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4"/>
  </p:notesMasterIdLst>
  <p:sldIdLst>
    <p:sldId id="256" r:id="rId2"/>
    <p:sldId id="296" r:id="rId3"/>
    <p:sldId id="306" r:id="rId4"/>
    <p:sldId id="298" r:id="rId5"/>
    <p:sldId id="300" r:id="rId6"/>
    <p:sldId id="301" r:id="rId7"/>
    <p:sldId id="302" r:id="rId8"/>
    <p:sldId id="303" r:id="rId9"/>
    <p:sldId id="304" r:id="rId10"/>
    <p:sldId id="305" r:id="rId11"/>
    <p:sldId id="307" r:id="rId12"/>
    <p:sldId id="308" r:id="rId13"/>
    <p:sldId id="309" r:id="rId14"/>
    <p:sldId id="310" r:id="rId15"/>
    <p:sldId id="319" r:id="rId16"/>
    <p:sldId id="320" r:id="rId17"/>
    <p:sldId id="313" r:id="rId18"/>
    <p:sldId id="314" r:id="rId19"/>
    <p:sldId id="318" r:id="rId20"/>
    <p:sldId id="316" r:id="rId21"/>
    <p:sldId id="317" r:id="rId22"/>
    <p:sldId id="269" r:id="rId23"/>
  </p:sldIdLst>
  <p:sldSz cx="9144000" cy="5143500" type="screen16x9"/>
  <p:notesSz cx="6858000" cy="9144000"/>
  <p:embeddedFontLst>
    <p:embeddedFont>
      <p:font typeface="Amaranth" panose="02000503050000020004" pitchFamily="2" charset="77"/>
      <p:regular r:id="rId25"/>
      <p:bold r:id="rId26"/>
      <p:italic r:id="rId27"/>
      <p:boldItalic r:id="rId28"/>
    </p:embeddedFont>
    <p:embeddedFont>
      <p:font typeface="Bebas Neue" panose="020B0606020202050201" pitchFamily="34" charset="77"/>
      <p:regular r:id="rId29"/>
    </p:embeddedFon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Catamaran" pitchFamily="2" charset="77"/>
      <p:regular r:id="rId38"/>
      <p:bold r:id="rId39"/>
    </p:embeddedFont>
    <p:embeddedFont>
      <p:font typeface="Open Sans"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B92"/>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F88FEC-E0F2-4B5E-8776-A7B1850A7125}">
  <a:tblStyle styleId="{EDF88FEC-E0F2-4B5E-8776-A7B1850A71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4650"/>
  </p:normalViewPr>
  <p:slideViewPr>
    <p:cSldViewPr snapToGrid="0">
      <p:cViewPr>
        <p:scale>
          <a:sx n="114" d="100"/>
          <a:sy n="114" d="100"/>
        </p:scale>
        <p:origin x="1560" y="9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58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83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164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b678c3a11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b678c3a11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362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57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7" name="Google Shape;1347;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703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7" name="Google Shape;1347;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720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093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55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7" name="Google Shape;1347;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32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0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5069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7" name="Google Shape;1347;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082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9" name="Google Shape;1559;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08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85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00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42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14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12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16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27025" y="1332238"/>
            <a:ext cx="4767900" cy="21804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827025" y="3415063"/>
            <a:ext cx="4767900" cy="393600"/>
          </a:xfrm>
          <a:prstGeom prst="rect">
            <a:avLst/>
          </a:prstGeom>
          <a:ln>
            <a:noFill/>
          </a:ln>
        </p:spPr>
        <p:txBody>
          <a:bodyPr spcFirstLastPara="1" wrap="square" lIns="91425" tIns="91425" rIns="91425" bIns="91425" anchor="ctr" anchorCtr="0">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6"/>
        <p:cNvGrpSpPr/>
        <p:nvPr/>
      </p:nvGrpSpPr>
      <p:grpSpPr>
        <a:xfrm>
          <a:off x="0" y="0"/>
          <a:ext cx="0" cy="0"/>
          <a:chOff x="0" y="0"/>
          <a:chExt cx="0" cy="0"/>
        </a:xfrm>
      </p:grpSpPr>
      <p:sp>
        <p:nvSpPr>
          <p:cNvPr id="167" name="Google Shape;167;p22"/>
          <p:cNvSpPr/>
          <p:nvPr/>
        </p:nvSpPr>
        <p:spPr>
          <a:xfrm>
            <a:off x="0" y="4239276"/>
            <a:ext cx="9221051" cy="99427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68" name="Google Shape;168;p22"/>
          <p:cNvGrpSpPr/>
          <p:nvPr/>
        </p:nvGrpSpPr>
        <p:grpSpPr>
          <a:xfrm flipH="1">
            <a:off x="-2876700" y="1904351"/>
            <a:ext cx="4978700" cy="3008574"/>
            <a:chOff x="6764025" y="1757926"/>
            <a:chExt cx="4978700" cy="3008574"/>
          </a:xfrm>
        </p:grpSpPr>
        <p:sp>
          <p:nvSpPr>
            <p:cNvPr id="169" name="Google Shape;169;p22"/>
            <p:cNvSpPr/>
            <p:nvPr/>
          </p:nvSpPr>
          <p:spPr>
            <a:xfrm>
              <a:off x="6764025" y="1922913"/>
              <a:ext cx="2258048" cy="2258044"/>
            </a:xfrm>
            <a:custGeom>
              <a:avLst/>
              <a:gdLst/>
              <a:ahLst/>
              <a:cxnLst/>
              <a:rect l="l" t="t" r="r" b="b"/>
              <a:pathLst>
                <a:path w="3080" h="3078" extrusionOk="0">
                  <a:moveTo>
                    <a:pt x="1165" y="0"/>
                  </a:moveTo>
                  <a:lnTo>
                    <a:pt x="1165" y="0"/>
                  </a:lnTo>
                  <a:cubicBezTo>
                    <a:pt x="1199" y="198"/>
                    <a:pt x="1180" y="404"/>
                    <a:pt x="1110" y="787"/>
                  </a:cubicBezTo>
                  <a:lnTo>
                    <a:pt x="1110" y="787"/>
                  </a:lnTo>
                  <a:cubicBezTo>
                    <a:pt x="1041" y="1169"/>
                    <a:pt x="414" y="2484"/>
                    <a:pt x="0" y="2777"/>
                  </a:cubicBezTo>
                  <a:lnTo>
                    <a:pt x="0" y="2777"/>
                  </a:lnTo>
                  <a:cubicBezTo>
                    <a:pt x="0" y="2777"/>
                    <a:pt x="531" y="2995"/>
                    <a:pt x="1186" y="3036"/>
                  </a:cubicBezTo>
                  <a:lnTo>
                    <a:pt x="1186" y="3036"/>
                  </a:lnTo>
                  <a:cubicBezTo>
                    <a:pt x="1841" y="3077"/>
                    <a:pt x="3079" y="3064"/>
                    <a:pt x="3079" y="3064"/>
                  </a:cubicBezTo>
                  <a:lnTo>
                    <a:pt x="1165"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0" name="Google Shape;170;p22"/>
            <p:cNvSpPr/>
            <p:nvPr/>
          </p:nvSpPr>
          <p:spPr>
            <a:xfrm>
              <a:off x="6857840" y="2026434"/>
              <a:ext cx="4881657" cy="2678599"/>
            </a:xfrm>
            <a:custGeom>
              <a:avLst/>
              <a:gdLst/>
              <a:ahLst/>
              <a:cxnLst/>
              <a:rect l="l" t="t" r="r" b="b"/>
              <a:pathLst>
                <a:path w="6654" h="3653" extrusionOk="0">
                  <a:moveTo>
                    <a:pt x="0" y="3489"/>
                  </a:moveTo>
                  <a:lnTo>
                    <a:pt x="0" y="3489"/>
                  </a:lnTo>
                  <a:cubicBezTo>
                    <a:pt x="0" y="3489"/>
                    <a:pt x="765" y="3564"/>
                    <a:pt x="2252" y="3652"/>
                  </a:cubicBezTo>
                  <a:lnTo>
                    <a:pt x="2252" y="3652"/>
                  </a:lnTo>
                  <a:cubicBezTo>
                    <a:pt x="2252" y="3652"/>
                    <a:pt x="5363" y="3598"/>
                    <a:pt x="6653" y="3509"/>
                  </a:cubicBezTo>
                  <a:lnTo>
                    <a:pt x="6380" y="2651"/>
                  </a:lnTo>
                  <a:lnTo>
                    <a:pt x="1113" y="0"/>
                  </a:lnTo>
                  <a:lnTo>
                    <a:pt x="1113" y="0"/>
                  </a:lnTo>
                  <a:cubicBezTo>
                    <a:pt x="1141" y="215"/>
                    <a:pt x="910" y="1940"/>
                    <a:pt x="88" y="2617"/>
                  </a:cubicBezTo>
                  <a:lnTo>
                    <a:pt x="0" y="3489"/>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1" name="Google Shape;171;p22"/>
            <p:cNvSpPr/>
            <p:nvPr/>
          </p:nvSpPr>
          <p:spPr>
            <a:xfrm>
              <a:off x="7436910" y="2026434"/>
              <a:ext cx="472314" cy="2626852"/>
            </a:xfrm>
            <a:custGeom>
              <a:avLst/>
              <a:gdLst/>
              <a:ahLst/>
              <a:cxnLst/>
              <a:rect l="l" t="t" r="r" b="b"/>
              <a:pathLst>
                <a:path w="644" h="3581" extrusionOk="0">
                  <a:moveTo>
                    <a:pt x="322" y="0"/>
                  </a:moveTo>
                  <a:lnTo>
                    <a:pt x="322" y="0"/>
                  </a:lnTo>
                  <a:cubicBezTo>
                    <a:pt x="449" y="528"/>
                    <a:pt x="643" y="3168"/>
                    <a:pt x="337" y="3580"/>
                  </a:cubicBezTo>
                  <a:lnTo>
                    <a:pt x="0" y="3554"/>
                  </a:lnTo>
                  <a:lnTo>
                    <a:pt x="0" y="3554"/>
                  </a:lnTo>
                  <a:cubicBezTo>
                    <a:pt x="0" y="3554"/>
                    <a:pt x="260" y="3057"/>
                    <a:pt x="324" y="2201"/>
                  </a:cubicBezTo>
                  <a:lnTo>
                    <a:pt x="324" y="2201"/>
                  </a:lnTo>
                  <a:cubicBezTo>
                    <a:pt x="367" y="1656"/>
                    <a:pt x="322" y="0"/>
                    <a:pt x="322" y="0"/>
                  </a:cubicBezTo>
                </a:path>
              </a:pathLst>
            </a:custGeom>
            <a:solidFill>
              <a:srgbClr val="9B484A">
                <a:alpha val="5000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2" name="Google Shape;172;p22"/>
            <p:cNvSpPr/>
            <p:nvPr/>
          </p:nvSpPr>
          <p:spPr>
            <a:xfrm>
              <a:off x="8488291" y="4019211"/>
              <a:ext cx="3254434" cy="747288"/>
            </a:xfrm>
            <a:custGeom>
              <a:avLst/>
              <a:gdLst/>
              <a:ahLst/>
              <a:cxnLst/>
              <a:rect l="l" t="t" r="r" b="b"/>
              <a:pathLst>
                <a:path w="4434" h="1018" extrusionOk="0">
                  <a:moveTo>
                    <a:pt x="0" y="192"/>
                  </a:moveTo>
                  <a:lnTo>
                    <a:pt x="32" y="933"/>
                  </a:lnTo>
                  <a:lnTo>
                    <a:pt x="32" y="933"/>
                  </a:lnTo>
                  <a:cubicBezTo>
                    <a:pt x="32" y="933"/>
                    <a:pt x="1094" y="1017"/>
                    <a:pt x="2233" y="984"/>
                  </a:cubicBezTo>
                  <a:lnTo>
                    <a:pt x="2233" y="984"/>
                  </a:lnTo>
                  <a:cubicBezTo>
                    <a:pt x="3046" y="960"/>
                    <a:pt x="3896" y="827"/>
                    <a:pt x="4433" y="790"/>
                  </a:cubicBezTo>
                  <a:lnTo>
                    <a:pt x="4162" y="0"/>
                  </a:lnTo>
                  <a:lnTo>
                    <a:pt x="0" y="192"/>
                  </a:lnTo>
                </a:path>
              </a:pathLst>
            </a:custGeom>
            <a:solidFill>
              <a:srgbClr val="9B484A">
                <a:alpha val="5000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3" name="Google Shape;173;p22"/>
            <p:cNvSpPr/>
            <p:nvPr/>
          </p:nvSpPr>
          <p:spPr>
            <a:xfrm>
              <a:off x="7595425" y="1757926"/>
              <a:ext cx="4066415" cy="2458624"/>
            </a:xfrm>
            <a:custGeom>
              <a:avLst/>
              <a:gdLst/>
              <a:ahLst/>
              <a:cxnLst/>
              <a:rect l="l" t="t" r="r" b="b"/>
              <a:pathLst>
                <a:path w="5542" h="3350" extrusionOk="0">
                  <a:moveTo>
                    <a:pt x="0" y="229"/>
                  </a:moveTo>
                  <a:lnTo>
                    <a:pt x="0" y="229"/>
                  </a:lnTo>
                  <a:cubicBezTo>
                    <a:pt x="306" y="416"/>
                    <a:pt x="818" y="2746"/>
                    <a:pt x="1217" y="3278"/>
                  </a:cubicBezTo>
                  <a:lnTo>
                    <a:pt x="1217" y="3278"/>
                  </a:lnTo>
                  <a:cubicBezTo>
                    <a:pt x="1217" y="3278"/>
                    <a:pt x="3219" y="3349"/>
                    <a:pt x="5541" y="3163"/>
                  </a:cubicBezTo>
                  <a:lnTo>
                    <a:pt x="5541" y="3163"/>
                  </a:lnTo>
                  <a:cubicBezTo>
                    <a:pt x="5541" y="3163"/>
                    <a:pt x="4876" y="2077"/>
                    <a:pt x="4697" y="1449"/>
                  </a:cubicBezTo>
                  <a:lnTo>
                    <a:pt x="4697" y="1449"/>
                  </a:lnTo>
                  <a:cubicBezTo>
                    <a:pt x="4518" y="821"/>
                    <a:pt x="4379" y="0"/>
                    <a:pt x="4379" y="0"/>
                  </a:cubicBezTo>
                  <a:lnTo>
                    <a:pt x="4379" y="0"/>
                  </a:lnTo>
                  <a:cubicBezTo>
                    <a:pt x="4379" y="0"/>
                    <a:pt x="3583" y="266"/>
                    <a:pt x="2550" y="286"/>
                  </a:cubicBezTo>
                  <a:lnTo>
                    <a:pt x="2550" y="286"/>
                  </a:lnTo>
                  <a:cubicBezTo>
                    <a:pt x="1516" y="306"/>
                    <a:pt x="0" y="229"/>
                    <a:pt x="0" y="22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74" name="Google Shape;174;p22"/>
          <p:cNvSpPr/>
          <p:nvPr/>
        </p:nvSpPr>
        <p:spPr>
          <a:xfrm flipH="1">
            <a:off x="-382950" y="3667926"/>
            <a:ext cx="2094849" cy="1405377"/>
          </a:xfrm>
          <a:custGeom>
            <a:avLst/>
            <a:gdLst/>
            <a:ahLst/>
            <a:cxnLst/>
            <a:rect l="l" t="t" r="r" b="b"/>
            <a:pathLst>
              <a:path w="3137" h="2105" extrusionOk="0">
                <a:moveTo>
                  <a:pt x="0" y="2104"/>
                </a:moveTo>
                <a:lnTo>
                  <a:pt x="0" y="2104"/>
                </a:lnTo>
                <a:cubicBezTo>
                  <a:pt x="0" y="2104"/>
                  <a:pt x="143" y="1847"/>
                  <a:pt x="375" y="1866"/>
                </a:cubicBezTo>
                <a:lnTo>
                  <a:pt x="375" y="1866"/>
                </a:lnTo>
                <a:cubicBezTo>
                  <a:pt x="375" y="1866"/>
                  <a:pt x="314" y="1716"/>
                  <a:pt x="475" y="1620"/>
                </a:cubicBezTo>
                <a:lnTo>
                  <a:pt x="475" y="1620"/>
                </a:lnTo>
                <a:cubicBezTo>
                  <a:pt x="636" y="1524"/>
                  <a:pt x="873" y="1574"/>
                  <a:pt x="873" y="1574"/>
                </a:cubicBezTo>
                <a:lnTo>
                  <a:pt x="873" y="1574"/>
                </a:lnTo>
                <a:cubicBezTo>
                  <a:pt x="873" y="1574"/>
                  <a:pt x="1041" y="1248"/>
                  <a:pt x="1314" y="1113"/>
                </a:cubicBezTo>
                <a:lnTo>
                  <a:pt x="1314" y="1113"/>
                </a:lnTo>
                <a:cubicBezTo>
                  <a:pt x="1579" y="984"/>
                  <a:pt x="1763" y="971"/>
                  <a:pt x="1763" y="971"/>
                </a:cubicBezTo>
                <a:lnTo>
                  <a:pt x="1763" y="971"/>
                </a:lnTo>
                <a:cubicBezTo>
                  <a:pt x="1763" y="971"/>
                  <a:pt x="1896" y="691"/>
                  <a:pt x="2098" y="589"/>
                </a:cubicBezTo>
                <a:lnTo>
                  <a:pt x="2098" y="589"/>
                </a:lnTo>
                <a:cubicBezTo>
                  <a:pt x="2412" y="430"/>
                  <a:pt x="2533" y="420"/>
                  <a:pt x="2533" y="420"/>
                </a:cubicBezTo>
                <a:lnTo>
                  <a:pt x="2533" y="420"/>
                </a:lnTo>
                <a:cubicBezTo>
                  <a:pt x="2533" y="420"/>
                  <a:pt x="2853" y="20"/>
                  <a:pt x="3136" y="0"/>
                </a:cubicBezTo>
                <a:lnTo>
                  <a:pt x="3136" y="2101"/>
                </a:lnTo>
                <a:lnTo>
                  <a:pt x="0" y="2104"/>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75" name="Google Shape;175;p22"/>
          <p:cNvGrpSpPr/>
          <p:nvPr/>
        </p:nvGrpSpPr>
        <p:grpSpPr>
          <a:xfrm flipH="1">
            <a:off x="0" y="-850"/>
            <a:ext cx="9140899" cy="5144351"/>
            <a:chOff x="0" y="-850"/>
            <a:chExt cx="9140899" cy="5144351"/>
          </a:xfrm>
        </p:grpSpPr>
        <p:grpSp>
          <p:nvGrpSpPr>
            <p:cNvPr id="176" name="Google Shape;176;p22"/>
            <p:cNvGrpSpPr/>
            <p:nvPr/>
          </p:nvGrpSpPr>
          <p:grpSpPr>
            <a:xfrm>
              <a:off x="0" y="0"/>
              <a:ext cx="4585711" cy="5143501"/>
              <a:chOff x="-12" y="6"/>
              <a:chExt cx="4585711" cy="5143501"/>
            </a:xfrm>
          </p:grpSpPr>
          <p:sp>
            <p:nvSpPr>
              <p:cNvPr id="177" name="Google Shape;177;p22"/>
              <p:cNvSpPr/>
              <p:nvPr/>
            </p:nvSpPr>
            <p:spPr>
              <a:xfrm>
                <a:off x="-12" y="6"/>
                <a:ext cx="4585711" cy="1133156"/>
              </a:xfrm>
              <a:custGeom>
                <a:avLst/>
                <a:gdLst/>
                <a:ahLst/>
                <a:cxnLst/>
                <a:rect l="l" t="t" r="r" b="b"/>
                <a:pathLst>
                  <a:path w="4569" h="1127" extrusionOk="0">
                    <a:moveTo>
                      <a:pt x="0" y="538"/>
                    </a:moveTo>
                    <a:lnTo>
                      <a:pt x="0" y="538"/>
                    </a:lnTo>
                    <a:cubicBezTo>
                      <a:pt x="0" y="538"/>
                      <a:pt x="523" y="953"/>
                      <a:pt x="1291" y="1007"/>
                    </a:cubicBezTo>
                    <a:lnTo>
                      <a:pt x="1291" y="1007"/>
                    </a:lnTo>
                    <a:cubicBezTo>
                      <a:pt x="2975" y="1126"/>
                      <a:pt x="3872" y="491"/>
                      <a:pt x="4568" y="440"/>
                    </a:cubicBezTo>
                    <a:lnTo>
                      <a:pt x="4568" y="0"/>
                    </a:lnTo>
                    <a:lnTo>
                      <a:pt x="1" y="0"/>
                    </a:lnTo>
                    <a:lnTo>
                      <a:pt x="0" y="53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8" name="Google Shape;178;p22"/>
              <p:cNvSpPr/>
              <p:nvPr/>
            </p:nvSpPr>
            <p:spPr>
              <a:xfrm>
                <a:off x="163766" y="491339"/>
                <a:ext cx="3248968" cy="703800"/>
              </a:xfrm>
              <a:custGeom>
                <a:avLst/>
                <a:gdLst/>
                <a:ahLst/>
                <a:cxnLst/>
                <a:rect l="l" t="t" r="r" b="b"/>
                <a:pathLst>
                  <a:path w="3236" h="699" extrusionOk="0">
                    <a:moveTo>
                      <a:pt x="15" y="167"/>
                    </a:moveTo>
                    <a:lnTo>
                      <a:pt x="15" y="167"/>
                    </a:lnTo>
                    <a:cubicBezTo>
                      <a:pt x="168" y="320"/>
                      <a:pt x="362" y="418"/>
                      <a:pt x="566" y="485"/>
                    </a:cubicBezTo>
                    <a:lnTo>
                      <a:pt x="566" y="485"/>
                    </a:lnTo>
                    <a:cubicBezTo>
                      <a:pt x="670" y="517"/>
                      <a:pt x="775" y="543"/>
                      <a:pt x="881" y="566"/>
                    </a:cubicBezTo>
                    <a:lnTo>
                      <a:pt x="881" y="566"/>
                    </a:lnTo>
                    <a:cubicBezTo>
                      <a:pt x="1006" y="595"/>
                      <a:pt x="1133" y="619"/>
                      <a:pt x="1260" y="639"/>
                    </a:cubicBezTo>
                    <a:lnTo>
                      <a:pt x="1260" y="639"/>
                    </a:lnTo>
                    <a:cubicBezTo>
                      <a:pt x="1517" y="679"/>
                      <a:pt x="1777" y="698"/>
                      <a:pt x="2036" y="672"/>
                    </a:cubicBezTo>
                    <a:lnTo>
                      <a:pt x="2036" y="672"/>
                    </a:lnTo>
                    <a:cubicBezTo>
                      <a:pt x="2255" y="651"/>
                      <a:pt x="2469" y="599"/>
                      <a:pt x="2668" y="507"/>
                    </a:cubicBezTo>
                    <a:lnTo>
                      <a:pt x="2668" y="507"/>
                    </a:lnTo>
                    <a:cubicBezTo>
                      <a:pt x="2858" y="419"/>
                      <a:pt x="3037" y="296"/>
                      <a:pt x="3167" y="131"/>
                    </a:cubicBezTo>
                    <a:lnTo>
                      <a:pt x="3167" y="131"/>
                    </a:lnTo>
                    <a:cubicBezTo>
                      <a:pt x="3184" y="109"/>
                      <a:pt x="3200" y="87"/>
                      <a:pt x="3216" y="65"/>
                    </a:cubicBezTo>
                    <a:lnTo>
                      <a:pt x="3216" y="65"/>
                    </a:lnTo>
                    <a:cubicBezTo>
                      <a:pt x="3235" y="37"/>
                      <a:pt x="3190" y="0"/>
                      <a:pt x="3168" y="27"/>
                    </a:cubicBezTo>
                    <a:lnTo>
                      <a:pt x="3168" y="27"/>
                    </a:lnTo>
                    <a:cubicBezTo>
                      <a:pt x="3038" y="184"/>
                      <a:pt x="2876" y="313"/>
                      <a:pt x="2696" y="407"/>
                    </a:cubicBezTo>
                    <a:lnTo>
                      <a:pt x="2696" y="407"/>
                    </a:lnTo>
                    <a:cubicBezTo>
                      <a:pt x="2515" y="501"/>
                      <a:pt x="2316" y="560"/>
                      <a:pt x="2114" y="590"/>
                    </a:cubicBezTo>
                    <a:lnTo>
                      <a:pt x="2114" y="590"/>
                    </a:lnTo>
                    <a:cubicBezTo>
                      <a:pt x="1866" y="626"/>
                      <a:pt x="1611" y="617"/>
                      <a:pt x="1363" y="589"/>
                    </a:cubicBezTo>
                    <a:lnTo>
                      <a:pt x="1363" y="589"/>
                    </a:lnTo>
                    <a:cubicBezTo>
                      <a:pt x="1237" y="573"/>
                      <a:pt x="1112" y="554"/>
                      <a:pt x="987" y="530"/>
                    </a:cubicBezTo>
                    <a:lnTo>
                      <a:pt x="987" y="530"/>
                    </a:lnTo>
                    <a:cubicBezTo>
                      <a:pt x="878" y="509"/>
                      <a:pt x="769" y="487"/>
                      <a:pt x="661" y="459"/>
                    </a:cubicBezTo>
                    <a:lnTo>
                      <a:pt x="661" y="459"/>
                    </a:lnTo>
                    <a:cubicBezTo>
                      <a:pt x="561" y="432"/>
                      <a:pt x="460" y="401"/>
                      <a:pt x="364" y="359"/>
                    </a:cubicBezTo>
                    <a:lnTo>
                      <a:pt x="364" y="359"/>
                    </a:lnTo>
                    <a:cubicBezTo>
                      <a:pt x="270" y="317"/>
                      <a:pt x="175" y="266"/>
                      <a:pt x="96" y="199"/>
                    </a:cubicBezTo>
                    <a:lnTo>
                      <a:pt x="96" y="199"/>
                    </a:lnTo>
                    <a:cubicBezTo>
                      <a:pt x="76" y="181"/>
                      <a:pt x="56" y="164"/>
                      <a:pt x="38" y="145"/>
                    </a:cubicBezTo>
                    <a:lnTo>
                      <a:pt x="38" y="145"/>
                    </a:lnTo>
                    <a:cubicBezTo>
                      <a:pt x="24" y="131"/>
                      <a:pt x="0" y="153"/>
                      <a:pt x="15" y="167"/>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9" name="Google Shape;179;p22"/>
              <p:cNvSpPr/>
              <p:nvPr/>
            </p:nvSpPr>
            <p:spPr>
              <a:xfrm>
                <a:off x="3058618" y="181490"/>
                <a:ext cx="1500537" cy="677239"/>
              </a:xfrm>
              <a:custGeom>
                <a:avLst/>
                <a:gdLst/>
                <a:ahLst/>
                <a:cxnLst/>
                <a:rect l="l" t="t" r="r" b="b"/>
                <a:pathLst>
                  <a:path w="1497" h="676" extrusionOk="0">
                    <a:moveTo>
                      <a:pt x="9" y="582"/>
                    </a:moveTo>
                    <a:lnTo>
                      <a:pt x="9" y="582"/>
                    </a:lnTo>
                    <a:cubicBezTo>
                      <a:pt x="36" y="626"/>
                      <a:pt x="87" y="646"/>
                      <a:pt x="135" y="654"/>
                    </a:cubicBezTo>
                    <a:lnTo>
                      <a:pt x="135" y="654"/>
                    </a:lnTo>
                    <a:cubicBezTo>
                      <a:pt x="195" y="663"/>
                      <a:pt x="255" y="669"/>
                      <a:pt x="315" y="670"/>
                    </a:cubicBezTo>
                    <a:lnTo>
                      <a:pt x="315" y="670"/>
                    </a:lnTo>
                    <a:cubicBezTo>
                      <a:pt x="438" y="675"/>
                      <a:pt x="565" y="664"/>
                      <a:pt x="686" y="638"/>
                    </a:cubicBezTo>
                    <a:lnTo>
                      <a:pt x="686" y="638"/>
                    </a:lnTo>
                    <a:cubicBezTo>
                      <a:pt x="906" y="593"/>
                      <a:pt x="1119" y="490"/>
                      <a:pt x="1281" y="332"/>
                    </a:cubicBezTo>
                    <a:lnTo>
                      <a:pt x="1281" y="332"/>
                    </a:lnTo>
                    <a:cubicBezTo>
                      <a:pt x="1368" y="249"/>
                      <a:pt x="1438" y="148"/>
                      <a:pt x="1486" y="37"/>
                    </a:cubicBezTo>
                    <a:lnTo>
                      <a:pt x="1486" y="37"/>
                    </a:lnTo>
                    <a:cubicBezTo>
                      <a:pt x="1496" y="13"/>
                      <a:pt x="1459" y="0"/>
                      <a:pt x="1448" y="20"/>
                    </a:cubicBezTo>
                    <a:lnTo>
                      <a:pt x="1448" y="20"/>
                    </a:lnTo>
                    <a:cubicBezTo>
                      <a:pt x="1343" y="189"/>
                      <a:pt x="1197" y="335"/>
                      <a:pt x="1025" y="436"/>
                    </a:cubicBezTo>
                    <a:lnTo>
                      <a:pt x="1025" y="436"/>
                    </a:lnTo>
                    <a:cubicBezTo>
                      <a:pt x="833" y="549"/>
                      <a:pt x="610" y="606"/>
                      <a:pt x="387" y="612"/>
                    </a:cubicBezTo>
                    <a:lnTo>
                      <a:pt x="387" y="612"/>
                    </a:lnTo>
                    <a:cubicBezTo>
                      <a:pt x="321" y="615"/>
                      <a:pt x="255" y="614"/>
                      <a:pt x="190" y="609"/>
                    </a:cubicBezTo>
                    <a:lnTo>
                      <a:pt x="190" y="609"/>
                    </a:lnTo>
                    <a:cubicBezTo>
                      <a:pt x="136" y="605"/>
                      <a:pt x="75" y="602"/>
                      <a:pt x="33" y="565"/>
                    </a:cubicBezTo>
                    <a:lnTo>
                      <a:pt x="33" y="565"/>
                    </a:lnTo>
                    <a:cubicBezTo>
                      <a:pt x="21" y="553"/>
                      <a:pt x="0" y="567"/>
                      <a:pt x="9" y="58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0" name="Google Shape;180;p22"/>
              <p:cNvSpPr/>
              <p:nvPr/>
            </p:nvSpPr>
            <p:spPr>
              <a:xfrm>
                <a:off x="3514534" y="296576"/>
                <a:ext cx="376242" cy="185909"/>
              </a:xfrm>
              <a:custGeom>
                <a:avLst/>
                <a:gdLst/>
                <a:ahLst/>
                <a:cxnLst/>
                <a:rect l="l" t="t" r="r" b="b"/>
                <a:pathLst>
                  <a:path w="374" h="185" extrusionOk="0">
                    <a:moveTo>
                      <a:pt x="21" y="176"/>
                    </a:moveTo>
                    <a:lnTo>
                      <a:pt x="21" y="176"/>
                    </a:lnTo>
                    <a:cubicBezTo>
                      <a:pt x="31" y="164"/>
                      <a:pt x="47" y="157"/>
                      <a:pt x="60" y="149"/>
                    </a:cubicBezTo>
                    <a:lnTo>
                      <a:pt x="60" y="149"/>
                    </a:lnTo>
                    <a:cubicBezTo>
                      <a:pt x="72" y="142"/>
                      <a:pt x="84" y="134"/>
                      <a:pt x="96" y="127"/>
                    </a:cubicBezTo>
                    <a:lnTo>
                      <a:pt x="96" y="127"/>
                    </a:lnTo>
                    <a:cubicBezTo>
                      <a:pt x="120" y="111"/>
                      <a:pt x="148" y="96"/>
                      <a:pt x="175" y="84"/>
                    </a:cubicBezTo>
                    <a:lnTo>
                      <a:pt x="175" y="84"/>
                    </a:lnTo>
                    <a:cubicBezTo>
                      <a:pt x="229" y="60"/>
                      <a:pt x="288" y="49"/>
                      <a:pt x="347" y="43"/>
                    </a:cubicBezTo>
                    <a:lnTo>
                      <a:pt x="347" y="43"/>
                    </a:lnTo>
                    <a:cubicBezTo>
                      <a:pt x="372" y="39"/>
                      <a:pt x="373" y="3"/>
                      <a:pt x="347" y="2"/>
                    </a:cubicBezTo>
                    <a:lnTo>
                      <a:pt x="347" y="2"/>
                    </a:lnTo>
                    <a:cubicBezTo>
                      <a:pt x="280" y="0"/>
                      <a:pt x="217" y="15"/>
                      <a:pt x="157" y="42"/>
                    </a:cubicBezTo>
                    <a:lnTo>
                      <a:pt x="157" y="42"/>
                    </a:lnTo>
                    <a:cubicBezTo>
                      <a:pt x="127" y="54"/>
                      <a:pt x="100" y="72"/>
                      <a:pt x="74" y="91"/>
                    </a:cubicBezTo>
                    <a:lnTo>
                      <a:pt x="74" y="91"/>
                    </a:lnTo>
                    <a:cubicBezTo>
                      <a:pt x="62" y="100"/>
                      <a:pt x="50" y="111"/>
                      <a:pt x="40" y="122"/>
                    </a:cubicBezTo>
                    <a:lnTo>
                      <a:pt x="40" y="122"/>
                    </a:lnTo>
                    <a:cubicBezTo>
                      <a:pt x="28" y="135"/>
                      <a:pt x="20" y="150"/>
                      <a:pt x="8" y="163"/>
                    </a:cubicBezTo>
                    <a:lnTo>
                      <a:pt x="8" y="163"/>
                    </a:lnTo>
                    <a:cubicBezTo>
                      <a:pt x="0" y="171"/>
                      <a:pt x="13" y="184"/>
                      <a:pt x="21" y="17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1" name="Google Shape;181;p22"/>
              <p:cNvSpPr/>
              <p:nvPr/>
            </p:nvSpPr>
            <p:spPr>
              <a:xfrm>
                <a:off x="3744706" y="327560"/>
                <a:ext cx="309846" cy="119512"/>
              </a:xfrm>
              <a:custGeom>
                <a:avLst/>
                <a:gdLst/>
                <a:ahLst/>
                <a:cxnLst/>
                <a:rect l="l" t="t" r="r" b="b"/>
                <a:pathLst>
                  <a:path w="309" h="117" extrusionOk="0">
                    <a:moveTo>
                      <a:pt x="17" y="111"/>
                    </a:moveTo>
                    <a:lnTo>
                      <a:pt x="17" y="111"/>
                    </a:lnTo>
                    <a:cubicBezTo>
                      <a:pt x="65" y="116"/>
                      <a:pt x="114" y="116"/>
                      <a:pt x="161" y="103"/>
                    </a:cubicBezTo>
                    <a:lnTo>
                      <a:pt x="161" y="103"/>
                    </a:lnTo>
                    <a:cubicBezTo>
                      <a:pt x="208" y="91"/>
                      <a:pt x="252" y="70"/>
                      <a:pt x="290" y="41"/>
                    </a:cubicBezTo>
                    <a:lnTo>
                      <a:pt x="290" y="41"/>
                    </a:lnTo>
                    <a:cubicBezTo>
                      <a:pt x="308" y="29"/>
                      <a:pt x="291" y="0"/>
                      <a:pt x="274" y="13"/>
                    </a:cubicBezTo>
                    <a:lnTo>
                      <a:pt x="274" y="13"/>
                    </a:lnTo>
                    <a:cubicBezTo>
                      <a:pt x="237" y="39"/>
                      <a:pt x="194" y="58"/>
                      <a:pt x="151" y="69"/>
                    </a:cubicBezTo>
                    <a:lnTo>
                      <a:pt x="151" y="69"/>
                    </a:lnTo>
                    <a:cubicBezTo>
                      <a:pt x="108" y="81"/>
                      <a:pt x="63" y="89"/>
                      <a:pt x="17" y="83"/>
                    </a:cubicBezTo>
                    <a:lnTo>
                      <a:pt x="17" y="83"/>
                    </a:lnTo>
                    <a:cubicBezTo>
                      <a:pt x="0" y="81"/>
                      <a:pt x="0" y="109"/>
                      <a:pt x="17" y="1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2" name="Google Shape;182;p22"/>
              <p:cNvSpPr/>
              <p:nvPr/>
            </p:nvSpPr>
            <p:spPr>
              <a:xfrm>
                <a:off x="1234950" y="349693"/>
                <a:ext cx="407227" cy="252304"/>
              </a:xfrm>
              <a:custGeom>
                <a:avLst/>
                <a:gdLst/>
                <a:ahLst/>
                <a:cxnLst/>
                <a:rect l="l" t="t" r="r" b="b"/>
                <a:pathLst>
                  <a:path w="407" h="253" extrusionOk="0">
                    <a:moveTo>
                      <a:pt x="8" y="221"/>
                    </a:moveTo>
                    <a:lnTo>
                      <a:pt x="8" y="221"/>
                    </a:lnTo>
                    <a:cubicBezTo>
                      <a:pt x="25" y="252"/>
                      <a:pt x="70" y="235"/>
                      <a:pt x="97" y="228"/>
                    </a:cubicBezTo>
                    <a:lnTo>
                      <a:pt x="97" y="228"/>
                    </a:lnTo>
                    <a:cubicBezTo>
                      <a:pt x="134" y="219"/>
                      <a:pt x="170" y="206"/>
                      <a:pt x="205" y="188"/>
                    </a:cubicBezTo>
                    <a:lnTo>
                      <a:pt x="205" y="188"/>
                    </a:lnTo>
                    <a:cubicBezTo>
                      <a:pt x="276" y="156"/>
                      <a:pt x="341" y="109"/>
                      <a:pt x="389" y="48"/>
                    </a:cubicBezTo>
                    <a:lnTo>
                      <a:pt x="389" y="48"/>
                    </a:lnTo>
                    <a:cubicBezTo>
                      <a:pt x="406" y="27"/>
                      <a:pt x="380" y="0"/>
                      <a:pt x="360" y="19"/>
                    </a:cubicBezTo>
                    <a:lnTo>
                      <a:pt x="360" y="19"/>
                    </a:lnTo>
                    <a:cubicBezTo>
                      <a:pt x="312" y="65"/>
                      <a:pt x="261" y="108"/>
                      <a:pt x="204" y="140"/>
                    </a:cubicBezTo>
                    <a:lnTo>
                      <a:pt x="204" y="140"/>
                    </a:lnTo>
                    <a:cubicBezTo>
                      <a:pt x="175" y="157"/>
                      <a:pt x="146" y="171"/>
                      <a:pt x="116" y="181"/>
                    </a:cubicBezTo>
                    <a:lnTo>
                      <a:pt x="116" y="181"/>
                    </a:lnTo>
                    <a:cubicBezTo>
                      <a:pt x="100" y="187"/>
                      <a:pt x="84" y="193"/>
                      <a:pt x="68" y="198"/>
                    </a:cubicBezTo>
                    <a:lnTo>
                      <a:pt x="68" y="198"/>
                    </a:lnTo>
                    <a:cubicBezTo>
                      <a:pt x="59" y="199"/>
                      <a:pt x="52" y="201"/>
                      <a:pt x="46" y="202"/>
                    </a:cubicBezTo>
                    <a:lnTo>
                      <a:pt x="46" y="202"/>
                    </a:lnTo>
                    <a:cubicBezTo>
                      <a:pt x="42" y="204"/>
                      <a:pt x="37" y="204"/>
                      <a:pt x="34" y="205"/>
                    </a:cubicBezTo>
                    <a:lnTo>
                      <a:pt x="34" y="205"/>
                    </a:lnTo>
                    <a:cubicBezTo>
                      <a:pt x="28" y="207"/>
                      <a:pt x="28" y="202"/>
                      <a:pt x="31" y="207"/>
                    </a:cubicBezTo>
                    <a:lnTo>
                      <a:pt x="31" y="207"/>
                    </a:lnTo>
                    <a:cubicBezTo>
                      <a:pt x="22" y="193"/>
                      <a:pt x="0" y="206"/>
                      <a:pt x="8" y="22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3" name="Google Shape;183;p22"/>
              <p:cNvSpPr/>
              <p:nvPr/>
            </p:nvSpPr>
            <p:spPr>
              <a:xfrm>
                <a:off x="1385447" y="234607"/>
                <a:ext cx="243449" cy="216892"/>
              </a:xfrm>
              <a:custGeom>
                <a:avLst/>
                <a:gdLst/>
                <a:ahLst/>
                <a:cxnLst/>
                <a:rect l="l" t="t" r="r" b="b"/>
                <a:pathLst>
                  <a:path w="241" h="217" extrusionOk="0">
                    <a:moveTo>
                      <a:pt x="33" y="204"/>
                    </a:moveTo>
                    <a:lnTo>
                      <a:pt x="33" y="204"/>
                    </a:lnTo>
                    <a:cubicBezTo>
                      <a:pt x="43" y="198"/>
                      <a:pt x="53" y="195"/>
                      <a:pt x="64" y="190"/>
                    </a:cubicBezTo>
                    <a:lnTo>
                      <a:pt x="64" y="190"/>
                    </a:lnTo>
                    <a:cubicBezTo>
                      <a:pt x="73" y="185"/>
                      <a:pt x="83" y="181"/>
                      <a:pt x="92" y="175"/>
                    </a:cubicBezTo>
                    <a:lnTo>
                      <a:pt x="92" y="175"/>
                    </a:lnTo>
                    <a:cubicBezTo>
                      <a:pt x="112" y="163"/>
                      <a:pt x="131" y="150"/>
                      <a:pt x="148" y="135"/>
                    </a:cubicBezTo>
                    <a:lnTo>
                      <a:pt x="148" y="135"/>
                    </a:lnTo>
                    <a:cubicBezTo>
                      <a:pt x="183" y="106"/>
                      <a:pt x="211" y="71"/>
                      <a:pt x="234" y="33"/>
                    </a:cubicBezTo>
                    <a:lnTo>
                      <a:pt x="234" y="33"/>
                    </a:lnTo>
                    <a:cubicBezTo>
                      <a:pt x="240" y="23"/>
                      <a:pt x="237" y="11"/>
                      <a:pt x="228" y="6"/>
                    </a:cubicBezTo>
                    <a:lnTo>
                      <a:pt x="228" y="6"/>
                    </a:lnTo>
                    <a:cubicBezTo>
                      <a:pt x="217" y="0"/>
                      <a:pt x="207" y="4"/>
                      <a:pt x="200" y="13"/>
                    </a:cubicBezTo>
                    <a:lnTo>
                      <a:pt x="200" y="13"/>
                    </a:lnTo>
                    <a:cubicBezTo>
                      <a:pt x="176" y="47"/>
                      <a:pt x="148" y="77"/>
                      <a:pt x="119" y="104"/>
                    </a:cubicBezTo>
                    <a:lnTo>
                      <a:pt x="119" y="104"/>
                    </a:lnTo>
                    <a:cubicBezTo>
                      <a:pt x="104" y="118"/>
                      <a:pt x="89" y="130"/>
                      <a:pt x="72" y="142"/>
                    </a:cubicBezTo>
                    <a:lnTo>
                      <a:pt x="72" y="142"/>
                    </a:lnTo>
                    <a:cubicBezTo>
                      <a:pt x="64" y="148"/>
                      <a:pt x="56" y="154"/>
                      <a:pt x="48" y="160"/>
                    </a:cubicBezTo>
                    <a:lnTo>
                      <a:pt x="48" y="160"/>
                    </a:lnTo>
                    <a:cubicBezTo>
                      <a:pt x="40" y="166"/>
                      <a:pt x="30" y="173"/>
                      <a:pt x="21" y="176"/>
                    </a:cubicBezTo>
                    <a:lnTo>
                      <a:pt x="21" y="176"/>
                    </a:lnTo>
                    <a:cubicBezTo>
                      <a:pt x="0" y="183"/>
                      <a:pt x="14" y="216"/>
                      <a:pt x="33" y="20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4" name="Google Shape;184;p22"/>
              <p:cNvSpPr/>
              <p:nvPr/>
            </p:nvSpPr>
            <p:spPr>
              <a:xfrm>
                <a:off x="-12" y="6"/>
                <a:ext cx="1049050" cy="5143501"/>
              </a:xfrm>
              <a:custGeom>
                <a:avLst/>
                <a:gdLst/>
                <a:ahLst/>
                <a:cxnLst/>
                <a:rect l="l" t="t" r="r" b="b"/>
                <a:pathLst>
                  <a:path w="1047" h="5125" extrusionOk="0">
                    <a:moveTo>
                      <a:pt x="250" y="5124"/>
                    </a:moveTo>
                    <a:lnTo>
                      <a:pt x="1046" y="0"/>
                    </a:lnTo>
                    <a:lnTo>
                      <a:pt x="468" y="0"/>
                    </a:lnTo>
                    <a:lnTo>
                      <a:pt x="0" y="1419"/>
                    </a:lnTo>
                    <a:lnTo>
                      <a:pt x="0" y="5124"/>
                    </a:lnTo>
                    <a:lnTo>
                      <a:pt x="250" y="5124"/>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5" name="Google Shape;185;p22"/>
              <p:cNvSpPr/>
              <p:nvPr/>
            </p:nvSpPr>
            <p:spPr>
              <a:xfrm>
                <a:off x="748048" y="6"/>
                <a:ext cx="1912197" cy="1522687"/>
              </a:xfrm>
              <a:custGeom>
                <a:avLst/>
                <a:gdLst/>
                <a:ahLst/>
                <a:cxnLst/>
                <a:rect l="l" t="t" r="r" b="b"/>
                <a:pathLst>
                  <a:path w="1907" h="1518" extrusionOk="0">
                    <a:moveTo>
                      <a:pt x="0" y="1517"/>
                    </a:moveTo>
                    <a:lnTo>
                      <a:pt x="0" y="1517"/>
                    </a:lnTo>
                    <a:cubicBezTo>
                      <a:pt x="0" y="1517"/>
                      <a:pt x="1361" y="871"/>
                      <a:pt x="1906" y="0"/>
                    </a:cubicBezTo>
                    <a:lnTo>
                      <a:pt x="1719" y="0"/>
                    </a:lnTo>
                    <a:lnTo>
                      <a:pt x="1719" y="0"/>
                    </a:lnTo>
                    <a:cubicBezTo>
                      <a:pt x="1719" y="0"/>
                      <a:pt x="743" y="1025"/>
                      <a:pt x="0" y="1046"/>
                    </a:cubicBezTo>
                    <a:lnTo>
                      <a:pt x="0" y="1517"/>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6" name="Google Shape;186;p22"/>
              <p:cNvSpPr/>
              <p:nvPr/>
            </p:nvSpPr>
            <p:spPr>
              <a:xfrm>
                <a:off x="1792674" y="6"/>
                <a:ext cx="1602358" cy="885279"/>
              </a:xfrm>
              <a:custGeom>
                <a:avLst/>
                <a:gdLst/>
                <a:ahLst/>
                <a:cxnLst/>
                <a:rect l="l" t="t" r="r" b="b"/>
                <a:pathLst>
                  <a:path w="1597" h="881" extrusionOk="0">
                    <a:moveTo>
                      <a:pt x="420" y="529"/>
                    </a:moveTo>
                    <a:lnTo>
                      <a:pt x="420" y="529"/>
                    </a:lnTo>
                    <a:cubicBezTo>
                      <a:pt x="420" y="529"/>
                      <a:pt x="1023" y="403"/>
                      <a:pt x="1443" y="0"/>
                    </a:cubicBezTo>
                    <a:lnTo>
                      <a:pt x="1596" y="0"/>
                    </a:lnTo>
                    <a:lnTo>
                      <a:pt x="1596" y="0"/>
                    </a:lnTo>
                    <a:cubicBezTo>
                      <a:pt x="1596" y="0"/>
                      <a:pt x="1072" y="613"/>
                      <a:pt x="0" y="880"/>
                    </a:cubicBezTo>
                    <a:lnTo>
                      <a:pt x="420" y="52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7" name="Google Shape;187;p22"/>
              <p:cNvSpPr/>
              <p:nvPr/>
            </p:nvSpPr>
            <p:spPr>
              <a:xfrm>
                <a:off x="659520" y="885288"/>
                <a:ext cx="225743" cy="894138"/>
              </a:xfrm>
              <a:custGeom>
                <a:avLst/>
                <a:gdLst/>
                <a:ahLst/>
                <a:cxnLst/>
                <a:rect l="l" t="t" r="r" b="b"/>
                <a:pathLst>
                  <a:path w="227" h="889" extrusionOk="0">
                    <a:moveTo>
                      <a:pt x="201" y="12"/>
                    </a:moveTo>
                    <a:lnTo>
                      <a:pt x="201" y="12"/>
                    </a:lnTo>
                    <a:cubicBezTo>
                      <a:pt x="121" y="101"/>
                      <a:pt x="65" y="208"/>
                      <a:pt x="36" y="324"/>
                    </a:cubicBezTo>
                    <a:lnTo>
                      <a:pt x="36" y="324"/>
                    </a:lnTo>
                    <a:cubicBezTo>
                      <a:pt x="5" y="439"/>
                      <a:pt x="0" y="559"/>
                      <a:pt x="12" y="677"/>
                    </a:cubicBezTo>
                    <a:lnTo>
                      <a:pt x="12" y="677"/>
                    </a:lnTo>
                    <a:cubicBezTo>
                      <a:pt x="19" y="744"/>
                      <a:pt x="30" y="809"/>
                      <a:pt x="48" y="874"/>
                    </a:cubicBezTo>
                    <a:lnTo>
                      <a:pt x="48" y="874"/>
                    </a:lnTo>
                    <a:cubicBezTo>
                      <a:pt x="51" y="888"/>
                      <a:pt x="73" y="883"/>
                      <a:pt x="70" y="868"/>
                    </a:cubicBezTo>
                    <a:lnTo>
                      <a:pt x="70" y="868"/>
                    </a:lnTo>
                    <a:cubicBezTo>
                      <a:pt x="40" y="756"/>
                      <a:pt x="25" y="640"/>
                      <a:pt x="30" y="524"/>
                    </a:cubicBezTo>
                    <a:lnTo>
                      <a:pt x="30" y="524"/>
                    </a:lnTo>
                    <a:cubicBezTo>
                      <a:pt x="35" y="410"/>
                      <a:pt x="58" y="296"/>
                      <a:pt x="107" y="191"/>
                    </a:cubicBezTo>
                    <a:lnTo>
                      <a:pt x="107" y="191"/>
                    </a:lnTo>
                    <a:cubicBezTo>
                      <a:pt x="136" y="132"/>
                      <a:pt x="173" y="77"/>
                      <a:pt x="217" y="28"/>
                    </a:cubicBezTo>
                    <a:lnTo>
                      <a:pt x="217" y="28"/>
                    </a:lnTo>
                    <a:cubicBezTo>
                      <a:pt x="226" y="17"/>
                      <a:pt x="210" y="0"/>
                      <a:pt x="201" y="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8" name="Google Shape;188;p22"/>
              <p:cNvSpPr/>
              <p:nvPr/>
            </p:nvSpPr>
            <p:spPr>
              <a:xfrm>
                <a:off x="327540" y="535603"/>
                <a:ext cx="615264" cy="2058282"/>
              </a:xfrm>
              <a:custGeom>
                <a:avLst/>
                <a:gdLst/>
                <a:ahLst/>
                <a:cxnLst/>
                <a:rect l="l" t="t" r="r" b="b"/>
                <a:pathLst>
                  <a:path w="615" h="2049" extrusionOk="0">
                    <a:moveTo>
                      <a:pt x="591" y="9"/>
                    </a:moveTo>
                    <a:lnTo>
                      <a:pt x="591" y="9"/>
                    </a:lnTo>
                    <a:cubicBezTo>
                      <a:pt x="472" y="82"/>
                      <a:pt x="371" y="180"/>
                      <a:pt x="289" y="293"/>
                    </a:cubicBezTo>
                    <a:lnTo>
                      <a:pt x="289" y="293"/>
                    </a:lnTo>
                    <a:cubicBezTo>
                      <a:pt x="206" y="409"/>
                      <a:pt x="144" y="537"/>
                      <a:pt x="99" y="670"/>
                    </a:cubicBezTo>
                    <a:lnTo>
                      <a:pt x="99" y="670"/>
                    </a:lnTo>
                    <a:cubicBezTo>
                      <a:pt x="75" y="741"/>
                      <a:pt x="58" y="816"/>
                      <a:pt x="44" y="889"/>
                    </a:cubicBezTo>
                    <a:lnTo>
                      <a:pt x="44" y="889"/>
                    </a:lnTo>
                    <a:cubicBezTo>
                      <a:pt x="29" y="964"/>
                      <a:pt x="19" y="1040"/>
                      <a:pt x="13" y="1116"/>
                    </a:cubicBezTo>
                    <a:lnTo>
                      <a:pt x="13" y="1116"/>
                    </a:lnTo>
                    <a:cubicBezTo>
                      <a:pt x="0" y="1266"/>
                      <a:pt x="4" y="1419"/>
                      <a:pt x="32" y="1567"/>
                    </a:cubicBezTo>
                    <a:lnTo>
                      <a:pt x="32" y="1567"/>
                    </a:lnTo>
                    <a:cubicBezTo>
                      <a:pt x="60" y="1715"/>
                      <a:pt x="112" y="1859"/>
                      <a:pt x="190" y="1987"/>
                    </a:cubicBezTo>
                    <a:lnTo>
                      <a:pt x="190" y="1987"/>
                    </a:lnTo>
                    <a:cubicBezTo>
                      <a:pt x="199" y="2004"/>
                      <a:pt x="210" y="2020"/>
                      <a:pt x="220" y="2036"/>
                    </a:cubicBezTo>
                    <a:lnTo>
                      <a:pt x="220" y="2036"/>
                    </a:lnTo>
                    <a:cubicBezTo>
                      <a:pt x="229" y="2048"/>
                      <a:pt x="248" y="2036"/>
                      <a:pt x="240" y="2025"/>
                    </a:cubicBezTo>
                    <a:lnTo>
                      <a:pt x="240" y="2025"/>
                    </a:lnTo>
                    <a:cubicBezTo>
                      <a:pt x="157" y="1900"/>
                      <a:pt x="99" y="1761"/>
                      <a:pt x="65" y="1616"/>
                    </a:cubicBezTo>
                    <a:lnTo>
                      <a:pt x="65" y="1616"/>
                    </a:lnTo>
                    <a:cubicBezTo>
                      <a:pt x="32" y="1471"/>
                      <a:pt x="23" y="1322"/>
                      <a:pt x="31" y="1175"/>
                    </a:cubicBezTo>
                    <a:lnTo>
                      <a:pt x="31" y="1175"/>
                    </a:lnTo>
                    <a:cubicBezTo>
                      <a:pt x="35" y="1099"/>
                      <a:pt x="43" y="1025"/>
                      <a:pt x="55" y="950"/>
                    </a:cubicBezTo>
                    <a:lnTo>
                      <a:pt x="55" y="950"/>
                    </a:lnTo>
                    <a:cubicBezTo>
                      <a:pt x="69" y="877"/>
                      <a:pt x="83" y="802"/>
                      <a:pt x="103" y="731"/>
                    </a:cubicBezTo>
                    <a:lnTo>
                      <a:pt x="103" y="731"/>
                    </a:lnTo>
                    <a:cubicBezTo>
                      <a:pt x="143" y="597"/>
                      <a:pt x="200" y="467"/>
                      <a:pt x="278" y="350"/>
                    </a:cubicBezTo>
                    <a:lnTo>
                      <a:pt x="278" y="350"/>
                    </a:lnTo>
                    <a:cubicBezTo>
                      <a:pt x="352" y="236"/>
                      <a:pt x="446" y="135"/>
                      <a:pt x="560" y="56"/>
                    </a:cubicBezTo>
                    <a:lnTo>
                      <a:pt x="560" y="56"/>
                    </a:lnTo>
                    <a:cubicBezTo>
                      <a:pt x="574" y="46"/>
                      <a:pt x="588" y="37"/>
                      <a:pt x="603" y="28"/>
                    </a:cubicBezTo>
                    <a:lnTo>
                      <a:pt x="603" y="28"/>
                    </a:lnTo>
                    <a:cubicBezTo>
                      <a:pt x="614" y="20"/>
                      <a:pt x="603" y="0"/>
                      <a:pt x="591" y="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9" name="Google Shape;189;p22"/>
              <p:cNvSpPr/>
              <p:nvPr/>
            </p:nvSpPr>
            <p:spPr>
              <a:xfrm>
                <a:off x="17694" y="2841761"/>
                <a:ext cx="318700" cy="1217264"/>
              </a:xfrm>
              <a:custGeom>
                <a:avLst/>
                <a:gdLst/>
                <a:ahLst/>
                <a:cxnLst/>
                <a:rect l="l" t="t" r="r" b="b"/>
                <a:pathLst>
                  <a:path w="319" h="1211" extrusionOk="0">
                    <a:moveTo>
                      <a:pt x="73" y="31"/>
                    </a:moveTo>
                    <a:lnTo>
                      <a:pt x="73" y="31"/>
                    </a:lnTo>
                    <a:cubicBezTo>
                      <a:pt x="109" y="28"/>
                      <a:pt x="145" y="35"/>
                      <a:pt x="175" y="52"/>
                    </a:cubicBezTo>
                    <a:lnTo>
                      <a:pt x="175" y="52"/>
                    </a:lnTo>
                    <a:cubicBezTo>
                      <a:pt x="207" y="70"/>
                      <a:pt x="231" y="97"/>
                      <a:pt x="250" y="126"/>
                    </a:cubicBezTo>
                    <a:lnTo>
                      <a:pt x="250" y="126"/>
                    </a:lnTo>
                    <a:cubicBezTo>
                      <a:pt x="268" y="156"/>
                      <a:pt x="282" y="190"/>
                      <a:pt x="288" y="226"/>
                    </a:cubicBezTo>
                    <a:lnTo>
                      <a:pt x="288" y="226"/>
                    </a:lnTo>
                    <a:cubicBezTo>
                      <a:pt x="292" y="247"/>
                      <a:pt x="293" y="269"/>
                      <a:pt x="293" y="290"/>
                    </a:cubicBezTo>
                    <a:lnTo>
                      <a:pt x="293" y="290"/>
                    </a:lnTo>
                    <a:cubicBezTo>
                      <a:pt x="294" y="314"/>
                      <a:pt x="294" y="337"/>
                      <a:pt x="293" y="360"/>
                    </a:cubicBezTo>
                    <a:lnTo>
                      <a:pt x="293" y="360"/>
                    </a:lnTo>
                    <a:cubicBezTo>
                      <a:pt x="287" y="550"/>
                      <a:pt x="231" y="735"/>
                      <a:pt x="154" y="907"/>
                    </a:cubicBezTo>
                    <a:lnTo>
                      <a:pt x="154" y="907"/>
                    </a:lnTo>
                    <a:cubicBezTo>
                      <a:pt x="111" y="1003"/>
                      <a:pt x="61" y="1096"/>
                      <a:pt x="7" y="1186"/>
                    </a:cubicBezTo>
                    <a:lnTo>
                      <a:pt x="7" y="1186"/>
                    </a:lnTo>
                    <a:cubicBezTo>
                      <a:pt x="0" y="1199"/>
                      <a:pt x="19" y="1210"/>
                      <a:pt x="27" y="1198"/>
                    </a:cubicBezTo>
                    <a:lnTo>
                      <a:pt x="27" y="1198"/>
                    </a:lnTo>
                    <a:cubicBezTo>
                      <a:pt x="126" y="1030"/>
                      <a:pt x="214" y="854"/>
                      <a:pt x="267" y="666"/>
                    </a:cubicBezTo>
                    <a:lnTo>
                      <a:pt x="267" y="666"/>
                    </a:lnTo>
                    <a:cubicBezTo>
                      <a:pt x="294" y="571"/>
                      <a:pt x="312" y="475"/>
                      <a:pt x="315" y="377"/>
                    </a:cubicBezTo>
                    <a:lnTo>
                      <a:pt x="315" y="377"/>
                    </a:lnTo>
                    <a:cubicBezTo>
                      <a:pt x="317" y="329"/>
                      <a:pt x="318" y="280"/>
                      <a:pt x="312" y="232"/>
                    </a:cubicBezTo>
                    <a:lnTo>
                      <a:pt x="312" y="232"/>
                    </a:lnTo>
                    <a:cubicBezTo>
                      <a:pt x="307" y="196"/>
                      <a:pt x="294" y="159"/>
                      <a:pt x="277" y="128"/>
                    </a:cubicBezTo>
                    <a:lnTo>
                      <a:pt x="277" y="128"/>
                    </a:lnTo>
                    <a:cubicBezTo>
                      <a:pt x="236" y="54"/>
                      <a:pt x="160" y="0"/>
                      <a:pt x="73" y="9"/>
                    </a:cubicBezTo>
                    <a:lnTo>
                      <a:pt x="73" y="9"/>
                    </a:lnTo>
                    <a:cubicBezTo>
                      <a:pt x="58" y="10"/>
                      <a:pt x="58" y="32"/>
                      <a:pt x="73" y="3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0" name="Google Shape;190;p22"/>
              <p:cNvSpPr/>
              <p:nvPr/>
            </p:nvSpPr>
            <p:spPr>
              <a:xfrm>
                <a:off x="35399" y="4120995"/>
                <a:ext cx="371817" cy="486905"/>
              </a:xfrm>
              <a:custGeom>
                <a:avLst/>
                <a:gdLst/>
                <a:ahLst/>
                <a:cxnLst/>
                <a:rect l="l" t="t" r="r" b="b"/>
                <a:pathLst>
                  <a:path w="369" h="487" extrusionOk="0">
                    <a:moveTo>
                      <a:pt x="341" y="13"/>
                    </a:moveTo>
                    <a:lnTo>
                      <a:pt x="341" y="13"/>
                    </a:lnTo>
                    <a:cubicBezTo>
                      <a:pt x="269" y="139"/>
                      <a:pt x="185" y="258"/>
                      <a:pt x="92" y="369"/>
                    </a:cubicBezTo>
                    <a:lnTo>
                      <a:pt x="92" y="369"/>
                    </a:lnTo>
                    <a:cubicBezTo>
                      <a:pt x="65" y="400"/>
                      <a:pt x="38" y="430"/>
                      <a:pt x="10" y="460"/>
                    </a:cubicBezTo>
                    <a:lnTo>
                      <a:pt x="10" y="460"/>
                    </a:lnTo>
                    <a:cubicBezTo>
                      <a:pt x="0" y="471"/>
                      <a:pt x="17" y="486"/>
                      <a:pt x="26" y="476"/>
                    </a:cubicBezTo>
                    <a:lnTo>
                      <a:pt x="26" y="476"/>
                    </a:lnTo>
                    <a:cubicBezTo>
                      <a:pt x="126" y="369"/>
                      <a:pt x="217" y="254"/>
                      <a:pt x="296" y="132"/>
                    </a:cubicBezTo>
                    <a:lnTo>
                      <a:pt x="296" y="132"/>
                    </a:lnTo>
                    <a:cubicBezTo>
                      <a:pt x="318" y="96"/>
                      <a:pt x="340" y="61"/>
                      <a:pt x="361" y="24"/>
                    </a:cubicBezTo>
                    <a:lnTo>
                      <a:pt x="361" y="24"/>
                    </a:lnTo>
                    <a:cubicBezTo>
                      <a:pt x="368" y="12"/>
                      <a:pt x="348" y="0"/>
                      <a:pt x="341" y="1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1" name="Google Shape;191;p22"/>
              <p:cNvSpPr/>
              <p:nvPr/>
            </p:nvSpPr>
            <p:spPr>
              <a:xfrm>
                <a:off x="66385" y="2531912"/>
                <a:ext cx="517885" cy="504609"/>
              </a:xfrm>
              <a:custGeom>
                <a:avLst/>
                <a:gdLst/>
                <a:ahLst/>
                <a:cxnLst/>
                <a:rect l="l" t="t" r="r" b="b"/>
                <a:pathLst>
                  <a:path w="515" h="502" extrusionOk="0">
                    <a:moveTo>
                      <a:pt x="14" y="29"/>
                    </a:moveTo>
                    <a:lnTo>
                      <a:pt x="14" y="29"/>
                    </a:lnTo>
                    <a:cubicBezTo>
                      <a:pt x="110" y="20"/>
                      <a:pt x="202" y="48"/>
                      <a:pt x="276" y="109"/>
                    </a:cubicBezTo>
                    <a:lnTo>
                      <a:pt x="276" y="109"/>
                    </a:lnTo>
                    <a:cubicBezTo>
                      <a:pt x="348" y="170"/>
                      <a:pt x="399" y="250"/>
                      <a:pt x="436" y="337"/>
                    </a:cubicBezTo>
                    <a:lnTo>
                      <a:pt x="436" y="337"/>
                    </a:lnTo>
                    <a:cubicBezTo>
                      <a:pt x="458" y="385"/>
                      <a:pt x="475" y="436"/>
                      <a:pt x="488" y="487"/>
                    </a:cubicBezTo>
                    <a:lnTo>
                      <a:pt x="488" y="487"/>
                    </a:lnTo>
                    <a:cubicBezTo>
                      <a:pt x="492" y="501"/>
                      <a:pt x="514" y="495"/>
                      <a:pt x="510" y="481"/>
                    </a:cubicBezTo>
                    <a:lnTo>
                      <a:pt x="510" y="481"/>
                    </a:lnTo>
                    <a:cubicBezTo>
                      <a:pt x="487" y="386"/>
                      <a:pt x="449" y="293"/>
                      <a:pt x="395" y="210"/>
                    </a:cubicBezTo>
                    <a:lnTo>
                      <a:pt x="395" y="210"/>
                    </a:lnTo>
                    <a:cubicBezTo>
                      <a:pt x="342" y="131"/>
                      <a:pt x="271" y="63"/>
                      <a:pt x="181" y="29"/>
                    </a:cubicBezTo>
                    <a:lnTo>
                      <a:pt x="181" y="29"/>
                    </a:lnTo>
                    <a:cubicBezTo>
                      <a:pt x="128" y="8"/>
                      <a:pt x="72" y="0"/>
                      <a:pt x="14" y="7"/>
                    </a:cubicBezTo>
                    <a:lnTo>
                      <a:pt x="14" y="7"/>
                    </a:lnTo>
                    <a:cubicBezTo>
                      <a:pt x="0" y="8"/>
                      <a:pt x="0" y="30"/>
                      <a:pt x="14" y="2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2" name="Google Shape;192;p22"/>
              <p:cNvSpPr/>
              <p:nvPr/>
            </p:nvSpPr>
            <p:spPr>
              <a:xfrm>
                <a:off x="22122" y="1248253"/>
                <a:ext cx="146069" cy="1000373"/>
              </a:xfrm>
              <a:custGeom>
                <a:avLst/>
                <a:gdLst/>
                <a:ahLst/>
                <a:cxnLst/>
                <a:rect l="l" t="t" r="r" b="b"/>
                <a:pathLst>
                  <a:path w="146" h="998" extrusionOk="0">
                    <a:moveTo>
                      <a:pt x="27" y="985"/>
                    </a:moveTo>
                    <a:lnTo>
                      <a:pt x="27" y="985"/>
                    </a:lnTo>
                    <a:cubicBezTo>
                      <a:pt x="94" y="873"/>
                      <a:pt x="126" y="745"/>
                      <a:pt x="136" y="616"/>
                    </a:cubicBezTo>
                    <a:lnTo>
                      <a:pt x="136" y="616"/>
                    </a:lnTo>
                    <a:cubicBezTo>
                      <a:pt x="145" y="486"/>
                      <a:pt x="131" y="355"/>
                      <a:pt x="111" y="226"/>
                    </a:cubicBezTo>
                    <a:lnTo>
                      <a:pt x="111" y="226"/>
                    </a:lnTo>
                    <a:cubicBezTo>
                      <a:pt x="101" y="155"/>
                      <a:pt x="88" y="85"/>
                      <a:pt x="75" y="14"/>
                    </a:cubicBezTo>
                    <a:lnTo>
                      <a:pt x="75" y="14"/>
                    </a:lnTo>
                    <a:cubicBezTo>
                      <a:pt x="73" y="0"/>
                      <a:pt x="50" y="6"/>
                      <a:pt x="53" y="20"/>
                    </a:cubicBezTo>
                    <a:lnTo>
                      <a:pt x="53" y="20"/>
                    </a:lnTo>
                    <a:cubicBezTo>
                      <a:pt x="75" y="145"/>
                      <a:pt x="98" y="269"/>
                      <a:pt x="109" y="396"/>
                    </a:cubicBezTo>
                    <a:lnTo>
                      <a:pt x="109" y="396"/>
                    </a:lnTo>
                    <a:cubicBezTo>
                      <a:pt x="120" y="522"/>
                      <a:pt x="119" y="651"/>
                      <a:pt x="89" y="775"/>
                    </a:cubicBezTo>
                    <a:lnTo>
                      <a:pt x="89" y="775"/>
                    </a:lnTo>
                    <a:cubicBezTo>
                      <a:pt x="72" y="845"/>
                      <a:pt x="45" y="911"/>
                      <a:pt x="7" y="973"/>
                    </a:cubicBezTo>
                    <a:lnTo>
                      <a:pt x="7" y="973"/>
                    </a:lnTo>
                    <a:cubicBezTo>
                      <a:pt x="0" y="986"/>
                      <a:pt x="20" y="997"/>
                      <a:pt x="27" y="9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3" name="Google Shape;193;p22"/>
              <p:cNvSpPr/>
              <p:nvPr/>
            </p:nvSpPr>
            <p:spPr>
              <a:xfrm>
                <a:off x="300982" y="92962"/>
                <a:ext cx="655102" cy="681668"/>
              </a:xfrm>
              <a:custGeom>
                <a:avLst/>
                <a:gdLst/>
                <a:ahLst/>
                <a:cxnLst/>
                <a:rect l="l" t="t" r="r" b="b"/>
                <a:pathLst>
                  <a:path w="654" h="680" extrusionOk="0">
                    <a:moveTo>
                      <a:pt x="23" y="671"/>
                    </a:moveTo>
                    <a:lnTo>
                      <a:pt x="23" y="671"/>
                    </a:lnTo>
                    <a:cubicBezTo>
                      <a:pt x="121" y="605"/>
                      <a:pt x="209" y="528"/>
                      <a:pt x="290" y="445"/>
                    </a:cubicBezTo>
                    <a:lnTo>
                      <a:pt x="290" y="445"/>
                    </a:lnTo>
                    <a:cubicBezTo>
                      <a:pt x="375" y="362"/>
                      <a:pt x="450" y="270"/>
                      <a:pt x="523" y="178"/>
                    </a:cubicBezTo>
                    <a:lnTo>
                      <a:pt x="523" y="178"/>
                    </a:lnTo>
                    <a:cubicBezTo>
                      <a:pt x="565" y="127"/>
                      <a:pt x="604" y="74"/>
                      <a:pt x="644" y="22"/>
                    </a:cubicBezTo>
                    <a:lnTo>
                      <a:pt x="644" y="22"/>
                    </a:lnTo>
                    <a:cubicBezTo>
                      <a:pt x="653" y="10"/>
                      <a:pt x="633" y="0"/>
                      <a:pt x="624" y="12"/>
                    </a:cubicBezTo>
                    <a:lnTo>
                      <a:pt x="624" y="12"/>
                    </a:lnTo>
                    <a:cubicBezTo>
                      <a:pt x="555" y="104"/>
                      <a:pt x="484" y="195"/>
                      <a:pt x="409" y="282"/>
                    </a:cubicBezTo>
                    <a:lnTo>
                      <a:pt x="409" y="282"/>
                    </a:lnTo>
                    <a:cubicBezTo>
                      <a:pt x="333" y="371"/>
                      <a:pt x="254" y="456"/>
                      <a:pt x="166" y="533"/>
                    </a:cubicBezTo>
                    <a:lnTo>
                      <a:pt x="166" y="533"/>
                    </a:lnTo>
                    <a:cubicBezTo>
                      <a:pt x="117" y="575"/>
                      <a:pt x="67" y="615"/>
                      <a:pt x="11" y="651"/>
                    </a:cubicBezTo>
                    <a:lnTo>
                      <a:pt x="11" y="651"/>
                    </a:lnTo>
                    <a:cubicBezTo>
                      <a:pt x="0" y="659"/>
                      <a:pt x="11" y="679"/>
                      <a:pt x="23" y="67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4" name="Google Shape;194;p22"/>
              <p:cNvSpPr/>
              <p:nvPr/>
            </p:nvSpPr>
            <p:spPr>
              <a:xfrm>
                <a:off x="416068" y="70828"/>
                <a:ext cx="247877" cy="256731"/>
              </a:xfrm>
              <a:custGeom>
                <a:avLst/>
                <a:gdLst/>
                <a:ahLst/>
                <a:cxnLst/>
                <a:rect l="l" t="t" r="r" b="b"/>
                <a:pathLst>
                  <a:path w="247" h="257" extrusionOk="0">
                    <a:moveTo>
                      <a:pt x="27" y="247"/>
                    </a:moveTo>
                    <a:lnTo>
                      <a:pt x="27" y="247"/>
                    </a:lnTo>
                    <a:cubicBezTo>
                      <a:pt x="102" y="178"/>
                      <a:pt x="172" y="106"/>
                      <a:pt x="237" y="27"/>
                    </a:cubicBezTo>
                    <a:lnTo>
                      <a:pt x="237" y="27"/>
                    </a:lnTo>
                    <a:cubicBezTo>
                      <a:pt x="246" y="16"/>
                      <a:pt x="230" y="0"/>
                      <a:pt x="221" y="11"/>
                    </a:cubicBezTo>
                    <a:lnTo>
                      <a:pt x="221" y="11"/>
                    </a:lnTo>
                    <a:cubicBezTo>
                      <a:pt x="155" y="89"/>
                      <a:pt x="85" y="162"/>
                      <a:pt x="11" y="230"/>
                    </a:cubicBezTo>
                    <a:lnTo>
                      <a:pt x="11" y="230"/>
                    </a:lnTo>
                    <a:cubicBezTo>
                      <a:pt x="0" y="241"/>
                      <a:pt x="15" y="256"/>
                      <a:pt x="27" y="2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5" name="Google Shape;195;p22"/>
              <p:cNvSpPr/>
              <p:nvPr/>
            </p:nvSpPr>
            <p:spPr>
              <a:xfrm>
                <a:off x="1075600" y="858729"/>
                <a:ext cx="601986" cy="464772"/>
              </a:xfrm>
              <a:custGeom>
                <a:avLst/>
                <a:gdLst/>
                <a:ahLst/>
                <a:cxnLst/>
                <a:rect l="l" t="t" r="r" b="b"/>
                <a:pathLst>
                  <a:path w="600" h="465" extrusionOk="0">
                    <a:moveTo>
                      <a:pt x="27" y="452"/>
                    </a:moveTo>
                    <a:lnTo>
                      <a:pt x="27" y="452"/>
                    </a:lnTo>
                    <a:cubicBezTo>
                      <a:pt x="76" y="371"/>
                      <a:pt x="132" y="294"/>
                      <a:pt x="198" y="226"/>
                    </a:cubicBezTo>
                    <a:lnTo>
                      <a:pt x="198" y="226"/>
                    </a:lnTo>
                    <a:cubicBezTo>
                      <a:pt x="265" y="160"/>
                      <a:pt x="342" y="104"/>
                      <a:pt x="428" y="66"/>
                    </a:cubicBezTo>
                    <a:lnTo>
                      <a:pt x="428" y="66"/>
                    </a:lnTo>
                    <a:cubicBezTo>
                      <a:pt x="478" y="45"/>
                      <a:pt x="531" y="30"/>
                      <a:pt x="585" y="24"/>
                    </a:cubicBezTo>
                    <a:lnTo>
                      <a:pt x="585" y="24"/>
                    </a:lnTo>
                    <a:cubicBezTo>
                      <a:pt x="599" y="22"/>
                      <a:pt x="599" y="0"/>
                      <a:pt x="585" y="1"/>
                    </a:cubicBezTo>
                    <a:lnTo>
                      <a:pt x="585" y="1"/>
                    </a:lnTo>
                    <a:cubicBezTo>
                      <a:pt x="487" y="13"/>
                      <a:pt x="395" y="49"/>
                      <a:pt x="313" y="102"/>
                    </a:cubicBezTo>
                    <a:lnTo>
                      <a:pt x="313" y="102"/>
                    </a:lnTo>
                    <a:cubicBezTo>
                      <a:pt x="231" y="158"/>
                      <a:pt x="161" y="228"/>
                      <a:pt x="100" y="304"/>
                    </a:cubicBezTo>
                    <a:lnTo>
                      <a:pt x="100" y="304"/>
                    </a:lnTo>
                    <a:cubicBezTo>
                      <a:pt x="67" y="348"/>
                      <a:pt x="36" y="393"/>
                      <a:pt x="8" y="441"/>
                    </a:cubicBezTo>
                    <a:lnTo>
                      <a:pt x="8" y="441"/>
                    </a:lnTo>
                    <a:cubicBezTo>
                      <a:pt x="0" y="454"/>
                      <a:pt x="20" y="464"/>
                      <a:pt x="27" y="4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 name="Google Shape;196;p22"/>
              <p:cNvSpPr/>
              <p:nvPr/>
            </p:nvSpPr>
            <p:spPr>
              <a:xfrm>
                <a:off x="1805951" y="48697"/>
                <a:ext cx="637398" cy="571005"/>
              </a:xfrm>
              <a:custGeom>
                <a:avLst/>
                <a:gdLst/>
                <a:ahLst/>
                <a:cxnLst/>
                <a:rect l="l" t="t" r="r" b="b"/>
                <a:pathLst>
                  <a:path w="634" h="568" extrusionOk="0">
                    <a:moveTo>
                      <a:pt x="24" y="561"/>
                    </a:moveTo>
                    <a:lnTo>
                      <a:pt x="24" y="561"/>
                    </a:lnTo>
                    <a:cubicBezTo>
                      <a:pt x="122" y="515"/>
                      <a:pt x="212" y="457"/>
                      <a:pt x="295" y="387"/>
                    </a:cubicBezTo>
                    <a:lnTo>
                      <a:pt x="295" y="387"/>
                    </a:lnTo>
                    <a:cubicBezTo>
                      <a:pt x="375" y="319"/>
                      <a:pt x="448" y="243"/>
                      <a:pt x="515" y="163"/>
                    </a:cubicBezTo>
                    <a:lnTo>
                      <a:pt x="515" y="163"/>
                    </a:lnTo>
                    <a:cubicBezTo>
                      <a:pt x="555" y="115"/>
                      <a:pt x="592" y="67"/>
                      <a:pt x="630" y="18"/>
                    </a:cubicBezTo>
                    <a:lnTo>
                      <a:pt x="630" y="18"/>
                    </a:lnTo>
                    <a:cubicBezTo>
                      <a:pt x="633" y="13"/>
                      <a:pt x="630" y="6"/>
                      <a:pt x="625" y="3"/>
                    </a:cubicBezTo>
                    <a:lnTo>
                      <a:pt x="625" y="3"/>
                    </a:lnTo>
                    <a:cubicBezTo>
                      <a:pt x="619" y="0"/>
                      <a:pt x="613" y="2"/>
                      <a:pt x="610" y="7"/>
                    </a:cubicBezTo>
                    <a:lnTo>
                      <a:pt x="610" y="7"/>
                    </a:lnTo>
                    <a:cubicBezTo>
                      <a:pt x="545" y="90"/>
                      <a:pt x="479" y="173"/>
                      <a:pt x="405" y="250"/>
                    </a:cubicBezTo>
                    <a:lnTo>
                      <a:pt x="405" y="250"/>
                    </a:lnTo>
                    <a:cubicBezTo>
                      <a:pt x="334" y="326"/>
                      <a:pt x="257" y="395"/>
                      <a:pt x="171" y="452"/>
                    </a:cubicBezTo>
                    <a:lnTo>
                      <a:pt x="171" y="452"/>
                    </a:lnTo>
                    <a:cubicBezTo>
                      <a:pt x="121" y="486"/>
                      <a:pt x="67" y="515"/>
                      <a:pt x="13" y="541"/>
                    </a:cubicBezTo>
                    <a:lnTo>
                      <a:pt x="13" y="541"/>
                    </a:lnTo>
                    <a:cubicBezTo>
                      <a:pt x="0" y="547"/>
                      <a:pt x="10" y="567"/>
                      <a:pt x="24" y="56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 name="Google Shape;197;p22"/>
              <p:cNvSpPr/>
              <p:nvPr/>
            </p:nvSpPr>
            <p:spPr>
              <a:xfrm>
                <a:off x="2288428" y="287724"/>
                <a:ext cx="690516" cy="402802"/>
              </a:xfrm>
              <a:custGeom>
                <a:avLst/>
                <a:gdLst/>
                <a:ahLst/>
                <a:cxnLst/>
                <a:rect l="l" t="t" r="r" b="b"/>
                <a:pathLst>
                  <a:path w="688" h="400" extrusionOk="0">
                    <a:moveTo>
                      <a:pt x="24" y="387"/>
                    </a:moveTo>
                    <a:lnTo>
                      <a:pt x="24" y="387"/>
                    </a:lnTo>
                    <a:cubicBezTo>
                      <a:pt x="153" y="238"/>
                      <a:pt x="330" y="141"/>
                      <a:pt x="514" y="74"/>
                    </a:cubicBezTo>
                    <a:lnTo>
                      <a:pt x="514" y="74"/>
                    </a:lnTo>
                    <a:cubicBezTo>
                      <a:pt x="567" y="56"/>
                      <a:pt x="619" y="40"/>
                      <a:pt x="673" y="25"/>
                    </a:cubicBezTo>
                    <a:lnTo>
                      <a:pt x="673" y="25"/>
                    </a:lnTo>
                    <a:cubicBezTo>
                      <a:pt x="687" y="22"/>
                      <a:pt x="681" y="0"/>
                      <a:pt x="667" y="3"/>
                    </a:cubicBezTo>
                    <a:lnTo>
                      <a:pt x="667" y="3"/>
                    </a:lnTo>
                    <a:cubicBezTo>
                      <a:pt x="570" y="30"/>
                      <a:pt x="476" y="61"/>
                      <a:pt x="384" y="102"/>
                    </a:cubicBezTo>
                    <a:lnTo>
                      <a:pt x="384" y="102"/>
                    </a:lnTo>
                    <a:cubicBezTo>
                      <a:pt x="295" y="143"/>
                      <a:pt x="209" y="192"/>
                      <a:pt x="130" y="254"/>
                    </a:cubicBezTo>
                    <a:lnTo>
                      <a:pt x="130" y="254"/>
                    </a:lnTo>
                    <a:cubicBezTo>
                      <a:pt x="86" y="289"/>
                      <a:pt x="45" y="329"/>
                      <a:pt x="9" y="371"/>
                    </a:cubicBezTo>
                    <a:lnTo>
                      <a:pt x="9" y="371"/>
                    </a:lnTo>
                    <a:cubicBezTo>
                      <a:pt x="0" y="382"/>
                      <a:pt x="15" y="399"/>
                      <a:pt x="24" y="38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98" name="Google Shape;198;p22"/>
            <p:cNvSpPr/>
            <p:nvPr/>
          </p:nvSpPr>
          <p:spPr>
            <a:xfrm flipH="1">
              <a:off x="4555187" y="-850"/>
              <a:ext cx="4585711" cy="1133156"/>
            </a:xfrm>
            <a:custGeom>
              <a:avLst/>
              <a:gdLst/>
              <a:ahLst/>
              <a:cxnLst/>
              <a:rect l="l" t="t" r="r" b="b"/>
              <a:pathLst>
                <a:path w="4569" h="1127" extrusionOk="0">
                  <a:moveTo>
                    <a:pt x="0" y="538"/>
                  </a:moveTo>
                  <a:lnTo>
                    <a:pt x="0" y="538"/>
                  </a:lnTo>
                  <a:cubicBezTo>
                    <a:pt x="0" y="538"/>
                    <a:pt x="523" y="953"/>
                    <a:pt x="1291" y="1007"/>
                  </a:cubicBezTo>
                  <a:lnTo>
                    <a:pt x="1291" y="1007"/>
                  </a:lnTo>
                  <a:cubicBezTo>
                    <a:pt x="2975" y="1126"/>
                    <a:pt x="3872" y="491"/>
                    <a:pt x="4568" y="440"/>
                  </a:cubicBezTo>
                  <a:lnTo>
                    <a:pt x="4568" y="0"/>
                  </a:lnTo>
                  <a:lnTo>
                    <a:pt x="1" y="0"/>
                  </a:lnTo>
                  <a:lnTo>
                    <a:pt x="0" y="53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888500" y="2429588"/>
            <a:ext cx="5367000" cy="6933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925875" y="995750"/>
            <a:ext cx="1268400" cy="12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1888500" y="3122888"/>
            <a:ext cx="5367000" cy="47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67888"/>
            <a:ext cx="7704000" cy="325200"/>
          </a:xfrm>
          <a:prstGeom prst="rect">
            <a:avLst/>
          </a:prstGeom>
        </p:spPr>
        <p:txBody>
          <a:bodyPr spcFirstLastPara="1" wrap="square" lIns="91425" tIns="91425" rIns="91425" bIns="91425" anchor="t" anchorCtr="0">
            <a:noAutofit/>
          </a:bodyPr>
          <a:lstStyle>
            <a:lvl1pPr marL="457200" lvl="0" indent="-298450" algn="ctr" rtl="0">
              <a:lnSpc>
                <a:spcPct val="100000"/>
              </a:lnSpc>
              <a:spcBef>
                <a:spcPts val="0"/>
              </a:spcBef>
              <a:spcAft>
                <a:spcPts val="0"/>
              </a:spcAft>
              <a:buSzPts val="1100"/>
              <a:buChar char="●"/>
              <a:defRPr sz="1200"/>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endParaRPr/>
          </a:p>
        </p:txBody>
      </p:sp>
      <p:sp>
        <p:nvSpPr>
          <p:cNvPr id="18" name="Google Shape;18;p4"/>
          <p:cNvSpPr/>
          <p:nvPr/>
        </p:nvSpPr>
        <p:spPr>
          <a:xfrm flipH="1">
            <a:off x="0" y="4239276"/>
            <a:ext cx="9221051" cy="99427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9" name="Google Shape;19;p4"/>
          <p:cNvGrpSpPr/>
          <p:nvPr/>
        </p:nvGrpSpPr>
        <p:grpSpPr>
          <a:xfrm>
            <a:off x="1" y="3739124"/>
            <a:ext cx="1767074" cy="1404378"/>
            <a:chOff x="1" y="3739124"/>
            <a:chExt cx="1767074" cy="1404378"/>
          </a:xfrm>
        </p:grpSpPr>
        <p:sp>
          <p:nvSpPr>
            <p:cNvPr id="20" name="Google Shape;20;p4"/>
            <p:cNvSpPr/>
            <p:nvPr/>
          </p:nvSpPr>
          <p:spPr>
            <a:xfrm>
              <a:off x="1" y="3739124"/>
              <a:ext cx="1767074" cy="1404378"/>
            </a:xfrm>
            <a:custGeom>
              <a:avLst/>
              <a:gdLst/>
              <a:ahLst/>
              <a:cxnLst/>
              <a:rect l="l" t="t" r="r" b="b"/>
              <a:pathLst>
                <a:path w="3351" h="2662" extrusionOk="0">
                  <a:moveTo>
                    <a:pt x="0" y="158"/>
                  </a:moveTo>
                  <a:lnTo>
                    <a:pt x="0" y="158"/>
                  </a:lnTo>
                  <a:cubicBezTo>
                    <a:pt x="0" y="158"/>
                    <a:pt x="528" y="316"/>
                    <a:pt x="433" y="1147"/>
                  </a:cubicBezTo>
                  <a:lnTo>
                    <a:pt x="433" y="1147"/>
                  </a:lnTo>
                  <a:cubicBezTo>
                    <a:pt x="336" y="1978"/>
                    <a:pt x="290" y="2070"/>
                    <a:pt x="290" y="2070"/>
                  </a:cubicBezTo>
                  <a:lnTo>
                    <a:pt x="290" y="2070"/>
                  </a:lnTo>
                  <a:cubicBezTo>
                    <a:pt x="290" y="2070"/>
                    <a:pt x="475" y="0"/>
                    <a:pt x="835" y="110"/>
                  </a:cubicBezTo>
                  <a:lnTo>
                    <a:pt x="835" y="110"/>
                  </a:lnTo>
                  <a:cubicBezTo>
                    <a:pt x="1196" y="221"/>
                    <a:pt x="646" y="1906"/>
                    <a:pt x="646" y="1906"/>
                  </a:cubicBezTo>
                  <a:lnTo>
                    <a:pt x="646" y="1906"/>
                  </a:lnTo>
                  <a:cubicBezTo>
                    <a:pt x="646" y="1906"/>
                    <a:pt x="937" y="936"/>
                    <a:pt x="1177" y="1007"/>
                  </a:cubicBezTo>
                  <a:lnTo>
                    <a:pt x="1177" y="1007"/>
                  </a:lnTo>
                  <a:cubicBezTo>
                    <a:pt x="1417" y="1080"/>
                    <a:pt x="803" y="2235"/>
                    <a:pt x="803" y="2235"/>
                  </a:cubicBezTo>
                  <a:lnTo>
                    <a:pt x="803" y="2235"/>
                  </a:lnTo>
                  <a:cubicBezTo>
                    <a:pt x="803" y="2235"/>
                    <a:pt x="1324" y="1438"/>
                    <a:pt x="1598" y="1525"/>
                  </a:cubicBezTo>
                  <a:lnTo>
                    <a:pt x="1598" y="1525"/>
                  </a:lnTo>
                  <a:cubicBezTo>
                    <a:pt x="1873" y="1614"/>
                    <a:pt x="1043" y="2356"/>
                    <a:pt x="1043" y="2356"/>
                  </a:cubicBezTo>
                  <a:lnTo>
                    <a:pt x="1043" y="2356"/>
                  </a:lnTo>
                  <a:cubicBezTo>
                    <a:pt x="1043" y="2356"/>
                    <a:pt x="1781" y="1576"/>
                    <a:pt x="2060" y="1667"/>
                  </a:cubicBezTo>
                  <a:lnTo>
                    <a:pt x="2060" y="1667"/>
                  </a:lnTo>
                  <a:cubicBezTo>
                    <a:pt x="2340" y="1759"/>
                    <a:pt x="1231" y="2396"/>
                    <a:pt x="1231" y="2396"/>
                  </a:cubicBezTo>
                  <a:lnTo>
                    <a:pt x="1231" y="2396"/>
                  </a:lnTo>
                  <a:cubicBezTo>
                    <a:pt x="1231" y="2396"/>
                    <a:pt x="2302" y="1928"/>
                    <a:pt x="2527" y="2070"/>
                  </a:cubicBezTo>
                  <a:lnTo>
                    <a:pt x="2527" y="2070"/>
                  </a:lnTo>
                  <a:cubicBezTo>
                    <a:pt x="2751" y="2213"/>
                    <a:pt x="1475" y="2434"/>
                    <a:pt x="1475" y="2434"/>
                  </a:cubicBezTo>
                  <a:lnTo>
                    <a:pt x="1475" y="2434"/>
                  </a:lnTo>
                  <a:cubicBezTo>
                    <a:pt x="1475" y="2434"/>
                    <a:pt x="2421" y="2119"/>
                    <a:pt x="2529" y="2297"/>
                  </a:cubicBezTo>
                  <a:lnTo>
                    <a:pt x="2529" y="2297"/>
                  </a:lnTo>
                  <a:cubicBezTo>
                    <a:pt x="2638" y="2474"/>
                    <a:pt x="1667" y="2497"/>
                    <a:pt x="1667" y="2497"/>
                  </a:cubicBezTo>
                  <a:lnTo>
                    <a:pt x="1667" y="2497"/>
                  </a:lnTo>
                  <a:cubicBezTo>
                    <a:pt x="1667" y="2497"/>
                    <a:pt x="3041" y="2231"/>
                    <a:pt x="3196" y="2370"/>
                  </a:cubicBezTo>
                  <a:lnTo>
                    <a:pt x="3196" y="2370"/>
                  </a:lnTo>
                  <a:cubicBezTo>
                    <a:pt x="3350" y="2510"/>
                    <a:pt x="2710" y="2661"/>
                    <a:pt x="2710" y="2661"/>
                  </a:cubicBezTo>
                  <a:lnTo>
                    <a:pt x="0" y="2661"/>
                  </a:lnTo>
                  <a:lnTo>
                    <a:pt x="0" y="15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 name="Google Shape;21;p4"/>
            <p:cNvSpPr/>
            <p:nvPr/>
          </p:nvSpPr>
          <p:spPr>
            <a:xfrm>
              <a:off x="48828" y="3941410"/>
              <a:ext cx="67427" cy="1195110"/>
            </a:xfrm>
            <a:custGeom>
              <a:avLst/>
              <a:gdLst/>
              <a:ahLst/>
              <a:cxnLst/>
              <a:rect l="l" t="t" r="r" b="b"/>
              <a:pathLst>
                <a:path w="126" h="2265" extrusionOk="0">
                  <a:moveTo>
                    <a:pt x="2" y="16"/>
                  </a:moveTo>
                  <a:lnTo>
                    <a:pt x="2" y="16"/>
                  </a:lnTo>
                  <a:cubicBezTo>
                    <a:pt x="27" y="161"/>
                    <a:pt x="46" y="305"/>
                    <a:pt x="62" y="451"/>
                  </a:cubicBezTo>
                  <a:lnTo>
                    <a:pt x="62" y="451"/>
                  </a:lnTo>
                  <a:cubicBezTo>
                    <a:pt x="78" y="595"/>
                    <a:pt x="88" y="740"/>
                    <a:pt x="96" y="885"/>
                  </a:cubicBezTo>
                  <a:lnTo>
                    <a:pt x="96" y="885"/>
                  </a:lnTo>
                  <a:cubicBezTo>
                    <a:pt x="103" y="1031"/>
                    <a:pt x="106" y="1177"/>
                    <a:pt x="104" y="1322"/>
                  </a:cubicBezTo>
                  <a:lnTo>
                    <a:pt x="104" y="1322"/>
                  </a:lnTo>
                  <a:cubicBezTo>
                    <a:pt x="101" y="1467"/>
                    <a:pt x="96" y="1613"/>
                    <a:pt x="84" y="1758"/>
                  </a:cubicBezTo>
                  <a:lnTo>
                    <a:pt x="84" y="1758"/>
                  </a:lnTo>
                  <a:cubicBezTo>
                    <a:pt x="73" y="1903"/>
                    <a:pt x="57" y="2048"/>
                    <a:pt x="36" y="2193"/>
                  </a:cubicBezTo>
                  <a:lnTo>
                    <a:pt x="29" y="2247"/>
                  </a:lnTo>
                  <a:lnTo>
                    <a:pt x="29" y="2247"/>
                  </a:lnTo>
                  <a:cubicBezTo>
                    <a:pt x="27" y="2259"/>
                    <a:pt x="45" y="2264"/>
                    <a:pt x="46" y="2252"/>
                  </a:cubicBezTo>
                  <a:lnTo>
                    <a:pt x="46" y="2252"/>
                  </a:lnTo>
                  <a:cubicBezTo>
                    <a:pt x="69" y="2108"/>
                    <a:pt x="85" y="1963"/>
                    <a:pt x="98" y="1818"/>
                  </a:cubicBezTo>
                  <a:lnTo>
                    <a:pt x="98" y="1818"/>
                  </a:lnTo>
                  <a:cubicBezTo>
                    <a:pt x="110" y="1672"/>
                    <a:pt x="118" y="1525"/>
                    <a:pt x="121" y="1380"/>
                  </a:cubicBezTo>
                  <a:lnTo>
                    <a:pt x="121" y="1380"/>
                  </a:lnTo>
                  <a:cubicBezTo>
                    <a:pt x="125" y="1232"/>
                    <a:pt x="124" y="1086"/>
                    <a:pt x="116" y="940"/>
                  </a:cubicBezTo>
                  <a:lnTo>
                    <a:pt x="116" y="940"/>
                  </a:lnTo>
                  <a:cubicBezTo>
                    <a:pt x="110" y="793"/>
                    <a:pt x="100" y="646"/>
                    <a:pt x="86" y="499"/>
                  </a:cubicBezTo>
                  <a:lnTo>
                    <a:pt x="86" y="499"/>
                  </a:lnTo>
                  <a:cubicBezTo>
                    <a:pt x="71" y="354"/>
                    <a:pt x="53" y="208"/>
                    <a:pt x="29" y="65"/>
                  </a:cubicBezTo>
                  <a:lnTo>
                    <a:pt x="29" y="65"/>
                  </a:lnTo>
                  <a:cubicBezTo>
                    <a:pt x="26" y="48"/>
                    <a:pt x="23" y="29"/>
                    <a:pt x="19" y="11"/>
                  </a:cubicBezTo>
                  <a:lnTo>
                    <a:pt x="19" y="11"/>
                  </a:lnTo>
                  <a:cubicBezTo>
                    <a:pt x="18" y="0"/>
                    <a:pt x="0" y="4"/>
                    <a:pt x="2" y="1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 name="Google Shape;22;p4"/>
            <p:cNvSpPr/>
            <p:nvPr/>
          </p:nvSpPr>
          <p:spPr>
            <a:xfrm>
              <a:off x="123231" y="3901882"/>
              <a:ext cx="279012" cy="1232310"/>
            </a:xfrm>
            <a:custGeom>
              <a:avLst/>
              <a:gdLst/>
              <a:ahLst/>
              <a:cxnLst/>
              <a:rect l="l" t="t" r="r" b="b"/>
              <a:pathLst>
                <a:path w="527" h="2336" extrusionOk="0">
                  <a:moveTo>
                    <a:pt x="507" y="12"/>
                  </a:moveTo>
                  <a:lnTo>
                    <a:pt x="507" y="12"/>
                  </a:lnTo>
                  <a:cubicBezTo>
                    <a:pt x="502" y="166"/>
                    <a:pt x="490" y="318"/>
                    <a:pt x="474" y="471"/>
                  </a:cubicBezTo>
                  <a:lnTo>
                    <a:pt x="474" y="471"/>
                  </a:lnTo>
                  <a:cubicBezTo>
                    <a:pt x="457" y="625"/>
                    <a:pt x="435" y="778"/>
                    <a:pt x="408" y="929"/>
                  </a:cubicBezTo>
                  <a:lnTo>
                    <a:pt x="408" y="929"/>
                  </a:lnTo>
                  <a:cubicBezTo>
                    <a:pt x="382" y="1082"/>
                    <a:pt x="349" y="1231"/>
                    <a:pt x="313" y="1379"/>
                  </a:cubicBezTo>
                  <a:lnTo>
                    <a:pt x="313" y="1379"/>
                  </a:lnTo>
                  <a:cubicBezTo>
                    <a:pt x="275" y="1528"/>
                    <a:pt x="234" y="1676"/>
                    <a:pt x="186" y="1823"/>
                  </a:cubicBezTo>
                  <a:lnTo>
                    <a:pt x="186" y="1823"/>
                  </a:lnTo>
                  <a:cubicBezTo>
                    <a:pt x="138" y="1972"/>
                    <a:pt x="85" y="2119"/>
                    <a:pt x="27" y="2264"/>
                  </a:cubicBezTo>
                  <a:lnTo>
                    <a:pt x="27" y="2264"/>
                  </a:lnTo>
                  <a:cubicBezTo>
                    <a:pt x="20" y="2283"/>
                    <a:pt x="12" y="2301"/>
                    <a:pt x="5" y="2319"/>
                  </a:cubicBezTo>
                  <a:lnTo>
                    <a:pt x="5" y="2319"/>
                  </a:lnTo>
                  <a:cubicBezTo>
                    <a:pt x="0" y="2329"/>
                    <a:pt x="19" y="2335"/>
                    <a:pt x="24" y="2324"/>
                  </a:cubicBezTo>
                  <a:lnTo>
                    <a:pt x="24" y="2324"/>
                  </a:lnTo>
                  <a:cubicBezTo>
                    <a:pt x="83" y="2178"/>
                    <a:pt x="138" y="2031"/>
                    <a:pt x="187" y="1882"/>
                  </a:cubicBezTo>
                  <a:lnTo>
                    <a:pt x="187" y="1882"/>
                  </a:lnTo>
                  <a:cubicBezTo>
                    <a:pt x="236" y="1735"/>
                    <a:pt x="279" y="1586"/>
                    <a:pt x="317" y="1437"/>
                  </a:cubicBezTo>
                  <a:lnTo>
                    <a:pt x="317" y="1437"/>
                  </a:lnTo>
                  <a:cubicBezTo>
                    <a:pt x="356" y="1288"/>
                    <a:pt x="388" y="1137"/>
                    <a:pt x="417" y="986"/>
                  </a:cubicBezTo>
                  <a:lnTo>
                    <a:pt x="417" y="986"/>
                  </a:lnTo>
                  <a:cubicBezTo>
                    <a:pt x="445" y="834"/>
                    <a:pt x="468" y="682"/>
                    <a:pt x="485" y="530"/>
                  </a:cubicBezTo>
                  <a:lnTo>
                    <a:pt x="485" y="530"/>
                  </a:lnTo>
                  <a:cubicBezTo>
                    <a:pt x="504" y="377"/>
                    <a:pt x="516" y="223"/>
                    <a:pt x="524" y="69"/>
                  </a:cubicBezTo>
                  <a:lnTo>
                    <a:pt x="524" y="69"/>
                  </a:lnTo>
                  <a:cubicBezTo>
                    <a:pt x="524" y="50"/>
                    <a:pt x="525" y="30"/>
                    <a:pt x="526" y="12"/>
                  </a:cubicBezTo>
                  <a:lnTo>
                    <a:pt x="526" y="12"/>
                  </a:lnTo>
                  <a:cubicBezTo>
                    <a:pt x="526" y="0"/>
                    <a:pt x="507" y="0"/>
                    <a:pt x="507" y="1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 name="Google Shape;23;p4"/>
            <p:cNvSpPr/>
            <p:nvPr/>
          </p:nvSpPr>
          <p:spPr>
            <a:xfrm>
              <a:off x="160433" y="4415734"/>
              <a:ext cx="411542" cy="718456"/>
            </a:xfrm>
            <a:custGeom>
              <a:avLst/>
              <a:gdLst/>
              <a:ahLst/>
              <a:cxnLst/>
              <a:rect l="l" t="t" r="r" b="b"/>
              <a:pathLst>
                <a:path w="781" h="1364" extrusionOk="0">
                  <a:moveTo>
                    <a:pt x="758" y="11"/>
                  </a:moveTo>
                  <a:lnTo>
                    <a:pt x="758" y="11"/>
                  </a:lnTo>
                  <a:cubicBezTo>
                    <a:pt x="674" y="192"/>
                    <a:pt x="588" y="374"/>
                    <a:pt x="495" y="552"/>
                  </a:cubicBezTo>
                  <a:lnTo>
                    <a:pt x="495" y="552"/>
                  </a:lnTo>
                  <a:cubicBezTo>
                    <a:pt x="403" y="729"/>
                    <a:pt x="305" y="903"/>
                    <a:pt x="197" y="1071"/>
                  </a:cubicBezTo>
                  <a:lnTo>
                    <a:pt x="197" y="1071"/>
                  </a:lnTo>
                  <a:cubicBezTo>
                    <a:pt x="138" y="1164"/>
                    <a:pt x="75" y="1255"/>
                    <a:pt x="8" y="1344"/>
                  </a:cubicBezTo>
                  <a:lnTo>
                    <a:pt x="8" y="1344"/>
                  </a:lnTo>
                  <a:cubicBezTo>
                    <a:pt x="0" y="1353"/>
                    <a:pt x="16" y="1363"/>
                    <a:pt x="23" y="1353"/>
                  </a:cubicBezTo>
                  <a:lnTo>
                    <a:pt x="23" y="1353"/>
                  </a:lnTo>
                  <a:cubicBezTo>
                    <a:pt x="142" y="1194"/>
                    <a:pt x="251" y="1028"/>
                    <a:pt x="350" y="856"/>
                  </a:cubicBezTo>
                  <a:lnTo>
                    <a:pt x="350" y="856"/>
                  </a:lnTo>
                  <a:cubicBezTo>
                    <a:pt x="450" y="683"/>
                    <a:pt x="543" y="505"/>
                    <a:pt x="630" y="325"/>
                  </a:cubicBezTo>
                  <a:lnTo>
                    <a:pt x="630" y="325"/>
                  </a:lnTo>
                  <a:cubicBezTo>
                    <a:pt x="679" y="224"/>
                    <a:pt x="728" y="122"/>
                    <a:pt x="775" y="20"/>
                  </a:cubicBezTo>
                  <a:lnTo>
                    <a:pt x="775" y="20"/>
                  </a:lnTo>
                  <a:cubicBezTo>
                    <a:pt x="780" y="9"/>
                    <a:pt x="764" y="0"/>
                    <a:pt x="758" y="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 name="Google Shape;24;p4"/>
            <p:cNvSpPr/>
            <p:nvPr/>
          </p:nvSpPr>
          <p:spPr>
            <a:xfrm>
              <a:off x="246461" y="4638945"/>
              <a:ext cx="532448" cy="499900"/>
            </a:xfrm>
            <a:custGeom>
              <a:avLst/>
              <a:gdLst/>
              <a:ahLst/>
              <a:cxnLst/>
              <a:rect l="l" t="t" r="r" b="b"/>
              <a:pathLst>
                <a:path w="1011" h="946" extrusionOk="0">
                  <a:moveTo>
                    <a:pt x="988" y="10"/>
                  </a:moveTo>
                  <a:lnTo>
                    <a:pt x="988" y="10"/>
                  </a:lnTo>
                  <a:cubicBezTo>
                    <a:pt x="874" y="139"/>
                    <a:pt x="757" y="266"/>
                    <a:pt x="633" y="386"/>
                  </a:cubicBezTo>
                  <a:lnTo>
                    <a:pt x="633" y="386"/>
                  </a:lnTo>
                  <a:cubicBezTo>
                    <a:pt x="509" y="506"/>
                    <a:pt x="381" y="621"/>
                    <a:pt x="249" y="732"/>
                  </a:cubicBezTo>
                  <a:lnTo>
                    <a:pt x="249" y="732"/>
                  </a:lnTo>
                  <a:cubicBezTo>
                    <a:pt x="170" y="796"/>
                    <a:pt x="90" y="860"/>
                    <a:pt x="9" y="921"/>
                  </a:cubicBezTo>
                  <a:lnTo>
                    <a:pt x="9" y="921"/>
                  </a:lnTo>
                  <a:cubicBezTo>
                    <a:pt x="0" y="928"/>
                    <a:pt x="9" y="945"/>
                    <a:pt x="18" y="937"/>
                  </a:cubicBezTo>
                  <a:lnTo>
                    <a:pt x="18" y="937"/>
                  </a:lnTo>
                  <a:cubicBezTo>
                    <a:pt x="160" y="830"/>
                    <a:pt x="298" y="718"/>
                    <a:pt x="431" y="599"/>
                  </a:cubicBezTo>
                  <a:lnTo>
                    <a:pt x="431" y="599"/>
                  </a:lnTo>
                  <a:cubicBezTo>
                    <a:pt x="561" y="485"/>
                    <a:pt x="684" y="365"/>
                    <a:pt x="804" y="239"/>
                  </a:cubicBezTo>
                  <a:lnTo>
                    <a:pt x="804" y="239"/>
                  </a:lnTo>
                  <a:cubicBezTo>
                    <a:pt x="872" y="169"/>
                    <a:pt x="938" y="96"/>
                    <a:pt x="1002" y="23"/>
                  </a:cubicBezTo>
                  <a:lnTo>
                    <a:pt x="1002" y="23"/>
                  </a:lnTo>
                  <a:cubicBezTo>
                    <a:pt x="1010" y="14"/>
                    <a:pt x="996" y="0"/>
                    <a:pt x="988" y="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 name="Google Shape;25;p4"/>
            <p:cNvSpPr/>
            <p:nvPr/>
          </p:nvSpPr>
          <p:spPr>
            <a:xfrm>
              <a:off x="341791" y="4694747"/>
              <a:ext cx="655678" cy="441772"/>
            </a:xfrm>
            <a:custGeom>
              <a:avLst/>
              <a:gdLst/>
              <a:ahLst/>
              <a:cxnLst/>
              <a:rect l="l" t="t" r="r" b="b"/>
              <a:pathLst>
                <a:path w="1244" h="836" extrusionOk="0">
                  <a:moveTo>
                    <a:pt x="1223" y="7"/>
                  </a:moveTo>
                  <a:lnTo>
                    <a:pt x="1223" y="7"/>
                  </a:lnTo>
                  <a:cubicBezTo>
                    <a:pt x="1064" y="109"/>
                    <a:pt x="910" y="219"/>
                    <a:pt x="758" y="329"/>
                  </a:cubicBezTo>
                  <a:lnTo>
                    <a:pt x="758" y="329"/>
                  </a:lnTo>
                  <a:cubicBezTo>
                    <a:pt x="603" y="440"/>
                    <a:pt x="450" y="549"/>
                    <a:pt x="290" y="651"/>
                  </a:cubicBezTo>
                  <a:lnTo>
                    <a:pt x="290" y="651"/>
                  </a:lnTo>
                  <a:cubicBezTo>
                    <a:pt x="200" y="709"/>
                    <a:pt x="107" y="764"/>
                    <a:pt x="12" y="813"/>
                  </a:cubicBezTo>
                  <a:lnTo>
                    <a:pt x="12" y="813"/>
                  </a:lnTo>
                  <a:cubicBezTo>
                    <a:pt x="0" y="819"/>
                    <a:pt x="11" y="835"/>
                    <a:pt x="21" y="829"/>
                  </a:cubicBezTo>
                  <a:lnTo>
                    <a:pt x="21" y="829"/>
                  </a:lnTo>
                  <a:cubicBezTo>
                    <a:pt x="190" y="742"/>
                    <a:pt x="350" y="638"/>
                    <a:pt x="507" y="529"/>
                  </a:cubicBezTo>
                  <a:lnTo>
                    <a:pt x="507" y="529"/>
                  </a:lnTo>
                  <a:cubicBezTo>
                    <a:pt x="662" y="422"/>
                    <a:pt x="814" y="310"/>
                    <a:pt x="969" y="200"/>
                  </a:cubicBezTo>
                  <a:lnTo>
                    <a:pt x="969" y="200"/>
                  </a:lnTo>
                  <a:cubicBezTo>
                    <a:pt x="1056" y="140"/>
                    <a:pt x="1143" y="80"/>
                    <a:pt x="1232" y="23"/>
                  </a:cubicBezTo>
                  <a:lnTo>
                    <a:pt x="1232" y="23"/>
                  </a:lnTo>
                  <a:cubicBezTo>
                    <a:pt x="1243" y="16"/>
                    <a:pt x="1233" y="0"/>
                    <a:pt x="1223" y="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 name="Google Shape;26;p4"/>
            <p:cNvSpPr/>
            <p:nvPr/>
          </p:nvSpPr>
          <p:spPr>
            <a:xfrm>
              <a:off x="372016" y="4855180"/>
              <a:ext cx="885866" cy="281338"/>
            </a:xfrm>
            <a:custGeom>
              <a:avLst/>
              <a:gdLst/>
              <a:ahLst/>
              <a:cxnLst/>
              <a:rect l="l" t="t" r="r" b="b"/>
              <a:pathLst>
                <a:path w="1679" h="532" extrusionOk="0">
                  <a:moveTo>
                    <a:pt x="1662" y="3"/>
                  </a:moveTo>
                  <a:lnTo>
                    <a:pt x="1662" y="3"/>
                  </a:lnTo>
                  <a:cubicBezTo>
                    <a:pt x="1441" y="43"/>
                    <a:pt x="1222" y="93"/>
                    <a:pt x="1007" y="152"/>
                  </a:cubicBezTo>
                  <a:lnTo>
                    <a:pt x="1007" y="152"/>
                  </a:lnTo>
                  <a:cubicBezTo>
                    <a:pt x="790" y="213"/>
                    <a:pt x="578" y="283"/>
                    <a:pt x="369" y="362"/>
                  </a:cubicBezTo>
                  <a:lnTo>
                    <a:pt x="369" y="362"/>
                  </a:lnTo>
                  <a:cubicBezTo>
                    <a:pt x="248" y="409"/>
                    <a:pt x="129" y="458"/>
                    <a:pt x="11" y="510"/>
                  </a:cubicBezTo>
                  <a:lnTo>
                    <a:pt x="11" y="510"/>
                  </a:lnTo>
                  <a:cubicBezTo>
                    <a:pt x="0" y="515"/>
                    <a:pt x="10" y="531"/>
                    <a:pt x="20" y="527"/>
                  </a:cubicBezTo>
                  <a:lnTo>
                    <a:pt x="20" y="527"/>
                  </a:lnTo>
                  <a:cubicBezTo>
                    <a:pt x="228" y="434"/>
                    <a:pt x="440" y="352"/>
                    <a:pt x="655" y="279"/>
                  </a:cubicBezTo>
                  <a:lnTo>
                    <a:pt x="655" y="279"/>
                  </a:lnTo>
                  <a:cubicBezTo>
                    <a:pt x="867" y="209"/>
                    <a:pt x="1081" y="148"/>
                    <a:pt x="1298" y="97"/>
                  </a:cubicBezTo>
                  <a:lnTo>
                    <a:pt x="1298" y="97"/>
                  </a:lnTo>
                  <a:cubicBezTo>
                    <a:pt x="1420" y="68"/>
                    <a:pt x="1543" y="43"/>
                    <a:pt x="1666" y="20"/>
                  </a:cubicBezTo>
                  <a:lnTo>
                    <a:pt x="1666" y="20"/>
                  </a:lnTo>
                  <a:cubicBezTo>
                    <a:pt x="1678" y="19"/>
                    <a:pt x="1673" y="0"/>
                    <a:pt x="1662" y="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 name="Google Shape;27;p4"/>
            <p:cNvSpPr/>
            <p:nvPr/>
          </p:nvSpPr>
          <p:spPr>
            <a:xfrm>
              <a:off x="537099" y="4955160"/>
              <a:ext cx="741704" cy="186010"/>
            </a:xfrm>
            <a:custGeom>
              <a:avLst/>
              <a:gdLst/>
              <a:ahLst/>
              <a:cxnLst/>
              <a:rect l="l" t="t" r="r" b="b"/>
              <a:pathLst>
                <a:path w="1407" h="354" extrusionOk="0">
                  <a:moveTo>
                    <a:pt x="1390" y="3"/>
                  </a:moveTo>
                  <a:lnTo>
                    <a:pt x="1390" y="3"/>
                  </a:lnTo>
                  <a:cubicBezTo>
                    <a:pt x="1208" y="31"/>
                    <a:pt x="1026" y="65"/>
                    <a:pt x="846" y="104"/>
                  </a:cubicBezTo>
                  <a:lnTo>
                    <a:pt x="846" y="104"/>
                  </a:lnTo>
                  <a:cubicBezTo>
                    <a:pt x="667" y="144"/>
                    <a:pt x="488" y="189"/>
                    <a:pt x="312" y="239"/>
                  </a:cubicBezTo>
                  <a:lnTo>
                    <a:pt x="312" y="239"/>
                  </a:lnTo>
                  <a:cubicBezTo>
                    <a:pt x="211" y="268"/>
                    <a:pt x="111" y="299"/>
                    <a:pt x="12" y="330"/>
                  </a:cubicBezTo>
                  <a:lnTo>
                    <a:pt x="12" y="330"/>
                  </a:lnTo>
                  <a:cubicBezTo>
                    <a:pt x="0" y="334"/>
                    <a:pt x="5" y="353"/>
                    <a:pt x="17" y="349"/>
                  </a:cubicBezTo>
                  <a:lnTo>
                    <a:pt x="17" y="349"/>
                  </a:lnTo>
                  <a:cubicBezTo>
                    <a:pt x="193" y="292"/>
                    <a:pt x="371" y="239"/>
                    <a:pt x="551" y="194"/>
                  </a:cubicBezTo>
                  <a:lnTo>
                    <a:pt x="551" y="194"/>
                  </a:lnTo>
                  <a:cubicBezTo>
                    <a:pt x="729" y="148"/>
                    <a:pt x="909" y="108"/>
                    <a:pt x="1089" y="74"/>
                  </a:cubicBezTo>
                  <a:lnTo>
                    <a:pt x="1089" y="74"/>
                  </a:lnTo>
                  <a:cubicBezTo>
                    <a:pt x="1190" y="54"/>
                    <a:pt x="1293" y="37"/>
                    <a:pt x="1394" y="20"/>
                  </a:cubicBezTo>
                  <a:lnTo>
                    <a:pt x="1394" y="20"/>
                  </a:lnTo>
                  <a:cubicBezTo>
                    <a:pt x="1406" y="19"/>
                    <a:pt x="1401" y="0"/>
                    <a:pt x="1390" y="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 name="Google Shape;28;p4"/>
            <p:cNvSpPr/>
            <p:nvPr/>
          </p:nvSpPr>
          <p:spPr>
            <a:xfrm>
              <a:off x="1174176" y="5017938"/>
              <a:ext cx="469668" cy="120906"/>
            </a:xfrm>
            <a:custGeom>
              <a:avLst/>
              <a:gdLst/>
              <a:ahLst/>
              <a:cxnLst/>
              <a:rect l="l" t="t" r="r" b="b"/>
              <a:pathLst>
                <a:path w="891" h="228" extrusionOk="0">
                  <a:moveTo>
                    <a:pt x="874" y="3"/>
                  </a:moveTo>
                  <a:lnTo>
                    <a:pt x="874" y="3"/>
                  </a:lnTo>
                  <a:cubicBezTo>
                    <a:pt x="651" y="61"/>
                    <a:pt x="427" y="115"/>
                    <a:pt x="202" y="165"/>
                  </a:cubicBezTo>
                  <a:lnTo>
                    <a:pt x="202" y="165"/>
                  </a:lnTo>
                  <a:cubicBezTo>
                    <a:pt x="139" y="179"/>
                    <a:pt x="76" y="193"/>
                    <a:pt x="12" y="206"/>
                  </a:cubicBezTo>
                  <a:lnTo>
                    <a:pt x="12" y="206"/>
                  </a:lnTo>
                  <a:cubicBezTo>
                    <a:pt x="0" y="208"/>
                    <a:pt x="4" y="227"/>
                    <a:pt x="18" y="225"/>
                  </a:cubicBezTo>
                  <a:lnTo>
                    <a:pt x="18" y="225"/>
                  </a:lnTo>
                  <a:cubicBezTo>
                    <a:pt x="243" y="177"/>
                    <a:pt x="466" y="125"/>
                    <a:pt x="691" y="69"/>
                  </a:cubicBezTo>
                  <a:lnTo>
                    <a:pt x="691" y="69"/>
                  </a:lnTo>
                  <a:cubicBezTo>
                    <a:pt x="752" y="53"/>
                    <a:pt x="815" y="38"/>
                    <a:pt x="879" y="21"/>
                  </a:cubicBezTo>
                  <a:lnTo>
                    <a:pt x="879" y="21"/>
                  </a:lnTo>
                  <a:cubicBezTo>
                    <a:pt x="890" y="18"/>
                    <a:pt x="885" y="0"/>
                    <a:pt x="874" y="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2082600" y="1572750"/>
            <a:ext cx="4978800" cy="19980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5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txBox="1">
            <a:spLocks noGrp="1"/>
          </p:cNvSpPr>
          <p:nvPr>
            <p:ph type="subTitle" idx="1"/>
          </p:nvPr>
        </p:nvSpPr>
        <p:spPr>
          <a:xfrm>
            <a:off x="1165500" y="1791875"/>
            <a:ext cx="3394800" cy="264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 name="Google Shape;51;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9"/>
          <p:cNvSpPr txBox="1">
            <a:spLocks noGrp="1"/>
          </p:cNvSpPr>
          <p:nvPr>
            <p:ph type="subTitle" idx="2"/>
          </p:nvPr>
        </p:nvSpPr>
        <p:spPr>
          <a:xfrm>
            <a:off x="4906650" y="1791875"/>
            <a:ext cx="3394800" cy="264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9"/>
          <p:cNvSpPr/>
          <p:nvPr/>
        </p:nvSpPr>
        <p:spPr>
          <a:xfrm>
            <a:off x="0" y="4239276"/>
            <a:ext cx="9221051" cy="99427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 name="Google Shape;54;p9"/>
          <p:cNvSpPr/>
          <p:nvPr/>
        </p:nvSpPr>
        <p:spPr>
          <a:xfrm>
            <a:off x="8368750" y="1263488"/>
            <a:ext cx="700088" cy="139700"/>
          </a:xfrm>
          <a:custGeom>
            <a:avLst/>
            <a:gdLst/>
            <a:ahLst/>
            <a:cxnLst/>
            <a:rect l="l" t="t" r="r" b="b"/>
            <a:pathLst>
              <a:path w="1946" h="387" extrusionOk="0">
                <a:moveTo>
                  <a:pt x="1945" y="279"/>
                </a:moveTo>
                <a:lnTo>
                  <a:pt x="1945" y="279"/>
                </a:lnTo>
                <a:cubicBezTo>
                  <a:pt x="1945" y="309"/>
                  <a:pt x="1822" y="267"/>
                  <a:pt x="1635" y="260"/>
                </a:cubicBezTo>
                <a:lnTo>
                  <a:pt x="1635" y="260"/>
                </a:lnTo>
                <a:cubicBezTo>
                  <a:pt x="1448" y="248"/>
                  <a:pt x="1195" y="273"/>
                  <a:pt x="938" y="318"/>
                </a:cubicBezTo>
                <a:lnTo>
                  <a:pt x="938" y="318"/>
                </a:lnTo>
                <a:cubicBezTo>
                  <a:pt x="679" y="364"/>
                  <a:pt x="444" y="386"/>
                  <a:pt x="275" y="361"/>
                </a:cubicBezTo>
                <a:lnTo>
                  <a:pt x="275" y="361"/>
                </a:lnTo>
                <a:cubicBezTo>
                  <a:pt x="104" y="340"/>
                  <a:pt x="0" y="274"/>
                  <a:pt x="0" y="226"/>
                </a:cubicBezTo>
                <a:lnTo>
                  <a:pt x="0" y="226"/>
                </a:lnTo>
                <a:cubicBezTo>
                  <a:pt x="0" y="170"/>
                  <a:pt x="104" y="169"/>
                  <a:pt x="275" y="147"/>
                </a:cubicBezTo>
                <a:lnTo>
                  <a:pt x="275" y="147"/>
                </a:lnTo>
                <a:cubicBezTo>
                  <a:pt x="444" y="129"/>
                  <a:pt x="679" y="91"/>
                  <a:pt x="938" y="46"/>
                </a:cubicBezTo>
                <a:lnTo>
                  <a:pt x="938" y="46"/>
                </a:lnTo>
                <a:cubicBezTo>
                  <a:pt x="1195" y="0"/>
                  <a:pt x="1448" y="17"/>
                  <a:pt x="1635" y="84"/>
                </a:cubicBezTo>
                <a:lnTo>
                  <a:pt x="1635" y="84"/>
                </a:lnTo>
                <a:cubicBezTo>
                  <a:pt x="1822" y="146"/>
                  <a:pt x="1945" y="257"/>
                  <a:pt x="1945" y="27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BLANK_1_1_1_1_2">
    <p:spTree>
      <p:nvGrpSpPr>
        <p:cNvPr id="1" name="Shape 70"/>
        <p:cNvGrpSpPr/>
        <p:nvPr/>
      </p:nvGrpSpPr>
      <p:grpSpPr>
        <a:xfrm>
          <a:off x="0" y="0"/>
          <a:ext cx="0" cy="0"/>
          <a:chOff x="0" y="0"/>
          <a:chExt cx="0" cy="0"/>
        </a:xfrm>
      </p:grpSpPr>
      <p:sp>
        <p:nvSpPr>
          <p:cNvPr id="71" name="Google Shape;71;p14"/>
          <p:cNvSpPr txBox="1">
            <a:spLocks noGrp="1"/>
          </p:cNvSpPr>
          <p:nvPr>
            <p:ph type="subTitle" idx="1"/>
          </p:nvPr>
        </p:nvSpPr>
        <p:spPr>
          <a:xfrm>
            <a:off x="1208250" y="2075001"/>
            <a:ext cx="32448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4"/>
          <p:cNvSpPr txBox="1">
            <a:spLocks noGrp="1"/>
          </p:cNvSpPr>
          <p:nvPr>
            <p:ph type="subTitle" idx="2"/>
          </p:nvPr>
        </p:nvSpPr>
        <p:spPr>
          <a:xfrm>
            <a:off x="4690946" y="2075001"/>
            <a:ext cx="32448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4"/>
          <p:cNvSpPr txBox="1">
            <a:spLocks noGrp="1"/>
          </p:cNvSpPr>
          <p:nvPr>
            <p:ph type="subTitle" idx="3"/>
          </p:nvPr>
        </p:nvSpPr>
        <p:spPr>
          <a:xfrm>
            <a:off x="1208250" y="3616476"/>
            <a:ext cx="32448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14"/>
          <p:cNvSpPr txBox="1">
            <a:spLocks noGrp="1"/>
          </p:cNvSpPr>
          <p:nvPr>
            <p:ph type="subTitle" idx="4"/>
          </p:nvPr>
        </p:nvSpPr>
        <p:spPr>
          <a:xfrm>
            <a:off x="4690946" y="3616476"/>
            <a:ext cx="32448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 name="Google Shape;76;p14"/>
          <p:cNvSpPr txBox="1">
            <a:spLocks noGrp="1"/>
          </p:cNvSpPr>
          <p:nvPr>
            <p:ph type="title" idx="5" hasCustomPrompt="1"/>
          </p:nvPr>
        </p:nvSpPr>
        <p:spPr>
          <a:xfrm>
            <a:off x="2463900" y="1241951"/>
            <a:ext cx="7335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4"/>
          <p:cNvSpPr txBox="1">
            <a:spLocks noGrp="1"/>
          </p:cNvSpPr>
          <p:nvPr>
            <p:ph type="title" idx="6" hasCustomPrompt="1"/>
          </p:nvPr>
        </p:nvSpPr>
        <p:spPr>
          <a:xfrm>
            <a:off x="2463900" y="2782276"/>
            <a:ext cx="7314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4"/>
          <p:cNvSpPr txBox="1">
            <a:spLocks noGrp="1"/>
          </p:cNvSpPr>
          <p:nvPr>
            <p:ph type="title" idx="7" hasCustomPrompt="1"/>
          </p:nvPr>
        </p:nvSpPr>
        <p:spPr>
          <a:xfrm>
            <a:off x="5947641" y="1242587"/>
            <a:ext cx="731400" cy="446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4"/>
          <p:cNvSpPr txBox="1">
            <a:spLocks noGrp="1"/>
          </p:cNvSpPr>
          <p:nvPr>
            <p:ph type="title" idx="8" hasCustomPrompt="1"/>
          </p:nvPr>
        </p:nvSpPr>
        <p:spPr>
          <a:xfrm>
            <a:off x="5947641" y="2782277"/>
            <a:ext cx="7314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4"/>
          <p:cNvSpPr txBox="1">
            <a:spLocks noGrp="1"/>
          </p:cNvSpPr>
          <p:nvPr>
            <p:ph type="subTitle" idx="9"/>
          </p:nvPr>
        </p:nvSpPr>
        <p:spPr>
          <a:xfrm>
            <a:off x="1208250" y="1741851"/>
            <a:ext cx="3244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1" name="Google Shape;81;p14"/>
          <p:cNvSpPr txBox="1">
            <a:spLocks noGrp="1"/>
          </p:cNvSpPr>
          <p:nvPr>
            <p:ph type="subTitle" idx="13"/>
          </p:nvPr>
        </p:nvSpPr>
        <p:spPr>
          <a:xfrm>
            <a:off x="1208250" y="3283456"/>
            <a:ext cx="3244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 name="Google Shape;82;p14"/>
          <p:cNvSpPr txBox="1">
            <a:spLocks noGrp="1"/>
          </p:cNvSpPr>
          <p:nvPr>
            <p:ph type="subTitle" idx="14"/>
          </p:nvPr>
        </p:nvSpPr>
        <p:spPr>
          <a:xfrm>
            <a:off x="4690941" y="1741851"/>
            <a:ext cx="3244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 name="Google Shape;83;p14"/>
          <p:cNvSpPr txBox="1">
            <a:spLocks noGrp="1"/>
          </p:cNvSpPr>
          <p:nvPr>
            <p:ph type="subTitle" idx="15"/>
          </p:nvPr>
        </p:nvSpPr>
        <p:spPr>
          <a:xfrm>
            <a:off x="4690941" y="3283454"/>
            <a:ext cx="3244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84" name="Google Shape;84;p14"/>
          <p:cNvGrpSpPr/>
          <p:nvPr/>
        </p:nvGrpSpPr>
        <p:grpSpPr>
          <a:xfrm>
            <a:off x="-593975" y="878013"/>
            <a:ext cx="10336849" cy="611088"/>
            <a:chOff x="-593975" y="878013"/>
            <a:chExt cx="10336849" cy="611088"/>
          </a:xfrm>
        </p:grpSpPr>
        <p:sp>
          <p:nvSpPr>
            <p:cNvPr id="85" name="Google Shape;85;p14"/>
            <p:cNvSpPr/>
            <p:nvPr/>
          </p:nvSpPr>
          <p:spPr>
            <a:xfrm>
              <a:off x="244575" y="878026"/>
              <a:ext cx="611075" cy="611075"/>
            </a:xfrm>
            <a:custGeom>
              <a:avLst/>
              <a:gdLst/>
              <a:ahLst/>
              <a:cxnLst/>
              <a:rect l="l" t="t" r="r" b="b"/>
              <a:pathLst>
                <a:path w="990" h="990" extrusionOk="0">
                  <a:moveTo>
                    <a:pt x="969" y="457"/>
                  </a:moveTo>
                  <a:lnTo>
                    <a:pt x="969" y="457"/>
                  </a:lnTo>
                  <a:cubicBezTo>
                    <a:pt x="989" y="718"/>
                    <a:pt x="793" y="947"/>
                    <a:pt x="532" y="968"/>
                  </a:cubicBezTo>
                  <a:lnTo>
                    <a:pt x="532" y="968"/>
                  </a:lnTo>
                  <a:cubicBezTo>
                    <a:pt x="271" y="989"/>
                    <a:pt x="42" y="794"/>
                    <a:pt x="21" y="531"/>
                  </a:cubicBezTo>
                  <a:lnTo>
                    <a:pt x="21" y="531"/>
                  </a:lnTo>
                  <a:cubicBezTo>
                    <a:pt x="0" y="270"/>
                    <a:pt x="196" y="41"/>
                    <a:pt x="458" y="20"/>
                  </a:cubicBezTo>
                  <a:lnTo>
                    <a:pt x="458" y="20"/>
                  </a:lnTo>
                  <a:cubicBezTo>
                    <a:pt x="719" y="0"/>
                    <a:pt x="948" y="195"/>
                    <a:pt x="969" y="45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 name="Google Shape;86;p14"/>
            <p:cNvSpPr/>
            <p:nvPr/>
          </p:nvSpPr>
          <p:spPr>
            <a:xfrm>
              <a:off x="-593975" y="1241962"/>
              <a:ext cx="1182099" cy="126550"/>
            </a:xfrm>
            <a:custGeom>
              <a:avLst/>
              <a:gdLst/>
              <a:ahLst/>
              <a:cxnLst/>
              <a:rect l="l" t="t" r="r" b="b"/>
              <a:pathLst>
                <a:path w="1811" h="193" extrusionOk="0">
                  <a:moveTo>
                    <a:pt x="1810" y="123"/>
                  </a:moveTo>
                  <a:lnTo>
                    <a:pt x="1810" y="123"/>
                  </a:lnTo>
                  <a:cubicBezTo>
                    <a:pt x="1810" y="192"/>
                    <a:pt x="1405" y="182"/>
                    <a:pt x="905" y="182"/>
                  </a:cubicBezTo>
                  <a:lnTo>
                    <a:pt x="905" y="182"/>
                  </a:lnTo>
                  <a:cubicBezTo>
                    <a:pt x="405" y="182"/>
                    <a:pt x="0" y="192"/>
                    <a:pt x="0" y="123"/>
                  </a:cubicBezTo>
                  <a:lnTo>
                    <a:pt x="0" y="123"/>
                  </a:lnTo>
                  <a:cubicBezTo>
                    <a:pt x="0" y="55"/>
                    <a:pt x="405" y="0"/>
                    <a:pt x="905" y="0"/>
                  </a:cubicBezTo>
                  <a:lnTo>
                    <a:pt x="905" y="0"/>
                  </a:lnTo>
                  <a:cubicBezTo>
                    <a:pt x="1405" y="0"/>
                    <a:pt x="1810" y="55"/>
                    <a:pt x="1810" y="12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 name="Google Shape;87;p14"/>
            <p:cNvSpPr/>
            <p:nvPr/>
          </p:nvSpPr>
          <p:spPr>
            <a:xfrm>
              <a:off x="8560775" y="1241962"/>
              <a:ext cx="1182099" cy="126550"/>
            </a:xfrm>
            <a:custGeom>
              <a:avLst/>
              <a:gdLst/>
              <a:ahLst/>
              <a:cxnLst/>
              <a:rect l="l" t="t" r="r" b="b"/>
              <a:pathLst>
                <a:path w="1811" h="193" extrusionOk="0">
                  <a:moveTo>
                    <a:pt x="1810" y="123"/>
                  </a:moveTo>
                  <a:lnTo>
                    <a:pt x="1810" y="123"/>
                  </a:lnTo>
                  <a:cubicBezTo>
                    <a:pt x="1810" y="192"/>
                    <a:pt x="1405" y="182"/>
                    <a:pt x="905" y="182"/>
                  </a:cubicBezTo>
                  <a:lnTo>
                    <a:pt x="905" y="182"/>
                  </a:lnTo>
                  <a:cubicBezTo>
                    <a:pt x="405" y="182"/>
                    <a:pt x="0" y="192"/>
                    <a:pt x="0" y="123"/>
                  </a:cubicBezTo>
                  <a:lnTo>
                    <a:pt x="0" y="123"/>
                  </a:lnTo>
                  <a:cubicBezTo>
                    <a:pt x="0" y="55"/>
                    <a:pt x="405" y="0"/>
                    <a:pt x="905" y="0"/>
                  </a:cubicBezTo>
                  <a:lnTo>
                    <a:pt x="905" y="0"/>
                  </a:lnTo>
                  <a:cubicBezTo>
                    <a:pt x="1405" y="0"/>
                    <a:pt x="1810" y="55"/>
                    <a:pt x="1810" y="12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 name="Google Shape;88;p14"/>
            <p:cNvSpPr/>
            <p:nvPr/>
          </p:nvSpPr>
          <p:spPr>
            <a:xfrm>
              <a:off x="8359975" y="878013"/>
              <a:ext cx="700088" cy="139700"/>
            </a:xfrm>
            <a:custGeom>
              <a:avLst/>
              <a:gdLst/>
              <a:ahLst/>
              <a:cxnLst/>
              <a:rect l="l" t="t" r="r" b="b"/>
              <a:pathLst>
                <a:path w="1946" h="387" extrusionOk="0">
                  <a:moveTo>
                    <a:pt x="1945" y="279"/>
                  </a:moveTo>
                  <a:lnTo>
                    <a:pt x="1945" y="279"/>
                  </a:lnTo>
                  <a:cubicBezTo>
                    <a:pt x="1945" y="309"/>
                    <a:pt x="1822" y="267"/>
                    <a:pt x="1635" y="260"/>
                  </a:cubicBezTo>
                  <a:lnTo>
                    <a:pt x="1635" y="260"/>
                  </a:lnTo>
                  <a:cubicBezTo>
                    <a:pt x="1448" y="248"/>
                    <a:pt x="1195" y="273"/>
                    <a:pt x="938" y="318"/>
                  </a:cubicBezTo>
                  <a:lnTo>
                    <a:pt x="938" y="318"/>
                  </a:lnTo>
                  <a:cubicBezTo>
                    <a:pt x="679" y="364"/>
                    <a:pt x="444" y="386"/>
                    <a:pt x="275" y="361"/>
                  </a:cubicBezTo>
                  <a:lnTo>
                    <a:pt x="275" y="361"/>
                  </a:lnTo>
                  <a:cubicBezTo>
                    <a:pt x="104" y="340"/>
                    <a:pt x="0" y="274"/>
                    <a:pt x="0" y="226"/>
                  </a:cubicBezTo>
                  <a:lnTo>
                    <a:pt x="0" y="226"/>
                  </a:lnTo>
                  <a:cubicBezTo>
                    <a:pt x="0" y="170"/>
                    <a:pt x="104" y="169"/>
                    <a:pt x="275" y="147"/>
                  </a:cubicBezTo>
                  <a:lnTo>
                    <a:pt x="275" y="147"/>
                  </a:lnTo>
                  <a:cubicBezTo>
                    <a:pt x="444" y="129"/>
                    <a:pt x="679" y="91"/>
                    <a:pt x="938" y="46"/>
                  </a:cubicBezTo>
                  <a:lnTo>
                    <a:pt x="938" y="46"/>
                  </a:lnTo>
                  <a:cubicBezTo>
                    <a:pt x="1195" y="0"/>
                    <a:pt x="1448" y="17"/>
                    <a:pt x="1635" y="84"/>
                  </a:cubicBezTo>
                  <a:lnTo>
                    <a:pt x="1635" y="84"/>
                  </a:lnTo>
                  <a:cubicBezTo>
                    <a:pt x="1822" y="146"/>
                    <a:pt x="1945" y="257"/>
                    <a:pt x="1945" y="27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89" name="Google Shape;89;p14"/>
          <p:cNvGrpSpPr/>
          <p:nvPr/>
        </p:nvGrpSpPr>
        <p:grpSpPr>
          <a:xfrm>
            <a:off x="-286750" y="4223226"/>
            <a:ext cx="9762675" cy="1459551"/>
            <a:chOff x="-286750" y="4223226"/>
            <a:chExt cx="9762675" cy="1459551"/>
          </a:xfrm>
        </p:grpSpPr>
        <p:sp>
          <p:nvSpPr>
            <p:cNvPr id="90" name="Google Shape;90;p14"/>
            <p:cNvSpPr/>
            <p:nvPr/>
          </p:nvSpPr>
          <p:spPr>
            <a:xfrm>
              <a:off x="-286750" y="4451826"/>
              <a:ext cx="9144000" cy="1230951"/>
            </a:xfrm>
            <a:custGeom>
              <a:avLst/>
              <a:gdLst/>
              <a:ahLst/>
              <a:cxnLst/>
              <a:rect l="l" t="t" r="r" b="b"/>
              <a:pathLst>
                <a:path w="7580" h="1086" extrusionOk="0">
                  <a:moveTo>
                    <a:pt x="0" y="0"/>
                  </a:moveTo>
                  <a:lnTo>
                    <a:pt x="0" y="0"/>
                  </a:lnTo>
                  <a:cubicBezTo>
                    <a:pt x="0" y="0"/>
                    <a:pt x="1830" y="92"/>
                    <a:pt x="3995" y="588"/>
                  </a:cubicBezTo>
                  <a:lnTo>
                    <a:pt x="3995" y="588"/>
                  </a:lnTo>
                  <a:cubicBezTo>
                    <a:pt x="6159" y="1085"/>
                    <a:pt x="7534" y="518"/>
                    <a:pt x="7548" y="521"/>
                  </a:cubicBezTo>
                  <a:lnTo>
                    <a:pt x="7548" y="521"/>
                  </a:lnTo>
                  <a:cubicBezTo>
                    <a:pt x="7562" y="525"/>
                    <a:pt x="7579" y="1085"/>
                    <a:pt x="7579" y="1085"/>
                  </a:cubicBezTo>
                  <a:lnTo>
                    <a:pt x="0" y="1085"/>
                  </a:lnTo>
                  <a:lnTo>
                    <a:pt x="0"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1" name="Google Shape;91;p14"/>
            <p:cNvSpPr/>
            <p:nvPr/>
          </p:nvSpPr>
          <p:spPr>
            <a:xfrm flipH="1">
              <a:off x="331925" y="4223226"/>
              <a:ext cx="9144000" cy="1230951"/>
            </a:xfrm>
            <a:custGeom>
              <a:avLst/>
              <a:gdLst/>
              <a:ahLst/>
              <a:cxnLst/>
              <a:rect l="l" t="t" r="r" b="b"/>
              <a:pathLst>
                <a:path w="7580" h="1086" extrusionOk="0">
                  <a:moveTo>
                    <a:pt x="0" y="0"/>
                  </a:moveTo>
                  <a:lnTo>
                    <a:pt x="0" y="0"/>
                  </a:lnTo>
                  <a:cubicBezTo>
                    <a:pt x="0" y="0"/>
                    <a:pt x="1830" y="92"/>
                    <a:pt x="3995" y="588"/>
                  </a:cubicBezTo>
                  <a:lnTo>
                    <a:pt x="3995" y="588"/>
                  </a:lnTo>
                  <a:cubicBezTo>
                    <a:pt x="6159" y="1085"/>
                    <a:pt x="7534" y="518"/>
                    <a:pt x="7548" y="521"/>
                  </a:cubicBezTo>
                  <a:lnTo>
                    <a:pt x="7548" y="521"/>
                  </a:lnTo>
                  <a:cubicBezTo>
                    <a:pt x="7562" y="525"/>
                    <a:pt x="7579" y="1085"/>
                    <a:pt x="7579" y="1085"/>
                  </a:cubicBezTo>
                  <a:lnTo>
                    <a:pt x="0" y="1085"/>
                  </a:lnTo>
                  <a:lnTo>
                    <a:pt x="0"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2" name="Google Shape;92;p14"/>
            <p:cNvSpPr/>
            <p:nvPr/>
          </p:nvSpPr>
          <p:spPr>
            <a:xfrm>
              <a:off x="0" y="4239276"/>
              <a:ext cx="9221051" cy="99427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2"/>
        <p:cNvGrpSpPr/>
        <p:nvPr/>
      </p:nvGrpSpPr>
      <p:grpSpPr>
        <a:xfrm>
          <a:off x="0" y="0"/>
          <a:ext cx="0" cy="0"/>
          <a:chOff x="0" y="0"/>
          <a:chExt cx="0" cy="0"/>
        </a:xfrm>
      </p:grpSpPr>
      <p:sp>
        <p:nvSpPr>
          <p:cNvPr id="123" name="Google Shape;123;p18"/>
          <p:cNvSpPr txBox="1">
            <a:spLocks noGrp="1"/>
          </p:cNvSpPr>
          <p:nvPr>
            <p:ph type="subTitle" idx="1"/>
          </p:nvPr>
        </p:nvSpPr>
        <p:spPr>
          <a:xfrm>
            <a:off x="923925" y="2065407"/>
            <a:ext cx="2072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18"/>
          <p:cNvSpPr txBox="1">
            <a:spLocks noGrp="1"/>
          </p:cNvSpPr>
          <p:nvPr>
            <p:ph type="subTitle" idx="2"/>
          </p:nvPr>
        </p:nvSpPr>
        <p:spPr>
          <a:xfrm>
            <a:off x="3535950" y="2065404"/>
            <a:ext cx="207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8"/>
          <p:cNvSpPr txBox="1">
            <a:spLocks noGrp="1"/>
          </p:cNvSpPr>
          <p:nvPr>
            <p:ph type="subTitle" idx="3"/>
          </p:nvPr>
        </p:nvSpPr>
        <p:spPr>
          <a:xfrm>
            <a:off x="923925" y="3784800"/>
            <a:ext cx="2072700" cy="56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8"/>
          <p:cNvSpPr txBox="1">
            <a:spLocks noGrp="1"/>
          </p:cNvSpPr>
          <p:nvPr>
            <p:ph type="subTitle" idx="4"/>
          </p:nvPr>
        </p:nvSpPr>
        <p:spPr>
          <a:xfrm>
            <a:off x="3535950" y="3789450"/>
            <a:ext cx="2072400" cy="56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8"/>
          <p:cNvSpPr txBox="1">
            <a:spLocks noGrp="1"/>
          </p:cNvSpPr>
          <p:nvPr>
            <p:ph type="subTitle" idx="5"/>
          </p:nvPr>
        </p:nvSpPr>
        <p:spPr>
          <a:xfrm>
            <a:off x="6147675" y="2065407"/>
            <a:ext cx="207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8"/>
          <p:cNvSpPr txBox="1">
            <a:spLocks noGrp="1"/>
          </p:cNvSpPr>
          <p:nvPr>
            <p:ph type="subTitle" idx="6"/>
          </p:nvPr>
        </p:nvSpPr>
        <p:spPr>
          <a:xfrm>
            <a:off x="6147675" y="3784800"/>
            <a:ext cx="2072400" cy="56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8"/>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 name="Google Shape;130;p18"/>
          <p:cNvSpPr txBox="1">
            <a:spLocks noGrp="1"/>
          </p:cNvSpPr>
          <p:nvPr>
            <p:ph type="subTitle" idx="7"/>
          </p:nvPr>
        </p:nvSpPr>
        <p:spPr>
          <a:xfrm>
            <a:off x="923925" y="1393050"/>
            <a:ext cx="2072700" cy="7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8"/>
          <p:cNvSpPr txBox="1">
            <a:spLocks noGrp="1"/>
          </p:cNvSpPr>
          <p:nvPr>
            <p:ph type="subTitle" idx="8"/>
          </p:nvPr>
        </p:nvSpPr>
        <p:spPr>
          <a:xfrm>
            <a:off x="3535950" y="1393050"/>
            <a:ext cx="2072400" cy="7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2" name="Google Shape;132;p18"/>
          <p:cNvSpPr txBox="1">
            <a:spLocks noGrp="1"/>
          </p:cNvSpPr>
          <p:nvPr>
            <p:ph type="subTitle" idx="9"/>
          </p:nvPr>
        </p:nvSpPr>
        <p:spPr>
          <a:xfrm>
            <a:off x="6147675" y="1393050"/>
            <a:ext cx="2072400" cy="7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 name="Google Shape;133;p18"/>
          <p:cNvSpPr txBox="1">
            <a:spLocks noGrp="1"/>
          </p:cNvSpPr>
          <p:nvPr>
            <p:ph type="subTitle" idx="13"/>
          </p:nvPr>
        </p:nvSpPr>
        <p:spPr>
          <a:xfrm>
            <a:off x="923925" y="3112579"/>
            <a:ext cx="2072700" cy="7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18"/>
          <p:cNvSpPr txBox="1">
            <a:spLocks noGrp="1"/>
          </p:cNvSpPr>
          <p:nvPr>
            <p:ph type="subTitle" idx="14"/>
          </p:nvPr>
        </p:nvSpPr>
        <p:spPr>
          <a:xfrm>
            <a:off x="3535953" y="3112574"/>
            <a:ext cx="2072400" cy="7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 name="Google Shape;135;p18"/>
          <p:cNvSpPr txBox="1">
            <a:spLocks noGrp="1"/>
          </p:cNvSpPr>
          <p:nvPr>
            <p:ph type="subTitle" idx="15"/>
          </p:nvPr>
        </p:nvSpPr>
        <p:spPr>
          <a:xfrm>
            <a:off x="6147675" y="3112579"/>
            <a:ext cx="2072400" cy="748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Amaranth"/>
                <a:ea typeface="Amaranth"/>
                <a:cs typeface="Amaranth"/>
                <a:sym typeface="Amaranth"/>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18"/>
          <p:cNvSpPr/>
          <p:nvPr/>
        </p:nvSpPr>
        <p:spPr>
          <a:xfrm flipH="1">
            <a:off x="0" y="4310424"/>
            <a:ext cx="9144000" cy="833069"/>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5"/>
        <p:cNvGrpSpPr/>
        <p:nvPr/>
      </p:nvGrpSpPr>
      <p:grpSpPr>
        <a:xfrm>
          <a:off x="0" y="0"/>
          <a:ext cx="0" cy="0"/>
          <a:chOff x="0" y="0"/>
          <a:chExt cx="0" cy="0"/>
        </a:xfrm>
      </p:grpSpPr>
      <p:grpSp>
        <p:nvGrpSpPr>
          <p:cNvPr id="146" name="Google Shape;146;p21"/>
          <p:cNvGrpSpPr/>
          <p:nvPr/>
        </p:nvGrpSpPr>
        <p:grpSpPr>
          <a:xfrm>
            <a:off x="6687498" y="2064899"/>
            <a:ext cx="3349542" cy="2821595"/>
            <a:chOff x="6078423" y="1977099"/>
            <a:chExt cx="3349542" cy="2821595"/>
          </a:xfrm>
        </p:grpSpPr>
        <p:sp>
          <p:nvSpPr>
            <p:cNvPr id="147" name="Google Shape;147;p21"/>
            <p:cNvSpPr/>
            <p:nvPr/>
          </p:nvSpPr>
          <p:spPr>
            <a:xfrm>
              <a:off x="6078423" y="1977099"/>
              <a:ext cx="3349542" cy="2821595"/>
            </a:xfrm>
            <a:custGeom>
              <a:avLst/>
              <a:gdLst/>
              <a:ahLst/>
              <a:cxnLst/>
              <a:rect l="l" t="t" r="r" b="b"/>
              <a:pathLst>
                <a:path w="4142" h="3490" extrusionOk="0">
                  <a:moveTo>
                    <a:pt x="4141" y="1440"/>
                  </a:moveTo>
                  <a:lnTo>
                    <a:pt x="4141" y="3489"/>
                  </a:lnTo>
                  <a:lnTo>
                    <a:pt x="5" y="3489"/>
                  </a:lnTo>
                  <a:lnTo>
                    <a:pt x="5" y="2849"/>
                  </a:lnTo>
                  <a:lnTo>
                    <a:pt x="5" y="2849"/>
                  </a:lnTo>
                  <a:cubicBezTo>
                    <a:pt x="0" y="2852"/>
                    <a:pt x="758" y="1897"/>
                    <a:pt x="1496" y="1099"/>
                  </a:cubicBezTo>
                  <a:lnTo>
                    <a:pt x="1496" y="1099"/>
                  </a:lnTo>
                  <a:cubicBezTo>
                    <a:pt x="2019" y="535"/>
                    <a:pt x="2531" y="47"/>
                    <a:pt x="2758" y="30"/>
                  </a:cubicBezTo>
                  <a:lnTo>
                    <a:pt x="2758" y="30"/>
                  </a:lnTo>
                  <a:cubicBezTo>
                    <a:pt x="3145" y="0"/>
                    <a:pt x="3674" y="714"/>
                    <a:pt x="3952" y="1136"/>
                  </a:cubicBezTo>
                  <a:lnTo>
                    <a:pt x="3952" y="1136"/>
                  </a:lnTo>
                  <a:cubicBezTo>
                    <a:pt x="4069" y="1313"/>
                    <a:pt x="4141" y="1440"/>
                    <a:pt x="4141" y="14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8" name="Google Shape;148;p21"/>
            <p:cNvSpPr/>
            <p:nvPr/>
          </p:nvSpPr>
          <p:spPr>
            <a:xfrm>
              <a:off x="7287682" y="1977099"/>
              <a:ext cx="1986896" cy="1301999"/>
            </a:xfrm>
            <a:custGeom>
              <a:avLst/>
              <a:gdLst/>
              <a:ahLst/>
              <a:cxnLst/>
              <a:rect l="l" t="t" r="r" b="b"/>
              <a:pathLst>
                <a:path w="2457" h="1609" extrusionOk="0">
                  <a:moveTo>
                    <a:pt x="2456" y="1136"/>
                  </a:moveTo>
                  <a:lnTo>
                    <a:pt x="2456" y="1136"/>
                  </a:lnTo>
                  <a:cubicBezTo>
                    <a:pt x="2296" y="1476"/>
                    <a:pt x="1853" y="1608"/>
                    <a:pt x="1497" y="1428"/>
                  </a:cubicBezTo>
                  <a:lnTo>
                    <a:pt x="1497" y="1428"/>
                  </a:lnTo>
                  <a:cubicBezTo>
                    <a:pt x="1138" y="1247"/>
                    <a:pt x="737" y="864"/>
                    <a:pt x="0" y="1099"/>
                  </a:cubicBezTo>
                  <a:lnTo>
                    <a:pt x="0" y="1099"/>
                  </a:lnTo>
                  <a:cubicBezTo>
                    <a:pt x="523" y="535"/>
                    <a:pt x="1035" y="47"/>
                    <a:pt x="1262" y="30"/>
                  </a:cubicBezTo>
                  <a:lnTo>
                    <a:pt x="1262" y="30"/>
                  </a:lnTo>
                  <a:cubicBezTo>
                    <a:pt x="1649" y="0"/>
                    <a:pt x="2179" y="714"/>
                    <a:pt x="2456" y="113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49" name="Google Shape;149;p21"/>
          <p:cNvGrpSpPr/>
          <p:nvPr/>
        </p:nvGrpSpPr>
        <p:grpSpPr>
          <a:xfrm>
            <a:off x="0" y="3946636"/>
            <a:ext cx="9144001" cy="1196865"/>
            <a:chOff x="0" y="3946636"/>
            <a:chExt cx="9144001" cy="1196865"/>
          </a:xfrm>
        </p:grpSpPr>
        <p:sp>
          <p:nvSpPr>
            <p:cNvPr id="150" name="Google Shape;150;p21"/>
            <p:cNvSpPr/>
            <p:nvPr/>
          </p:nvSpPr>
          <p:spPr>
            <a:xfrm flipH="1">
              <a:off x="0" y="4090225"/>
              <a:ext cx="9144000" cy="1053276"/>
            </a:xfrm>
            <a:custGeom>
              <a:avLst/>
              <a:gdLst/>
              <a:ahLst/>
              <a:cxnLst/>
              <a:rect l="l" t="t" r="r" b="b"/>
              <a:pathLst>
                <a:path w="7580" h="1086" extrusionOk="0">
                  <a:moveTo>
                    <a:pt x="0" y="0"/>
                  </a:moveTo>
                  <a:lnTo>
                    <a:pt x="0" y="0"/>
                  </a:lnTo>
                  <a:cubicBezTo>
                    <a:pt x="0" y="0"/>
                    <a:pt x="1830" y="92"/>
                    <a:pt x="3995" y="588"/>
                  </a:cubicBezTo>
                  <a:lnTo>
                    <a:pt x="3995" y="588"/>
                  </a:lnTo>
                  <a:cubicBezTo>
                    <a:pt x="6159" y="1085"/>
                    <a:pt x="7534" y="518"/>
                    <a:pt x="7548" y="521"/>
                  </a:cubicBezTo>
                  <a:lnTo>
                    <a:pt x="7548" y="521"/>
                  </a:lnTo>
                  <a:cubicBezTo>
                    <a:pt x="7562" y="525"/>
                    <a:pt x="7579" y="1085"/>
                    <a:pt x="7579" y="1085"/>
                  </a:cubicBezTo>
                  <a:lnTo>
                    <a:pt x="0" y="1085"/>
                  </a:lnTo>
                  <a:lnTo>
                    <a:pt x="0"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1" name="Google Shape;151;p21"/>
            <p:cNvSpPr/>
            <p:nvPr/>
          </p:nvSpPr>
          <p:spPr>
            <a:xfrm>
              <a:off x="0" y="3946636"/>
              <a:ext cx="9144000" cy="119684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52" name="Google Shape;152;p21"/>
          <p:cNvGrpSpPr/>
          <p:nvPr/>
        </p:nvGrpSpPr>
        <p:grpSpPr>
          <a:xfrm>
            <a:off x="-684700" y="3693940"/>
            <a:ext cx="3288852" cy="1449204"/>
            <a:chOff x="6850900" y="3788847"/>
            <a:chExt cx="3074269" cy="1354649"/>
          </a:xfrm>
        </p:grpSpPr>
        <p:sp>
          <p:nvSpPr>
            <p:cNvPr id="153" name="Google Shape;153;p21"/>
            <p:cNvSpPr/>
            <p:nvPr/>
          </p:nvSpPr>
          <p:spPr>
            <a:xfrm>
              <a:off x="6850900" y="4387830"/>
              <a:ext cx="1432019" cy="755666"/>
            </a:xfrm>
            <a:custGeom>
              <a:avLst/>
              <a:gdLst/>
              <a:ahLst/>
              <a:cxnLst/>
              <a:rect l="l" t="t" r="r" b="b"/>
              <a:pathLst>
                <a:path w="3182" h="1678" extrusionOk="0">
                  <a:moveTo>
                    <a:pt x="644" y="1677"/>
                  </a:moveTo>
                  <a:lnTo>
                    <a:pt x="644" y="1677"/>
                  </a:lnTo>
                  <a:cubicBezTo>
                    <a:pt x="644" y="1677"/>
                    <a:pt x="0" y="1344"/>
                    <a:pt x="317" y="1203"/>
                  </a:cubicBezTo>
                  <a:lnTo>
                    <a:pt x="317" y="1203"/>
                  </a:lnTo>
                  <a:cubicBezTo>
                    <a:pt x="635" y="1060"/>
                    <a:pt x="1091" y="1548"/>
                    <a:pt x="1091" y="1548"/>
                  </a:cubicBezTo>
                  <a:lnTo>
                    <a:pt x="1091" y="1548"/>
                  </a:lnTo>
                  <a:cubicBezTo>
                    <a:pt x="1091" y="1548"/>
                    <a:pt x="338" y="787"/>
                    <a:pt x="660" y="598"/>
                  </a:cubicBezTo>
                  <a:lnTo>
                    <a:pt x="660" y="598"/>
                  </a:lnTo>
                  <a:cubicBezTo>
                    <a:pt x="982" y="408"/>
                    <a:pt x="1527" y="1470"/>
                    <a:pt x="1527" y="1470"/>
                  </a:cubicBezTo>
                  <a:lnTo>
                    <a:pt x="1527" y="1470"/>
                  </a:lnTo>
                  <a:cubicBezTo>
                    <a:pt x="1527" y="1470"/>
                    <a:pt x="942" y="267"/>
                    <a:pt x="1378" y="133"/>
                  </a:cubicBezTo>
                  <a:lnTo>
                    <a:pt x="1378" y="133"/>
                  </a:lnTo>
                  <a:cubicBezTo>
                    <a:pt x="1814" y="0"/>
                    <a:pt x="1805" y="1414"/>
                    <a:pt x="1805" y="1414"/>
                  </a:cubicBezTo>
                  <a:lnTo>
                    <a:pt x="1805" y="1414"/>
                  </a:lnTo>
                  <a:cubicBezTo>
                    <a:pt x="1805" y="1414"/>
                    <a:pt x="1894" y="282"/>
                    <a:pt x="2270" y="267"/>
                  </a:cubicBezTo>
                  <a:lnTo>
                    <a:pt x="2270" y="267"/>
                  </a:lnTo>
                  <a:cubicBezTo>
                    <a:pt x="2647" y="251"/>
                    <a:pt x="2270" y="1359"/>
                    <a:pt x="2270" y="1336"/>
                  </a:cubicBezTo>
                  <a:lnTo>
                    <a:pt x="2270" y="1336"/>
                  </a:lnTo>
                  <a:cubicBezTo>
                    <a:pt x="2270" y="1312"/>
                    <a:pt x="2588" y="721"/>
                    <a:pt x="2885" y="800"/>
                  </a:cubicBezTo>
                  <a:lnTo>
                    <a:pt x="2885" y="800"/>
                  </a:lnTo>
                  <a:cubicBezTo>
                    <a:pt x="3181" y="880"/>
                    <a:pt x="2667" y="1677"/>
                    <a:pt x="2667" y="1677"/>
                  </a:cubicBezTo>
                  <a:lnTo>
                    <a:pt x="644" y="1677"/>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4" name="Google Shape;154;p21"/>
            <p:cNvSpPr/>
            <p:nvPr/>
          </p:nvSpPr>
          <p:spPr>
            <a:xfrm>
              <a:off x="7424104" y="3788847"/>
              <a:ext cx="2501065" cy="1354647"/>
            </a:xfrm>
            <a:custGeom>
              <a:avLst/>
              <a:gdLst/>
              <a:ahLst/>
              <a:cxnLst/>
              <a:rect l="l" t="t" r="r" b="b"/>
              <a:pathLst>
                <a:path w="5562" h="3012" extrusionOk="0">
                  <a:moveTo>
                    <a:pt x="5462" y="2692"/>
                  </a:moveTo>
                  <a:lnTo>
                    <a:pt x="5462" y="2692"/>
                  </a:lnTo>
                  <a:cubicBezTo>
                    <a:pt x="5391" y="2478"/>
                    <a:pt x="4419" y="2747"/>
                    <a:pt x="4369" y="2780"/>
                  </a:cubicBezTo>
                  <a:lnTo>
                    <a:pt x="4369" y="2780"/>
                  </a:lnTo>
                  <a:cubicBezTo>
                    <a:pt x="4320" y="2812"/>
                    <a:pt x="5561" y="1928"/>
                    <a:pt x="5330" y="1759"/>
                  </a:cubicBezTo>
                  <a:lnTo>
                    <a:pt x="5330" y="1759"/>
                  </a:lnTo>
                  <a:cubicBezTo>
                    <a:pt x="5099" y="1589"/>
                    <a:pt x="4122" y="2423"/>
                    <a:pt x="4122" y="2423"/>
                  </a:cubicBezTo>
                  <a:lnTo>
                    <a:pt x="4122" y="2423"/>
                  </a:lnTo>
                  <a:cubicBezTo>
                    <a:pt x="4122" y="2423"/>
                    <a:pt x="5034" y="1457"/>
                    <a:pt x="4864" y="1374"/>
                  </a:cubicBezTo>
                  <a:lnTo>
                    <a:pt x="4864" y="1374"/>
                  </a:lnTo>
                  <a:cubicBezTo>
                    <a:pt x="4704" y="1297"/>
                    <a:pt x="4020" y="1970"/>
                    <a:pt x="3934" y="2075"/>
                  </a:cubicBezTo>
                  <a:lnTo>
                    <a:pt x="3934" y="2075"/>
                  </a:lnTo>
                  <a:cubicBezTo>
                    <a:pt x="4023" y="1928"/>
                    <a:pt x="4719" y="606"/>
                    <a:pt x="4446" y="451"/>
                  </a:cubicBezTo>
                  <a:lnTo>
                    <a:pt x="4446" y="451"/>
                  </a:lnTo>
                  <a:cubicBezTo>
                    <a:pt x="4215" y="321"/>
                    <a:pt x="3921" y="582"/>
                    <a:pt x="3692" y="848"/>
                  </a:cubicBezTo>
                  <a:lnTo>
                    <a:pt x="3692" y="848"/>
                  </a:lnTo>
                  <a:cubicBezTo>
                    <a:pt x="3699" y="369"/>
                    <a:pt x="3650" y="0"/>
                    <a:pt x="3482" y="1"/>
                  </a:cubicBezTo>
                  <a:lnTo>
                    <a:pt x="3482" y="1"/>
                  </a:lnTo>
                  <a:cubicBezTo>
                    <a:pt x="2987" y="4"/>
                    <a:pt x="2964" y="1358"/>
                    <a:pt x="2971" y="1895"/>
                  </a:cubicBezTo>
                  <a:lnTo>
                    <a:pt x="2971" y="1895"/>
                  </a:lnTo>
                  <a:cubicBezTo>
                    <a:pt x="2959" y="1610"/>
                    <a:pt x="2922" y="1120"/>
                    <a:pt x="2796" y="1129"/>
                  </a:cubicBezTo>
                  <a:lnTo>
                    <a:pt x="2796" y="1129"/>
                  </a:lnTo>
                  <a:cubicBezTo>
                    <a:pt x="2648" y="1140"/>
                    <a:pt x="2666" y="1903"/>
                    <a:pt x="2675" y="2203"/>
                  </a:cubicBezTo>
                  <a:lnTo>
                    <a:pt x="2675" y="2203"/>
                  </a:lnTo>
                  <a:cubicBezTo>
                    <a:pt x="2661" y="1815"/>
                    <a:pt x="2586" y="591"/>
                    <a:pt x="2220" y="664"/>
                  </a:cubicBezTo>
                  <a:lnTo>
                    <a:pt x="2220" y="664"/>
                  </a:lnTo>
                  <a:cubicBezTo>
                    <a:pt x="1946" y="720"/>
                    <a:pt x="2113" y="1404"/>
                    <a:pt x="2281" y="1922"/>
                  </a:cubicBezTo>
                  <a:lnTo>
                    <a:pt x="2281" y="1922"/>
                  </a:lnTo>
                  <a:cubicBezTo>
                    <a:pt x="2164" y="1642"/>
                    <a:pt x="2019" y="1371"/>
                    <a:pt x="1907" y="1390"/>
                  </a:cubicBezTo>
                  <a:lnTo>
                    <a:pt x="1907" y="1390"/>
                  </a:lnTo>
                  <a:cubicBezTo>
                    <a:pt x="1678" y="1431"/>
                    <a:pt x="2220" y="2735"/>
                    <a:pt x="2220" y="2735"/>
                  </a:cubicBezTo>
                  <a:lnTo>
                    <a:pt x="2220" y="2735"/>
                  </a:lnTo>
                  <a:cubicBezTo>
                    <a:pt x="2220" y="2735"/>
                    <a:pt x="1404" y="877"/>
                    <a:pt x="995" y="1111"/>
                  </a:cubicBezTo>
                  <a:lnTo>
                    <a:pt x="995" y="1111"/>
                  </a:lnTo>
                  <a:cubicBezTo>
                    <a:pt x="761" y="1247"/>
                    <a:pt x="1048" y="1719"/>
                    <a:pt x="1337" y="2097"/>
                  </a:cubicBezTo>
                  <a:lnTo>
                    <a:pt x="1337" y="2097"/>
                  </a:lnTo>
                  <a:cubicBezTo>
                    <a:pt x="1117" y="1877"/>
                    <a:pt x="871" y="1703"/>
                    <a:pt x="745" y="1863"/>
                  </a:cubicBezTo>
                  <a:lnTo>
                    <a:pt x="745" y="1863"/>
                  </a:lnTo>
                  <a:cubicBezTo>
                    <a:pt x="558" y="2100"/>
                    <a:pt x="1094" y="2594"/>
                    <a:pt x="1406" y="2850"/>
                  </a:cubicBezTo>
                  <a:lnTo>
                    <a:pt x="1406" y="2850"/>
                  </a:lnTo>
                  <a:cubicBezTo>
                    <a:pt x="1045" y="2574"/>
                    <a:pt x="322" y="2055"/>
                    <a:pt x="184" y="2209"/>
                  </a:cubicBezTo>
                  <a:lnTo>
                    <a:pt x="184" y="2209"/>
                  </a:lnTo>
                  <a:cubicBezTo>
                    <a:pt x="0" y="2417"/>
                    <a:pt x="1140" y="2816"/>
                    <a:pt x="1140" y="2816"/>
                  </a:cubicBezTo>
                  <a:lnTo>
                    <a:pt x="1140" y="2816"/>
                  </a:lnTo>
                  <a:cubicBezTo>
                    <a:pt x="1140" y="2816"/>
                    <a:pt x="562" y="2661"/>
                    <a:pt x="443" y="2816"/>
                  </a:cubicBezTo>
                  <a:lnTo>
                    <a:pt x="443" y="2816"/>
                  </a:lnTo>
                  <a:cubicBezTo>
                    <a:pt x="325" y="2972"/>
                    <a:pt x="1332" y="3011"/>
                    <a:pt x="1610" y="3011"/>
                  </a:cubicBezTo>
                  <a:lnTo>
                    <a:pt x="4391" y="3011"/>
                  </a:lnTo>
                  <a:lnTo>
                    <a:pt x="4391" y="3011"/>
                  </a:lnTo>
                  <a:cubicBezTo>
                    <a:pt x="4391" y="3010"/>
                    <a:pt x="5533" y="2905"/>
                    <a:pt x="5462" y="26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5" name="Google Shape;155;p21"/>
            <p:cNvSpPr/>
            <p:nvPr/>
          </p:nvSpPr>
          <p:spPr>
            <a:xfrm>
              <a:off x="7910039" y="4360063"/>
              <a:ext cx="418500" cy="767571"/>
            </a:xfrm>
            <a:custGeom>
              <a:avLst/>
              <a:gdLst/>
              <a:ahLst/>
              <a:cxnLst/>
              <a:rect l="l" t="t" r="r" b="b"/>
              <a:pathLst>
                <a:path w="930" h="1708" extrusionOk="0">
                  <a:moveTo>
                    <a:pt x="8" y="21"/>
                  </a:moveTo>
                  <a:lnTo>
                    <a:pt x="8" y="21"/>
                  </a:lnTo>
                  <a:cubicBezTo>
                    <a:pt x="78" y="125"/>
                    <a:pt x="146" y="229"/>
                    <a:pt x="213" y="335"/>
                  </a:cubicBezTo>
                  <a:lnTo>
                    <a:pt x="213" y="335"/>
                  </a:lnTo>
                  <a:cubicBezTo>
                    <a:pt x="280" y="440"/>
                    <a:pt x="345" y="547"/>
                    <a:pt x="406" y="655"/>
                  </a:cubicBezTo>
                  <a:lnTo>
                    <a:pt x="406" y="655"/>
                  </a:lnTo>
                  <a:cubicBezTo>
                    <a:pt x="468" y="761"/>
                    <a:pt x="527" y="869"/>
                    <a:pt x="583" y="979"/>
                  </a:cubicBezTo>
                  <a:lnTo>
                    <a:pt x="583" y="979"/>
                  </a:lnTo>
                  <a:cubicBezTo>
                    <a:pt x="639" y="1089"/>
                    <a:pt x="694" y="1200"/>
                    <a:pt x="744" y="1313"/>
                  </a:cubicBezTo>
                  <a:lnTo>
                    <a:pt x="744" y="1313"/>
                  </a:lnTo>
                  <a:cubicBezTo>
                    <a:pt x="795" y="1423"/>
                    <a:pt x="843" y="1537"/>
                    <a:pt x="888" y="1652"/>
                  </a:cubicBezTo>
                  <a:lnTo>
                    <a:pt x="888" y="1652"/>
                  </a:lnTo>
                  <a:cubicBezTo>
                    <a:pt x="893" y="1666"/>
                    <a:pt x="899" y="1680"/>
                    <a:pt x="905" y="1696"/>
                  </a:cubicBezTo>
                  <a:lnTo>
                    <a:pt x="905" y="1696"/>
                  </a:lnTo>
                  <a:cubicBezTo>
                    <a:pt x="910" y="1707"/>
                    <a:pt x="929" y="1702"/>
                    <a:pt x="924" y="1690"/>
                  </a:cubicBezTo>
                  <a:lnTo>
                    <a:pt x="924" y="1690"/>
                  </a:lnTo>
                  <a:cubicBezTo>
                    <a:pt x="880" y="1575"/>
                    <a:pt x="834" y="1461"/>
                    <a:pt x="783" y="1349"/>
                  </a:cubicBezTo>
                  <a:lnTo>
                    <a:pt x="783" y="1349"/>
                  </a:lnTo>
                  <a:cubicBezTo>
                    <a:pt x="732" y="1236"/>
                    <a:pt x="680" y="1125"/>
                    <a:pt x="624" y="1014"/>
                  </a:cubicBezTo>
                  <a:lnTo>
                    <a:pt x="624" y="1014"/>
                  </a:lnTo>
                  <a:cubicBezTo>
                    <a:pt x="568" y="903"/>
                    <a:pt x="509" y="795"/>
                    <a:pt x="448" y="687"/>
                  </a:cubicBezTo>
                  <a:lnTo>
                    <a:pt x="448" y="687"/>
                  </a:lnTo>
                  <a:cubicBezTo>
                    <a:pt x="387" y="578"/>
                    <a:pt x="323" y="470"/>
                    <a:pt x="258" y="365"/>
                  </a:cubicBezTo>
                  <a:lnTo>
                    <a:pt x="258" y="365"/>
                  </a:lnTo>
                  <a:cubicBezTo>
                    <a:pt x="191" y="259"/>
                    <a:pt x="122" y="154"/>
                    <a:pt x="52" y="50"/>
                  </a:cubicBezTo>
                  <a:lnTo>
                    <a:pt x="52" y="50"/>
                  </a:lnTo>
                  <a:cubicBezTo>
                    <a:pt x="43" y="38"/>
                    <a:pt x="33" y="25"/>
                    <a:pt x="25" y="11"/>
                  </a:cubicBezTo>
                  <a:lnTo>
                    <a:pt x="25" y="11"/>
                  </a:lnTo>
                  <a:cubicBezTo>
                    <a:pt x="18" y="0"/>
                    <a:pt x="0" y="11"/>
                    <a:pt x="8" y="2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6" name="Google Shape;156;p21"/>
            <p:cNvSpPr/>
            <p:nvPr/>
          </p:nvSpPr>
          <p:spPr>
            <a:xfrm>
              <a:off x="7830703" y="4675421"/>
              <a:ext cx="398664" cy="456181"/>
            </a:xfrm>
            <a:custGeom>
              <a:avLst/>
              <a:gdLst/>
              <a:ahLst/>
              <a:cxnLst/>
              <a:rect l="l" t="t" r="r" b="b"/>
              <a:pathLst>
                <a:path w="885" h="1014" extrusionOk="0">
                  <a:moveTo>
                    <a:pt x="9" y="24"/>
                  </a:moveTo>
                  <a:lnTo>
                    <a:pt x="9" y="24"/>
                  </a:lnTo>
                  <a:cubicBezTo>
                    <a:pt x="135" y="138"/>
                    <a:pt x="257" y="257"/>
                    <a:pt x="372" y="382"/>
                  </a:cubicBezTo>
                  <a:lnTo>
                    <a:pt x="372" y="382"/>
                  </a:lnTo>
                  <a:cubicBezTo>
                    <a:pt x="487" y="506"/>
                    <a:pt x="596" y="634"/>
                    <a:pt x="697" y="769"/>
                  </a:cubicBezTo>
                  <a:lnTo>
                    <a:pt x="697" y="769"/>
                  </a:lnTo>
                  <a:cubicBezTo>
                    <a:pt x="753" y="845"/>
                    <a:pt x="807" y="922"/>
                    <a:pt x="859" y="1002"/>
                  </a:cubicBezTo>
                  <a:lnTo>
                    <a:pt x="859" y="1002"/>
                  </a:lnTo>
                  <a:cubicBezTo>
                    <a:pt x="865" y="1013"/>
                    <a:pt x="884" y="1002"/>
                    <a:pt x="877" y="992"/>
                  </a:cubicBezTo>
                  <a:lnTo>
                    <a:pt x="877" y="992"/>
                  </a:lnTo>
                  <a:cubicBezTo>
                    <a:pt x="785" y="850"/>
                    <a:pt x="685" y="715"/>
                    <a:pt x="578" y="584"/>
                  </a:cubicBezTo>
                  <a:lnTo>
                    <a:pt x="578" y="584"/>
                  </a:lnTo>
                  <a:cubicBezTo>
                    <a:pt x="469" y="453"/>
                    <a:pt x="353" y="328"/>
                    <a:pt x="233" y="208"/>
                  </a:cubicBezTo>
                  <a:lnTo>
                    <a:pt x="233" y="208"/>
                  </a:lnTo>
                  <a:cubicBezTo>
                    <a:pt x="166" y="140"/>
                    <a:pt x="96" y="74"/>
                    <a:pt x="24" y="9"/>
                  </a:cubicBezTo>
                  <a:lnTo>
                    <a:pt x="24" y="9"/>
                  </a:lnTo>
                  <a:cubicBezTo>
                    <a:pt x="14" y="0"/>
                    <a:pt x="0" y="15"/>
                    <a:pt x="9"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7" name="Google Shape;157;p21"/>
            <p:cNvSpPr/>
            <p:nvPr/>
          </p:nvSpPr>
          <p:spPr>
            <a:xfrm>
              <a:off x="7558976" y="4804341"/>
              <a:ext cx="523621" cy="325275"/>
            </a:xfrm>
            <a:custGeom>
              <a:avLst/>
              <a:gdLst/>
              <a:ahLst/>
              <a:cxnLst/>
              <a:rect l="l" t="t" r="r" b="b"/>
              <a:pathLst>
                <a:path w="1166" h="724" extrusionOk="0">
                  <a:moveTo>
                    <a:pt x="12" y="23"/>
                  </a:moveTo>
                  <a:lnTo>
                    <a:pt x="12" y="23"/>
                  </a:lnTo>
                  <a:cubicBezTo>
                    <a:pt x="169" y="90"/>
                    <a:pt x="322" y="168"/>
                    <a:pt x="470" y="254"/>
                  </a:cubicBezTo>
                  <a:lnTo>
                    <a:pt x="470" y="254"/>
                  </a:lnTo>
                  <a:cubicBezTo>
                    <a:pt x="620" y="341"/>
                    <a:pt x="764" y="437"/>
                    <a:pt x="905" y="538"/>
                  </a:cubicBezTo>
                  <a:lnTo>
                    <a:pt x="905" y="538"/>
                  </a:lnTo>
                  <a:cubicBezTo>
                    <a:pt x="985" y="595"/>
                    <a:pt x="1063" y="654"/>
                    <a:pt x="1140" y="715"/>
                  </a:cubicBezTo>
                  <a:lnTo>
                    <a:pt x="1140" y="715"/>
                  </a:lnTo>
                  <a:cubicBezTo>
                    <a:pt x="1150" y="723"/>
                    <a:pt x="1165" y="708"/>
                    <a:pt x="1155" y="700"/>
                  </a:cubicBezTo>
                  <a:lnTo>
                    <a:pt x="1155" y="700"/>
                  </a:lnTo>
                  <a:cubicBezTo>
                    <a:pt x="1017" y="592"/>
                    <a:pt x="877" y="489"/>
                    <a:pt x="732" y="393"/>
                  </a:cubicBezTo>
                  <a:lnTo>
                    <a:pt x="732" y="393"/>
                  </a:lnTo>
                  <a:cubicBezTo>
                    <a:pt x="587" y="297"/>
                    <a:pt x="438" y="208"/>
                    <a:pt x="283" y="128"/>
                  </a:cubicBezTo>
                  <a:lnTo>
                    <a:pt x="283" y="128"/>
                  </a:lnTo>
                  <a:cubicBezTo>
                    <a:pt x="199" y="84"/>
                    <a:pt x="111" y="43"/>
                    <a:pt x="22" y="4"/>
                  </a:cubicBezTo>
                  <a:lnTo>
                    <a:pt x="22" y="4"/>
                  </a:lnTo>
                  <a:cubicBezTo>
                    <a:pt x="11" y="0"/>
                    <a:pt x="0" y="17"/>
                    <a:pt x="12" y="2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 name="Google Shape;158;p21"/>
            <p:cNvSpPr/>
            <p:nvPr/>
          </p:nvSpPr>
          <p:spPr>
            <a:xfrm>
              <a:off x="8302754" y="4475099"/>
              <a:ext cx="228092" cy="652533"/>
            </a:xfrm>
            <a:custGeom>
              <a:avLst/>
              <a:gdLst/>
              <a:ahLst/>
              <a:cxnLst/>
              <a:rect l="l" t="t" r="r" b="b"/>
              <a:pathLst>
                <a:path w="505" h="1450" extrusionOk="0">
                  <a:moveTo>
                    <a:pt x="5" y="19"/>
                  </a:moveTo>
                  <a:lnTo>
                    <a:pt x="5" y="19"/>
                  </a:lnTo>
                  <a:cubicBezTo>
                    <a:pt x="70" y="201"/>
                    <a:pt x="142" y="381"/>
                    <a:pt x="212" y="560"/>
                  </a:cubicBezTo>
                  <a:lnTo>
                    <a:pt x="212" y="560"/>
                  </a:lnTo>
                  <a:cubicBezTo>
                    <a:pt x="282" y="742"/>
                    <a:pt x="350" y="925"/>
                    <a:pt x="405" y="1112"/>
                  </a:cubicBezTo>
                  <a:lnTo>
                    <a:pt x="405" y="1112"/>
                  </a:lnTo>
                  <a:cubicBezTo>
                    <a:pt x="436" y="1219"/>
                    <a:pt x="462" y="1326"/>
                    <a:pt x="482" y="1436"/>
                  </a:cubicBezTo>
                  <a:lnTo>
                    <a:pt x="482" y="1436"/>
                  </a:lnTo>
                  <a:cubicBezTo>
                    <a:pt x="484" y="1449"/>
                    <a:pt x="504" y="1443"/>
                    <a:pt x="502" y="1431"/>
                  </a:cubicBezTo>
                  <a:lnTo>
                    <a:pt x="502" y="1431"/>
                  </a:lnTo>
                  <a:cubicBezTo>
                    <a:pt x="466" y="1236"/>
                    <a:pt x="411" y="1048"/>
                    <a:pt x="347" y="862"/>
                  </a:cubicBezTo>
                  <a:lnTo>
                    <a:pt x="347" y="862"/>
                  </a:lnTo>
                  <a:cubicBezTo>
                    <a:pt x="282" y="679"/>
                    <a:pt x="210" y="499"/>
                    <a:pt x="140" y="317"/>
                  </a:cubicBezTo>
                  <a:lnTo>
                    <a:pt x="140" y="317"/>
                  </a:lnTo>
                  <a:cubicBezTo>
                    <a:pt x="100" y="216"/>
                    <a:pt x="61" y="115"/>
                    <a:pt x="24" y="13"/>
                  </a:cubicBezTo>
                  <a:lnTo>
                    <a:pt x="24" y="13"/>
                  </a:lnTo>
                  <a:cubicBezTo>
                    <a:pt x="20" y="0"/>
                    <a:pt x="0" y="6"/>
                    <a:pt x="5" y="1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 name="Google Shape;159;p21"/>
            <p:cNvSpPr/>
            <p:nvPr/>
          </p:nvSpPr>
          <p:spPr>
            <a:xfrm>
              <a:off x="8467376" y="4276761"/>
              <a:ext cx="132888" cy="848891"/>
            </a:xfrm>
            <a:custGeom>
              <a:avLst/>
              <a:gdLst/>
              <a:ahLst/>
              <a:cxnLst/>
              <a:rect l="l" t="t" r="r" b="b"/>
              <a:pathLst>
                <a:path w="295" h="1887" extrusionOk="0">
                  <a:moveTo>
                    <a:pt x="3" y="19"/>
                  </a:moveTo>
                  <a:lnTo>
                    <a:pt x="3" y="19"/>
                  </a:lnTo>
                  <a:cubicBezTo>
                    <a:pt x="32" y="138"/>
                    <a:pt x="60" y="257"/>
                    <a:pt x="87" y="377"/>
                  </a:cubicBezTo>
                  <a:lnTo>
                    <a:pt x="87" y="377"/>
                  </a:lnTo>
                  <a:cubicBezTo>
                    <a:pt x="113" y="496"/>
                    <a:pt x="137" y="616"/>
                    <a:pt x="159" y="736"/>
                  </a:cubicBezTo>
                  <a:lnTo>
                    <a:pt x="159" y="736"/>
                  </a:lnTo>
                  <a:cubicBezTo>
                    <a:pt x="181" y="855"/>
                    <a:pt x="201" y="975"/>
                    <a:pt x="217" y="1097"/>
                  </a:cubicBezTo>
                  <a:lnTo>
                    <a:pt x="217" y="1097"/>
                  </a:lnTo>
                  <a:cubicBezTo>
                    <a:pt x="234" y="1218"/>
                    <a:pt x="246" y="1340"/>
                    <a:pt x="256" y="1461"/>
                  </a:cubicBezTo>
                  <a:lnTo>
                    <a:pt x="256" y="1461"/>
                  </a:lnTo>
                  <a:cubicBezTo>
                    <a:pt x="266" y="1582"/>
                    <a:pt x="272" y="1705"/>
                    <a:pt x="273" y="1826"/>
                  </a:cubicBezTo>
                  <a:lnTo>
                    <a:pt x="273" y="1826"/>
                  </a:lnTo>
                  <a:cubicBezTo>
                    <a:pt x="273" y="1842"/>
                    <a:pt x="273" y="1858"/>
                    <a:pt x="273" y="1873"/>
                  </a:cubicBezTo>
                  <a:lnTo>
                    <a:pt x="273" y="1873"/>
                  </a:lnTo>
                  <a:cubicBezTo>
                    <a:pt x="275" y="1886"/>
                    <a:pt x="294" y="1886"/>
                    <a:pt x="294" y="1873"/>
                  </a:cubicBezTo>
                  <a:lnTo>
                    <a:pt x="294" y="1873"/>
                  </a:lnTo>
                  <a:cubicBezTo>
                    <a:pt x="294" y="1750"/>
                    <a:pt x="288" y="1626"/>
                    <a:pt x="281" y="1504"/>
                  </a:cubicBezTo>
                  <a:lnTo>
                    <a:pt x="281" y="1504"/>
                  </a:lnTo>
                  <a:cubicBezTo>
                    <a:pt x="271" y="1383"/>
                    <a:pt x="260" y="1261"/>
                    <a:pt x="243" y="1140"/>
                  </a:cubicBezTo>
                  <a:lnTo>
                    <a:pt x="243" y="1140"/>
                  </a:lnTo>
                  <a:cubicBezTo>
                    <a:pt x="228" y="1019"/>
                    <a:pt x="210" y="899"/>
                    <a:pt x="188" y="777"/>
                  </a:cubicBezTo>
                  <a:lnTo>
                    <a:pt x="188" y="777"/>
                  </a:lnTo>
                  <a:cubicBezTo>
                    <a:pt x="166" y="657"/>
                    <a:pt x="143" y="537"/>
                    <a:pt x="116" y="417"/>
                  </a:cubicBezTo>
                  <a:lnTo>
                    <a:pt x="116" y="417"/>
                  </a:lnTo>
                  <a:cubicBezTo>
                    <a:pt x="90" y="296"/>
                    <a:pt x="62" y="177"/>
                    <a:pt x="33" y="59"/>
                  </a:cubicBezTo>
                  <a:lnTo>
                    <a:pt x="33" y="59"/>
                  </a:lnTo>
                  <a:cubicBezTo>
                    <a:pt x="30" y="43"/>
                    <a:pt x="26" y="29"/>
                    <a:pt x="23" y="13"/>
                  </a:cubicBezTo>
                  <a:lnTo>
                    <a:pt x="23" y="13"/>
                  </a:lnTo>
                  <a:cubicBezTo>
                    <a:pt x="19" y="0"/>
                    <a:pt x="0" y="6"/>
                    <a:pt x="3" y="1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 name="Google Shape;160;p21"/>
            <p:cNvSpPr/>
            <p:nvPr/>
          </p:nvSpPr>
          <p:spPr>
            <a:xfrm>
              <a:off x="8669684" y="4427498"/>
              <a:ext cx="51569" cy="704105"/>
            </a:xfrm>
            <a:custGeom>
              <a:avLst/>
              <a:gdLst/>
              <a:ahLst/>
              <a:cxnLst/>
              <a:rect l="l" t="t" r="r" b="b"/>
              <a:pathLst>
                <a:path w="115" h="1564" extrusionOk="0">
                  <a:moveTo>
                    <a:pt x="1" y="13"/>
                  </a:moveTo>
                  <a:lnTo>
                    <a:pt x="1" y="13"/>
                  </a:lnTo>
                  <a:cubicBezTo>
                    <a:pt x="7" y="213"/>
                    <a:pt x="23" y="412"/>
                    <a:pt x="39" y="612"/>
                  </a:cubicBezTo>
                  <a:lnTo>
                    <a:pt x="39" y="612"/>
                  </a:lnTo>
                  <a:cubicBezTo>
                    <a:pt x="55" y="813"/>
                    <a:pt x="73" y="1012"/>
                    <a:pt x="83" y="1213"/>
                  </a:cubicBezTo>
                  <a:lnTo>
                    <a:pt x="83" y="1213"/>
                  </a:lnTo>
                  <a:cubicBezTo>
                    <a:pt x="89" y="1325"/>
                    <a:pt x="93" y="1437"/>
                    <a:pt x="93" y="1549"/>
                  </a:cubicBezTo>
                  <a:lnTo>
                    <a:pt x="93" y="1549"/>
                  </a:lnTo>
                  <a:cubicBezTo>
                    <a:pt x="93" y="1563"/>
                    <a:pt x="114" y="1563"/>
                    <a:pt x="114" y="1549"/>
                  </a:cubicBezTo>
                  <a:lnTo>
                    <a:pt x="114" y="1549"/>
                  </a:lnTo>
                  <a:cubicBezTo>
                    <a:pt x="114" y="1349"/>
                    <a:pt x="102" y="1150"/>
                    <a:pt x="87" y="952"/>
                  </a:cubicBezTo>
                  <a:lnTo>
                    <a:pt x="87" y="952"/>
                  </a:lnTo>
                  <a:cubicBezTo>
                    <a:pt x="71" y="751"/>
                    <a:pt x="53" y="551"/>
                    <a:pt x="39" y="351"/>
                  </a:cubicBezTo>
                  <a:lnTo>
                    <a:pt x="39" y="351"/>
                  </a:lnTo>
                  <a:cubicBezTo>
                    <a:pt x="32" y="239"/>
                    <a:pt x="25" y="127"/>
                    <a:pt x="23" y="13"/>
                  </a:cubicBezTo>
                  <a:lnTo>
                    <a:pt x="23" y="13"/>
                  </a:lnTo>
                  <a:cubicBezTo>
                    <a:pt x="21" y="0"/>
                    <a:pt x="0" y="0"/>
                    <a:pt x="1" y="1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1" name="Google Shape;161;p21"/>
            <p:cNvSpPr/>
            <p:nvPr/>
          </p:nvSpPr>
          <p:spPr>
            <a:xfrm>
              <a:off x="8850174" y="4016936"/>
              <a:ext cx="117020" cy="1110698"/>
            </a:xfrm>
            <a:custGeom>
              <a:avLst/>
              <a:gdLst/>
              <a:ahLst/>
              <a:cxnLst/>
              <a:rect l="l" t="t" r="r" b="b"/>
              <a:pathLst>
                <a:path w="262" h="2469" extrusionOk="0">
                  <a:moveTo>
                    <a:pt x="238" y="12"/>
                  </a:moveTo>
                  <a:lnTo>
                    <a:pt x="238" y="12"/>
                  </a:lnTo>
                  <a:cubicBezTo>
                    <a:pt x="184" y="326"/>
                    <a:pt x="140" y="641"/>
                    <a:pt x="106" y="957"/>
                  </a:cubicBezTo>
                  <a:lnTo>
                    <a:pt x="106" y="957"/>
                  </a:lnTo>
                  <a:cubicBezTo>
                    <a:pt x="72" y="1274"/>
                    <a:pt x="48" y="1593"/>
                    <a:pt x="33" y="1911"/>
                  </a:cubicBezTo>
                  <a:lnTo>
                    <a:pt x="33" y="1911"/>
                  </a:lnTo>
                  <a:cubicBezTo>
                    <a:pt x="24" y="2092"/>
                    <a:pt x="18" y="2273"/>
                    <a:pt x="1" y="2454"/>
                  </a:cubicBezTo>
                  <a:lnTo>
                    <a:pt x="1" y="2454"/>
                  </a:lnTo>
                  <a:cubicBezTo>
                    <a:pt x="0" y="2468"/>
                    <a:pt x="21" y="2468"/>
                    <a:pt x="22" y="2454"/>
                  </a:cubicBezTo>
                  <a:lnTo>
                    <a:pt x="22" y="2454"/>
                  </a:lnTo>
                  <a:cubicBezTo>
                    <a:pt x="36" y="2293"/>
                    <a:pt x="43" y="2131"/>
                    <a:pt x="51" y="1969"/>
                  </a:cubicBezTo>
                  <a:lnTo>
                    <a:pt x="51" y="1969"/>
                  </a:lnTo>
                  <a:cubicBezTo>
                    <a:pt x="59" y="1810"/>
                    <a:pt x="68" y="1652"/>
                    <a:pt x="80" y="1494"/>
                  </a:cubicBezTo>
                  <a:lnTo>
                    <a:pt x="80" y="1494"/>
                  </a:lnTo>
                  <a:cubicBezTo>
                    <a:pt x="103" y="1176"/>
                    <a:pt x="135" y="860"/>
                    <a:pt x="177" y="545"/>
                  </a:cubicBezTo>
                  <a:lnTo>
                    <a:pt x="177" y="545"/>
                  </a:lnTo>
                  <a:cubicBezTo>
                    <a:pt x="202" y="369"/>
                    <a:pt x="229" y="193"/>
                    <a:pt x="259" y="18"/>
                  </a:cubicBezTo>
                  <a:lnTo>
                    <a:pt x="259" y="18"/>
                  </a:lnTo>
                  <a:cubicBezTo>
                    <a:pt x="261" y="5"/>
                    <a:pt x="241" y="0"/>
                    <a:pt x="238" y="1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 name="Google Shape;162;p21"/>
            <p:cNvSpPr/>
            <p:nvPr/>
          </p:nvSpPr>
          <p:spPr>
            <a:xfrm>
              <a:off x="8987029" y="4038754"/>
              <a:ext cx="279660" cy="1086892"/>
            </a:xfrm>
            <a:custGeom>
              <a:avLst/>
              <a:gdLst/>
              <a:ahLst/>
              <a:cxnLst/>
              <a:rect l="l" t="t" r="r" b="b"/>
              <a:pathLst>
                <a:path w="620" h="2416" extrusionOk="0">
                  <a:moveTo>
                    <a:pt x="596" y="12"/>
                  </a:moveTo>
                  <a:lnTo>
                    <a:pt x="596" y="12"/>
                  </a:lnTo>
                  <a:cubicBezTo>
                    <a:pt x="528" y="154"/>
                    <a:pt x="473" y="301"/>
                    <a:pt x="428" y="452"/>
                  </a:cubicBezTo>
                  <a:lnTo>
                    <a:pt x="428" y="452"/>
                  </a:lnTo>
                  <a:cubicBezTo>
                    <a:pt x="383" y="603"/>
                    <a:pt x="348" y="757"/>
                    <a:pt x="318" y="913"/>
                  </a:cubicBezTo>
                  <a:lnTo>
                    <a:pt x="318" y="913"/>
                  </a:lnTo>
                  <a:cubicBezTo>
                    <a:pt x="289" y="1069"/>
                    <a:pt x="266" y="1226"/>
                    <a:pt x="243" y="1384"/>
                  </a:cubicBezTo>
                  <a:lnTo>
                    <a:pt x="243" y="1384"/>
                  </a:lnTo>
                  <a:cubicBezTo>
                    <a:pt x="237" y="1424"/>
                    <a:pt x="231" y="1463"/>
                    <a:pt x="226" y="1504"/>
                  </a:cubicBezTo>
                  <a:lnTo>
                    <a:pt x="226" y="1504"/>
                  </a:lnTo>
                  <a:cubicBezTo>
                    <a:pt x="220" y="1545"/>
                    <a:pt x="210" y="1586"/>
                    <a:pt x="202" y="1627"/>
                  </a:cubicBezTo>
                  <a:lnTo>
                    <a:pt x="202" y="1627"/>
                  </a:lnTo>
                  <a:cubicBezTo>
                    <a:pt x="186" y="1707"/>
                    <a:pt x="169" y="1787"/>
                    <a:pt x="149" y="1867"/>
                  </a:cubicBezTo>
                  <a:lnTo>
                    <a:pt x="149" y="1867"/>
                  </a:lnTo>
                  <a:cubicBezTo>
                    <a:pt x="111" y="2025"/>
                    <a:pt x="68" y="2182"/>
                    <a:pt x="21" y="2338"/>
                  </a:cubicBezTo>
                  <a:lnTo>
                    <a:pt x="21" y="2338"/>
                  </a:lnTo>
                  <a:cubicBezTo>
                    <a:pt x="16" y="2358"/>
                    <a:pt x="10" y="2376"/>
                    <a:pt x="4" y="2396"/>
                  </a:cubicBezTo>
                  <a:lnTo>
                    <a:pt x="4" y="2396"/>
                  </a:lnTo>
                  <a:cubicBezTo>
                    <a:pt x="0" y="2409"/>
                    <a:pt x="20" y="2415"/>
                    <a:pt x="25" y="2402"/>
                  </a:cubicBezTo>
                  <a:lnTo>
                    <a:pt x="25" y="2402"/>
                  </a:lnTo>
                  <a:cubicBezTo>
                    <a:pt x="72" y="2247"/>
                    <a:pt x="115" y="2091"/>
                    <a:pt x="155" y="1933"/>
                  </a:cubicBezTo>
                  <a:lnTo>
                    <a:pt x="155" y="1933"/>
                  </a:lnTo>
                  <a:cubicBezTo>
                    <a:pt x="194" y="1775"/>
                    <a:pt x="231" y="1614"/>
                    <a:pt x="253" y="1453"/>
                  </a:cubicBezTo>
                  <a:lnTo>
                    <a:pt x="253" y="1453"/>
                  </a:lnTo>
                  <a:cubicBezTo>
                    <a:pt x="276" y="1294"/>
                    <a:pt x="299" y="1136"/>
                    <a:pt x="327" y="979"/>
                  </a:cubicBezTo>
                  <a:lnTo>
                    <a:pt x="327" y="979"/>
                  </a:lnTo>
                  <a:cubicBezTo>
                    <a:pt x="355" y="825"/>
                    <a:pt x="388" y="672"/>
                    <a:pt x="430" y="522"/>
                  </a:cubicBezTo>
                  <a:lnTo>
                    <a:pt x="430" y="522"/>
                  </a:lnTo>
                  <a:cubicBezTo>
                    <a:pt x="472" y="370"/>
                    <a:pt x="525" y="219"/>
                    <a:pt x="589" y="76"/>
                  </a:cubicBezTo>
                  <a:lnTo>
                    <a:pt x="589" y="76"/>
                  </a:lnTo>
                  <a:cubicBezTo>
                    <a:pt x="597" y="58"/>
                    <a:pt x="605" y="40"/>
                    <a:pt x="613" y="23"/>
                  </a:cubicBezTo>
                  <a:lnTo>
                    <a:pt x="613" y="23"/>
                  </a:lnTo>
                  <a:cubicBezTo>
                    <a:pt x="619" y="10"/>
                    <a:pt x="601" y="0"/>
                    <a:pt x="596" y="1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 name="Google Shape;163;p21"/>
            <p:cNvSpPr/>
            <p:nvPr/>
          </p:nvSpPr>
          <p:spPr>
            <a:xfrm>
              <a:off x="9058431" y="4542534"/>
              <a:ext cx="424449" cy="585099"/>
            </a:xfrm>
            <a:custGeom>
              <a:avLst/>
              <a:gdLst/>
              <a:ahLst/>
              <a:cxnLst/>
              <a:rect l="l" t="t" r="r" b="b"/>
              <a:pathLst>
                <a:path w="942" h="1302" extrusionOk="0">
                  <a:moveTo>
                    <a:pt x="941" y="0"/>
                  </a:moveTo>
                  <a:lnTo>
                    <a:pt x="941" y="0"/>
                  </a:lnTo>
                  <a:cubicBezTo>
                    <a:pt x="632" y="277"/>
                    <a:pt x="406" y="631"/>
                    <a:pt x="191" y="983"/>
                  </a:cubicBezTo>
                  <a:lnTo>
                    <a:pt x="191" y="983"/>
                  </a:lnTo>
                  <a:cubicBezTo>
                    <a:pt x="127" y="1088"/>
                    <a:pt x="62" y="1194"/>
                    <a:pt x="0" y="1301"/>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 name="Google Shape;164;p21"/>
            <p:cNvSpPr/>
            <p:nvPr/>
          </p:nvSpPr>
          <p:spPr>
            <a:xfrm>
              <a:off x="9161569" y="4683354"/>
              <a:ext cx="513702" cy="450227"/>
            </a:xfrm>
            <a:custGeom>
              <a:avLst/>
              <a:gdLst/>
              <a:ahLst/>
              <a:cxnLst/>
              <a:rect l="l" t="t" r="r" b="b"/>
              <a:pathLst>
                <a:path w="1144" h="999" extrusionOk="0">
                  <a:moveTo>
                    <a:pt x="1143" y="0"/>
                  </a:moveTo>
                  <a:lnTo>
                    <a:pt x="1143" y="0"/>
                  </a:lnTo>
                  <a:cubicBezTo>
                    <a:pt x="820" y="229"/>
                    <a:pt x="516" y="483"/>
                    <a:pt x="234" y="759"/>
                  </a:cubicBezTo>
                  <a:lnTo>
                    <a:pt x="234" y="759"/>
                  </a:lnTo>
                  <a:cubicBezTo>
                    <a:pt x="154" y="837"/>
                    <a:pt x="75" y="916"/>
                    <a:pt x="0" y="998"/>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 name="Google Shape;165;p21"/>
            <p:cNvSpPr/>
            <p:nvPr/>
          </p:nvSpPr>
          <p:spPr>
            <a:xfrm>
              <a:off x="9284540" y="5018547"/>
              <a:ext cx="481966" cy="119003"/>
            </a:xfrm>
            <a:custGeom>
              <a:avLst/>
              <a:gdLst/>
              <a:ahLst/>
              <a:cxnLst/>
              <a:rect l="l" t="t" r="r" b="b"/>
              <a:pathLst>
                <a:path w="1072" h="264" extrusionOk="0">
                  <a:moveTo>
                    <a:pt x="1071" y="0"/>
                  </a:moveTo>
                  <a:lnTo>
                    <a:pt x="1071" y="0"/>
                  </a:lnTo>
                  <a:cubicBezTo>
                    <a:pt x="703" y="18"/>
                    <a:pt x="345" y="143"/>
                    <a:pt x="0" y="263"/>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maranth"/>
              <a:buNone/>
              <a:defRPr sz="3000" b="1">
                <a:solidFill>
                  <a:schemeClr val="dk1"/>
                </a:solidFill>
                <a:latin typeface="Amaranth"/>
                <a:ea typeface="Amaranth"/>
                <a:cs typeface="Amaranth"/>
                <a:sym typeface="Amaranth"/>
              </a:defRPr>
            </a:lvl1pPr>
            <a:lvl2pPr lvl="1" rtl="0">
              <a:spcBef>
                <a:spcPts val="0"/>
              </a:spcBef>
              <a:spcAft>
                <a:spcPts val="0"/>
              </a:spcAft>
              <a:buClr>
                <a:schemeClr val="dk1"/>
              </a:buClr>
              <a:buSzPts val="3500"/>
              <a:buFont typeface="Amaranth"/>
              <a:buNone/>
              <a:defRPr sz="3500" b="1">
                <a:solidFill>
                  <a:schemeClr val="dk1"/>
                </a:solidFill>
                <a:latin typeface="Amaranth"/>
                <a:ea typeface="Amaranth"/>
                <a:cs typeface="Amaranth"/>
                <a:sym typeface="Amaranth"/>
              </a:defRPr>
            </a:lvl2pPr>
            <a:lvl3pPr lvl="2" rtl="0">
              <a:spcBef>
                <a:spcPts val="0"/>
              </a:spcBef>
              <a:spcAft>
                <a:spcPts val="0"/>
              </a:spcAft>
              <a:buClr>
                <a:schemeClr val="dk1"/>
              </a:buClr>
              <a:buSzPts val="3500"/>
              <a:buFont typeface="Amaranth"/>
              <a:buNone/>
              <a:defRPr sz="3500" b="1">
                <a:solidFill>
                  <a:schemeClr val="dk1"/>
                </a:solidFill>
                <a:latin typeface="Amaranth"/>
                <a:ea typeface="Amaranth"/>
                <a:cs typeface="Amaranth"/>
                <a:sym typeface="Amaranth"/>
              </a:defRPr>
            </a:lvl3pPr>
            <a:lvl4pPr lvl="3" rtl="0">
              <a:spcBef>
                <a:spcPts val="0"/>
              </a:spcBef>
              <a:spcAft>
                <a:spcPts val="0"/>
              </a:spcAft>
              <a:buClr>
                <a:schemeClr val="dk1"/>
              </a:buClr>
              <a:buSzPts val="3500"/>
              <a:buFont typeface="Amaranth"/>
              <a:buNone/>
              <a:defRPr sz="3500" b="1">
                <a:solidFill>
                  <a:schemeClr val="dk1"/>
                </a:solidFill>
                <a:latin typeface="Amaranth"/>
                <a:ea typeface="Amaranth"/>
                <a:cs typeface="Amaranth"/>
                <a:sym typeface="Amaranth"/>
              </a:defRPr>
            </a:lvl4pPr>
            <a:lvl5pPr lvl="4" rtl="0">
              <a:spcBef>
                <a:spcPts val="0"/>
              </a:spcBef>
              <a:spcAft>
                <a:spcPts val="0"/>
              </a:spcAft>
              <a:buClr>
                <a:schemeClr val="dk1"/>
              </a:buClr>
              <a:buSzPts val="3500"/>
              <a:buFont typeface="Amaranth"/>
              <a:buNone/>
              <a:defRPr sz="3500" b="1">
                <a:solidFill>
                  <a:schemeClr val="dk1"/>
                </a:solidFill>
                <a:latin typeface="Amaranth"/>
                <a:ea typeface="Amaranth"/>
                <a:cs typeface="Amaranth"/>
                <a:sym typeface="Amaranth"/>
              </a:defRPr>
            </a:lvl5pPr>
            <a:lvl6pPr lvl="5" rtl="0">
              <a:spcBef>
                <a:spcPts val="0"/>
              </a:spcBef>
              <a:spcAft>
                <a:spcPts val="0"/>
              </a:spcAft>
              <a:buClr>
                <a:schemeClr val="dk1"/>
              </a:buClr>
              <a:buSzPts val="3500"/>
              <a:buFont typeface="Amaranth"/>
              <a:buNone/>
              <a:defRPr sz="3500" b="1">
                <a:solidFill>
                  <a:schemeClr val="dk1"/>
                </a:solidFill>
                <a:latin typeface="Amaranth"/>
                <a:ea typeface="Amaranth"/>
                <a:cs typeface="Amaranth"/>
                <a:sym typeface="Amaranth"/>
              </a:defRPr>
            </a:lvl6pPr>
            <a:lvl7pPr lvl="6" rtl="0">
              <a:spcBef>
                <a:spcPts val="0"/>
              </a:spcBef>
              <a:spcAft>
                <a:spcPts val="0"/>
              </a:spcAft>
              <a:buClr>
                <a:schemeClr val="dk1"/>
              </a:buClr>
              <a:buSzPts val="3500"/>
              <a:buFont typeface="Amaranth"/>
              <a:buNone/>
              <a:defRPr sz="3500" b="1">
                <a:solidFill>
                  <a:schemeClr val="dk1"/>
                </a:solidFill>
                <a:latin typeface="Amaranth"/>
                <a:ea typeface="Amaranth"/>
                <a:cs typeface="Amaranth"/>
                <a:sym typeface="Amaranth"/>
              </a:defRPr>
            </a:lvl7pPr>
            <a:lvl8pPr lvl="7" rtl="0">
              <a:spcBef>
                <a:spcPts val="0"/>
              </a:spcBef>
              <a:spcAft>
                <a:spcPts val="0"/>
              </a:spcAft>
              <a:buClr>
                <a:schemeClr val="dk1"/>
              </a:buClr>
              <a:buSzPts val="3500"/>
              <a:buFont typeface="Amaranth"/>
              <a:buNone/>
              <a:defRPr sz="3500" b="1">
                <a:solidFill>
                  <a:schemeClr val="dk1"/>
                </a:solidFill>
                <a:latin typeface="Amaranth"/>
                <a:ea typeface="Amaranth"/>
                <a:cs typeface="Amaranth"/>
                <a:sym typeface="Amaranth"/>
              </a:defRPr>
            </a:lvl8pPr>
            <a:lvl9pPr lvl="8" rtl="0">
              <a:spcBef>
                <a:spcPts val="0"/>
              </a:spcBef>
              <a:spcAft>
                <a:spcPts val="0"/>
              </a:spcAft>
              <a:buClr>
                <a:schemeClr val="dk1"/>
              </a:buClr>
              <a:buSzPts val="3500"/>
              <a:buFont typeface="Amaranth"/>
              <a:buNone/>
              <a:defRPr sz="3500" b="1">
                <a:solidFill>
                  <a:schemeClr val="dk1"/>
                </a:solidFill>
                <a:latin typeface="Amaranth"/>
                <a:ea typeface="Amaranth"/>
                <a:cs typeface="Amaranth"/>
                <a:sym typeface="Amaranth"/>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8" r:id="rId6"/>
    <p:sldLayoutId id="2147483660" r:id="rId7"/>
    <p:sldLayoutId id="2147483664" r:id="rId8"/>
    <p:sldLayoutId id="2147483667" r:id="rId9"/>
    <p:sldLayoutId id="214748366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26"/>
          <p:cNvGrpSpPr/>
          <p:nvPr/>
        </p:nvGrpSpPr>
        <p:grpSpPr>
          <a:xfrm>
            <a:off x="644806" y="650314"/>
            <a:ext cx="1554149" cy="3403175"/>
            <a:chOff x="610950" y="650314"/>
            <a:chExt cx="1554149" cy="3403175"/>
          </a:xfrm>
        </p:grpSpPr>
        <p:sp>
          <p:nvSpPr>
            <p:cNvPr id="210" name="Google Shape;210;p26"/>
            <p:cNvSpPr/>
            <p:nvPr/>
          </p:nvSpPr>
          <p:spPr>
            <a:xfrm>
              <a:off x="610950" y="650314"/>
              <a:ext cx="903088" cy="3403175"/>
            </a:xfrm>
            <a:custGeom>
              <a:avLst/>
              <a:gdLst/>
              <a:ahLst/>
              <a:cxnLst/>
              <a:rect l="l" t="t" r="r" b="b"/>
              <a:pathLst>
                <a:path w="1138" h="5258" extrusionOk="0">
                  <a:moveTo>
                    <a:pt x="737" y="5257"/>
                  </a:moveTo>
                  <a:lnTo>
                    <a:pt x="737" y="5257"/>
                  </a:lnTo>
                  <a:cubicBezTo>
                    <a:pt x="528" y="4738"/>
                    <a:pt x="676" y="2688"/>
                    <a:pt x="737" y="1958"/>
                  </a:cubicBezTo>
                  <a:lnTo>
                    <a:pt x="737" y="1958"/>
                  </a:lnTo>
                  <a:cubicBezTo>
                    <a:pt x="801" y="1195"/>
                    <a:pt x="1137" y="0"/>
                    <a:pt x="1137" y="0"/>
                  </a:cubicBezTo>
                  <a:lnTo>
                    <a:pt x="737" y="0"/>
                  </a:lnTo>
                  <a:lnTo>
                    <a:pt x="737" y="0"/>
                  </a:lnTo>
                  <a:cubicBezTo>
                    <a:pt x="737" y="0"/>
                    <a:pt x="162" y="1931"/>
                    <a:pt x="99" y="3029"/>
                  </a:cubicBezTo>
                  <a:lnTo>
                    <a:pt x="99" y="3029"/>
                  </a:lnTo>
                  <a:cubicBezTo>
                    <a:pt x="35" y="4128"/>
                    <a:pt x="0" y="5257"/>
                    <a:pt x="0" y="5257"/>
                  </a:cubicBezTo>
                  <a:lnTo>
                    <a:pt x="737" y="5257"/>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 name="Google Shape;211;p26"/>
            <p:cNvSpPr/>
            <p:nvPr/>
          </p:nvSpPr>
          <p:spPr>
            <a:xfrm>
              <a:off x="1174504" y="1010046"/>
              <a:ext cx="808580" cy="776562"/>
            </a:xfrm>
            <a:custGeom>
              <a:avLst/>
              <a:gdLst/>
              <a:ahLst/>
              <a:cxnLst/>
              <a:rect l="l" t="t" r="r" b="b"/>
              <a:pathLst>
                <a:path w="1020" h="1200" extrusionOk="0">
                  <a:moveTo>
                    <a:pt x="28" y="925"/>
                  </a:moveTo>
                  <a:lnTo>
                    <a:pt x="28" y="925"/>
                  </a:lnTo>
                  <a:cubicBezTo>
                    <a:pt x="267" y="859"/>
                    <a:pt x="771" y="390"/>
                    <a:pt x="932" y="0"/>
                  </a:cubicBezTo>
                  <a:lnTo>
                    <a:pt x="1019" y="25"/>
                  </a:lnTo>
                  <a:lnTo>
                    <a:pt x="1019" y="25"/>
                  </a:lnTo>
                  <a:cubicBezTo>
                    <a:pt x="1019" y="25"/>
                    <a:pt x="726" y="830"/>
                    <a:pt x="0" y="1199"/>
                  </a:cubicBezTo>
                  <a:lnTo>
                    <a:pt x="28" y="92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 name="Google Shape;212;p26"/>
            <p:cNvSpPr/>
            <p:nvPr/>
          </p:nvSpPr>
          <p:spPr>
            <a:xfrm>
              <a:off x="1496536" y="1298402"/>
              <a:ext cx="668563" cy="276936"/>
            </a:xfrm>
            <a:custGeom>
              <a:avLst/>
              <a:gdLst/>
              <a:ahLst/>
              <a:cxnLst/>
              <a:rect l="l" t="t" r="r" b="b"/>
              <a:pathLst>
                <a:path w="841" h="427" extrusionOk="0">
                  <a:moveTo>
                    <a:pt x="0" y="426"/>
                  </a:moveTo>
                  <a:lnTo>
                    <a:pt x="0" y="426"/>
                  </a:lnTo>
                  <a:cubicBezTo>
                    <a:pt x="269" y="397"/>
                    <a:pt x="594" y="310"/>
                    <a:pt x="840" y="54"/>
                  </a:cubicBezTo>
                  <a:lnTo>
                    <a:pt x="762" y="0"/>
                  </a:lnTo>
                  <a:lnTo>
                    <a:pt x="762" y="0"/>
                  </a:lnTo>
                  <a:cubicBezTo>
                    <a:pt x="762" y="0"/>
                    <a:pt x="610" y="253"/>
                    <a:pt x="103" y="249"/>
                  </a:cubicBezTo>
                  <a:lnTo>
                    <a:pt x="0" y="42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213" name="Google Shape;213;p26"/>
          <p:cNvSpPr/>
          <p:nvPr/>
        </p:nvSpPr>
        <p:spPr>
          <a:xfrm>
            <a:off x="714038" y="4747400"/>
            <a:ext cx="84137" cy="80962"/>
          </a:xfrm>
          <a:custGeom>
            <a:avLst/>
            <a:gdLst/>
            <a:ahLst/>
            <a:cxnLst/>
            <a:rect l="l" t="t" r="r" b="b"/>
            <a:pathLst>
              <a:path w="234" h="224" extrusionOk="0">
                <a:moveTo>
                  <a:pt x="150" y="177"/>
                </a:moveTo>
                <a:lnTo>
                  <a:pt x="150" y="177"/>
                </a:lnTo>
                <a:cubicBezTo>
                  <a:pt x="104" y="146"/>
                  <a:pt x="54" y="100"/>
                  <a:pt x="42" y="43"/>
                </a:cubicBezTo>
                <a:lnTo>
                  <a:pt x="42" y="43"/>
                </a:lnTo>
                <a:cubicBezTo>
                  <a:pt x="40" y="29"/>
                  <a:pt x="40" y="14"/>
                  <a:pt x="41" y="0"/>
                </a:cubicBezTo>
                <a:lnTo>
                  <a:pt x="41" y="0"/>
                </a:lnTo>
                <a:cubicBezTo>
                  <a:pt x="14" y="22"/>
                  <a:pt x="0" y="44"/>
                  <a:pt x="0" y="67"/>
                </a:cubicBezTo>
                <a:lnTo>
                  <a:pt x="0" y="67"/>
                </a:lnTo>
                <a:cubicBezTo>
                  <a:pt x="0" y="122"/>
                  <a:pt x="84" y="175"/>
                  <a:pt x="233" y="223"/>
                </a:cubicBezTo>
                <a:lnTo>
                  <a:pt x="233" y="223"/>
                </a:lnTo>
                <a:cubicBezTo>
                  <a:pt x="204" y="210"/>
                  <a:pt x="176" y="194"/>
                  <a:pt x="150" y="177"/>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 name="Google Shape;214;p26"/>
          <p:cNvSpPr txBox="1">
            <a:spLocks noGrp="1"/>
          </p:cNvSpPr>
          <p:nvPr>
            <p:ph type="ctrTitle"/>
          </p:nvPr>
        </p:nvSpPr>
        <p:spPr>
          <a:xfrm>
            <a:off x="1782972" y="1904202"/>
            <a:ext cx="3098773" cy="104812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Review 4</a:t>
            </a:r>
            <a:endParaRPr dirty="0"/>
          </a:p>
        </p:txBody>
      </p:sp>
      <p:sp>
        <p:nvSpPr>
          <p:cNvPr id="215" name="Google Shape;215;p26"/>
          <p:cNvSpPr txBox="1">
            <a:spLocks noGrp="1"/>
          </p:cNvSpPr>
          <p:nvPr>
            <p:ph type="subTitle" idx="1"/>
          </p:nvPr>
        </p:nvSpPr>
        <p:spPr>
          <a:xfrm>
            <a:off x="1812973" y="2955772"/>
            <a:ext cx="47679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Lesson 1: Language</a:t>
            </a:r>
            <a:endParaRPr dirty="0"/>
          </a:p>
        </p:txBody>
      </p:sp>
      <p:sp>
        <p:nvSpPr>
          <p:cNvPr id="216" name="Google Shape;216;p26"/>
          <p:cNvSpPr txBox="1">
            <a:spLocks noGrp="1"/>
          </p:cNvSpPr>
          <p:nvPr>
            <p:ph type="subTitle" idx="1"/>
          </p:nvPr>
        </p:nvSpPr>
        <p:spPr>
          <a:xfrm>
            <a:off x="7138375" y="1252300"/>
            <a:ext cx="1292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Amaranth"/>
                <a:ea typeface="Amaranth"/>
                <a:cs typeface="Amaranth"/>
                <a:sym typeface="Amaranth"/>
              </a:rPr>
              <a:t>8th Grade</a:t>
            </a:r>
            <a:endParaRPr b="1" dirty="0">
              <a:latin typeface="Amaranth"/>
              <a:ea typeface="Amaranth"/>
              <a:cs typeface="Amaranth"/>
              <a:sym typeface="Amaranth"/>
            </a:endParaRPr>
          </a:p>
        </p:txBody>
      </p:sp>
      <p:grpSp>
        <p:nvGrpSpPr>
          <p:cNvPr id="217" name="Google Shape;217;p26"/>
          <p:cNvGrpSpPr/>
          <p:nvPr/>
        </p:nvGrpSpPr>
        <p:grpSpPr>
          <a:xfrm>
            <a:off x="103513" y="3457490"/>
            <a:ext cx="9144000" cy="1701638"/>
            <a:chOff x="0" y="3441851"/>
            <a:chExt cx="9144000" cy="1701638"/>
          </a:xfrm>
        </p:grpSpPr>
        <p:sp>
          <p:nvSpPr>
            <p:cNvPr id="218" name="Google Shape;218;p26"/>
            <p:cNvSpPr/>
            <p:nvPr/>
          </p:nvSpPr>
          <p:spPr>
            <a:xfrm>
              <a:off x="0" y="3834932"/>
              <a:ext cx="9144000" cy="1308557"/>
            </a:xfrm>
            <a:custGeom>
              <a:avLst/>
              <a:gdLst/>
              <a:ahLst/>
              <a:cxnLst/>
              <a:rect l="l" t="t" r="r" b="b"/>
              <a:pathLst>
                <a:path w="7580" h="1086" extrusionOk="0">
                  <a:moveTo>
                    <a:pt x="0" y="0"/>
                  </a:moveTo>
                  <a:lnTo>
                    <a:pt x="0" y="0"/>
                  </a:lnTo>
                  <a:cubicBezTo>
                    <a:pt x="0" y="0"/>
                    <a:pt x="1830" y="92"/>
                    <a:pt x="3995" y="588"/>
                  </a:cubicBezTo>
                  <a:lnTo>
                    <a:pt x="3995" y="588"/>
                  </a:lnTo>
                  <a:cubicBezTo>
                    <a:pt x="6159" y="1085"/>
                    <a:pt x="7534" y="518"/>
                    <a:pt x="7548" y="521"/>
                  </a:cubicBezTo>
                  <a:lnTo>
                    <a:pt x="7548" y="521"/>
                  </a:lnTo>
                  <a:cubicBezTo>
                    <a:pt x="7562" y="525"/>
                    <a:pt x="7579" y="1085"/>
                    <a:pt x="7579" y="1085"/>
                  </a:cubicBezTo>
                  <a:lnTo>
                    <a:pt x="0" y="1085"/>
                  </a:lnTo>
                  <a:lnTo>
                    <a:pt x="0"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9" name="Google Shape;219;p26"/>
            <p:cNvSpPr/>
            <p:nvPr/>
          </p:nvSpPr>
          <p:spPr>
            <a:xfrm>
              <a:off x="0" y="3946636"/>
              <a:ext cx="9144000" cy="119684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0" name="Google Shape;220;p26"/>
            <p:cNvSpPr/>
            <p:nvPr/>
          </p:nvSpPr>
          <p:spPr>
            <a:xfrm>
              <a:off x="7046051" y="3441851"/>
              <a:ext cx="2094849" cy="1405377"/>
            </a:xfrm>
            <a:custGeom>
              <a:avLst/>
              <a:gdLst/>
              <a:ahLst/>
              <a:cxnLst/>
              <a:rect l="l" t="t" r="r" b="b"/>
              <a:pathLst>
                <a:path w="3137" h="2105" extrusionOk="0">
                  <a:moveTo>
                    <a:pt x="0" y="2104"/>
                  </a:moveTo>
                  <a:lnTo>
                    <a:pt x="0" y="2104"/>
                  </a:lnTo>
                  <a:cubicBezTo>
                    <a:pt x="0" y="2104"/>
                    <a:pt x="143" y="1847"/>
                    <a:pt x="375" y="1866"/>
                  </a:cubicBezTo>
                  <a:lnTo>
                    <a:pt x="375" y="1866"/>
                  </a:lnTo>
                  <a:cubicBezTo>
                    <a:pt x="375" y="1866"/>
                    <a:pt x="314" y="1716"/>
                    <a:pt x="475" y="1620"/>
                  </a:cubicBezTo>
                  <a:lnTo>
                    <a:pt x="475" y="1620"/>
                  </a:lnTo>
                  <a:cubicBezTo>
                    <a:pt x="636" y="1524"/>
                    <a:pt x="873" y="1574"/>
                    <a:pt x="873" y="1574"/>
                  </a:cubicBezTo>
                  <a:lnTo>
                    <a:pt x="873" y="1574"/>
                  </a:lnTo>
                  <a:cubicBezTo>
                    <a:pt x="873" y="1574"/>
                    <a:pt x="1041" y="1248"/>
                    <a:pt x="1314" y="1113"/>
                  </a:cubicBezTo>
                  <a:lnTo>
                    <a:pt x="1314" y="1113"/>
                  </a:lnTo>
                  <a:cubicBezTo>
                    <a:pt x="1579" y="984"/>
                    <a:pt x="1763" y="971"/>
                    <a:pt x="1763" y="971"/>
                  </a:cubicBezTo>
                  <a:lnTo>
                    <a:pt x="1763" y="971"/>
                  </a:lnTo>
                  <a:cubicBezTo>
                    <a:pt x="1763" y="971"/>
                    <a:pt x="1896" y="691"/>
                    <a:pt x="2098" y="589"/>
                  </a:cubicBezTo>
                  <a:lnTo>
                    <a:pt x="2098" y="589"/>
                  </a:lnTo>
                  <a:cubicBezTo>
                    <a:pt x="2412" y="430"/>
                    <a:pt x="2533" y="420"/>
                    <a:pt x="2533" y="420"/>
                  </a:cubicBezTo>
                  <a:lnTo>
                    <a:pt x="2533" y="420"/>
                  </a:lnTo>
                  <a:cubicBezTo>
                    <a:pt x="2533" y="420"/>
                    <a:pt x="2853" y="20"/>
                    <a:pt x="3136" y="0"/>
                  </a:cubicBezTo>
                  <a:lnTo>
                    <a:pt x="3136" y="2101"/>
                  </a:lnTo>
                  <a:lnTo>
                    <a:pt x="0" y="2104"/>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221" name="Google Shape;221;p26"/>
          <p:cNvGrpSpPr/>
          <p:nvPr/>
        </p:nvGrpSpPr>
        <p:grpSpPr>
          <a:xfrm>
            <a:off x="6305489" y="1765925"/>
            <a:ext cx="2595458" cy="3209898"/>
            <a:chOff x="7065814" y="1451735"/>
            <a:chExt cx="2897039" cy="3582876"/>
          </a:xfrm>
        </p:grpSpPr>
        <p:sp>
          <p:nvSpPr>
            <p:cNvPr id="222" name="Google Shape;222;p26"/>
            <p:cNvSpPr/>
            <p:nvPr/>
          </p:nvSpPr>
          <p:spPr>
            <a:xfrm>
              <a:off x="7065814" y="1739902"/>
              <a:ext cx="1427394" cy="1427392"/>
            </a:xfrm>
            <a:custGeom>
              <a:avLst/>
              <a:gdLst/>
              <a:ahLst/>
              <a:cxnLst/>
              <a:rect l="l" t="t" r="r" b="b"/>
              <a:pathLst>
                <a:path w="3276" h="3275" extrusionOk="0">
                  <a:moveTo>
                    <a:pt x="2693" y="583"/>
                  </a:moveTo>
                  <a:lnTo>
                    <a:pt x="2693" y="583"/>
                  </a:lnTo>
                  <a:cubicBezTo>
                    <a:pt x="3275" y="1165"/>
                    <a:pt x="3275" y="2108"/>
                    <a:pt x="2693" y="2691"/>
                  </a:cubicBezTo>
                  <a:lnTo>
                    <a:pt x="2693" y="2691"/>
                  </a:lnTo>
                  <a:cubicBezTo>
                    <a:pt x="2111" y="3274"/>
                    <a:pt x="1166" y="3274"/>
                    <a:pt x="584" y="2691"/>
                  </a:cubicBezTo>
                  <a:lnTo>
                    <a:pt x="584" y="2691"/>
                  </a:lnTo>
                  <a:cubicBezTo>
                    <a:pt x="0" y="2108"/>
                    <a:pt x="0" y="1165"/>
                    <a:pt x="584" y="583"/>
                  </a:cubicBezTo>
                  <a:lnTo>
                    <a:pt x="584" y="583"/>
                  </a:lnTo>
                  <a:cubicBezTo>
                    <a:pt x="1166" y="0"/>
                    <a:pt x="2111" y="0"/>
                    <a:pt x="2693" y="583"/>
                  </a:cubicBezTo>
                </a:path>
              </a:pathLst>
            </a:custGeom>
            <a:solidFill>
              <a:srgbClr val="F7941D">
                <a:alpha val="3000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3" name="Google Shape;223;p26"/>
            <p:cNvSpPr/>
            <p:nvPr/>
          </p:nvSpPr>
          <p:spPr>
            <a:xfrm>
              <a:off x="7551855" y="4813683"/>
              <a:ext cx="2410998" cy="220928"/>
            </a:xfrm>
            <a:custGeom>
              <a:avLst/>
              <a:gdLst/>
              <a:ahLst/>
              <a:cxnLst/>
              <a:rect l="l" t="t" r="r" b="b"/>
              <a:pathLst>
                <a:path w="5532" h="509" extrusionOk="0">
                  <a:moveTo>
                    <a:pt x="5531" y="254"/>
                  </a:moveTo>
                  <a:lnTo>
                    <a:pt x="5531" y="254"/>
                  </a:lnTo>
                  <a:cubicBezTo>
                    <a:pt x="5531" y="394"/>
                    <a:pt x="4292" y="508"/>
                    <a:pt x="2766" y="508"/>
                  </a:cubicBezTo>
                  <a:lnTo>
                    <a:pt x="2766" y="508"/>
                  </a:lnTo>
                  <a:cubicBezTo>
                    <a:pt x="1239" y="508"/>
                    <a:pt x="0" y="394"/>
                    <a:pt x="0" y="254"/>
                  </a:cubicBezTo>
                  <a:lnTo>
                    <a:pt x="0" y="254"/>
                  </a:lnTo>
                  <a:cubicBezTo>
                    <a:pt x="0" y="113"/>
                    <a:pt x="1239" y="0"/>
                    <a:pt x="2766" y="0"/>
                  </a:cubicBezTo>
                  <a:lnTo>
                    <a:pt x="2766" y="0"/>
                  </a:lnTo>
                  <a:cubicBezTo>
                    <a:pt x="4292" y="0"/>
                    <a:pt x="5531" y="113"/>
                    <a:pt x="5531" y="25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4" name="Google Shape;224;p26"/>
            <p:cNvSpPr/>
            <p:nvPr/>
          </p:nvSpPr>
          <p:spPr>
            <a:xfrm>
              <a:off x="7684413" y="4462119"/>
              <a:ext cx="643573" cy="403433"/>
            </a:xfrm>
            <a:custGeom>
              <a:avLst/>
              <a:gdLst/>
              <a:ahLst/>
              <a:cxnLst/>
              <a:rect l="l" t="t" r="r" b="b"/>
              <a:pathLst>
                <a:path w="1478" h="926" extrusionOk="0">
                  <a:moveTo>
                    <a:pt x="1366" y="730"/>
                  </a:moveTo>
                  <a:lnTo>
                    <a:pt x="1366" y="730"/>
                  </a:lnTo>
                  <a:cubicBezTo>
                    <a:pt x="1358" y="716"/>
                    <a:pt x="1351" y="702"/>
                    <a:pt x="1344" y="688"/>
                  </a:cubicBezTo>
                  <a:lnTo>
                    <a:pt x="1344" y="688"/>
                  </a:lnTo>
                  <a:cubicBezTo>
                    <a:pt x="1286" y="567"/>
                    <a:pt x="1198" y="508"/>
                    <a:pt x="1135" y="528"/>
                  </a:cubicBezTo>
                  <a:lnTo>
                    <a:pt x="1135" y="528"/>
                  </a:lnTo>
                  <a:cubicBezTo>
                    <a:pt x="1070" y="549"/>
                    <a:pt x="1172" y="759"/>
                    <a:pt x="1172" y="759"/>
                  </a:cubicBezTo>
                  <a:lnTo>
                    <a:pt x="1172" y="759"/>
                  </a:lnTo>
                  <a:cubicBezTo>
                    <a:pt x="1172" y="759"/>
                    <a:pt x="1016" y="406"/>
                    <a:pt x="884" y="422"/>
                  </a:cubicBezTo>
                  <a:lnTo>
                    <a:pt x="884" y="422"/>
                  </a:lnTo>
                  <a:cubicBezTo>
                    <a:pt x="752" y="438"/>
                    <a:pt x="941" y="751"/>
                    <a:pt x="930" y="759"/>
                  </a:cubicBezTo>
                  <a:lnTo>
                    <a:pt x="930" y="759"/>
                  </a:lnTo>
                  <a:cubicBezTo>
                    <a:pt x="917" y="768"/>
                    <a:pt x="503" y="0"/>
                    <a:pt x="285" y="108"/>
                  </a:cubicBezTo>
                  <a:lnTo>
                    <a:pt x="285" y="108"/>
                  </a:lnTo>
                  <a:cubicBezTo>
                    <a:pt x="67" y="216"/>
                    <a:pt x="561" y="850"/>
                    <a:pt x="561" y="850"/>
                  </a:cubicBezTo>
                  <a:lnTo>
                    <a:pt x="561" y="850"/>
                  </a:lnTo>
                  <a:cubicBezTo>
                    <a:pt x="561" y="850"/>
                    <a:pt x="182" y="475"/>
                    <a:pt x="91" y="576"/>
                  </a:cubicBezTo>
                  <a:lnTo>
                    <a:pt x="91" y="576"/>
                  </a:lnTo>
                  <a:cubicBezTo>
                    <a:pt x="0" y="677"/>
                    <a:pt x="243" y="925"/>
                    <a:pt x="243" y="925"/>
                  </a:cubicBezTo>
                  <a:lnTo>
                    <a:pt x="1477" y="925"/>
                  </a:lnTo>
                  <a:lnTo>
                    <a:pt x="1366" y="73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5" name="Google Shape;225;p26"/>
            <p:cNvSpPr/>
            <p:nvPr/>
          </p:nvSpPr>
          <p:spPr>
            <a:xfrm>
              <a:off x="9159830" y="4544727"/>
              <a:ext cx="560966" cy="320826"/>
            </a:xfrm>
            <a:custGeom>
              <a:avLst/>
              <a:gdLst/>
              <a:ahLst/>
              <a:cxnLst/>
              <a:rect l="l" t="t" r="r" b="b"/>
              <a:pathLst>
                <a:path w="1288" h="736" extrusionOk="0">
                  <a:moveTo>
                    <a:pt x="107" y="519"/>
                  </a:moveTo>
                  <a:lnTo>
                    <a:pt x="107" y="519"/>
                  </a:lnTo>
                  <a:cubicBezTo>
                    <a:pt x="165" y="384"/>
                    <a:pt x="260" y="317"/>
                    <a:pt x="326" y="338"/>
                  </a:cubicBezTo>
                  <a:lnTo>
                    <a:pt x="326" y="338"/>
                  </a:lnTo>
                  <a:cubicBezTo>
                    <a:pt x="392" y="359"/>
                    <a:pt x="289" y="569"/>
                    <a:pt x="289" y="569"/>
                  </a:cubicBezTo>
                  <a:lnTo>
                    <a:pt x="289" y="569"/>
                  </a:lnTo>
                  <a:cubicBezTo>
                    <a:pt x="289" y="569"/>
                    <a:pt x="563" y="0"/>
                    <a:pt x="695" y="16"/>
                  </a:cubicBezTo>
                  <a:lnTo>
                    <a:pt x="695" y="16"/>
                  </a:lnTo>
                  <a:cubicBezTo>
                    <a:pt x="827" y="32"/>
                    <a:pt x="520" y="561"/>
                    <a:pt x="532" y="569"/>
                  </a:cubicBezTo>
                  <a:lnTo>
                    <a:pt x="532" y="569"/>
                  </a:lnTo>
                  <a:cubicBezTo>
                    <a:pt x="544" y="577"/>
                    <a:pt x="773" y="102"/>
                    <a:pt x="984" y="226"/>
                  </a:cubicBezTo>
                  <a:lnTo>
                    <a:pt x="984" y="226"/>
                  </a:lnTo>
                  <a:cubicBezTo>
                    <a:pt x="1074" y="279"/>
                    <a:pt x="901" y="660"/>
                    <a:pt x="901" y="660"/>
                  </a:cubicBezTo>
                  <a:lnTo>
                    <a:pt x="901" y="660"/>
                  </a:lnTo>
                  <a:cubicBezTo>
                    <a:pt x="901" y="660"/>
                    <a:pt x="1107" y="399"/>
                    <a:pt x="1196" y="500"/>
                  </a:cubicBezTo>
                  <a:lnTo>
                    <a:pt x="1196" y="500"/>
                  </a:lnTo>
                  <a:cubicBezTo>
                    <a:pt x="1287" y="600"/>
                    <a:pt x="1217" y="735"/>
                    <a:pt x="1217" y="735"/>
                  </a:cubicBezTo>
                  <a:lnTo>
                    <a:pt x="0" y="735"/>
                  </a:lnTo>
                  <a:lnTo>
                    <a:pt x="107" y="5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6" name="Google Shape;226;p26"/>
            <p:cNvSpPr/>
            <p:nvPr/>
          </p:nvSpPr>
          <p:spPr>
            <a:xfrm>
              <a:off x="8412515" y="2277814"/>
              <a:ext cx="889476" cy="1008584"/>
            </a:xfrm>
            <a:custGeom>
              <a:avLst/>
              <a:gdLst/>
              <a:ahLst/>
              <a:cxnLst/>
              <a:rect l="l" t="t" r="r" b="b"/>
              <a:pathLst>
                <a:path w="2043" h="2317" extrusionOk="0">
                  <a:moveTo>
                    <a:pt x="1593" y="2316"/>
                  </a:moveTo>
                  <a:lnTo>
                    <a:pt x="428" y="2316"/>
                  </a:lnTo>
                  <a:lnTo>
                    <a:pt x="428" y="2316"/>
                  </a:lnTo>
                  <a:cubicBezTo>
                    <a:pt x="190" y="2316"/>
                    <a:pt x="0" y="2068"/>
                    <a:pt x="11" y="1772"/>
                  </a:cubicBezTo>
                  <a:lnTo>
                    <a:pt x="61" y="419"/>
                  </a:lnTo>
                  <a:lnTo>
                    <a:pt x="61" y="419"/>
                  </a:lnTo>
                  <a:cubicBezTo>
                    <a:pt x="69" y="184"/>
                    <a:pt x="223" y="0"/>
                    <a:pt x="411" y="0"/>
                  </a:cubicBezTo>
                  <a:lnTo>
                    <a:pt x="1474" y="0"/>
                  </a:lnTo>
                  <a:lnTo>
                    <a:pt x="1474" y="0"/>
                  </a:lnTo>
                  <a:cubicBezTo>
                    <a:pt x="1665" y="0"/>
                    <a:pt x="1828" y="175"/>
                    <a:pt x="1854" y="412"/>
                  </a:cubicBezTo>
                  <a:lnTo>
                    <a:pt x="1918" y="958"/>
                  </a:lnTo>
                  <a:lnTo>
                    <a:pt x="2006" y="1721"/>
                  </a:lnTo>
                  <a:lnTo>
                    <a:pt x="2006" y="1721"/>
                  </a:lnTo>
                  <a:cubicBezTo>
                    <a:pt x="2042" y="2034"/>
                    <a:pt x="1848" y="2316"/>
                    <a:pt x="1593" y="231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7" name="Google Shape;227;p26"/>
            <p:cNvSpPr/>
            <p:nvPr/>
          </p:nvSpPr>
          <p:spPr>
            <a:xfrm>
              <a:off x="9081064" y="2529479"/>
              <a:ext cx="190189" cy="234376"/>
            </a:xfrm>
            <a:custGeom>
              <a:avLst/>
              <a:gdLst/>
              <a:ahLst/>
              <a:cxnLst/>
              <a:rect l="l" t="t" r="r" b="b"/>
              <a:pathLst>
                <a:path w="438" h="539" extrusionOk="0">
                  <a:moveTo>
                    <a:pt x="163" y="0"/>
                  </a:moveTo>
                  <a:lnTo>
                    <a:pt x="275" y="0"/>
                  </a:lnTo>
                  <a:lnTo>
                    <a:pt x="275" y="0"/>
                  </a:lnTo>
                  <a:cubicBezTo>
                    <a:pt x="354" y="0"/>
                    <a:pt x="419" y="68"/>
                    <a:pt x="422" y="154"/>
                  </a:cubicBezTo>
                  <a:lnTo>
                    <a:pt x="437" y="538"/>
                  </a:lnTo>
                  <a:lnTo>
                    <a:pt x="0" y="538"/>
                  </a:lnTo>
                  <a:lnTo>
                    <a:pt x="16" y="154"/>
                  </a:lnTo>
                  <a:lnTo>
                    <a:pt x="16" y="154"/>
                  </a:lnTo>
                  <a:cubicBezTo>
                    <a:pt x="19" y="68"/>
                    <a:pt x="84" y="0"/>
                    <a:pt x="163"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8" name="Google Shape;228;p26"/>
            <p:cNvSpPr/>
            <p:nvPr/>
          </p:nvSpPr>
          <p:spPr>
            <a:xfrm>
              <a:off x="9146382" y="2471845"/>
              <a:ext cx="57634" cy="88371"/>
            </a:xfrm>
            <a:custGeom>
              <a:avLst/>
              <a:gdLst/>
              <a:ahLst/>
              <a:cxnLst/>
              <a:rect l="l" t="t" r="r" b="b"/>
              <a:pathLst>
                <a:path w="133" h="202" extrusionOk="0">
                  <a:moveTo>
                    <a:pt x="132" y="201"/>
                  </a:moveTo>
                  <a:lnTo>
                    <a:pt x="0" y="201"/>
                  </a:lnTo>
                  <a:lnTo>
                    <a:pt x="0" y="0"/>
                  </a:lnTo>
                  <a:lnTo>
                    <a:pt x="132" y="0"/>
                  </a:lnTo>
                  <a:lnTo>
                    <a:pt x="132" y="201"/>
                  </a:lnTo>
                </a:path>
              </a:pathLst>
            </a:custGeom>
            <a:solidFill>
              <a:srgbClr val="36475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9" name="Google Shape;229;p26"/>
            <p:cNvSpPr/>
            <p:nvPr/>
          </p:nvSpPr>
          <p:spPr>
            <a:xfrm>
              <a:off x="9136777" y="2464161"/>
              <a:ext cx="78765" cy="51870"/>
            </a:xfrm>
            <a:custGeom>
              <a:avLst/>
              <a:gdLst/>
              <a:ahLst/>
              <a:cxnLst/>
              <a:rect l="l" t="t" r="r" b="b"/>
              <a:pathLst>
                <a:path w="181" h="118" extrusionOk="0">
                  <a:moveTo>
                    <a:pt x="43" y="0"/>
                  </a:moveTo>
                  <a:lnTo>
                    <a:pt x="138" y="0"/>
                  </a:lnTo>
                  <a:lnTo>
                    <a:pt x="138" y="0"/>
                  </a:lnTo>
                  <a:cubicBezTo>
                    <a:pt x="161" y="0"/>
                    <a:pt x="180" y="19"/>
                    <a:pt x="180" y="42"/>
                  </a:cubicBezTo>
                  <a:lnTo>
                    <a:pt x="180" y="117"/>
                  </a:lnTo>
                  <a:lnTo>
                    <a:pt x="0" y="117"/>
                  </a:lnTo>
                  <a:lnTo>
                    <a:pt x="0" y="42"/>
                  </a:lnTo>
                  <a:lnTo>
                    <a:pt x="0" y="42"/>
                  </a:lnTo>
                  <a:cubicBezTo>
                    <a:pt x="0" y="19"/>
                    <a:pt x="19" y="0"/>
                    <a:pt x="43"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0" name="Google Shape;230;p26"/>
            <p:cNvSpPr/>
            <p:nvPr/>
          </p:nvSpPr>
          <p:spPr>
            <a:xfrm>
              <a:off x="9061853" y="2752328"/>
              <a:ext cx="253586" cy="534067"/>
            </a:xfrm>
            <a:custGeom>
              <a:avLst/>
              <a:gdLst/>
              <a:ahLst/>
              <a:cxnLst/>
              <a:rect l="l" t="t" r="r" b="b"/>
              <a:pathLst>
                <a:path w="584" h="1227" extrusionOk="0">
                  <a:moveTo>
                    <a:pt x="176" y="1226"/>
                  </a:moveTo>
                  <a:lnTo>
                    <a:pt x="382" y="1226"/>
                  </a:lnTo>
                  <a:lnTo>
                    <a:pt x="382" y="1226"/>
                  </a:lnTo>
                  <a:cubicBezTo>
                    <a:pt x="495" y="1226"/>
                    <a:pt x="583" y="1121"/>
                    <a:pt x="572" y="999"/>
                  </a:cubicBezTo>
                  <a:lnTo>
                    <a:pt x="515" y="0"/>
                  </a:lnTo>
                  <a:lnTo>
                    <a:pt x="0" y="0"/>
                  </a:lnTo>
                  <a:lnTo>
                    <a:pt x="0" y="1036"/>
                  </a:lnTo>
                  <a:lnTo>
                    <a:pt x="0" y="1036"/>
                  </a:lnTo>
                  <a:cubicBezTo>
                    <a:pt x="0" y="1141"/>
                    <a:pt x="79" y="1226"/>
                    <a:pt x="176" y="122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1" name="Google Shape;231;p26"/>
            <p:cNvSpPr/>
            <p:nvPr/>
          </p:nvSpPr>
          <p:spPr>
            <a:xfrm>
              <a:off x="8303012" y="1993489"/>
              <a:ext cx="1135376" cy="332351"/>
            </a:xfrm>
            <a:custGeom>
              <a:avLst/>
              <a:gdLst/>
              <a:ahLst/>
              <a:cxnLst/>
              <a:rect l="l" t="t" r="r" b="b"/>
              <a:pathLst>
                <a:path w="2605" h="764" extrusionOk="0">
                  <a:moveTo>
                    <a:pt x="2222" y="0"/>
                  </a:moveTo>
                  <a:lnTo>
                    <a:pt x="381" y="0"/>
                  </a:lnTo>
                  <a:lnTo>
                    <a:pt x="381" y="0"/>
                  </a:lnTo>
                  <a:cubicBezTo>
                    <a:pt x="170" y="0"/>
                    <a:pt x="0" y="172"/>
                    <a:pt x="0" y="381"/>
                  </a:cubicBezTo>
                  <a:lnTo>
                    <a:pt x="0" y="381"/>
                  </a:lnTo>
                  <a:lnTo>
                    <a:pt x="0" y="381"/>
                  </a:lnTo>
                  <a:cubicBezTo>
                    <a:pt x="0" y="592"/>
                    <a:pt x="170" y="763"/>
                    <a:pt x="381" y="763"/>
                  </a:cubicBezTo>
                  <a:lnTo>
                    <a:pt x="2222" y="763"/>
                  </a:lnTo>
                  <a:lnTo>
                    <a:pt x="2222" y="763"/>
                  </a:lnTo>
                  <a:cubicBezTo>
                    <a:pt x="2433" y="763"/>
                    <a:pt x="2604" y="592"/>
                    <a:pt x="2604" y="381"/>
                  </a:cubicBezTo>
                  <a:lnTo>
                    <a:pt x="2604" y="381"/>
                  </a:lnTo>
                  <a:lnTo>
                    <a:pt x="2604" y="381"/>
                  </a:lnTo>
                  <a:cubicBezTo>
                    <a:pt x="2604" y="172"/>
                    <a:pt x="2433" y="0"/>
                    <a:pt x="2222"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2" name="Google Shape;232;p26"/>
            <p:cNvSpPr/>
            <p:nvPr/>
          </p:nvSpPr>
          <p:spPr>
            <a:xfrm>
              <a:off x="9079143" y="1970436"/>
              <a:ext cx="378459" cy="378459"/>
            </a:xfrm>
            <a:custGeom>
              <a:avLst/>
              <a:gdLst/>
              <a:ahLst/>
              <a:cxnLst/>
              <a:rect l="l" t="t" r="r" b="b"/>
              <a:pathLst>
                <a:path w="868" h="867" extrusionOk="0">
                  <a:moveTo>
                    <a:pt x="787" y="287"/>
                  </a:moveTo>
                  <a:lnTo>
                    <a:pt x="787" y="287"/>
                  </a:lnTo>
                  <a:cubicBezTo>
                    <a:pt x="867" y="482"/>
                    <a:pt x="775" y="705"/>
                    <a:pt x="580" y="785"/>
                  </a:cubicBezTo>
                  <a:lnTo>
                    <a:pt x="580" y="785"/>
                  </a:lnTo>
                  <a:cubicBezTo>
                    <a:pt x="386" y="866"/>
                    <a:pt x="162" y="774"/>
                    <a:pt x="81" y="579"/>
                  </a:cubicBezTo>
                  <a:lnTo>
                    <a:pt x="81" y="579"/>
                  </a:lnTo>
                  <a:cubicBezTo>
                    <a:pt x="0" y="384"/>
                    <a:pt x="94" y="162"/>
                    <a:pt x="289" y="81"/>
                  </a:cubicBezTo>
                  <a:lnTo>
                    <a:pt x="289" y="81"/>
                  </a:lnTo>
                  <a:cubicBezTo>
                    <a:pt x="484" y="0"/>
                    <a:pt x="706" y="94"/>
                    <a:pt x="787" y="287"/>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3" name="Google Shape;233;p26"/>
            <p:cNvSpPr/>
            <p:nvPr/>
          </p:nvSpPr>
          <p:spPr>
            <a:xfrm>
              <a:off x="9123328" y="2014621"/>
              <a:ext cx="292009" cy="292009"/>
            </a:xfrm>
            <a:custGeom>
              <a:avLst/>
              <a:gdLst/>
              <a:ahLst/>
              <a:cxnLst/>
              <a:rect l="l" t="t" r="r" b="b"/>
              <a:pathLst>
                <a:path w="671" h="670" extrusionOk="0">
                  <a:moveTo>
                    <a:pt x="670" y="334"/>
                  </a:moveTo>
                  <a:lnTo>
                    <a:pt x="670" y="334"/>
                  </a:lnTo>
                  <a:cubicBezTo>
                    <a:pt x="670" y="151"/>
                    <a:pt x="521" y="0"/>
                    <a:pt x="336" y="0"/>
                  </a:cubicBezTo>
                  <a:lnTo>
                    <a:pt x="336" y="0"/>
                  </a:lnTo>
                  <a:cubicBezTo>
                    <a:pt x="151" y="0"/>
                    <a:pt x="0" y="151"/>
                    <a:pt x="0" y="334"/>
                  </a:cubicBezTo>
                  <a:lnTo>
                    <a:pt x="0" y="334"/>
                  </a:lnTo>
                  <a:cubicBezTo>
                    <a:pt x="0" y="519"/>
                    <a:pt x="151" y="669"/>
                    <a:pt x="336" y="669"/>
                  </a:cubicBezTo>
                  <a:lnTo>
                    <a:pt x="336" y="669"/>
                  </a:lnTo>
                  <a:cubicBezTo>
                    <a:pt x="521" y="669"/>
                    <a:pt x="670" y="519"/>
                    <a:pt x="670" y="33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4" name="Google Shape;234;p26"/>
            <p:cNvSpPr/>
            <p:nvPr/>
          </p:nvSpPr>
          <p:spPr>
            <a:xfrm>
              <a:off x="9146365" y="2035753"/>
              <a:ext cx="249744" cy="249745"/>
            </a:xfrm>
            <a:custGeom>
              <a:avLst/>
              <a:gdLst/>
              <a:ahLst/>
              <a:cxnLst/>
              <a:rect l="l" t="t" r="r" b="b"/>
              <a:pathLst>
                <a:path w="575" h="574" extrusionOk="0">
                  <a:moveTo>
                    <a:pt x="574" y="286"/>
                  </a:moveTo>
                  <a:lnTo>
                    <a:pt x="574" y="286"/>
                  </a:lnTo>
                  <a:cubicBezTo>
                    <a:pt x="574" y="127"/>
                    <a:pt x="446" y="0"/>
                    <a:pt x="288" y="0"/>
                  </a:cubicBezTo>
                  <a:lnTo>
                    <a:pt x="288" y="0"/>
                  </a:lnTo>
                  <a:cubicBezTo>
                    <a:pt x="129" y="0"/>
                    <a:pt x="0" y="127"/>
                    <a:pt x="0" y="286"/>
                  </a:cubicBezTo>
                  <a:lnTo>
                    <a:pt x="0" y="286"/>
                  </a:lnTo>
                  <a:cubicBezTo>
                    <a:pt x="0" y="445"/>
                    <a:pt x="129" y="573"/>
                    <a:pt x="288" y="573"/>
                  </a:cubicBezTo>
                  <a:lnTo>
                    <a:pt x="288" y="573"/>
                  </a:lnTo>
                  <a:cubicBezTo>
                    <a:pt x="446" y="573"/>
                    <a:pt x="574" y="445"/>
                    <a:pt x="574" y="286"/>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5" name="Google Shape;235;p26"/>
            <p:cNvSpPr/>
            <p:nvPr/>
          </p:nvSpPr>
          <p:spPr>
            <a:xfrm>
              <a:off x="8347197" y="1993489"/>
              <a:ext cx="238218" cy="332351"/>
            </a:xfrm>
            <a:custGeom>
              <a:avLst/>
              <a:gdLst/>
              <a:ahLst/>
              <a:cxnLst/>
              <a:rect l="l" t="t" r="r" b="b"/>
              <a:pathLst>
                <a:path w="549" h="764" extrusionOk="0">
                  <a:moveTo>
                    <a:pt x="166" y="381"/>
                  </a:moveTo>
                  <a:lnTo>
                    <a:pt x="166" y="381"/>
                  </a:lnTo>
                  <a:cubicBezTo>
                    <a:pt x="166" y="171"/>
                    <a:pt x="336" y="0"/>
                    <a:pt x="548" y="0"/>
                  </a:cubicBezTo>
                  <a:lnTo>
                    <a:pt x="382" y="0"/>
                  </a:lnTo>
                  <a:lnTo>
                    <a:pt x="382" y="0"/>
                  </a:lnTo>
                  <a:cubicBezTo>
                    <a:pt x="172" y="0"/>
                    <a:pt x="0" y="171"/>
                    <a:pt x="0" y="381"/>
                  </a:cubicBezTo>
                  <a:lnTo>
                    <a:pt x="0" y="381"/>
                  </a:lnTo>
                  <a:cubicBezTo>
                    <a:pt x="0" y="592"/>
                    <a:pt x="172" y="763"/>
                    <a:pt x="382" y="763"/>
                  </a:cubicBezTo>
                  <a:lnTo>
                    <a:pt x="548" y="763"/>
                  </a:lnTo>
                  <a:lnTo>
                    <a:pt x="548" y="763"/>
                  </a:lnTo>
                  <a:cubicBezTo>
                    <a:pt x="336" y="763"/>
                    <a:pt x="166" y="592"/>
                    <a:pt x="166" y="38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6" name="Google Shape;236;p26"/>
            <p:cNvSpPr/>
            <p:nvPr/>
          </p:nvSpPr>
          <p:spPr>
            <a:xfrm>
              <a:off x="8871663" y="1993489"/>
              <a:ext cx="238218" cy="332351"/>
            </a:xfrm>
            <a:custGeom>
              <a:avLst/>
              <a:gdLst/>
              <a:ahLst/>
              <a:cxnLst/>
              <a:rect l="l" t="t" r="r" b="b"/>
              <a:pathLst>
                <a:path w="548" h="764" extrusionOk="0">
                  <a:moveTo>
                    <a:pt x="166" y="381"/>
                  </a:moveTo>
                  <a:lnTo>
                    <a:pt x="166" y="381"/>
                  </a:lnTo>
                  <a:cubicBezTo>
                    <a:pt x="166" y="171"/>
                    <a:pt x="336" y="0"/>
                    <a:pt x="547" y="0"/>
                  </a:cubicBezTo>
                  <a:lnTo>
                    <a:pt x="381" y="0"/>
                  </a:lnTo>
                  <a:lnTo>
                    <a:pt x="381" y="0"/>
                  </a:lnTo>
                  <a:cubicBezTo>
                    <a:pt x="170" y="0"/>
                    <a:pt x="0" y="171"/>
                    <a:pt x="0" y="381"/>
                  </a:cubicBezTo>
                  <a:lnTo>
                    <a:pt x="0" y="381"/>
                  </a:lnTo>
                  <a:cubicBezTo>
                    <a:pt x="0" y="592"/>
                    <a:pt x="170" y="763"/>
                    <a:pt x="381" y="763"/>
                  </a:cubicBezTo>
                  <a:lnTo>
                    <a:pt x="547" y="763"/>
                  </a:lnTo>
                  <a:lnTo>
                    <a:pt x="547" y="763"/>
                  </a:lnTo>
                  <a:cubicBezTo>
                    <a:pt x="336" y="763"/>
                    <a:pt x="166" y="592"/>
                    <a:pt x="166" y="38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7" name="Google Shape;237;p26"/>
            <p:cNvSpPr/>
            <p:nvPr/>
          </p:nvSpPr>
          <p:spPr>
            <a:xfrm>
              <a:off x="9044563" y="4581228"/>
              <a:ext cx="426490" cy="345801"/>
            </a:xfrm>
            <a:custGeom>
              <a:avLst/>
              <a:gdLst/>
              <a:ahLst/>
              <a:cxnLst/>
              <a:rect l="l" t="t" r="r" b="b"/>
              <a:pathLst>
                <a:path w="977" h="794" extrusionOk="0">
                  <a:moveTo>
                    <a:pt x="976" y="793"/>
                  </a:moveTo>
                  <a:lnTo>
                    <a:pt x="136" y="793"/>
                  </a:lnTo>
                  <a:lnTo>
                    <a:pt x="110" y="644"/>
                  </a:lnTo>
                  <a:lnTo>
                    <a:pt x="0" y="0"/>
                  </a:lnTo>
                  <a:lnTo>
                    <a:pt x="434" y="0"/>
                  </a:lnTo>
                  <a:lnTo>
                    <a:pt x="434" y="0"/>
                  </a:lnTo>
                  <a:cubicBezTo>
                    <a:pt x="434" y="0"/>
                    <a:pt x="583" y="281"/>
                    <a:pt x="778" y="397"/>
                  </a:cubicBezTo>
                  <a:lnTo>
                    <a:pt x="778" y="397"/>
                  </a:lnTo>
                  <a:cubicBezTo>
                    <a:pt x="879" y="456"/>
                    <a:pt x="928" y="558"/>
                    <a:pt x="952" y="644"/>
                  </a:cubicBezTo>
                  <a:lnTo>
                    <a:pt x="952" y="644"/>
                  </a:lnTo>
                  <a:cubicBezTo>
                    <a:pt x="976" y="727"/>
                    <a:pt x="976" y="793"/>
                    <a:pt x="976" y="793"/>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8" name="Google Shape;238;p26"/>
            <p:cNvSpPr/>
            <p:nvPr/>
          </p:nvSpPr>
          <p:spPr>
            <a:xfrm>
              <a:off x="9092590" y="4863632"/>
              <a:ext cx="378461" cy="65318"/>
            </a:xfrm>
            <a:custGeom>
              <a:avLst/>
              <a:gdLst/>
              <a:ahLst/>
              <a:cxnLst/>
              <a:rect l="l" t="t" r="r" b="b"/>
              <a:pathLst>
                <a:path w="867" h="150" extrusionOk="0">
                  <a:moveTo>
                    <a:pt x="866" y="149"/>
                  </a:moveTo>
                  <a:lnTo>
                    <a:pt x="26" y="149"/>
                  </a:lnTo>
                  <a:lnTo>
                    <a:pt x="0" y="0"/>
                  </a:lnTo>
                  <a:lnTo>
                    <a:pt x="842" y="0"/>
                  </a:lnTo>
                  <a:lnTo>
                    <a:pt x="842" y="0"/>
                  </a:lnTo>
                  <a:cubicBezTo>
                    <a:pt x="866" y="83"/>
                    <a:pt x="866" y="149"/>
                    <a:pt x="866" y="14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9" name="Google Shape;239;p26"/>
            <p:cNvSpPr/>
            <p:nvPr/>
          </p:nvSpPr>
          <p:spPr>
            <a:xfrm>
              <a:off x="9150224" y="4658072"/>
              <a:ext cx="161374" cy="28816"/>
            </a:xfrm>
            <a:custGeom>
              <a:avLst/>
              <a:gdLst/>
              <a:ahLst/>
              <a:cxnLst/>
              <a:rect l="l" t="t" r="r" b="b"/>
              <a:pathLst>
                <a:path w="369" h="65" extrusionOk="0">
                  <a:moveTo>
                    <a:pt x="16" y="64"/>
                  </a:moveTo>
                  <a:lnTo>
                    <a:pt x="16" y="64"/>
                  </a:lnTo>
                  <a:cubicBezTo>
                    <a:pt x="29" y="63"/>
                    <a:pt x="44" y="57"/>
                    <a:pt x="56" y="52"/>
                  </a:cubicBezTo>
                  <a:lnTo>
                    <a:pt x="56" y="52"/>
                  </a:lnTo>
                  <a:cubicBezTo>
                    <a:pt x="70" y="49"/>
                    <a:pt x="85" y="46"/>
                    <a:pt x="98" y="42"/>
                  </a:cubicBezTo>
                  <a:lnTo>
                    <a:pt x="98" y="42"/>
                  </a:lnTo>
                  <a:cubicBezTo>
                    <a:pt x="125" y="37"/>
                    <a:pt x="154" y="34"/>
                    <a:pt x="180" y="34"/>
                  </a:cubicBezTo>
                  <a:lnTo>
                    <a:pt x="180" y="34"/>
                  </a:lnTo>
                  <a:cubicBezTo>
                    <a:pt x="236" y="32"/>
                    <a:pt x="292" y="43"/>
                    <a:pt x="346" y="57"/>
                  </a:cubicBezTo>
                  <a:lnTo>
                    <a:pt x="346" y="57"/>
                  </a:lnTo>
                  <a:cubicBezTo>
                    <a:pt x="359" y="60"/>
                    <a:pt x="368" y="41"/>
                    <a:pt x="355" y="35"/>
                  </a:cubicBezTo>
                  <a:lnTo>
                    <a:pt x="355" y="35"/>
                  </a:lnTo>
                  <a:cubicBezTo>
                    <a:pt x="301" y="8"/>
                    <a:pt x="239" y="0"/>
                    <a:pt x="180" y="2"/>
                  </a:cubicBezTo>
                  <a:lnTo>
                    <a:pt x="180" y="2"/>
                  </a:lnTo>
                  <a:cubicBezTo>
                    <a:pt x="150" y="2"/>
                    <a:pt x="119" y="6"/>
                    <a:pt x="90" y="13"/>
                  </a:cubicBezTo>
                  <a:lnTo>
                    <a:pt x="90" y="13"/>
                  </a:lnTo>
                  <a:cubicBezTo>
                    <a:pt x="76" y="16"/>
                    <a:pt x="61" y="21"/>
                    <a:pt x="47" y="26"/>
                  </a:cubicBezTo>
                  <a:lnTo>
                    <a:pt x="47" y="26"/>
                  </a:lnTo>
                  <a:cubicBezTo>
                    <a:pt x="34" y="29"/>
                    <a:pt x="18" y="35"/>
                    <a:pt x="7" y="44"/>
                  </a:cubicBezTo>
                  <a:lnTo>
                    <a:pt x="7" y="44"/>
                  </a:lnTo>
                  <a:cubicBezTo>
                    <a:pt x="0" y="51"/>
                    <a:pt x="5" y="64"/>
                    <a:pt x="16" y="6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0" name="Google Shape;240;p26"/>
            <p:cNvSpPr/>
            <p:nvPr/>
          </p:nvSpPr>
          <p:spPr>
            <a:xfrm>
              <a:off x="9171357" y="4706101"/>
              <a:ext cx="155610" cy="21132"/>
            </a:xfrm>
            <a:custGeom>
              <a:avLst/>
              <a:gdLst/>
              <a:ahLst/>
              <a:cxnLst/>
              <a:rect l="l" t="t" r="r" b="b"/>
              <a:pathLst>
                <a:path w="356" h="47" extrusionOk="0">
                  <a:moveTo>
                    <a:pt x="11" y="37"/>
                  </a:moveTo>
                  <a:lnTo>
                    <a:pt x="11" y="37"/>
                  </a:lnTo>
                  <a:cubicBezTo>
                    <a:pt x="37" y="36"/>
                    <a:pt x="64" y="31"/>
                    <a:pt x="89" y="29"/>
                  </a:cubicBezTo>
                  <a:lnTo>
                    <a:pt x="89" y="29"/>
                  </a:lnTo>
                  <a:cubicBezTo>
                    <a:pt x="117" y="28"/>
                    <a:pt x="144" y="27"/>
                    <a:pt x="171" y="28"/>
                  </a:cubicBezTo>
                  <a:lnTo>
                    <a:pt x="171" y="28"/>
                  </a:lnTo>
                  <a:cubicBezTo>
                    <a:pt x="225" y="28"/>
                    <a:pt x="279" y="33"/>
                    <a:pt x="332" y="43"/>
                  </a:cubicBezTo>
                  <a:lnTo>
                    <a:pt x="332" y="43"/>
                  </a:lnTo>
                  <a:cubicBezTo>
                    <a:pt x="348" y="46"/>
                    <a:pt x="355" y="22"/>
                    <a:pt x="339" y="17"/>
                  </a:cubicBezTo>
                  <a:lnTo>
                    <a:pt x="339" y="17"/>
                  </a:lnTo>
                  <a:cubicBezTo>
                    <a:pt x="284" y="6"/>
                    <a:pt x="229" y="0"/>
                    <a:pt x="173" y="0"/>
                  </a:cubicBezTo>
                  <a:lnTo>
                    <a:pt x="173" y="0"/>
                  </a:lnTo>
                  <a:cubicBezTo>
                    <a:pt x="145" y="1"/>
                    <a:pt x="117" y="2"/>
                    <a:pt x="89" y="6"/>
                  </a:cubicBezTo>
                  <a:lnTo>
                    <a:pt x="89" y="6"/>
                  </a:lnTo>
                  <a:cubicBezTo>
                    <a:pt x="62" y="9"/>
                    <a:pt x="35" y="12"/>
                    <a:pt x="9" y="22"/>
                  </a:cubicBezTo>
                  <a:lnTo>
                    <a:pt x="9" y="22"/>
                  </a:lnTo>
                  <a:cubicBezTo>
                    <a:pt x="0" y="25"/>
                    <a:pt x="1" y="37"/>
                    <a:pt x="11" y="3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1" name="Google Shape;241;p26"/>
            <p:cNvSpPr/>
            <p:nvPr/>
          </p:nvSpPr>
          <p:spPr>
            <a:xfrm>
              <a:off x="9140619" y="4613887"/>
              <a:ext cx="146005" cy="28816"/>
            </a:xfrm>
            <a:custGeom>
              <a:avLst/>
              <a:gdLst/>
              <a:ahLst/>
              <a:cxnLst/>
              <a:rect l="l" t="t" r="r" b="b"/>
              <a:pathLst>
                <a:path w="337" h="65" extrusionOk="0">
                  <a:moveTo>
                    <a:pt x="17" y="60"/>
                  </a:moveTo>
                  <a:lnTo>
                    <a:pt x="17" y="60"/>
                  </a:lnTo>
                  <a:cubicBezTo>
                    <a:pt x="64" y="45"/>
                    <a:pt x="114" y="33"/>
                    <a:pt x="164" y="30"/>
                  </a:cubicBezTo>
                  <a:lnTo>
                    <a:pt x="164" y="30"/>
                  </a:lnTo>
                  <a:cubicBezTo>
                    <a:pt x="216" y="28"/>
                    <a:pt x="267" y="33"/>
                    <a:pt x="317" y="42"/>
                  </a:cubicBezTo>
                  <a:lnTo>
                    <a:pt x="317" y="42"/>
                  </a:lnTo>
                  <a:cubicBezTo>
                    <a:pt x="330" y="44"/>
                    <a:pt x="336" y="25"/>
                    <a:pt x="322" y="20"/>
                  </a:cubicBezTo>
                  <a:lnTo>
                    <a:pt x="322" y="20"/>
                  </a:lnTo>
                  <a:cubicBezTo>
                    <a:pt x="271" y="4"/>
                    <a:pt x="217" y="0"/>
                    <a:pt x="163" y="5"/>
                  </a:cubicBezTo>
                  <a:lnTo>
                    <a:pt x="163" y="5"/>
                  </a:lnTo>
                  <a:cubicBezTo>
                    <a:pt x="111" y="9"/>
                    <a:pt x="57" y="21"/>
                    <a:pt x="9" y="44"/>
                  </a:cubicBezTo>
                  <a:lnTo>
                    <a:pt x="9" y="44"/>
                  </a:lnTo>
                  <a:cubicBezTo>
                    <a:pt x="0" y="49"/>
                    <a:pt x="7" y="64"/>
                    <a:pt x="17" y="6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2" name="Google Shape;242;p26"/>
            <p:cNvSpPr/>
            <p:nvPr/>
          </p:nvSpPr>
          <p:spPr>
            <a:xfrm>
              <a:off x="8199272" y="4581228"/>
              <a:ext cx="587860" cy="345801"/>
            </a:xfrm>
            <a:custGeom>
              <a:avLst/>
              <a:gdLst/>
              <a:ahLst/>
              <a:cxnLst/>
              <a:rect l="l" t="t" r="r" b="b"/>
              <a:pathLst>
                <a:path w="1349" h="794" extrusionOk="0">
                  <a:moveTo>
                    <a:pt x="1348" y="793"/>
                  </a:moveTo>
                  <a:lnTo>
                    <a:pt x="0" y="793"/>
                  </a:lnTo>
                  <a:lnTo>
                    <a:pt x="0" y="793"/>
                  </a:lnTo>
                  <a:cubicBezTo>
                    <a:pt x="0" y="793"/>
                    <a:pt x="8" y="723"/>
                    <a:pt x="42" y="644"/>
                  </a:cubicBezTo>
                  <a:lnTo>
                    <a:pt x="42" y="644"/>
                  </a:lnTo>
                  <a:cubicBezTo>
                    <a:pt x="80" y="557"/>
                    <a:pt x="150" y="456"/>
                    <a:pt x="278" y="423"/>
                  </a:cubicBezTo>
                  <a:lnTo>
                    <a:pt x="278" y="423"/>
                  </a:lnTo>
                  <a:cubicBezTo>
                    <a:pt x="524" y="357"/>
                    <a:pt x="635" y="244"/>
                    <a:pt x="644" y="0"/>
                  </a:cubicBezTo>
                  <a:lnTo>
                    <a:pt x="1132" y="0"/>
                  </a:lnTo>
                  <a:lnTo>
                    <a:pt x="1132" y="0"/>
                  </a:lnTo>
                  <a:cubicBezTo>
                    <a:pt x="1132" y="0"/>
                    <a:pt x="1256" y="409"/>
                    <a:pt x="1317" y="644"/>
                  </a:cubicBezTo>
                  <a:lnTo>
                    <a:pt x="1317" y="644"/>
                  </a:lnTo>
                  <a:cubicBezTo>
                    <a:pt x="1334" y="714"/>
                    <a:pt x="1347" y="770"/>
                    <a:pt x="1348" y="793"/>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3" name="Google Shape;243;p26"/>
            <p:cNvSpPr/>
            <p:nvPr/>
          </p:nvSpPr>
          <p:spPr>
            <a:xfrm>
              <a:off x="8199272" y="4863632"/>
              <a:ext cx="587860" cy="65318"/>
            </a:xfrm>
            <a:custGeom>
              <a:avLst/>
              <a:gdLst/>
              <a:ahLst/>
              <a:cxnLst/>
              <a:rect l="l" t="t" r="r" b="b"/>
              <a:pathLst>
                <a:path w="1349" h="150" extrusionOk="0">
                  <a:moveTo>
                    <a:pt x="1317" y="0"/>
                  </a:moveTo>
                  <a:lnTo>
                    <a:pt x="1317" y="0"/>
                  </a:lnTo>
                  <a:cubicBezTo>
                    <a:pt x="1334" y="70"/>
                    <a:pt x="1347" y="126"/>
                    <a:pt x="1348" y="149"/>
                  </a:cubicBezTo>
                  <a:lnTo>
                    <a:pt x="0" y="149"/>
                  </a:lnTo>
                  <a:lnTo>
                    <a:pt x="0" y="149"/>
                  </a:lnTo>
                  <a:cubicBezTo>
                    <a:pt x="0" y="149"/>
                    <a:pt x="8" y="79"/>
                    <a:pt x="42" y="0"/>
                  </a:cubicBezTo>
                  <a:lnTo>
                    <a:pt x="1317"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4" name="Google Shape;244;p26"/>
            <p:cNvSpPr/>
            <p:nvPr/>
          </p:nvSpPr>
          <p:spPr>
            <a:xfrm>
              <a:off x="8379857" y="4729154"/>
              <a:ext cx="99898" cy="19211"/>
            </a:xfrm>
            <a:custGeom>
              <a:avLst/>
              <a:gdLst/>
              <a:ahLst/>
              <a:cxnLst/>
              <a:rect l="l" t="t" r="r" b="b"/>
              <a:pathLst>
                <a:path w="230" h="43" extrusionOk="0">
                  <a:moveTo>
                    <a:pt x="6" y="31"/>
                  </a:moveTo>
                  <a:lnTo>
                    <a:pt x="6" y="31"/>
                  </a:lnTo>
                  <a:cubicBezTo>
                    <a:pt x="23" y="29"/>
                    <a:pt x="39" y="24"/>
                    <a:pt x="56" y="23"/>
                  </a:cubicBezTo>
                  <a:lnTo>
                    <a:pt x="56" y="23"/>
                  </a:lnTo>
                  <a:cubicBezTo>
                    <a:pt x="72" y="21"/>
                    <a:pt x="90" y="21"/>
                    <a:pt x="107" y="23"/>
                  </a:cubicBezTo>
                  <a:lnTo>
                    <a:pt x="107" y="23"/>
                  </a:lnTo>
                  <a:cubicBezTo>
                    <a:pt x="141" y="25"/>
                    <a:pt x="176" y="33"/>
                    <a:pt x="210" y="40"/>
                  </a:cubicBezTo>
                  <a:lnTo>
                    <a:pt x="210" y="40"/>
                  </a:lnTo>
                  <a:cubicBezTo>
                    <a:pt x="223" y="42"/>
                    <a:pt x="229" y="23"/>
                    <a:pt x="216" y="19"/>
                  </a:cubicBezTo>
                  <a:lnTo>
                    <a:pt x="216" y="19"/>
                  </a:lnTo>
                  <a:cubicBezTo>
                    <a:pt x="180" y="11"/>
                    <a:pt x="142" y="3"/>
                    <a:pt x="105" y="2"/>
                  </a:cubicBezTo>
                  <a:lnTo>
                    <a:pt x="105" y="2"/>
                  </a:lnTo>
                  <a:cubicBezTo>
                    <a:pt x="87" y="0"/>
                    <a:pt x="69" y="2"/>
                    <a:pt x="51" y="4"/>
                  </a:cubicBezTo>
                  <a:lnTo>
                    <a:pt x="51" y="4"/>
                  </a:lnTo>
                  <a:cubicBezTo>
                    <a:pt x="35" y="6"/>
                    <a:pt x="16" y="11"/>
                    <a:pt x="2" y="21"/>
                  </a:cubicBezTo>
                  <a:lnTo>
                    <a:pt x="2" y="21"/>
                  </a:lnTo>
                  <a:cubicBezTo>
                    <a:pt x="0" y="25"/>
                    <a:pt x="2" y="31"/>
                    <a:pt x="6" y="3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5" name="Google Shape;245;p26"/>
            <p:cNvSpPr/>
            <p:nvPr/>
          </p:nvSpPr>
          <p:spPr>
            <a:xfrm>
              <a:off x="8420200" y="4696494"/>
              <a:ext cx="94134" cy="13447"/>
            </a:xfrm>
            <a:custGeom>
              <a:avLst/>
              <a:gdLst/>
              <a:ahLst/>
              <a:cxnLst/>
              <a:rect l="l" t="t" r="r" b="b"/>
              <a:pathLst>
                <a:path w="214" h="33" extrusionOk="0">
                  <a:moveTo>
                    <a:pt x="8" y="28"/>
                  </a:moveTo>
                  <a:lnTo>
                    <a:pt x="8" y="28"/>
                  </a:lnTo>
                  <a:cubicBezTo>
                    <a:pt x="21" y="32"/>
                    <a:pt x="40" y="30"/>
                    <a:pt x="56" y="29"/>
                  </a:cubicBezTo>
                  <a:lnTo>
                    <a:pt x="56" y="29"/>
                  </a:lnTo>
                  <a:cubicBezTo>
                    <a:pt x="72" y="29"/>
                    <a:pt x="87" y="28"/>
                    <a:pt x="102" y="28"/>
                  </a:cubicBezTo>
                  <a:lnTo>
                    <a:pt x="102" y="28"/>
                  </a:lnTo>
                  <a:cubicBezTo>
                    <a:pt x="135" y="26"/>
                    <a:pt x="167" y="24"/>
                    <a:pt x="199" y="20"/>
                  </a:cubicBezTo>
                  <a:lnTo>
                    <a:pt x="199" y="20"/>
                  </a:lnTo>
                  <a:cubicBezTo>
                    <a:pt x="212" y="18"/>
                    <a:pt x="213" y="0"/>
                    <a:pt x="199" y="0"/>
                  </a:cubicBezTo>
                  <a:lnTo>
                    <a:pt x="199" y="0"/>
                  </a:lnTo>
                  <a:cubicBezTo>
                    <a:pt x="166" y="0"/>
                    <a:pt x="133" y="2"/>
                    <a:pt x="101" y="5"/>
                  </a:cubicBezTo>
                  <a:lnTo>
                    <a:pt x="101" y="5"/>
                  </a:lnTo>
                  <a:cubicBezTo>
                    <a:pt x="85" y="6"/>
                    <a:pt x="68" y="7"/>
                    <a:pt x="52" y="9"/>
                  </a:cubicBezTo>
                  <a:lnTo>
                    <a:pt x="52" y="9"/>
                  </a:lnTo>
                  <a:cubicBezTo>
                    <a:pt x="38" y="10"/>
                    <a:pt x="19" y="10"/>
                    <a:pt x="7" y="16"/>
                  </a:cubicBezTo>
                  <a:lnTo>
                    <a:pt x="7" y="16"/>
                  </a:lnTo>
                  <a:cubicBezTo>
                    <a:pt x="0" y="18"/>
                    <a:pt x="3" y="26"/>
                    <a:pt x="8" y="2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6" name="Google Shape;246;p26"/>
            <p:cNvSpPr/>
            <p:nvPr/>
          </p:nvSpPr>
          <p:spPr>
            <a:xfrm>
              <a:off x="8452859" y="4644625"/>
              <a:ext cx="90292" cy="15369"/>
            </a:xfrm>
            <a:custGeom>
              <a:avLst/>
              <a:gdLst/>
              <a:ahLst/>
              <a:cxnLst/>
              <a:rect l="l" t="t" r="r" b="b"/>
              <a:pathLst>
                <a:path w="209" h="36" extrusionOk="0">
                  <a:moveTo>
                    <a:pt x="7" y="28"/>
                  </a:moveTo>
                  <a:lnTo>
                    <a:pt x="7" y="28"/>
                  </a:lnTo>
                  <a:cubicBezTo>
                    <a:pt x="37" y="35"/>
                    <a:pt x="68" y="32"/>
                    <a:pt x="99" y="31"/>
                  </a:cubicBezTo>
                  <a:lnTo>
                    <a:pt x="99" y="31"/>
                  </a:lnTo>
                  <a:cubicBezTo>
                    <a:pt x="130" y="30"/>
                    <a:pt x="162" y="28"/>
                    <a:pt x="194" y="24"/>
                  </a:cubicBezTo>
                  <a:lnTo>
                    <a:pt x="194" y="24"/>
                  </a:lnTo>
                  <a:cubicBezTo>
                    <a:pt x="208" y="22"/>
                    <a:pt x="208" y="0"/>
                    <a:pt x="194" y="0"/>
                  </a:cubicBezTo>
                  <a:lnTo>
                    <a:pt x="194" y="0"/>
                  </a:lnTo>
                  <a:cubicBezTo>
                    <a:pt x="162" y="1"/>
                    <a:pt x="130" y="3"/>
                    <a:pt x="99" y="4"/>
                  </a:cubicBezTo>
                  <a:lnTo>
                    <a:pt x="99" y="4"/>
                  </a:lnTo>
                  <a:cubicBezTo>
                    <a:pt x="68" y="7"/>
                    <a:pt x="37" y="7"/>
                    <a:pt x="7" y="14"/>
                  </a:cubicBezTo>
                  <a:lnTo>
                    <a:pt x="7" y="14"/>
                  </a:lnTo>
                  <a:cubicBezTo>
                    <a:pt x="0" y="16"/>
                    <a:pt x="0" y="27"/>
                    <a:pt x="7" y="2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7" name="Google Shape;247;p26"/>
            <p:cNvSpPr/>
            <p:nvPr/>
          </p:nvSpPr>
          <p:spPr>
            <a:xfrm>
              <a:off x="8343355" y="3161526"/>
              <a:ext cx="974002" cy="1419697"/>
            </a:xfrm>
            <a:custGeom>
              <a:avLst/>
              <a:gdLst/>
              <a:ahLst/>
              <a:cxnLst/>
              <a:rect l="l" t="t" r="r" b="b"/>
              <a:pathLst>
                <a:path w="2236" h="3260" extrusionOk="0">
                  <a:moveTo>
                    <a:pt x="168" y="0"/>
                  </a:moveTo>
                  <a:lnTo>
                    <a:pt x="168" y="0"/>
                  </a:lnTo>
                  <a:cubicBezTo>
                    <a:pt x="168" y="0"/>
                    <a:pt x="0" y="2751"/>
                    <a:pt x="139" y="2984"/>
                  </a:cubicBezTo>
                  <a:lnTo>
                    <a:pt x="139" y="2984"/>
                  </a:lnTo>
                  <a:cubicBezTo>
                    <a:pt x="276" y="3216"/>
                    <a:pt x="313" y="3259"/>
                    <a:pt x="313" y="3259"/>
                  </a:cubicBezTo>
                  <a:lnTo>
                    <a:pt x="801" y="3259"/>
                  </a:lnTo>
                  <a:lnTo>
                    <a:pt x="801" y="3259"/>
                  </a:lnTo>
                  <a:cubicBezTo>
                    <a:pt x="801" y="3259"/>
                    <a:pt x="961" y="3128"/>
                    <a:pt x="954" y="2902"/>
                  </a:cubicBezTo>
                  <a:lnTo>
                    <a:pt x="954" y="2902"/>
                  </a:lnTo>
                  <a:cubicBezTo>
                    <a:pt x="948" y="2676"/>
                    <a:pt x="929" y="1044"/>
                    <a:pt x="929" y="1044"/>
                  </a:cubicBezTo>
                  <a:lnTo>
                    <a:pt x="1299" y="2908"/>
                  </a:lnTo>
                  <a:lnTo>
                    <a:pt x="1299" y="2908"/>
                  </a:lnTo>
                  <a:cubicBezTo>
                    <a:pt x="1299" y="2908"/>
                    <a:pt x="1407" y="3172"/>
                    <a:pt x="1613" y="3259"/>
                  </a:cubicBezTo>
                  <a:lnTo>
                    <a:pt x="2047" y="3259"/>
                  </a:lnTo>
                  <a:lnTo>
                    <a:pt x="2047" y="3259"/>
                  </a:lnTo>
                  <a:cubicBezTo>
                    <a:pt x="2047" y="3259"/>
                    <a:pt x="2235" y="3071"/>
                    <a:pt x="2153" y="2813"/>
                  </a:cubicBezTo>
                  <a:lnTo>
                    <a:pt x="2153" y="2813"/>
                  </a:lnTo>
                  <a:cubicBezTo>
                    <a:pt x="2072" y="2557"/>
                    <a:pt x="1536" y="0"/>
                    <a:pt x="1536" y="0"/>
                  </a:cubicBezTo>
                  <a:lnTo>
                    <a:pt x="168" y="0"/>
                  </a:ln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8" name="Google Shape;248;p26"/>
            <p:cNvSpPr/>
            <p:nvPr/>
          </p:nvSpPr>
          <p:spPr>
            <a:xfrm>
              <a:off x="8568126" y="3301766"/>
              <a:ext cx="186347" cy="322747"/>
            </a:xfrm>
            <a:custGeom>
              <a:avLst/>
              <a:gdLst/>
              <a:ahLst/>
              <a:cxnLst/>
              <a:rect l="l" t="t" r="r" b="b"/>
              <a:pathLst>
                <a:path w="427" h="739" extrusionOk="0">
                  <a:moveTo>
                    <a:pt x="3" y="8"/>
                  </a:moveTo>
                  <a:lnTo>
                    <a:pt x="3" y="8"/>
                  </a:lnTo>
                  <a:cubicBezTo>
                    <a:pt x="86" y="92"/>
                    <a:pt x="172" y="173"/>
                    <a:pt x="257" y="255"/>
                  </a:cubicBezTo>
                  <a:lnTo>
                    <a:pt x="257" y="255"/>
                  </a:lnTo>
                  <a:cubicBezTo>
                    <a:pt x="260" y="256"/>
                    <a:pt x="261" y="259"/>
                    <a:pt x="263" y="260"/>
                  </a:cubicBezTo>
                  <a:lnTo>
                    <a:pt x="263" y="260"/>
                  </a:lnTo>
                  <a:cubicBezTo>
                    <a:pt x="262" y="260"/>
                    <a:pt x="271" y="268"/>
                    <a:pt x="268" y="263"/>
                  </a:cubicBezTo>
                  <a:lnTo>
                    <a:pt x="268" y="263"/>
                  </a:lnTo>
                  <a:cubicBezTo>
                    <a:pt x="269" y="263"/>
                    <a:pt x="268" y="264"/>
                    <a:pt x="269" y="264"/>
                  </a:cubicBezTo>
                  <a:lnTo>
                    <a:pt x="269" y="264"/>
                  </a:lnTo>
                  <a:cubicBezTo>
                    <a:pt x="269" y="264"/>
                    <a:pt x="269" y="266"/>
                    <a:pt x="269" y="267"/>
                  </a:cubicBezTo>
                  <a:lnTo>
                    <a:pt x="269" y="267"/>
                  </a:lnTo>
                  <a:cubicBezTo>
                    <a:pt x="271" y="271"/>
                    <a:pt x="271" y="275"/>
                    <a:pt x="272" y="280"/>
                  </a:cubicBezTo>
                  <a:lnTo>
                    <a:pt x="272" y="280"/>
                  </a:lnTo>
                  <a:cubicBezTo>
                    <a:pt x="277" y="296"/>
                    <a:pt x="282" y="312"/>
                    <a:pt x="286" y="329"/>
                  </a:cubicBezTo>
                  <a:lnTo>
                    <a:pt x="286" y="329"/>
                  </a:lnTo>
                  <a:cubicBezTo>
                    <a:pt x="315" y="432"/>
                    <a:pt x="346" y="536"/>
                    <a:pt x="376" y="640"/>
                  </a:cubicBezTo>
                  <a:lnTo>
                    <a:pt x="376" y="640"/>
                  </a:lnTo>
                  <a:cubicBezTo>
                    <a:pt x="384" y="668"/>
                    <a:pt x="394" y="697"/>
                    <a:pt x="402" y="725"/>
                  </a:cubicBezTo>
                  <a:lnTo>
                    <a:pt x="402" y="725"/>
                  </a:lnTo>
                  <a:cubicBezTo>
                    <a:pt x="405" y="738"/>
                    <a:pt x="426" y="733"/>
                    <a:pt x="423" y="719"/>
                  </a:cubicBezTo>
                  <a:lnTo>
                    <a:pt x="423" y="719"/>
                  </a:lnTo>
                  <a:cubicBezTo>
                    <a:pt x="401" y="643"/>
                    <a:pt x="379" y="568"/>
                    <a:pt x="356" y="493"/>
                  </a:cubicBezTo>
                  <a:lnTo>
                    <a:pt x="356" y="493"/>
                  </a:lnTo>
                  <a:cubicBezTo>
                    <a:pt x="340" y="441"/>
                    <a:pt x="325" y="388"/>
                    <a:pt x="309" y="336"/>
                  </a:cubicBezTo>
                  <a:lnTo>
                    <a:pt x="309" y="336"/>
                  </a:lnTo>
                  <a:cubicBezTo>
                    <a:pt x="304" y="318"/>
                    <a:pt x="298" y="301"/>
                    <a:pt x="292" y="282"/>
                  </a:cubicBezTo>
                  <a:lnTo>
                    <a:pt x="292" y="282"/>
                  </a:lnTo>
                  <a:cubicBezTo>
                    <a:pt x="290" y="275"/>
                    <a:pt x="289" y="267"/>
                    <a:pt x="285" y="259"/>
                  </a:cubicBezTo>
                  <a:lnTo>
                    <a:pt x="285" y="259"/>
                  </a:lnTo>
                  <a:cubicBezTo>
                    <a:pt x="282" y="250"/>
                    <a:pt x="271" y="243"/>
                    <a:pt x="264" y="238"/>
                  </a:cubicBezTo>
                  <a:lnTo>
                    <a:pt x="264" y="238"/>
                  </a:lnTo>
                  <a:cubicBezTo>
                    <a:pt x="254" y="227"/>
                    <a:pt x="242" y="217"/>
                    <a:pt x="231" y="206"/>
                  </a:cubicBezTo>
                  <a:lnTo>
                    <a:pt x="231" y="206"/>
                  </a:lnTo>
                  <a:cubicBezTo>
                    <a:pt x="206" y="183"/>
                    <a:pt x="180" y="159"/>
                    <a:pt x="156" y="136"/>
                  </a:cubicBezTo>
                  <a:lnTo>
                    <a:pt x="156" y="136"/>
                  </a:lnTo>
                  <a:cubicBezTo>
                    <a:pt x="107" y="92"/>
                    <a:pt x="58" y="46"/>
                    <a:pt x="8" y="2"/>
                  </a:cubicBezTo>
                  <a:lnTo>
                    <a:pt x="8" y="2"/>
                  </a:lnTo>
                  <a:cubicBezTo>
                    <a:pt x="4" y="0"/>
                    <a:pt x="0" y="4"/>
                    <a:pt x="3" y="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9" name="Google Shape;249;p26"/>
            <p:cNvSpPr/>
            <p:nvPr/>
          </p:nvSpPr>
          <p:spPr>
            <a:xfrm>
              <a:off x="8473991" y="4565859"/>
              <a:ext cx="236297" cy="23053"/>
            </a:xfrm>
            <a:custGeom>
              <a:avLst/>
              <a:gdLst/>
              <a:ahLst/>
              <a:cxnLst/>
              <a:rect l="l" t="t" r="r" b="b"/>
              <a:pathLst>
                <a:path w="542" h="55" extrusionOk="0">
                  <a:moveTo>
                    <a:pt x="14" y="51"/>
                  </a:moveTo>
                  <a:lnTo>
                    <a:pt x="14" y="51"/>
                  </a:lnTo>
                  <a:cubicBezTo>
                    <a:pt x="80" y="54"/>
                    <a:pt x="147" y="50"/>
                    <a:pt x="214" y="47"/>
                  </a:cubicBezTo>
                  <a:lnTo>
                    <a:pt x="214" y="47"/>
                  </a:lnTo>
                  <a:cubicBezTo>
                    <a:pt x="281" y="45"/>
                    <a:pt x="347" y="41"/>
                    <a:pt x="414" y="39"/>
                  </a:cubicBezTo>
                  <a:lnTo>
                    <a:pt x="414" y="39"/>
                  </a:lnTo>
                  <a:cubicBezTo>
                    <a:pt x="451" y="36"/>
                    <a:pt x="490" y="34"/>
                    <a:pt x="526" y="28"/>
                  </a:cubicBezTo>
                  <a:lnTo>
                    <a:pt x="526" y="28"/>
                  </a:lnTo>
                  <a:cubicBezTo>
                    <a:pt x="541" y="26"/>
                    <a:pt x="537" y="5"/>
                    <a:pt x="524" y="4"/>
                  </a:cubicBezTo>
                  <a:lnTo>
                    <a:pt x="524" y="4"/>
                  </a:lnTo>
                  <a:cubicBezTo>
                    <a:pt x="457" y="0"/>
                    <a:pt x="390" y="6"/>
                    <a:pt x="325" y="9"/>
                  </a:cubicBezTo>
                  <a:lnTo>
                    <a:pt x="325" y="9"/>
                  </a:lnTo>
                  <a:cubicBezTo>
                    <a:pt x="259" y="13"/>
                    <a:pt x="193" y="16"/>
                    <a:pt x="127" y="21"/>
                  </a:cubicBezTo>
                  <a:lnTo>
                    <a:pt x="127" y="21"/>
                  </a:lnTo>
                  <a:cubicBezTo>
                    <a:pt x="88" y="24"/>
                    <a:pt x="51" y="26"/>
                    <a:pt x="14" y="30"/>
                  </a:cubicBezTo>
                  <a:lnTo>
                    <a:pt x="14" y="30"/>
                  </a:lnTo>
                  <a:cubicBezTo>
                    <a:pt x="1" y="33"/>
                    <a:pt x="0" y="51"/>
                    <a:pt x="14" y="5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0" name="Google Shape;250;p26"/>
            <p:cNvSpPr/>
            <p:nvPr/>
          </p:nvSpPr>
          <p:spPr>
            <a:xfrm>
              <a:off x="9038799" y="4571623"/>
              <a:ext cx="197875" cy="15369"/>
            </a:xfrm>
            <a:custGeom>
              <a:avLst/>
              <a:gdLst/>
              <a:ahLst/>
              <a:cxnLst/>
              <a:rect l="l" t="t" r="r" b="b"/>
              <a:pathLst>
                <a:path w="455" h="36" extrusionOk="0">
                  <a:moveTo>
                    <a:pt x="9" y="32"/>
                  </a:moveTo>
                  <a:lnTo>
                    <a:pt x="9" y="32"/>
                  </a:lnTo>
                  <a:cubicBezTo>
                    <a:pt x="25" y="35"/>
                    <a:pt x="43" y="34"/>
                    <a:pt x="61" y="34"/>
                  </a:cubicBezTo>
                  <a:lnTo>
                    <a:pt x="61" y="34"/>
                  </a:lnTo>
                  <a:cubicBezTo>
                    <a:pt x="79" y="34"/>
                    <a:pt x="97" y="34"/>
                    <a:pt x="116" y="33"/>
                  </a:cubicBezTo>
                  <a:lnTo>
                    <a:pt x="116" y="33"/>
                  </a:lnTo>
                  <a:cubicBezTo>
                    <a:pt x="152" y="33"/>
                    <a:pt x="188" y="32"/>
                    <a:pt x="224" y="32"/>
                  </a:cubicBezTo>
                  <a:lnTo>
                    <a:pt x="224" y="32"/>
                  </a:lnTo>
                  <a:cubicBezTo>
                    <a:pt x="260" y="31"/>
                    <a:pt x="297" y="31"/>
                    <a:pt x="334" y="31"/>
                  </a:cubicBezTo>
                  <a:lnTo>
                    <a:pt x="334" y="31"/>
                  </a:lnTo>
                  <a:cubicBezTo>
                    <a:pt x="370" y="31"/>
                    <a:pt x="407" y="32"/>
                    <a:pt x="442" y="27"/>
                  </a:cubicBezTo>
                  <a:lnTo>
                    <a:pt x="442" y="27"/>
                  </a:lnTo>
                  <a:cubicBezTo>
                    <a:pt x="448" y="27"/>
                    <a:pt x="453" y="23"/>
                    <a:pt x="454" y="17"/>
                  </a:cubicBezTo>
                  <a:lnTo>
                    <a:pt x="454" y="17"/>
                  </a:lnTo>
                  <a:cubicBezTo>
                    <a:pt x="454" y="13"/>
                    <a:pt x="451" y="6"/>
                    <a:pt x="446" y="5"/>
                  </a:cubicBezTo>
                  <a:lnTo>
                    <a:pt x="446" y="5"/>
                  </a:lnTo>
                  <a:cubicBezTo>
                    <a:pt x="410" y="0"/>
                    <a:pt x="373" y="0"/>
                    <a:pt x="338" y="0"/>
                  </a:cubicBezTo>
                  <a:lnTo>
                    <a:pt x="338" y="0"/>
                  </a:lnTo>
                  <a:cubicBezTo>
                    <a:pt x="300" y="0"/>
                    <a:pt x="263" y="1"/>
                    <a:pt x="227" y="2"/>
                  </a:cubicBezTo>
                  <a:lnTo>
                    <a:pt x="227" y="2"/>
                  </a:lnTo>
                  <a:cubicBezTo>
                    <a:pt x="190" y="2"/>
                    <a:pt x="154" y="5"/>
                    <a:pt x="117" y="6"/>
                  </a:cubicBezTo>
                  <a:lnTo>
                    <a:pt x="117" y="6"/>
                  </a:lnTo>
                  <a:cubicBezTo>
                    <a:pt x="99" y="7"/>
                    <a:pt x="81" y="8"/>
                    <a:pt x="63" y="11"/>
                  </a:cubicBezTo>
                  <a:lnTo>
                    <a:pt x="63" y="11"/>
                  </a:lnTo>
                  <a:cubicBezTo>
                    <a:pt x="44" y="12"/>
                    <a:pt x="26" y="12"/>
                    <a:pt x="9" y="17"/>
                  </a:cubicBezTo>
                  <a:lnTo>
                    <a:pt x="9" y="17"/>
                  </a:lnTo>
                  <a:cubicBezTo>
                    <a:pt x="1" y="19"/>
                    <a:pt x="0" y="31"/>
                    <a:pt x="9" y="3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1" name="Google Shape;251;p26"/>
            <p:cNvSpPr/>
            <p:nvPr/>
          </p:nvSpPr>
          <p:spPr>
            <a:xfrm>
              <a:off x="9015746" y="4423696"/>
              <a:ext cx="94134" cy="167137"/>
            </a:xfrm>
            <a:custGeom>
              <a:avLst/>
              <a:gdLst/>
              <a:ahLst/>
              <a:cxnLst/>
              <a:rect l="l" t="t" r="r" b="b"/>
              <a:pathLst>
                <a:path w="217" h="384" extrusionOk="0">
                  <a:moveTo>
                    <a:pt x="188" y="342"/>
                  </a:moveTo>
                  <a:lnTo>
                    <a:pt x="188" y="342"/>
                  </a:lnTo>
                  <a:cubicBezTo>
                    <a:pt x="179" y="330"/>
                    <a:pt x="168" y="319"/>
                    <a:pt x="158" y="307"/>
                  </a:cubicBezTo>
                  <a:lnTo>
                    <a:pt x="158" y="307"/>
                  </a:lnTo>
                  <a:cubicBezTo>
                    <a:pt x="149" y="295"/>
                    <a:pt x="138" y="284"/>
                    <a:pt x="129" y="272"/>
                  </a:cubicBezTo>
                  <a:lnTo>
                    <a:pt x="129" y="272"/>
                  </a:lnTo>
                  <a:cubicBezTo>
                    <a:pt x="111" y="247"/>
                    <a:pt x="94" y="221"/>
                    <a:pt x="80" y="194"/>
                  </a:cubicBezTo>
                  <a:lnTo>
                    <a:pt x="80" y="194"/>
                  </a:lnTo>
                  <a:cubicBezTo>
                    <a:pt x="65" y="167"/>
                    <a:pt x="52" y="138"/>
                    <a:pt x="43" y="109"/>
                  </a:cubicBezTo>
                  <a:lnTo>
                    <a:pt x="43" y="109"/>
                  </a:lnTo>
                  <a:cubicBezTo>
                    <a:pt x="33" y="78"/>
                    <a:pt x="28" y="47"/>
                    <a:pt x="42" y="17"/>
                  </a:cubicBezTo>
                  <a:lnTo>
                    <a:pt x="42" y="17"/>
                  </a:lnTo>
                  <a:cubicBezTo>
                    <a:pt x="36" y="19"/>
                    <a:pt x="30" y="22"/>
                    <a:pt x="24" y="24"/>
                  </a:cubicBezTo>
                  <a:lnTo>
                    <a:pt x="24" y="24"/>
                  </a:lnTo>
                  <a:cubicBezTo>
                    <a:pt x="70" y="45"/>
                    <a:pt x="95" y="93"/>
                    <a:pt x="118" y="135"/>
                  </a:cubicBezTo>
                  <a:lnTo>
                    <a:pt x="118" y="135"/>
                  </a:lnTo>
                  <a:cubicBezTo>
                    <a:pt x="145" y="181"/>
                    <a:pt x="167" y="232"/>
                    <a:pt x="181" y="284"/>
                  </a:cubicBezTo>
                  <a:lnTo>
                    <a:pt x="181" y="284"/>
                  </a:lnTo>
                  <a:cubicBezTo>
                    <a:pt x="188" y="313"/>
                    <a:pt x="191" y="343"/>
                    <a:pt x="195" y="373"/>
                  </a:cubicBezTo>
                  <a:lnTo>
                    <a:pt x="195" y="373"/>
                  </a:lnTo>
                  <a:cubicBezTo>
                    <a:pt x="198" y="383"/>
                    <a:pt x="212" y="379"/>
                    <a:pt x="213" y="370"/>
                  </a:cubicBezTo>
                  <a:lnTo>
                    <a:pt x="213" y="370"/>
                  </a:lnTo>
                  <a:cubicBezTo>
                    <a:pt x="216" y="342"/>
                    <a:pt x="212" y="314"/>
                    <a:pt x="206" y="286"/>
                  </a:cubicBezTo>
                  <a:lnTo>
                    <a:pt x="206" y="286"/>
                  </a:lnTo>
                  <a:cubicBezTo>
                    <a:pt x="199" y="259"/>
                    <a:pt x="191" y="233"/>
                    <a:pt x="179" y="206"/>
                  </a:cubicBezTo>
                  <a:lnTo>
                    <a:pt x="179" y="206"/>
                  </a:lnTo>
                  <a:cubicBezTo>
                    <a:pt x="158" y="155"/>
                    <a:pt x="131" y="105"/>
                    <a:pt x="100" y="60"/>
                  </a:cubicBezTo>
                  <a:lnTo>
                    <a:pt x="100" y="60"/>
                  </a:lnTo>
                  <a:cubicBezTo>
                    <a:pt x="82" y="38"/>
                    <a:pt x="63" y="15"/>
                    <a:pt x="36" y="4"/>
                  </a:cubicBezTo>
                  <a:lnTo>
                    <a:pt x="36" y="4"/>
                  </a:lnTo>
                  <a:cubicBezTo>
                    <a:pt x="28" y="0"/>
                    <a:pt x="22" y="3"/>
                    <a:pt x="20" y="11"/>
                  </a:cubicBezTo>
                  <a:lnTo>
                    <a:pt x="20" y="11"/>
                  </a:lnTo>
                  <a:cubicBezTo>
                    <a:pt x="0" y="60"/>
                    <a:pt x="20" y="115"/>
                    <a:pt x="39" y="162"/>
                  </a:cubicBezTo>
                  <a:lnTo>
                    <a:pt x="39" y="162"/>
                  </a:lnTo>
                  <a:cubicBezTo>
                    <a:pt x="60" y="208"/>
                    <a:pt x="88" y="252"/>
                    <a:pt x="120" y="292"/>
                  </a:cubicBezTo>
                  <a:lnTo>
                    <a:pt x="120" y="292"/>
                  </a:lnTo>
                  <a:cubicBezTo>
                    <a:pt x="137" y="314"/>
                    <a:pt x="158" y="336"/>
                    <a:pt x="182" y="353"/>
                  </a:cubicBezTo>
                  <a:lnTo>
                    <a:pt x="182" y="353"/>
                  </a:lnTo>
                  <a:cubicBezTo>
                    <a:pt x="187" y="357"/>
                    <a:pt x="193" y="348"/>
                    <a:pt x="188" y="3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2" name="Google Shape;252;p26"/>
            <p:cNvSpPr/>
            <p:nvPr/>
          </p:nvSpPr>
          <p:spPr>
            <a:xfrm>
              <a:off x="9165593" y="4331483"/>
              <a:ext cx="74923" cy="249743"/>
            </a:xfrm>
            <a:custGeom>
              <a:avLst/>
              <a:gdLst/>
              <a:ahLst/>
              <a:cxnLst/>
              <a:rect l="l" t="t" r="r" b="b"/>
              <a:pathLst>
                <a:path w="170" h="573" extrusionOk="0">
                  <a:moveTo>
                    <a:pt x="31" y="534"/>
                  </a:moveTo>
                  <a:lnTo>
                    <a:pt x="31" y="534"/>
                  </a:lnTo>
                  <a:cubicBezTo>
                    <a:pt x="11" y="392"/>
                    <a:pt x="30" y="244"/>
                    <a:pt x="86" y="112"/>
                  </a:cubicBezTo>
                  <a:lnTo>
                    <a:pt x="86" y="112"/>
                  </a:lnTo>
                  <a:cubicBezTo>
                    <a:pt x="93" y="97"/>
                    <a:pt x="99" y="83"/>
                    <a:pt x="107" y="70"/>
                  </a:cubicBezTo>
                  <a:lnTo>
                    <a:pt x="107" y="70"/>
                  </a:lnTo>
                  <a:cubicBezTo>
                    <a:pt x="110" y="63"/>
                    <a:pt x="115" y="57"/>
                    <a:pt x="121" y="52"/>
                  </a:cubicBezTo>
                  <a:lnTo>
                    <a:pt x="121" y="52"/>
                  </a:lnTo>
                  <a:cubicBezTo>
                    <a:pt x="125" y="48"/>
                    <a:pt x="133" y="39"/>
                    <a:pt x="141" y="40"/>
                  </a:cubicBezTo>
                  <a:lnTo>
                    <a:pt x="141" y="40"/>
                  </a:lnTo>
                  <a:cubicBezTo>
                    <a:pt x="151" y="41"/>
                    <a:pt x="150" y="63"/>
                    <a:pt x="150" y="72"/>
                  </a:cubicBezTo>
                  <a:lnTo>
                    <a:pt x="150" y="72"/>
                  </a:lnTo>
                  <a:cubicBezTo>
                    <a:pt x="151" y="88"/>
                    <a:pt x="150" y="105"/>
                    <a:pt x="149" y="123"/>
                  </a:cubicBezTo>
                  <a:lnTo>
                    <a:pt x="149" y="123"/>
                  </a:lnTo>
                  <a:cubicBezTo>
                    <a:pt x="145" y="194"/>
                    <a:pt x="133" y="264"/>
                    <a:pt x="114" y="332"/>
                  </a:cubicBezTo>
                  <a:lnTo>
                    <a:pt x="114" y="332"/>
                  </a:lnTo>
                  <a:cubicBezTo>
                    <a:pt x="103" y="370"/>
                    <a:pt x="89" y="407"/>
                    <a:pt x="74" y="444"/>
                  </a:cubicBezTo>
                  <a:lnTo>
                    <a:pt x="74" y="444"/>
                  </a:lnTo>
                  <a:cubicBezTo>
                    <a:pt x="58" y="480"/>
                    <a:pt x="38" y="515"/>
                    <a:pt x="19" y="550"/>
                  </a:cubicBezTo>
                  <a:lnTo>
                    <a:pt x="19" y="550"/>
                  </a:lnTo>
                  <a:cubicBezTo>
                    <a:pt x="13" y="562"/>
                    <a:pt x="30" y="572"/>
                    <a:pt x="37" y="560"/>
                  </a:cubicBezTo>
                  <a:lnTo>
                    <a:pt x="37" y="560"/>
                  </a:lnTo>
                  <a:cubicBezTo>
                    <a:pt x="59" y="529"/>
                    <a:pt x="75" y="493"/>
                    <a:pt x="90" y="456"/>
                  </a:cubicBezTo>
                  <a:lnTo>
                    <a:pt x="90" y="456"/>
                  </a:lnTo>
                  <a:cubicBezTo>
                    <a:pt x="104" y="422"/>
                    <a:pt x="119" y="386"/>
                    <a:pt x="129" y="349"/>
                  </a:cubicBezTo>
                  <a:lnTo>
                    <a:pt x="129" y="349"/>
                  </a:lnTo>
                  <a:cubicBezTo>
                    <a:pt x="150" y="277"/>
                    <a:pt x="164" y="201"/>
                    <a:pt x="168" y="125"/>
                  </a:cubicBezTo>
                  <a:lnTo>
                    <a:pt x="168" y="125"/>
                  </a:lnTo>
                  <a:cubicBezTo>
                    <a:pt x="169" y="105"/>
                    <a:pt x="169" y="87"/>
                    <a:pt x="169" y="68"/>
                  </a:cubicBezTo>
                  <a:lnTo>
                    <a:pt x="169" y="68"/>
                  </a:lnTo>
                  <a:cubicBezTo>
                    <a:pt x="169" y="55"/>
                    <a:pt x="168" y="40"/>
                    <a:pt x="158" y="29"/>
                  </a:cubicBezTo>
                  <a:lnTo>
                    <a:pt x="158" y="29"/>
                  </a:lnTo>
                  <a:cubicBezTo>
                    <a:pt x="133" y="0"/>
                    <a:pt x="97" y="44"/>
                    <a:pt x="84" y="63"/>
                  </a:cubicBezTo>
                  <a:lnTo>
                    <a:pt x="84" y="63"/>
                  </a:lnTo>
                  <a:cubicBezTo>
                    <a:pt x="66" y="95"/>
                    <a:pt x="53" y="130"/>
                    <a:pt x="43" y="165"/>
                  </a:cubicBezTo>
                  <a:lnTo>
                    <a:pt x="43" y="165"/>
                  </a:lnTo>
                  <a:cubicBezTo>
                    <a:pt x="30" y="202"/>
                    <a:pt x="20" y="241"/>
                    <a:pt x="14" y="279"/>
                  </a:cubicBezTo>
                  <a:lnTo>
                    <a:pt x="14" y="279"/>
                  </a:lnTo>
                  <a:cubicBezTo>
                    <a:pt x="0" y="365"/>
                    <a:pt x="0" y="453"/>
                    <a:pt x="13" y="539"/>
                  </a:cubicBezTo>
                  <a:lnTo>
                    <a:pt x="13" y="539"/>
                  </a:lnTo>
                  <a:cubicBezTo>
                    <a:pt x="14" y="551"/>
                    <a:pt x="33" y="546"/>
                    <a:pt x="31" y="53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3" name="Google Shape;253;p26"/>
            <p:cNvSpPr/>
            <p:nvPr/>
          </p:nvSpPr>
          <p:spPr>
            <a:xfrm>
              <a:off x="8441333" y="4417934"/>
              <a:ext cx="107583" cy="165215"/>
            </a:xfrm>
            <a:custGeom>
              <a:avLst/>
              <a:gdLst/>
              <a:ahLst/>
              <a:cxnLst/>
              <a:rect l="l" t="t" r="r" b="b"/>
              <a:pathLst>
                <a:path w="246" h="381" extrusionOk="0">
                  <a:moveTo>
                    <a:pt x="242" y="366"/>
                  </a:moveTo>
                  <a:lnTo>
                    <a:pt x="242" y="366"/>
                  </a:lnTo>
                  <a:cubicBezTo>
                    <a:pt x="224" y="346"/>
                    <a:pt x="204" y="327"/>
                    <a:pt x="185" y="308"/>
                  </a:cubicBezTo>
                  <a:lnTo>
                    <a:pt x="185" y="308"/>
                  </a:lnTo>
                  <a:cubicBezTo>
                    <a:pt x="167" y="289"/>
                    <a:pt x="149" y="269"/>
                    <a:pt x="131" y="249"/>
                  </a:cubicBezTo>
                  <a:lnTo>
                    <a:pt x="131" y="249"/>
                  </a:lnTo>
                  <a:cubicBezTo>
                    <a:pt x="98" y="211"/>
                    <a:pt x="69" y="170"/>
                    <a:pt x="48" y="124"/>
                  </a:cubicBezTo>
                  <a:lnTo>
                    <a:pt x="48" y="124"/>
                  </a:lnTo>
                  <a:cubicBezTo>
                    <a:pt x="38" y="102"/>
                    <a:pt x="30" y="78"/>
                    <a:pt x="23" y="53"/>
                  </a:cubicBezTo>
                  <a:lnTo>
                    <a:pt x="23" y="53"/>
                  </a:lnTo>
                  <a:cubicBezTo>
                    <a:pt x="22" y="47"/>
                    <a:pt x="19" y="31"/>
                    <a:pt x="30" y="36"/>
                  </a:cubicBezTo>
                  <a:lnTo>
                    <a:pt x="30" y="36"/>
                  </a:lnTo>
                  <a:cubicBezTo>
                    <a:pt x="40" y="40"/>
                    <a:pt x="48" y="53"/>
                    <a:pt x="54" y="61"/>
                  </a:cubicBezTo>
                  <a:lnTo>
                    <a:pt x="54" y="61"/>
                  </a:lnTo>
                  <a:cubicBezTo>
                    <a:pt x="85" y="102"/>
                    <a:pt x="114" y="145"/>
                    <a:pt x="140" y="190"/>
                  </a:cubicBezTo>
                  <a:lnTo>
                    <a:pt x="140" y="190"/>
                  </a:lnTo>
                  <a:cubicBezTo>
                    <a:pt x="154" y="214"/>
                    <a:pt x="167" y="240"/>
                    <a:pt x="180" y="264"/>
                  </a:cubicBezTo>
                  <a:lnTo>
                    <a:pt x="180" y="264"/>
                  </a:lnTo>
                  <a:cubicBezTo>
                    <a:pt x="192" y="291"/>
                    <a:pt x="202" y="318"/>
                    <a:pt x="215" y="345"/>
                  </a:cubicBezTo>
                  <a:lnTo>
                    <a:pt x="215" y="345"/>
                  </a:lnTo>
                  <a:cubicBezTo>
                    <a:pt x="221" y="355"/>
                    <a:pt x="240" y="347"/>
                    <a:pt x="235" y="335"/>
                  </a:cubicBezTo>
                  <a:lnTo>
                    <a:pt x="235" y="335"/>
                  </a:lnTo>
                  <a:cubicBezTo>
                    <a:pt x="226" y="308"/>
                    <a:pt x="214" y="283"/>
                    <a:pt x="201" y="257"/>
                  </a:cubicBezTo>
                  <a:lnTo>
                    <a:pt x="201" y="257"/>
                  </a:lnTo>
                  <a:cubicBezTo>
                    <a:pt x="188" y="231"/>
                    <a:pt x="175" y="207"/>
                    <a:pt x="161" y="182"/>
                  </a:cubicBezTo>
                  <a:lnTo>
                    <a:pt x="161" y="182"/>
                  </a:lnTo>
                  <a:cubicBezTo>
                    <a:pt x="132" y="133"/>
                    <a:pt x="101" y="87"/>
                    <a:pt x="65" y="42"/>
                  </a:cubicBezTo>
                  <a:lnTo>
                    <a:pt x="65" y="42"/>
                  </a:lnTo>
                  <a:cubicBezTo>
                    <a:pt x="53" y="26"/>
                    <a:pt x="28" y="0"/>
                    <a:pt x="9" y="21"/>
                  </a:cubicBezTo>
                  <a:lnTo>
                    <a:pt x="9" y="21"/>
                  </a:lnTo>
                  <a:cubicBezTo>
                    <a:pt x="0" y="31"/>
                    <a:pt x="0" y="44"/>
                    <a:pt x="2" y="54"/>
                  </a:cubicBezTo>
                  <a:lnTo>
                    <a:pt x="2" y="54"/>
                  </a:lnTo>
                  <a:cubicBezTo>
                    <a:pt x="5" y="68"/>
                    <a:pt x="9" y="81"/>
                    <a:pt x="13" y="94"/>
                  </a:cubicBezTo>
                  <a:lnTo>
                    <a:pt x="13" y="94"/>
                  </a:lnTo>
                  <a:cubicBezTo>
                    <a:pt x="32" y="145"/>
                    <a:pt x="61" y="193"/>
                    <a:pt x="95" y="236"/>
                  </a:cubicBezTo>
                  <a:lnTo>
                    <a:pt x="95" y="236"/>
                  </a:lnTo>
                  <a:cubicBezTo>
                    <a:pt x="114" y="262"/>
                    <a:pt x="136" y="286"/>
                    <a:pt x="161" y="308"/>
                  </a:cubicBezTo>
                  <a:lnTo>
                    <a:pt x="161" y="308"/>
                  </a:lnTo>
                  <a:cubicBezTo>
                    <a:pt x="183" y="332"/>
                    <a:pt x="208" y="355"/>
                    <a:pt x="233" y="375"/>
                  </a:cubicBezTo>
                  <a:lnTo>
                    <a:pt x="233" y="375"/>
                  </a:lnTo>
                  <a:cubicBezTo>
                    <a:pt x="240" y="380"/>
                    <a:pt x="245" y="370"/>
                    <a:pt x="242" y="366"/>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4" name="Google Shape;254;p26"/>
            <p:cNvSpPr/>
            <p:nvPr/>
          </p:nvSpPr>
          <p:spPr>
            <a:xfrm>
              <a:off x="8598864" y="4337247"/>
              <a:ext cx="80687" cy="242060"/>
            </a:xfrm>
            <a:custGeom>
              <a:avLst/>
              <a:gdLst/>
              <a:ahLst/>
              <a:cxnLst/>
              <a:rect l="l" t="t" r="r" b="b"/>
              <a:pathLst>
                <a:path w="184" h="555" extrusionOk="0">
                  <a:moveTo>
                    <a:pt x="30" y="542"/>
                  </a:moveTo>
                  <a:lnTo>
                    <a:pt x="30" y="542"/>
                  </a:lnTo>
                  <a:cubicBezTo>
                    <a:pt x="14" y="406"/>
                    <a:pt x="27" y="266"/>
                    <a:pt x="68" y="134"/>
                  </a:cubicBezTo>
                  <a:lnTo>
                    <a:pt x="68" y="134"/>
                  </a:lnTo>
                  <a:cubicBezTo>
                    <a:pt x="77" y="101"/>
                    <a:pt x="88" y="68"/>
                    <a:pt x="102" y="37"/>
                  </a:cubicBezTo>
                  <a:lnTo>
                    <a:pt x="102" y="37"/>
                  </a:lnTo>
                  <a:cubicBezTo>
                    <a:pt x="104" y="33"/>
                    <a:pt x="105" y="28"/>
                    <a:pt x="110" y="31"/>
                  </a:cubicBezTo>
                  <a:lnTo>
                    <a:pt x="110" y="31"/>
                  </a:lnTo>
                  <a:cubicBezTo>
                    <a:pt x="116" y="36"/>
                    <a:pt x="120" y="44"/>
                    <a:pt x="123" y="50"/>
                  </a:cubicBezTo>
                  <a:lnTo>
                    <a:pt x="123" y="50"/>
                  </a:lnTo>
                  <a:cubicBezTo>
                    <a:pt x="130" y="62"/>
                    <a:pt x="136" y="76"/>
                    <a:pt x="140" y="90"/>
                  </a:cubicBezTo>
                  <a:lnTo>
                    <a:pt x="140" y="90"/>
                  </a:lnTo>
                  <a:cubicBezTo>
                    <a:pt x="156" y="149"/>
                    <a:pt x="144" y="212"/>
                    <a:pt x="126" y="271"/>
                  </a:cubicBezTo>
                  <a:lnTo>
                    <a:pt x="126" y="271"/>
                  </a:lnTo>
                  <a:cubicBezTo>
                    <a:pt x="115" y="308"/>
                    <a:pt x="101" y="345"/>
                    <a:pt x="84" y="381"/>
                  </a:cubicBezTo>
                  <a:lnTo>
                    <a:pt x="84" y="381"/>
                  </a:lnTo>
                  <a:cubicBezTo>
                    <a:pt x="76" y="399"/>
                    <a:pt x="68" y="416"/>
                    <a:pt x="60" y="434"/>
                  </a:cubicBezTo>
                  <a:lnTo>
                    <a:pt x="60" y="434"/>
                  </a:lnTo>
                  <a:cubicBezTo>
                    <a:pt x="52" y="453"/>
                    <a:pt x="43" y="470"/>
                    <a:pt x="35" y="490"/>
                  </a:cubicBezTo>
                  <a:lnTo>
                    <a:pt x="35" y="490"/>
                  </a:lnTo>
                  <a:cubicBezTo>
                    <a:pt x="31" y="503"/>
                    <a:pt x="51" y="510"/>
                    <a:pt x="57" y="499"/>
                  </a:cubicBezTo>
                  <a:lnTo>
                    <a:pt x="57" y="499"/>
                  </a:lnTo>
                  <a:cubicBezTo>
                    <a:pt x="68" y="483"/>
                    <a:pt x="76" y="465"/>
                    <a:pt x="84" y="448"/>
                  </a:cubicBezTo>
                  <a:lnTo>
                    <a:pt x="84" y="448"/>
                  </a:lnTo>
                  <a:cubicBezTo>
                    <a:pt x="93" y="431"/>
                    <a:pt x="101" y="413"/>
                    <a:pt x="109" y="395"/>
                  </a:cubicBezTo>
                  <a:lnTo>
                    <a:pt x="109" y="395"/>
                  </a:lnTo>
                  <a:cubicBezTo>
                    <a:pt x="124" y="361"/>
                    <a:pt x="138" y="325"/>
                    <a:pt x="150" y="289"/>
                  </a:cubicBezTo>
                  <a:lnTo>
                    <a:pt x="150" y="289"/>
                  </a:lnTo>
                  <a:cubicBezTo>
                    <a:pt x="170" y="225"/>
                    <a:pt x="183" y="154"/>
                    <a:pt x="165" y="88"/>
                  </a:cubicBezTo>
                  <a:lnTo>
                    <a:pt x="165" y="88"/>
                  </a:lnTo>
                  <a:cubicBezTo>
                    <a:pt x="162" y="73"/>
                    <a:pt x="156" y="58"/>
                    <a:pt x="149" y="44"/>
                  </a:cubicBezTo>
                  <a:lnTo>
                    <a:pt x="149" y="44"/>
                  </a:lnTo>
                  <a:cubicBezTo>
                    <a:pt x="142" y="31"/>
                    <a:pt x="133" y="15"/>
                    <a:pt x="120" y="8"/>
                  </a:cubicBezTo>
                  <a:lnTo>
                    <a:pt x="120" y="8"/>
                  </a:lnTo>
                  <a:cubicBezTo>
                    <a:pt x="104" y="0"/>
                    <a:pt x="89" y="8"/>
                    <a:pt x="81" y="22"/>
                  </a:cubicBezTo>
                  <a:lnTo>
                    <a:pt x="81" y="22"/>
                  </a:lnTo>
                  <a:cubicBezTo>
                    <a:pt x="73" y="38"/>
                    <a:pt x="67" y="56"/>
                    <a:pt x="61" y="73"/>
                  </a:cubicBezTo>
                  <a:lnTo>
                    <a:pt x="61" y="73"/>
                  </a:lnTo>
                  <a:cubicBezTo>
                    <a:pt x="36" y="143"/>
                    <a:pt x="19" y="216"/>
                    <a:pt x="10" y="291"/>
                  </a:cubicBezTo>
                  <a:lnTo>
                    <a:pt x="10" y="291"/>
                  </a:lnTo>
                  <a:cubicBezTo>
                    <a:pt x="0" y="373"/>
                    <a:pt x="1" y="458"/>
                    <a:pt x="11" y="542"/>
                  </a:cubicBezTo>
                  <a:lnTo>
                    <a:pt x="11" y="542"/>
                  </a:lnTo>
                  <a:cubicBezTo>
                    <a:pt x="12" y="554"/>
                    <a:pt x="31" y="554"/>
                    <a:pt x="30" y="5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5" name="Google Shape;255;p26"/>
            <p:cNvSpPr/>
            <p:nvPr/>
          </p:nvSpPr>
          <p:spPr>
            <a:xfrm>
              <a:off x="8854372" y="3173052"/>
              <a:ext cx="176743" cy="117187"/>
            </a:xfrm>
            <a:custGeom>
              <a:avLst/>
              <a:gdLst/>
              <a:ahLst/>
              <a:cxnLst/>
              <a:rect l="l" t="t" r="r" b="b"/>
              <a:pathLst>
                <a:path w="406" h="267" extrusionOk="0">
                  <a:moveTo>
                    <a:pt x="0" y="9"/>
                  </a:moveTo>
                  <a:lnTo>
                    <a:pt x="0" y="9"/>
                  </a:lnTo>
                  <a:cubicBezTo>
                    <a:pt x="0" y="40"/>
                    <a:pt x="15" y="71"/>
                    <a:pt x="28" y="98"/>
                  </a:cubicBezTo>
                  <a:lnTo>
                    <a:pt x="28" y="98"/>
                  </a:lnTo>
                  <a:cubicBezTo>
                    <a:pt x="44" y="126"/>
                    <a:pt x="64" y="150"/>
                    <a:pt x="87" y="172"/>
                  </a:cubicBezTo>
                  <a:lnTo>
                    <a:pt x="87" y="172"/>
                  </a:lnTo>
                  <a:cubicBezTo>
                    <a:pt x="137" y="220"/>
                    <a:pt x="203" y="249"/>
                    <a:pt x="271" y="259"/>
                  </a:cubicBezTo>
                  <a:lnTo>
                    <a:pt x="271" y="259"/>
                  </a:lnTo>
                  <a:cubicBezTo>
                    <a:pt x="311" y="265"/>
                    <a:pt x="354" y="266"/>
                    <a:pt x="393" y="255"/>
                  </a:cubicBezTo>
                  <a:lnTo>
                    <a:pt x="393" y="255"/>
                  </a:lnTo>
                  <a:cubicBezTo>
                    <a:pt x="405" y="251"/>
                    <a:pt x="403" y="232"/>
                    <a:pt x="389" y="231"/>
                  </a:cubicBezTo>
                  <a:lnTo>
                    <a:pt x="389" y="231"/>
                  </a:lnTo>
                  <a:cubicBezTo>
                    <a:pt x="356" y="231"/>
                    <a:pt x="323" y="232"/>
                    <a:pt x="290" y="229"/>
                  </a:cubicBezTo>
                  <a:lnTo>
                    <a:pt x="290" y="229"/>
                  </a:lnTo>
                  <a:cubicBezTo>
                    <a:pt x="257" y="225"/>
                    <a:pt x="226" y="218"/>
                    <a:pt x="195" y="207"/>
                  </a:cubicBezTo>
                  <a:lnTo>
                    <a:pt x="195" y="207"/>
                  </a:lnTo>
                  <a:cubicBezTo>
                    <a:pt x="139" y="185"/>
                    <a:pt x="92" y="146"/>
                    <a:pt x="58" y="97"/>
                  </a:cubicBezTo>
                  <a:lnTo>
                    <a:pt x="58" y="97"/>
                  </a:lnTo>
                  <a:cubicBezTo>
                    <a:pt x="48" y="83"/>
                    <a:pt x="40" y="69"/>
                    <a:pt x="33" y="54"/>
                  </a:cubicBezTo>
                  <a:lnTo>
                    <a:pt x="33" y="54"/>
                  </a:lnTo>
                  <a:cubicBezTo>
                    <a:pt x="26" y="39"/>
                    <a:pt x="22" y="22"/>
                    <a:pt x="16" y="7"/>
                  </a:cubicBezTo>
                  <a:lnTo>
                    <a:pt x="16" y="7"/>
                  </a:lnTo>
                  <a:cubicBezTo>
                    <a:pt x="13" y="0"/>
                    <a:pt x="0" y="0"/>
                    <a:pt x="0" y="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6" name="Google Shape;256;p26"/>
            <p:cNvSpPr/>
            <p:nvPr/>
          </p:nvSpPr>
          <p:spPr>
            <a:xfrm>
              <a:off x="8412515" y="3165368"/>
              <a:ext cx="46107" cy="124872"/>
            </a:xfrm>
            <a:custGeom>
              <a:avLst/>
              <a:gdLst/>
              <a:ahLst/>
              <a:cxnLst/>
              <a:rect l="l" t="t" r="r" b="b"/>
              <a:pathLst>
                <a:path w="107" h="285" extrusionOk="0">
                  <a:moveTo>
                    <a:pt x="93" y="8"/>
                  </a:moveTo>
                  <a:lnTo>
                    <a:pt x="93" y="8"/>
                  </a:lnTo>
                  <a:cubicBezTo>
                    <a:pt x="76" y="96"/>
                    <a:pt x="44" y="184"/>
                    <a:pt x="5" y="266"/>
                  </a:cubicBezTo>
                  <a:lnTo>
                    <a:pt x="5" y="266"/>
                  </a:lnTo>
                  <a:cubicBezTo>
                    <a:pt x="0" y="276"/>
                    <a:pt x="15" y="284"/>
                    <a:pt x="20" y="275"/>
                  </a:cubicBezTo>
                  <a:lnTo>
                    <a:pt x="20" y="275"/>
                  </a:lnTo>
                  <a:cubicBezTo>
                    <a:pt x="40" y="233"/>
                    <a:pt x="59" y="191"/>
                    <a:pt x="74" y="147"/>
                  </a:cubicBezTo>
                  <a:lnTo>
                    <a:pt x="74" y="147"/>
                  </a:lnTo>
                  <a:cubicBezTo>
                    <a:pt x="87" y="102"/>
                    <a:pt x="98" y="57"/>
                    <a:pt x="105" y="10"/>
                  </a:cubicBezTo>
                  <a:lnTo>
                    <a:pt x="105" y="10"/>
                  </a:lnTo>
                  <a:cubicBezTo>
                    <a:pt x="106" y="3"/>
                    <a:pt x="95" y="0"/>
                    <a:pt x="93" y="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7" name="Google Shape;257;p26"/>
            <p:cNvSpPr/>
            <p:nvPr/>
          </p:nvSpPr>
          <p:spPr>
            <a:xfrm>
              <a:off x="9009983" y="3151920"/>
              <a:ext cx="44185" cy="194032"/>
            </a:xfrm>
            <a:custGeom>
              <a:avLst/>
              <a:gdLst/>
              <a:ahLst/>
              <a:cxnLst/>
              <a:rect l="l" t="t" r="r" b="b"/>
              <a:pathLst>
                <a:path w="103" h="444" extrusionOk="0">
                  <a:moveTo>
                    <a:pt x="1" y="10"/>
                  </a:moveTo>
                  <a:lnTo>
                    <a:pt x="1" y="10"/>
                  </a:lnTo>
                  <a:cubicBezTo>
                    <a:pt x="32" y="150"/>
                    <a:pt x="59" y="291"/>
                    <a:pt x="84" y="434"/>
                  </a:cubicBezTo>
                  <a:lnTo>
                    <a:pt x="84" y="434"/>
                  </a:lnTo>
                  <a:cubicBezTo>
                    <a:pt x="87" y="443"/>
                    <a:pt x="102" y="441"/>
                    <a:pt x="102" y="431"/>
                  </a:cubicBezTo>
                  <a:lnTo>
                    <a:pt x="102" y="431"/>
                  </a:lnTo>
                  <a:cubicBezTo>
                    <a:pt x="86" y="287"/>
                    <a:pt x="55" y="145"/>
                    <a:pt x="13" y="6"/>
                  </a:cubicBezTo>
                  <a:lnTo>
                    <a:pt x="13" y="6"/>
                  </a:lnTo>
                  <a:cubicBezTo>
                    <a:pt x="11" y="0"/>
                    <a:pt x="0" y="2"/>
                    <a:pt x="1" y="1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8" name="Google Shape;258;p26"/>
            <p:cNvSpPr/>
            <p:nvPr/>
          </p:nvSpPr>
          <p:spPr>
            <a:xfrm>
              <a:off x="7329006" y="2001173"/>
              <a:ext cx="901004" cy="901002"/>
            </a:xfrm>
            <a:custGeom>
              <a:avLst/>
              <a:gdLst/>
              <a:ahLst/>
              <a:cxnLst/>
              <a:rect l="l" t="t" r="r" b="b"/>
              <a:pathLst>
                <a:path w="2070" h="2068" extrusionOk="0">
                  <a:moveTo>
                    <a:pt x="2069" y="1034"/>
                  </a:moveTo>
                  <a:lnTo>
                    <a:pt x="2069" y="1034"/>
                  </a:lnTo>
                  <a:cubicBezTo>
                    <a:pt x="2069" y="1604"/>
                    <a:pt x="1606" y="2067"/>
                    <a:pt x="1034" y="2067"/>
                  </a:cubicBezTo>
                  <a:lnTo>
                    <a:pt x="1034" y="2067"/>
                  </a:lnTo>
                  <a:cubicBezTo>
                    <a:pt x="463" y="2067"/>
                    <a:pt x="0" y="1604"/>
                    <a:pt x="0" y="1034"/>
                  </a:cubicBezTo>
                  <a:lnTo>
                    <a:pt x="0" y="1034"/>
                  </a:lnTo>
                  <a:cubicBezTo>
                    <a:pt x="0" y="463"/>
                    <a:pt x="463" y="0"/>
                    <a:pt x="1034" y="0"/>
                  </a:cubicBezTo>
                  <a:lnTo>
                    <a:pt x="1034" y="0"/>
                  </a:lnTo>
                  <a:cubicBezTo>
                    <a:pt x="1606" y="0"/>
                    <a:pt x="2069" y="463"/>
                    <a:pt x="2069" y="1034"/>
                  </a:cubicBezTo>
                </a:path>
              </a:pathLst>
            </a:custGeom>
            <a:solidFill>
              <a:srgbClr val="F7941D">
                <a:alpha val="3000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9" name="Google Shape;259;p26"/>
            <p:cNvSpPr/>
            <p:nvPr/>
          </p:nvSpPr>
          <p:spPr>
            <a:xfrm>
              <a:off x="7636385" y="2031911"/>
              <a:ext cx="900998" cy="820314"/>
            </a:xfrm>
            <a:custGeom>
              <a:avLst/>
              <a:gdLst/>
              <a:ahLst/>
              <a:cxnLst/>
              <a:rect l="l" t="t" r="r" b="b"/>
              <a:pathLst>
                <a:path w="2066" h="1885" extrusionOk="0">
                  <a:moveTo>
                    <a:pt x="2065" y="699"/>
                  </a:moveTo>
                  <a:lnTo>
                    <a:pt x="2065" y="699"/>
                  </a:lnTo>
                  <a:cubicBezTo>
                    <a:pt x="1855" y="798"/>
                    <a:pt x="1481" y="984"/>
                    <a:pt x="1154" y="633"/>
                  </a:cubicBezTo>
                  <a:lnTo>
                    <a:pt x="1154" y="633"/>
                  </a:lnTo>
                  <a:cubicBezTo>
                    <a:pt x="829" y="282"/>
                    <a:pt x="792" y="0"/>
                    <a:pt x="396" y="244"/>
                  </a:cubicBezTo>
                  <a:lnTo>
                    <a:pt x="396" y="244"/>
                  </a:lnTo>
                  <a:cubicBezTo>
                    <a:pt x="0" y="489"/>
                    <a:pt x="429" y="842"/>
                    <a:pt x="550" y="1012"/>
                  </a:cubicBezTo>
                  <a:lnTo>
                    <a:pt x="550" y="1012"/>
                  </a:lnTo>
                  <a:cubicBezTo>
                    <a:pt x="670" y="1182"/>
                    <a:pt x="1088" y="1884"/>
                    <a:pt x="2001" y="1460"/>
                  </a:cubicBezTo>
                  <a:lnTo>
                    <a:pt x="2065" y="699"/>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0" name="Google Shape;260;p26"/>
            <p:cNvSpPr/>
            <p:nvPr/>
          </p:nvSpPr>
          <p:spPr>
            <a:xfrm>
              <a:off x="8178139" y="2345052"/>
              <a:ext cx="107582" cy="151767"/>
            </a:xfrm>
            <a:custGeom>
              <a:avLst/>
              <a:gdLst/>
              <a:ahLst/>
              <a:cxnLst/>
              <a:rect l="l" t="t" r="r" b="b"/>
              <a:pathLst>
                <a:path w="249" h="347" extrusionOk="0">
                  <a:moveTo>
                    <a:pt x="2" y="8"/>
                  </a:moveTo>
                  <a:lnTo>
                    <a:pt x="2" y="8"/>
                  </a:lnTo>
                  <a:cubicBezTo>
                    <a:pt x="19" y="29"/>
                    <a:pt x="37" y="49"/>
                    <a:pt x="57" y="67"/>
                  </a:cubicBezTo>
                  <a:lnTo>
                    <a:pt x="57" y="67"/>
                  </a:lnTo>
                  <a:cubicBezTo>
                    <a:pt x="78" y="85"/>
                    <a:pt x="99" y="103"/>
                    <a:pt x="117" y="121"/>
                  </a:cubicBezTo>
                  <a:lnTo>
                    <a:pt x="117" y="121"/>
                  </a:lnTo>
                  <a:cubicBezTo>
                    <a:pt x="156" y="158"/>
                    <a:pt x="186" y="200"/>
                    <a:pt x="206" y="250"/>
                  </a:cubicBezTo>
                  <a:lnTo>
                    <a:pt x="206" y="250"/>
                  </a:lnTo>
                  <a:cubicBezTo>
                    <a:pt x="217" y="277"/>
                    <a:pt x="225" y="307"/>
                    <a:pt x="229" y="336"/>
                  </a:cubicBezTo>
                  <a:lnTo>
                    <a:pt x="229" y="336"/>
                  </a:lnTo>
                  <a:cubicBezTo>
                    <a:pt x="232" y="346"/>
                    <a:pt x="248" y="344"/>
                    <a:pt x="248" y="334"/>
                  </a:cubicBezTo>
                  <a:lnTo>
                    <a:pt x="248" y="334"/>
                  </a:lnTo>
                  <a:cubicBezTo>
                    <a:pt x="244" y="279"/>
                    <a:pt x="226" y="227"/>
                    <a:pt x="196" y="180"/>
                  </a:cubicBezTo>
                  <a:lnTo>
                    <a:pt x="196" y="180"/>
                  </a:lnTo>
                  <a:cubicBezTo>
                    <a:pt x="165" y="134"/>
                    <a:pt x="124" y="99"/>
                    <a:pt x="80" y="64"/>
                  </a:cubicBezTo>
                  <a:lnTo>
                    <a:pt x="80" y="64"/>
                  </a:lnTo>
                  <a:cubicBezTo>
                    <a:pt x="55" y="44"/>
                    <a:pt x="29" y="26"/>
                    <a:pt x="7" y="2"/>
                  </a:cubicBezTo>
                  <a:lnTo>
                    <a:pt x="7" y="2"/>
                  </a:lnTo>
                  <a:cubicBezTo>
                    <a:pt x="5" y="0"/>
                    <a:pt x="0" y="5"/>
                    <a:pt x="2" y="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1" name="Google Shape;261;p26"/>
            <p:cNvSpPr/>
            <p:nvPr/>
          </p:nvSpPr>
          <p:spPr>
            <a:xfrm>
              <a:off x="7730520" y="1997331"/>
              <a:ext cx="213243" cy="242059"/>
            </a:xfrm>
            <a:custGeom>
              <a:avLst/>
              <a:gdLst/>
              <a:ahLst/>
              <a:cxnLst/>
              <a:rect l="l" t="t" r="r" b="b"/>
              <a:pathLst>
                <a:path w="488" h="554" extrusionOk="0">
                  <a:moveTo>
                    <a:pt x="0" y="309"/>
                  </a:moveTo>
                  <a:lnTo>
                    <a:pt x="0" y="309"/>
                  </a:lnTo>
                  <a:cubicBezTo>
                    <a:pt x="62" y="413"/>
                    <a:pt x="105" y="517"/>
                    <a:pt x="182" y="535"/>
                  </a:cubicBezTo>
                  <a:lnTo>
                    <a:pt x="182" y="535"/>
                  </a:lnTo>
                  <a:cubicBezTo>
                    <a:pt x="258" y="553"/>
                    <a:pt x="487" y="480"/>
                    <a:pt x="467" y="344"/>
                  </a:cubicBezTo>
                  <a:lnTo>
                    <a:pt x="467" y="344"/>
                  </a:lnTo>
                  <a:cubicBezTo>
                    <a:pt x="467" y="344"/>
                    <a:pt x="356" y="70"/>
                    <a:pt x="231" y="35"/>
                  </a:cubicBezTo>
                  <a:lnTo>
                    <a:pt x="231" y="35"/>
                  </a:lnTo>
                  <a:cubicBezTo>
                    <a:pt x="106" y="0"/>
                    <a:pt x="0" y="309"/>
                    <a:pt x="0" y="309"/>
                  </a:cubicBez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2" name="Google Shape;262;p26"/>
            <p:cNvSpPr/>
            <p:nvPr/>
          </p:nvSpPr>
          <p:spPr>
            <a:xfrm>
              <a:off x="7599884" y="2383474"/>
              <a:ext cx="334275" cy="234377"/>
            </a:xfrm>
            <a:custGeom>
              <a:avLst/>
              <a:gdLst/>
              <a:ahLst/>
              <a:cxnLst/>
              <a:rect l="l" t="t" r="r" b="b"/>
              <a:pathLst>
                <a:path w="769" h="536" extrusionOk="0">
                  <a:moveTo>
                    <a:pt x="698" y="535"/>
                  </a:moveTo>
                  <a:lnTo>
                    <a:pt x="70" y="535"/>
                  </a:lnTo>
                  <a:lnTo>
                    <a:pt x="0" y="0"/>
                  </a:lnTo>
                  <a:lnTo>
                    <a:pt x="768" y="0"/>
                  </a:lnTo>
                  <a:lnTo>
                    <a:pt x="698" y="535"/>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3" name="Google Shape;263;p26"/>
            <p:cNvSpPr/>
            <p:nvPr/>
          </p:nvSpPr>
          <p:spPr>
            <a:xfrm>
              <a:off x="7663280" y="2393080"/>
              <a:ext cx="24974" cy="220928"/>
            </a:xfrm>
            <a:custGeom>
              <a:avLst/>
              <a:gdLst/>
              <a:ahLst/>
              <a:cxnLst/>
              <a:rect l="l" t="t" r="r" b="b"/>
              <a:pathLst>
                <a:path w="57" h="508" extrusionOk="0">
                  <a:moveTo>
                    <a:pt x="0" y="4"/>
                  </a:moveTo>
                  <a:lnTo>
                    <a:pt x="0" y="4"/>
                  </a:lnTo>
                  <a:cubicBezTo>
                    <a:pt x="3" y="69"/>
                    <a:pt x="5" y="134"/>
                    <a:pt x="9" y="198"/>
                  </a:cubicBezTo>
                  <a:lnTo>
                    <a:pt x="9" y="198"/>
                  </a:lnTo>
                  <a:cubicBezTo>
                    <a:pt x="15" y="263"/>
                    <a:pt x="21" y="327"/>
                    <a:pt x="28" y="391"/>
                  </a:cubicBezTo>
                  <a:lnTo>
                    <a:pt x="28" y="391"/>
                  </a:lnTo>
                  <a:cubicBezTo>
                    <a:pt x="31" y="428"/>
                    <a:pt x="35" y="465"/>
                    <a:pt x="43" y="500"/>
                  </a:cubicBezTo>
                  <a:lnTo>
                    <a:pt x="43" y="500"/>
                  </a:lnTo>
                  <a:cubicBezTo>
                    <a:pt x="46" y="507"/>
                    <a:pt x="56" y="506"/>
                    <a:pt x="56" y="499"/>
                  </a:cubicBezTo>
                  <a:lnTo>
                    <a:pt x="56" y="499"/>
                  </a:lnTo>
                  <a:cubicBezTo>
                    <a:pt x="55" y="466"/>
                    <a:pt x="49" y="435"/>
                    <a:pt x="46" y="402"/>
                  </a:cubicBezTo>
                  <a:lnTo>
                    <a:pt x="46" y="402"/>
                  </a:lnTo>
                  <a:cubicBezTo>
                    <a:pt x="41" y="369"/>
                    <a:pt x="37" y="338"/>
                    <a:pt x="34" y="305"/>
                  </a:cubicBezTo>
                  <a:lnTo>
                    <a:pt x="34" y="305"/>
                  </a:lnTo>
                  <a:cubicBezTo>
                    <a:pt x="28" y="242"/>
                    <a:pt x="22" y="178"/>
                    <a:pt x="16" y="114"/>
                  </a:cubicBezTo>
                  <a:lnTo>
                    <a:pt x="16" y="114"/>
                  </a:lnTo>
                  <a:cubicBezTo>
                    <a:pt x="13" y="78"/>
                    <a:pt x="9" y="40"/>
                    <a:pt x="7" y="4"/>
                  </a:cubicBezTo>
                  <a:lnTo>
                    <a:pt x="7" y="4"/>
                  </a:lnTo>
                  <a:cubicBezTo>
                    <a:pt x="7" y="0"/>
                    <a:pt x="0" y="0"/>
                    <a:pt x="0" y="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4" name="Google Shape;264;p26"/>
            <p:cNvSpPr/>
            <p:nvPr/>
          </p:nvSpPr>
          <p:spPr>
            <a:xfrm>
              <a:off x="7749731" y="2387316"/>
              <a:ext cx="9605" cy="217085"/>
            </a:xfrm>
            <a:custGeom>
              <a:avLst/>
              <a:gdLst/>
              <a:ahLst/>
              <a:cxnLst/>
              <a:rect l="l" t="t" r="r" b="b"/>
              <a:pathLst>
                <a:path w="23" h="499" extrusionOk="0">
                  <a:moveTo>
                    <a:pt x="9" y="4"/>
                  </a:moveTo>
                  <a:lnTo>
                    <a:pt x="9" y="4"/>
                  </a:lnTo>
                  <a:cubicBezTo>
                    <a:pt x="2" y="67"/>
                    <a:pt x="5" y="129"/>
                    <a:pt x="4" y="192"/>
                  </a:cubicBezTo>
                  <a:lnTo>
                    <a:pt x="4" y="192"/>
                  </a:lnTo>
                  <a:cubicBezTo>
                    <a:pt x="4" y="256"/>
                    <a:pt x="2" y="317"/>
                    <a:pt x="2" y="379"/>
                  </a:cubicBezTo>
                  <a:lnTo>
                    <a:pt x="2" y="379"/>
                  </a:lnTo>
                  <a:cubicBezTo>
                    <a:pt x="2" y="397"/>
                    <a:pt x="2" y="415"/>
                    <a:pt x="2" y="433"/>
                  </a:cubicBezTo>
                  <a:lnTo>
                    <a:pt x="2" y="433"/>
                  </a:lnTo>
                  <a:cubicBezTo>
                    <a:pt x="1" y="450"/>
                    <a:pt x="0" y="469"/>
                    <a:pt x="2" y="487"/>
                  </a:cubicBezTo>
                  <a:lnTo>
                    <a:pt x="2" y="487"/>
                  </a:lnTo>
                  <a:cubicBezTo>
                    <a:pt x="4" y="498"/>
                    <a:pt x="19" y="498"/>
                    <a:pt x="20" y="487"/>
                  </a:cubicBezTo>
                  <a:lnTo>
                    <a:pt x="20" y="487"/>
                  </a:lnTo>
                  <a:cubicBezTo>
                    <a:pt x="22" y="471"/>
                    <a:pt x="21" y="455"/>
                    <a:pt x="21" y="440"/>
                  </a:cubicBezTo>
                  <a:lnTo>
                    <a:pt x="21" y="440"/>
                  </a:lnTo>
                  <a:cubicBezTo>
                    <a:pt x="20" y="424"/>
                    <a:pt x="20" y="408"/>
                    <a:pt x="20" y="392"/>
                  </a:cubicBezTo>
                  <a:lnTo>
                    <a:pt x="20" y="392"/>
                  </a:lnTo>
                  <a:cubicBezTo>
                    <a:pt x="20" y="360"/>
                    <a:pt x="20" y="329"/>
                    <a:pt x="20" y="298"/>
                  </a:cubicBezTo>
                  <a:lnTo>
                    <a:pt x="20" y="298"/>
                  </a:lnTo>
                  <a:cubicBezTo>
                    <a:pt x="19" y="236"/>
                    <a:pt x="19" y="172"/>
                    <a:pt x="18" y="111"/>
                  </a:cubicBezTo>
                  <a:lnTo>
                    <a:pt x="18" y="111"/>
                  </a:lnTo>
                  <a:cubicBezTo>
                    <a:pt x="18" y="75"/>
                    <a:pt x="18" y="40"/>
                    <a:pt x="14" y="4"/>
                  </a:cubicBezTo>
                  <a:lnTo>
                    <a:pt x="14" y="4"/>
                  </a:lnTo>
                  <a:cubicBezTo>
                    <a:pt x="14" y="0"/>
                    <a:pt x="9" y="0"/>
                    <a:pt x="9" y="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5" name="Google Shape;265;p26"/>
            <p:cNvSpPr/>
            <p:nvPr/>
          </p:nvSpPr>
          <p:spPr>
            <a:xfrm>
              <a:off x="7834260" y="2385396"/>
              <a:ext cx="40343" cy="219007"/>
            </a:xfrm>
            <a:custGeom>
              <a:avLst/>
              <a:gdLst/>
              <a:ahLst/>
              <a:cxnLst/>
              <a:rect l="l" t="t" r="r" b="b"/>
              <a:pathLst>
                <a:path w="92" h="504" extrusionOk="0">
                  <a:moveTo>
                    <a:pt x="84" y="4"/>
                  </a:moveTo>
                  <a:lnTo>
                    <a:pt x="84" y="4"/>
                  </a:lnTo>
                  <a:cubicBezTo>
                    <a:pt x="66" y="131"/>
                    <a:pt x="50" y="257"/>
                    <a:pt x="25" y="383"/>
                  </a:cubicBezTo>
                  <a:lnTo>
                    <a:pt x="25" y="383"/>
                  </a:lnTo>
                  <a:cubicBezTo>
                    <a:pt x="20" y="402"/>
                    <a:pt x="16" y="419"/>
                    <a:pt x="13" y="436"/>
                  </a:cubicBezTo>
                  <a:lnTo>
                    <a:pt x="13" y="436"/>
                  </a:lnTo>
                  <a:cubicBezTo>
                    <a:pt x="8" y="454"/>
                    <a:pt x="2" y="473"/>
                    <a:pt x="1" y="490"/>
                  </a:cubicBezTo>
                  <a:lnTo>
                    <a:pt x="1" y="490"/>
                  </a:lnTo>
                  <a:cubicBezTo>
                    <a:pt x="0" y="503"/>
                    <a:pt x="17" y="503"/>
                    <a:pt x="22" y="493"/>
                  </a:cubicBezTo>
                  <a:lnTo>
                    <a:pt x="22" y="493"/>
                  </a:lnTo>
                  <a:cubicBezTo>
                    <a:pt x="28" y="478"/>
                    <a:pt x="29" y="462"/>
                    <a:pt x="33" y="446"/>
                  </a:cubicBezTo>
                  <a:lnTo>
                    <a:pt x="33" y="446"/>
                  </a:lnTo>
                  <a:cubicBezTo>
                    <a:pt x="36" y="431"/>
                    <a:pt x="39" y="414"/>
                    <a:pt x="42" y="399"/>
                  </a:cubicBezTo>
                  <a:lnTo>
                    <a:pt x="42" y="399"/>
                  </a:lnTo>
                  <a:cubicBezTo>
                    <a:pt x="49" y="367"/>
                    <a:pt x="54" y="336"/>
                    <a:pt x="59" y="305"/>
                  </a:cubicBezTo>
                  <a:lnTo>
                    <a:pt x="59" y="305"/>
                  </a:lnTo>
                  <a:cubicBezTo>
                    <a:pt x="70" y="242"/>
                    <a:pt x="79" y="177"/>
                    <a:pt x="84" y="114"/>
                  </a:cubicBezTo>
                  <a:lnTo>
                    <a:pt x="84" y="114"/>
                  </a:lnTo>
                  <a:cubicBezTo>
                    <a:pt x="87" y="77"/>
                    <a:pt x="90" y="41"/>
                    <a:pt x="91" y="5"/>
                  </a:cubicBezTo>
                  <a:lnTo>
                    <a:pt x="91" y="5"/>
                  </a:lnTo>
                  <a:cubicBezTo>
                    <a:pt x="91" y="1"/>
                    <a:pt x="85" y="0"/>
                    <a:pt x="84" y="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6" name="Google Shape;266;p26"/>
            <p:cNvSpPr/>
            <p:nvPr/>
          </p:nvSpPr>
          <p:spPr>
            <a:xfrm>
              <a:off x="7611411" y="2443029"/>
              <a:ext cx="282405" cy="11527"/>
            </a:xfrm>
            <a:custGeom>
              <a:avLst/>
              <a:gdLst/>
              <a:ahLst/>
              <a:cxnLst/>
              <a:rect l="l" t="t" r="r" b="b"/>
              <a:pathLst>
                <a:path w="648" h="28" extrusionOk="0">
                  <a:moveTo>
                    <a:pt x="6" y="24"/>
                  </a:moveTo>
                  <a:lnTo>
                    <a:pt x="6" y="24"/>
                  </a:lnTo>
                  <a:cubicBezTo>
                    <a:pt x="26" y="27"/>
                    <a:pt x="48" y="24"/>
                    <a:pt x="67" y="24"/>
                  </a:cubicBezTo>
                  <a:lnTo>
                    <a:pt x="67" y="24"/>
                  </a:lnTo>
                  <a:cubicBezTo>
                    <a:pt x="88" y="24"/>
                    <a:pt x="108" y="23"/>
                    <a:pt x="129" y="23"/>
                  </a:cubicBezTo>
                  <a:lnTo>
                    <a:pt x="129" y="23"/>
                  </a:lnTo>
                  <a:cubicBezTo>
                    <a:pt x="170" y="22"/>
                    <a:pt x="212" y="21"/>
                    <a:pt x="253" y="21"/>
                  </a:cubicBezTo>
                  <a:lnTo>
                    <a:pt x="253" y="21"/>
                  </a:lnTo>
                  <a:cubicBezTo>
                    <a:pt x="335" y="20"/>
                    <a:pt x="416" y="20"/>
                    <a:pt x="499" y="19"/>
                  </a:cubicBezTo>
                  <a:lnTo>
                    <a:pt x="499" y="19"/>
                  </a:lnTo>
                  <a:cubicBezTo>
                    <a:pt x="546" y="18"/>
                    <a:pt x="592" y="18"/>
                    <a:pt x="639" y="16"/>
                  </a:cubicBezTo>
                  <a:lnTo>
                    <a:pt x="639" y="16"/>
                  </a:lnTo>
                  <a:cubicBezTo>
                    <a:pt x="647" y="16"/>
                    <a:pt x="647" y="3"/>
                    <a:pt x="639" y="3"/>
                  </a:cubicBezTo>
                  <a:lnTo>
                    <a:pt x="639" y="3"/>
                  </a:lnTo>
                  <a:cubicBezTo>
                    <a:pt x="473" y="0"/>
                    <a:pt x="308" y="3"/>
                    <a:pt x="142" y="9"/>
                  </a:cubicBezTo>
                  <a:lnTo>
                    <a:pt x="142" y="9"/>
                  </a:lnTo>
                  <a:cubicBezTo>
                    <a:pt x="119" y="11"/>
                    <a:pt x="96" y="12"/>
                    <a:pt x="73" y="13"/>
                  </a:cubicBezTo>
                  <a:lnTo>
                    <a:pt x="73" y="13"/>
                  </a:lnTo>
                  <a:cubicBezTo>
                    <a:pt x="50" y="13"/>
                    <a:pt x="27" y="13"/>
                    <a:pt x="5" y="18"/>
                  </a:cubicBezTo>
                  <a:lnTo>
                    <a:pt x="5" y="18"/>
                  </a:lnTo>
                  <a:cubicBezTo>
                    <a:pt x="0" y="18"/>
                    <a:pt x="2" y="23"/>
                    <a:pt x="6" y="2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7" name="Google Shape;267;p26"/>
            <p:cNvSpPr/>
            <p:nvPr/>
          </p:nvSpPr>
          <p:spPr>
            <a:xfrm>
              <a:off x="7636385" y="2535243"/>
              <a:ext cx="236297" cy="9605"/>
            </a:xfrm>
            <a:custGeom>
              <a:avLst/>
              <a:gdLst/>
              <a:ahLst/>
              <a:cxnLst/>
              <a:rect l="l" t="t" r="r" b="b"/>
              <a:pathLst>
                <a:path w="544" h="24" extrusionOk="0">
                  <a:moveTo>
                    <a:pt x="6" y="17"/>
                  </a:moveTo>
                  <a:lnTo>
                    <a:pt x="6" y="17"/>
                  </a:lnTo>
                  <a:cubicBezTo>
                    <a:pt x="23" y="18"/>
                    <a:pt x="40" y="19"/>
                    <a:pt x="58" y="20"/>
                  </a:cubicBezTo>
                  <a:lnTo>
                    <a:pt x="108" y="20"/>
                  </a:lnTo>
                  <a:lnTo>
                    <a:pt x="108" y="20"/>
                  </a:lnTo>
                  <a:cubicBezTo>
                    <a:pt x="142" y="21"/>
                    <a:pt x="177" y="21"/>
                    <a:pt x="211" y="21"/>
                  </a:cubicBezTo>
                  <a:lnTo>
                    <a:pt x="211" y="21"/>
                  </a:lnTo>
                  <a:cubicBezTo>
                    <a:pt x="279" y="22"/>
                    <a:pt x="348" y="22"/>
                    <a:pt x="416" y="22"/>
                  </a:cubicBezTo>
                  <a:lnTo>
                    <a:pt x="416" y="22"/>
                  </a:lnTo>
                  <a:cubicBezTo>
                    <a:pt x="454" y="23"/>
                    <a:pt x="492" y="22"/>
                    <a:pt x="532" y="21"/>
                  </a:cubicBezTo>
                  <a:lnTo>
                    <a:pt x="532" y="21"/>
                  </a:lnTo>
                  <a:cubicBezTo>
                    <a:pt x="543" y="21"/>
                    <a:pt x="543" y="4"/>
                    <a:pt x="532" y="4"/>
                  </a:cubicBezTo>
                  <a:lnTo>
                    <a:pt x="532" y="4"/>
                  </a:lnTo>
                  <a:cubicBezTo>
                    <a:pt x="396" y="0"/>
                    <a:pt x="259" y="1"/>
                    <a:pt x="123" y="4"/>
                  </a:cubicBezTo>
                  <a:lnTo>
                    <a:pt x="123" y="4"/>
                  </a:lnTo>
                  <a:cubicBezTo>
                    <a:pt x="104" y="5"/>
                    <a:pt x="84" y="5"/>
                    <a:pt x="66" y="5"/>
                  </a:cubicBezTo>
                  <a:lnTo>
                    <a:pt x="66" y="5"/>
                  </a:lnTo>
                  <a:cubicBezTo>
                    <a:pt x="46" y="5"/>
                    <a:pt x="26" y="7"/>
                    <a:pt x="6" y="9"/>
                  </a:cubicBezTo>
                  <a:lnTo>
                    <a:pt x="6" y="9"/>
                  </a:lnTo>
                  <a:cubicBezTo>
                    <a:pt x="0" y="9"/>
                    <a:pt x="0" y="17"/>
                    <a:pt x="6" y="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8" name="Google Shape;268;p26"/>
            <p:cNvSpPr/>
            <p:nvPr/>
          </p:nvSpPr>
          <p:spPr>
            <a:xfrm>
              <a:off x="7647911" y="2039596"/>
              <a:ext cx="236297" cy="199795"/>
            </a:xfrm>
            <a:custGeom>
              <a:avLst/>
              <a:gdLst/>
              <a:ahLst/>
              <a:cxnLst/>
              <a:rect l="l" t="t" r="r" b="b"/>
              <a:pathLst>
                <a:path w="544" h="460" extrusionOk="0">
                  <a:moveTo>
                    <a:pt x="352" y="0"/>
                  </a:moveTo>
                  <a:lnTo>
                    <a:pt x="190" y="0"/>
                  </a:lnTo>
                  <a:lnTo>
                    <a:pt x="190" y="0"/>
                  </a:lnTo>
                  <a:cubicBezTo>
                    <a:pt x="85" y="0"/>
                    <a:pt x="0" y="86"/>
                    <a:pt x="0" y="190"/>
                  </a:cubicBezTo>
                  <a:lnTo>
                    <a:pt x="0" y="459"/>
                  </a:lnTo>
                  <a:lnTo>
                    <a:pt x="543" y="459"/>
                  </a:lnTo>
                  <a:lnTo>
                    <a:pt x="543" y="190"/>
                  </a:lnTo>
                  <a:lnTo>
                    <a:pt x="543" y="190"/>
                  </a:lnTo>
                  <a:cubicBezTo>
                    <a:pt x="543" y="86"/>
                    <a:pt x="457" y="0"/>
                    <a:pt x="352" y="0"/>
                  </a:cubicBezTo>
                </a:path>
              </a:pathLst>
            </a:custGeom>
            <a:noFill/>
            <a:ln w="126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9" name="Google Shape;269;p26"/>
            <p:cNvSpPr/>
            <p:nvPr/>
          </p:nvSpPr>
          <p:spPr>
            <a:xfrm>
              <a:off x="7622937" y="2222101"/>
              <a:ext cx="288168" cy="84529"/>
            </a:xfrm>
            <a:custGeom>
              <a:avLst/>
              <a:gdLst/>
              <a:ahLst/>
              <a:cxnLst/>
              <a:rect l="l" t="t" r="r" b="b"/>
              <a:pathLst>
                <a:path w="661" h="195" extrusionOk="0">
                  <a:moveTo>
                    <a:pt x="660" y="194"/>
                  </a:moveTo>
                  <a:lnTo>
                    <a:pt x="0" y="194"/>
                  </a:lnTo>
                  <a:lnTo>
                    <a:pt x="34" y="0"/>
                  </a:lnTo>
                  <a:lnTo>
                    <a:pt x="625" y="0"/>
                  </a:lnTo>
                  <a:lnTo>
                    <a:pt x="660" y="194"/>
                  </a:ln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0" name="Google Shape;270;p26"/>
            <p:cNvSpPr/>
            <p:nvPr/>
          </p:nvSpPr>
          <p:spPr>
            <a:xfrm>
              <a:off x="7526882" y="2291261"/>
              <a:ext cx="478358" cy="101818"/>
            </a:xfrm>
            <a:custGeom>
              <a:avLst/>
              <a:gdLst/>
              <a:ahLst/>
              <a:cxnLst/>
              <a:rect l="l" t="t" r="r" b="b"/>
              <a:pathLst>
                <a:path w="1097" h="233" extrusionOk="0">
                  <a:moveTo>
                    <a:pt x="922" y="0"/>
                  </a:moveTo>
                  <a:lnTo>
                    <a:pt x="175" y="0"/>
                  </a:lnTo>
                  <a:lnTo>
                    <a:pt x="175" y="0"/>
                  </a:lnTo>
                  <a:cubicBezTo>
                    <a:pt x="108" y="0"/>
                    <a:pt x="50" y="44"/>
                    <a:pt x="30" y="107"/>
                  </a:cubicBezTo>
                  <a:lnTo>
                    <a:pt x="9" y="180"/>
                  </a:lnTo>
                  <a:lnTo>
                    <a:pt x="9" y="180"/>
                  </a:lnTo>
                  <a:cubicBezTo>
                    <a:pt x="0" y="205"/>
                    <a:pt x="20" y="232"/>
                    <a:pt x="47" y="232"/>
                  </a:cubicBezTo>
                  <a:lnTo>
                    <a:pt x="1049" y="232"/>
                  </a:lnTo>
                  <a:lnTo>
                    <a:pt x="1049" y="232"/>
                  </a:lnTo>
                  <a:cubicBezTo>
                    <a:pt x="1076" y="232"/>
                    <a:pt x="1096" y="205"/>
                    <a:pt x="1088" y="180"/>
                  </a:cubicBezTo>
                  <a:lnTo>
                    <a:pt x="1067" y="107"/>
                  </a:lnTo>
                  <a:lnTo>
                    <a:pt x="1067" y="107"/>
                  </a:lnTo>
                  <a:cubicBezTo>
                    <a:pt x="1047" y="44"/>
                    <a:pt x="989" y="0"/>
                    <a:pt x="922"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1" name="Google Shape;271;p26"/>
            <p:cNvSpPr/>
            <p:nvPr/>
          </p:nvSpPr>
          <p:spPr>
            <a:xfrm>
              <a:off x="7624858" y="2283576"/>
              <a:ext cx="278561" cy="13447"/>
            </a:xfrm>
            <a:custGeom>
              <a:avLst/>
              <a:gdLst/>
              <a:ahLst/>
              <a:cxnLst/>
              <a:rect l="l" t="t" r="r" b="b"/>
              <a:pathLst>
                <a:path w="639" h="33" extrusionOk="0">
                  <a:moveTo>
                    <a:pt x="5" y="21"/>
                  </a:moveTo>
                  <a:lnTo>
                    <a:pt x="5" y="21"/>
                  </a:lnTo>
                  <a:cubicBezTo>
                    <a:pt x="24" y="24"/>
                    <a:pt x="45" y="22"/>
                    <a:pt x="65" y="22"/>
                  </a:cubicBezTo>
                  <a:lnTo>
                    <a:pt x="65" y="22"/>
                  </a:lnTo>
                  <a:cubicBezTo>
                    <a:pt x="84" y="22"/>
                    <a:pt x="105" y="21"/>
                    <a:pt x="125" y="21"/>
                  </a:cubicBezTo>
                  <a:lnTo>
                    <a:pt x="125" y="21"/>
                  </a:lnTo>
                  <a:cubicBezTo>
                    <a:pt x="166" y="21"/>
                    <a:pt x="207" y="21"/>
                    <a:pt x="246" y="21"/>
                  </a:cubicBezTo>
                  <a:lnTo>
                    <a:pt x="246" y="21"/>
                  </a:lnTo>
                  <a:cubicBezTo>
                    <a:pt x="328" y="22"/>
                    <a:pt x="410" y="24"/>
                    <a:pt x="490" y="28"/>
                  </a:cubicBezTo>
                  <a:lnTo>
                    <a:pt x="490" y="28"/>
                  </a:lnTo>
                  <a:cubicBezTo>
                    <a:pt x="537" y="30"/>
                    <a:pt x="582" y="32"/>
                    <a:pt x="628" y="31"/>
                  </a:cubicBezTo>
                  <a:lnTo>
                    <a:pt x="628" y="31"/>
                  </a:lnTo>
                  <a:cubicBezTo>
                    <a:pt x="636" y="31"/>
                    <a:pt x="638" y="19"/>
                    <a:pt x="630" y="17"/>
                  </a:cubicBezTo>
                  <a:lnTo>
                    <a:pt x="630" y="17"/>
                  </a:lnTo>
                  <a:cubicBezTo>
                    <a:pt x="550" y="5"/>
                    <a:pt x="467" y="3"/>
                    <a:pt x="386" y="1"/>
                  </a:cubicBezTo>
                  <a:lnTo>
                    <a:pt x="386" y="1"/>
                  </a:lnTo>
                  <a:cubicBezTo>
                    <a:pt x="305" y="0"/>
                    <a:pt x="223" y="0"/>
                    <a:pt x="141" y="2"/>
                  </a:cubicBezTo>
                  <a:lnTo>
                    <a:pt x="141" y="2"/>
                  </a:lnTo>
                  <a:cubicBezTo>
                    <a:pt x="119" y="3"/>
                    <a:pt x="96" y="5"/>
                    <a:pt x="73" y="6"/>
                  </a:cubicBezTo>
                  <a:lnTo>
                    <a:pt x="73" y="6"/>
                  </a:lnTo>
                  <a:cubicBezTo>
                    <a:pt x="61" y="6"/>
                    <a:pt x="50" y="7"/>
                    <a:pt x="39" y="7"/>
                  </a:cubicBezTo>
                  <a:lnTo>
                    <a:pt x="39" y="7"/>
                  </a:lnTo>
                  <a:cubicBezTo>
                    <a:pt x="27" y="8"/>
                    <a:pt x="16" y="8"/>
                    <a:pt x="5" y="11"/>
                  </a:cubicBezTo>
                  <a:lnTo>
                    <a:pt x="5" y="11"/>
                  </a:lnTo>
                  <a:cubicBezTo>
                    <a:pt x="0" y="14"/>
                    <a:pt x="0" y="19"/>
                    <a:pt x="5" y="2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2" name="Google Shape;272;p26"/>
            <p:cNvSpPr/>
            <p:nvPr/>
          </p:nvSpPr>
          <p:spPr>
            <a:xfrm>
              <a:off x="7544171" y="2617850"/>
              <a:ext cx="447621" cy="126793"/>
            </a:xfrm>
            <a:custGeom>
              <a:avLst/>
              <a:gdLst/>
              <a:ahLst/>
              <a:cxnLst/>
              <a:rect l="l" t="t" r="r" b="b"/>
              <a:pathLst>
                <a:path w="1027" h="292" extrusionOk="0">
                  <a:moveTo>
                    <a:pt x="827" y="0"/>
                  </a:moveTo>
                  <a:lnTo>
                    <a:pt x="513" y="0"/>
                  </a:lnTo>
                  <a:lnTo>
                    <a:pt x="199" y="0"/>
                  </a:lnTo>
                  <a:lnTo>
                    <a:pt x="199" y="0"/>
                  </a:lnTo>
                  <a:cubicBezTo>
                    <a:pt x="199" y="0"/>
                    <a:pt x="0" y="75"/>
                    <a:pt x="18" y="291"/>
                  </a:cubicBezTo>
                  <a:lnTo>
                    <a:pt x="513" y="291"/>
                  </a:lnTo>
                  <a:lnTo>
                    <a:pt x="1007" y="291"/>
                  </a:lnTo>
                  <a:lnTo>
                    <a:pt x="1007" y="291"/>
                  </a:lnTo>
                  <a:cubicBezTo>
                    <a:pt x="1026" y="75"/>
                    <a:pt x="827" y="0"/>
                    <a:pt x="827"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3" name="Google Shape;273;p26"/>
            <p:cNvSpPr/>
            <p:nvPr/>
          </p:nvSpPr>
          <p:spPr>
            <a:xfrm>
              <a:off x="7571067" y="2673563"/>
              <a:ext cx="343879" cy="17289"/>
            </a:xfrm>
            <a:custGeom>
              <a:avLst/>
              <a:gdLst/>
              <a:ahLst/>
              <a:cxnLst/>
              <a:rect l="l" t="t" r="r" b="b"/>
              <a:pathLst>
                <a:path w="791" h="41" extrusionOk="0">
                  <a:moveTo>
                    <a:pt x="5" y="22"/>
                  </a:moveTo>
                  <a:lnTo>
                    <a:pt x="5" y="22"/>
                  </a:lnTo>
                  <a:cubicBezTo>
                    <a:pt x="28" y="30"/>
                    <a:pt x="55" y="29"/>
                    <a:pt x="79" y="31"/>
                  </a:cubicBezTo>
                  <a:lnTo>
                    <a:pt x="79" y="31"/>
                  </a:lnTo>
                  <a:cubicBezTo>
                    <a:pt x="104" y="32"/>
                    <a:pt x="129" y="33"/>
                    <a:pt x="155" y="34"/>
                  </a:cubicBezTo>
                  <a:lnTo>
                    <a:pt x="155" y="34"/>
                  </a:lnTo>
                  <a:cubicBezTo>
                    <a:pt x="206" y="37"/>
                    <a:pt x="256" y="38"/>
                    <a:pt x="307" y="39"/>
                  </a:cubicBezTo>
                  <a:lnTo>
                    <a:pt x="307" y="39"/>
                  </a:lnTo>
                  <a:cubicBezTo>
                    <a:pt x="406" y="40"/>
                    <a:pt x="506" y="39"/>
                    <a:pt x="607" y="33"/>
                  </a:cubicBezTo>
                  <a:lnTo>
                    <a:pt x="607" y="33"/>
                  </a:lnTo>
                  <a:cubicBezTo>
                    <a:pt x="663" y="31"/>
                    <a:pt x="720" y="26"/>
                    <a:pt x="776" y="21"/>
                  </a:cubicBezTo>
                  <a:lnTo>
                    <a:pt x="776" y="21"/>
                  </a:lnTo>
                  <a:cubicBezTo>
                    <a:pt x="789" y="20"/>
                    <a:pt x="790" y="0"/>
                    <a:pt x="776" y="1"/>
                  </a:cubicBezTo>
                  <a:lnTo>
                    <a:pt x="776" y="1"/>
                  </a:lnTo>
                  <a:cubicBezTo>
                    <a:pt x="575" y="12"/>
                    <a:pt x="375" y="18"/>
                    <a:pt x="173" y="12"/>
                  </a:cubicBezTo>
                  <a:lnTo>
                    <a:pt x="173" y="12"/>
                  </a:lnTo>
                  <a:cubicBezTo>
                    <a:pt x="145" y="12"/>
                    <a:pt x="118" y="11"/>
                    <a:pt x="90" y="10"/>
                  </a:cubicBezTo>
                  <a:lnTo>
                    <a:pt x="90" y="10"/>
                  </a:lnTo>
                  <a:cubicBezTo>
                    <a:pt x="62" y="9"/>
                    <a:pt x="31" y="5"/>
                    <a:pt x="5" y="11"/>
                  </a:cubicBezTo>
                  <a:lnTo>
                    <a:pt x="5" y="11"/>
                  </a:lnTo>
                  <a:cubicBezTo>
                    <a:pt x="0" y="12"/>
                    <a:pt x="0" y="20"/>
                    <a:pt x="5" y="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4" name="Google Shape;274;p26"/>
            <p:cNvSpPr/>
            <p:nvPr/>
          </p:nvSpPr>
          <p:spPr>
            <a:xfrm>
              <a:off x="7672886" y="1997331"/>
              <a:ext cx="194032" cy="140241"/>
            </a:xfrm>
            <a:custGeom>
              <a:avLst/>
              <a:gdLst/>
              <a:ahLst/>
              <a:cxnLst/>
              <a:rect l="l" t="t" r="r" b="b"/>
              <a:pathLst>
                <a:path w="444" h="322" extrusionOk="0">
                  <a:moveTo>
                    <a:pt x="50" y="72"/>
                  </a:moveTo>
                  <a:lnTo>
                    <a:pt x="50" y="72"/>
                  </a:lnTo>
                  <a:cubicBezTo>
                    <a:pt x="29" y="116"/>
                    <a:pt x="0" y="321"/>
                    <a:pt x="198" y="317"/>
                  </a:cubicBezTo>
                  <a:lnTo>
                    <a:pt x="198" y="317"/>
                  </a:lnTo>
                  <a:cubicBezTo>
                    <a:pt x="397" y="313"/>
                    <a:pt x="443" y="146"/>
                    <a:pt x="443" y="146"/>
                  </a:cubicBezTo>
                  <a:lnTo>
                    <a:pt x="443" y="146"/>
                  </a:lnTo>
                  <a:cubicBezTo>
                    <a:pt x="443" y="146"/>
                    <a:pt x="408" y="0"/>
                    <a:pt x="238" y="0"/>
                  </a:cubicBezTo>
                  <a:lnTo>
                    <a:pt x="238" y="0"/>
                  </a:lnTo>
                  <a:cubicBezTo>
                    <a:pt x="99" y="0"/>
                    <a:pt x="73" y="25"/>
                    <a:pt x="50" y="72"/>
                  </a:cubicBez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5" name="Google Shape;275;p26"/>
            <p:cNvSpPr/>
            <p:nvPr/>
          </p:nvSpPr>
          <p:spPr>
            <a:xfrm>
              <a:off x="7815049" y="2051122"/>
              <a:ext cx="128714" cy="80687"/>
            </a:xfrm>
            <a:custGeom>
              <a:avLst/>
              <a:gdLst/>
              <a:ahLst/>
              <a:cxnLst/>
              <a:rect l="l" t="t" r="r" b="b"/>
              <a:pathLst>
                <a:path w="295" h="184" extrusionOk="0">
                  <a:moveTo>
                    <a:pt x="130" y="16"/>
                  </a:moveTo>
                  <a:lnTo>
                    <a:pt x="130" y="16"/>
                  </a:lnTo>
                  <a:cubicBezTo>
                    <a:pt x="93" y="0"/>
                    <a:pt x="0" y="114"/>
                    <a:pt x="59" y="148"/>
                  </a:cubicBezTo>
                  <a:lnTo>
                    <a:pt x="59" y="148"/>
                  </a:lnTo>
                  <a:cubicBezTo>
                    <a:pt x="117" y="183"/>
                    <a:pt x="294" y="86"/>
                    <a:pt x="130" y="16"/>
                  </a:cubicBez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6" name="Google Shape;276;p26"/>
            <p:cNvSpPr/>
            <p:nvPr/>
          </p:nvSpPr>
          <p:spPr>
            <a:xfrm>
              <a:off x="7718993" y="2053043"/>
              <a:ext cx="69160" cy="90292"/>
            </a:xfrm>
            <a:custGeom>
              <a:avLst/>
              <a:gdLst/>
              <a:ahLst/>
              <a:cxnLst/>
              <a:rect l="l" t="t" r="r" b="b"/>
              <a:pathLst>
                <a:path w="160" h="206" extrusionOk="0">
                  <a:moveTo>
                    <a:pt x="2" y="6"/>
                  </a:moveTo>
                  <a:lnTo>
                    <a:pt x="2" y="6"/>
                  </a:lnTo>
                  <a:cubicBezTo>
                    <a:pt x="1" y="30"/>
                    <a:pt x="0" y="56"/>
                    <a:pt x="5" y="81"/>
                  </a:cubicBezTo>
                  <a:lnTo>
                    <a:pt x="5" y="81"/>
                  </a:lnTo>
                  <a:cubicBezTo>
                    <a:pt x="9" y="105"/>
                    <a:pt x="18" y="130"/>
                    <a:pt x="31" y="152"/>
                  </a:cubicBezTo>
                  <a:lnTo>
                    <a:pt x="31" y="152"/>
                  </a:lnTo>
                  <a:cubicBezTo>
                    <a:pt x="43" y="172"/>
                    <a:pt x="63" y="194"/>
                    <a:pt x="88" y="199"/>
                  </a:cubicBezTo>
                  <a:lnTo>
                    <a:pt x="88" y="199"/>
                  </a:lnTo>
                  <a:cubicBezTo>
                    <a:pt x="116" y="205"/>
                    <a:pt x="136" y="185"/>
                    <a:pt x="151" y="165"/>
                  </a:cubicBezTo>
                  <a:lnTo>
                    <a:pt x="151" y="165"/>
                  </a:lnTo>
                  <a:cubicBezTo>
                    <a:pt x="159" y="154"/>
                    <a:pt x="142" y="141"/>
                    <a:pt x="133" y="151"/>
                  </a:cubicBezTo>
                  <a:lnTo>
                    <a:pt x="133" y="151"/>
                  </a:lnTo>
                  <a:cubicBezTo>
                    <a:pt x="120" y="165"/>
                    <a:pt x="104" y="181"/>
                    <a:pt x="84" y="173"/>
                  </a:cubicBezTo>
                  <a:lnTo>
                    <a:pt x="84" y="173"/>
                  </a:lnTo>
                  <a:cubicBezTo>
                    <a:pt x="66" y="165"/>
                    <a:pt x="50" y="145"/>
                    <a:pt x="40" y="127"/>
                  </a:cubicBezTo>
                  <a:lnTo>
                    <a:pt x="40" y="127"/>
                  </a:lnTo>
                  <a:cubicBezTo>
                    <a:pt x="18" y="93"/>
                    <a:pt x="9" y="47"/>
                    <a:pt x="11" y="6"/>
                  </a:cubicBezTo>
                  <a:lnTo>
                    <a:pt x="11" y="6"/>
                  </a:lnTo>
                  <a:cubicBezTo>
                    <a:pt x="11" y="0"/>
                    <a:pt x="4" y="0"/>
                    <a:pt x="2"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7" name="Google Shape;277;p26"/>
            <p:cNvSpPr/>
            <p:nvPr/>
          </p:nvSpPr>
          <p:spPr>
            <a:xfrm>
              <a:off x="7768942" y="2049201"/>
              <a:ext cx="48027" cy="84529"/>
            </a:xfrm>
            <a:custGeom>
              <a:avLst/>
              <a:gdLst/>
              <a:ahLst/>
              <a:cxnLst/>
              <a:rect l="l" t="t" r="r" b="b"/>
              <a:pathLst>
                <a:path w="111" h="194" extrusionOk="0">
                  <a:moveTo>
                    <a:pt x="13" y="5"/>
                  </a:moveTo>
                  <a:lnTo>
                    <a:pt x="13" y="5"/>
                  </a:lnTo>
                  <a:cubicBezTo>
                    <a:pt x="11" y="18"/>
                    <a:pt x="6" y="31"/>
                    <a:pt x="4" y="44"/>
                  </a:cubicBezTo>
                  <a:lnTo>
                    <a:pt x="4" y="44"/>
                  </a:lnTo>
                  <a:cubicBezTo>
                    <a:pt x="3" y="58"/>
                    <a:pt x="1" y="71"/>
                    <a:pt x="1" y="85"/>
                  </a:cubicBezTo>
                  <a:lnTo>
                    <a:pt x="1" y="85"/>
                  </a:lnTo>
                  <a:cubicBezTo>
                    <a:pt x="0" y="107"/>
                    <a:pt x="1" y="133"/>
                    <a:pt x="8" y="155"/>
                  </a:cubicBezTo>
                  <a:lnTo>
                    <a:pt x="8" y="155"/>
                  </a:lnTo>
                  <a:cubicBezTo>
                    <a:pt x="16" y="174"/>
                    <a:pt x="29" y="191"/>
                    <a:pt x="51" y="191"/>
                  </a:cubicBezTo>
                  <a:lnTo>
                    <a:pt x="51" y="191"/>
                  </a:lnTo>
                  <a:cubicBezTo>
                    <a:pt x="75" y="193"/>
                    <a:pt x="95" y="174"/>
                    <a:pt x="106" y="155"/>
                  </a:cubicBezTo>
                  <a:lnTo>
                    <a:pt x="106" y="155"/>
                  </a:lnTo>
                  <a:cubicBezTo>
                    <a:pt x="110" y="146"/>
                    <a:pt x="101" y="133"/>
                    <a:pt x="91" y="140"/>
                  </a:cubicBezTo>
                  <a:lnTo>
                    <a:pt x="91" y="140"/>
                  </a:lnTo>
                  <a:cubicBezTo>
                    <a:pt x="81" y="148"/>
                    <a:pt x="65" y="166"/>
                    <a:pt x="49" y="164"/>
                  </a:cubicBezTo>
                  <a:lnTo>
                    <a:pt x="49" y="164"/>
                  </a:lnTo>
                  <a:cubicBezTo>
                    <a:pt x="37" y="162"/>
                    <a:pt x="31" y="146"/>
                    <a:pt x="28" y="134"/>
                  </a:cubicBezTo>
                  <a:lnTo>
                    <a:pt x="28" y="134"/>
                  </a:lnTo>
                  <a:cubicBezTo>
                    <a:pt x="23" y="115"/>
                    <a:pt x="21" y="94"/>
                    <a:pt x="20" y="75"/>
                  </a:cubicBezTo>
                  <a:lnTo>
                    <a:pt x="20" y="75"/>
                  </a:lnTo>
                  <a:cubicBezTo>
                    <a:pt x="19" y="64"/>
                    <a:pt x="19" y="54"/>
                    <a:pt x="19" y="41"/>
                  </a:cubicBezTo>
                  <a:lnTo>
                    <a:pt x="19" y="41"/>
                  </a:lnTo>
                  <a:cubicBezTo>
                    <a:pt x="20" y="30"/>
                    <a:pt x="19" y="18"/>
                    <a:pt x="20" y="7"/>
                  </a:cubicBezTo>
                  <a:lnTo>
                    <a:pt x="20" y="7"/>
                  </a:lnTo>
                  <a:cubicBezTo>
                    <a:pt x="21" y="2"/>
                    <a:pt x="15" y="0"/>
                    <a:pt x="13" y="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8" name="Google Shape;278;p26"/>
            <p:cNvSpPr/>
            <p:nvPr/>
          </p:nvSpPr>
          <p:spPr>
            <a:xfrm>
              <a:off x="7811207" y="2068412"/>
              <a:ext cx="78765" cy="65318"/>
            </a:xfrm>
            <a:custGeom>
              <a:avLst/>
              <a:gdLst/>
              <a:ahLst/>
              <a:cxnLst/>
              <a:rect l="l" t="t" r="r" b="b"/>
              <a:pathLst>
                <a:path w="183" h="151" extrusionOk="0">
                  <a:moveTo>
                    <a:pt x="78" y="2"/>
                  </a:moveTo>
                  <a:lnTo>
                    <a:pt x="78" y="2"/>
                  </a:lnTo>
                  <a:cubicBezTo>
                    <a:pt x="38" y="12"/>
                    <a:pt x="7" y="44"/>
                    <a:pt x="2" y="86"/>
                  </a:cubicBezTo>
                  <a:lnTo>
                    <a:pt x="2" y="86"/>
                  </a:lnTo>
                  <a:cubicBezTo>
                    <a:pt x="0" y="108"/>
                    <a:pt x="9" y="131"/>
                    <a:pt x="31" y="141"/>
                  </a:cubicBezTo>
                  <a:lnTo>
                    <a:pt x="31" y="141"/>
                  </a:lnTo>
                  <a:cubicBezTo>
                    <a:pt x="54" y="150"/>
                    <a:pt x="77" y="142"/>
                    <a:pt x="98" y="132"/>
                  </a:cubicBezTo>
                  <a:lnTo>
                    <a:pt x="98" y="132"/>
                  </a:lnTo>
                  <a:cubicBezTo>
                    <a:pt x="126" y="121"/>
                    <a:pt x="151" y="108"/>
                    <a:pt x="174" y="87"/>
                  </a:cubicBezTo>
                  <a:lnTo>
                    <a:pt x="174" y="87"/>
                  </a:lnTo>
                  <a:cubicBezTo>
                    <a:pt x="182" y="80"/>
                    <a:pt x="174" y="67"/>
                    <a:pt x="164" y="71"/>
                  </a:cubicBezTo>
                  <a:lnTo>
                    <a:pt x="164" y="71"/>
                  </a:lnTo>
                  <a:cubicBezTo>
                    <a:pt x="138" y="80"/>
                    <a:pt x="114" y="91"/>
                    <a:pt x="89" y="103"/>
                  </a:cubicBezTo>
                  <a:lnTo>
                    <a:pt x="89" y="103"/>
                  </a:lnTo>
                  <a:cubicBezTo>
                    <a:pt x="75" y="110"/>
                    <a:pt x="46" y="124"/>
                    <a:pt x="34" y="109"/>
                  </a:cubicBezTo>
                  <a:lnTo>
                    <a:pt x="34" y="109"/>
                  </a:lnTo>
                  <a:cubicBezTo>
                    <a:pt x="20" y="94"/>
                    <a:pt x="27" y="68"/>
                    <a:pt x="34" y="53"/>
                  </a:cubicBezTo>
                  <a:lnTo>
                    <a:pt x="34" y="53"/>
                  </a:lnTo>
                  <a:cubicBezTo>
                    <a:pt x="43" y="34"/>
                    <a:pt x="59" y="17"/>
                    <a:pt x="80" y="9"/>
                  </a:cubicBezTo>
                  <a:lnTo>
                    <a:pt x="80" y="9"/>
                  </a:lnTo>
                  <a:cubicBezTo>
                    <a:pt x="84" y="6"/>
                    <a:pt x="83" y="0"/>
                    <a:pt x="78"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9" name="Google Shape;279;p26"/>
            <p:cNvSpPr/>
            <p:nvPr/>
          </p:nvSpPr>
          <p:spPr>
            <a:xfrm>
              <a:off x="8802503" y="2005016"/>
              <a:ext cx="263192" cy="251664"/>
            </a:xfrm>
            <a:custGeom>
              <a:avLst/>
              <a:gdLst/>
              <a:ahLst/>
              <a:cxnLst/>
              <a:rect l="l" t="t" r="r" b="b"/>
              <a:pathLst>
                <a:path w="605" h="576" extrusionOk="0">
                  <a:moveTo>
                    <a:pt x="20" y="65"/>
                  </a:moveTo>
                  <a:lnTo>
                    <a:pt x="20" y="65"/>
                  </a:lnTo>
                  <a:cubicBezTo>
                    <a:pt x="40" y="44"/>
                    <a:pt x="72" y="33"/>
                    <a:pt x="100" y="28"/>
                  </a:cubicBezTo>
                  <a:lnTo>
                    <a:pt x="100" y="28"/>
                  </a:lnTo>
                  <a:cubicBezTo>
                    <a:pt x="130" y="23"/>
                    <a:pt x="162" y="23"/>
                    <a:pt x="193" y="25"/>
                  </a:cubicBezTo>
                  <a:lnTo>
                    <a:pt x="193" y="25"/>
                  </a:lnTo>
                  <a:cubicBezTo>
                    <a:pt x="261" y="30"/>
                    <a:pt x="329" y="49"/>
                    <a:pt x="388" y="81"/>
                  </a:cubicBezTo>
                  <a:lnTo>
                    <a:pt x="388" y="81"/>
                  </a:lnTo>
                  <a:cubicBezTo>
                    <a:pt x="443" y="110"/>
                    <a:pt x="491" y="151"/>
                    <a:pt x="520" y="206"/>
                  </a:cubicBezTo>
                  <a:lnTo>
                    <a:pt x="520" y="206"/>
                  </a:lnTo>
                  <a:cubicBezTo>
                    <a:pt x="549" y="259"/>
                    <a:pt x="559" y="324"/>
                    <a:pt x="548" y="385"/>
                  </a:cubicBezTo>
                  <a:lnTo>
                    <a:pt x="548" y="385"/>
                  </a:lnTo>
                  <a:cubicBezTo>
                    <a:pt x="535" y="449"/>
                    <a:pt x="500" y="509"/>
                    <a:pt x="447" y="550"/>
                  </a:cubicBezTo>
                  <a:lnTo>
                    <a:pt x="447" y="550"/>
                  </a:lnTo>
                  <a:cubicBezTo>
                    <a:pt x="443" y="555"/>
                    <a:pt x="443" y="564"/>
                    <a:pt x="447" y="569"/>
                  </a:cubicBezTo>
                  <a:lnTo>
                    <a:pt x="447" y="569"/>
                  </a:lnTo>
                  <a:cubicBezTo>
                    <a:pt x="453" y="575"/>
                    <a:pt x="462" y="574"/>
                    <a:pt x="467" y="569"/>
                  </a:cubicBezTo>
                  <a:lnTo>
                    <a:pt x="467" y="569"/>
                  </a:lnTo>
                  <a:cubicBezTo>
                    <a:pt x="571" y="486"/>
                    <a:pt x="604" y="339"/>
                    <a:pt x="553" y="218"/>
                  </a:cubicBezTo>
                  <a:lnTo>
                    <a:pt x="553" y="218"/>
                  </a:lnTo>
                  <a:cubicBezTo>
                    <a:pt x="496" y="89"/>
                    <a:pt x="352" y="21"/>
                    <a:pt x="218" y="6"/>
                  </a:cubicBezTo>
                  <a:lnTo>
                    <a:pt x="218" y="6"/>
                  </a:lnTo>
                  <a:cubicBezTo>
                    <a:pt x="181" y="1"/>
                    <a:pt x="142" y="0"/>
                    <a:pt x="105" y="8"/>
                  </a:cubicBezTo>
                  <a:lnTo>
                    <a:pt x="105" y="8"/>
                  </a:lnTo>
                  <a:cubicBezTo>
                    <a:pt x="87" y="10"/>
                    <a:pt x="71" y="16"/>
                    <a:pt x="54" y="23"/>
                  </a:cubicBezTo>
                  <a:lnTo>
                    <a:pt x="54" y="23"/>
                  </a:lnTo>
                  <a:cubicBezTo>
                    <a:pt x="38" y="30"/>
                    <a:pt x="24" y="40"/>
                    <a:pt x="9" y="52"/>
                  </a:cubicBezTo>
                  <a:lnTo>
                    <a:pt x="9" y="52"/>
                  </a:lnTo>
                  <a:cubicBezTo>
                    <a:pt x="0" y="59"/>
                    <a:pt x="11" y="73"/>
                    <a:pt x="20" y="6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0" name="Google Shape;280;p26"/>
            <p:cNvSpPr/>
            <p:nvPr/>
          </p:nvSpPr>
          <p:spPr>
            <a:xfrm>
              <a:off x="8648813" y="1999252"/>
              <a:ext cx="389986" cy="462990"/>
            </a:xfrm>
            <a:custGeom>
              <a:avLst/>
              <a:gdLst/>
              <a:ahLst/>
              <a:cxnLst/>
              <a:rect l="l" t="t" r="r" b="b"/>
              <a:pathLst>
                <a:path w="897" h="1062" extrusionOk="0">
                  <a:moveTo>
                    <a:pt x="326" y="90"/>
                  </a:moveTo>
                  <a:lnTo>
                    <a:pt x="326" y="90"/>
                  </a:lnTo>
                  <a:cubicBezTo>
                    <a:pt x="499" y="0"/>
                    <a:pt x="896" y="100"/>
                    <a:pt x="879" y="477"/>
                  </a:cubicBezTo>
                  <a:lnTo>
                    <a:pt x="879" y="477"/>
                  </a:lnTo>
                  <a:cubicBezTo>
                    <a:pt x="863" y="846"/>
                    <a:pt x="190" y="1061"/>
                    <a:pt x="17" y="417"/>
                  </a:cubicBezTo>
                  <a:lnTo>
                    <a:pt x="17" y="417"/>
                  </a:lnTo>
                  <a:cubicBezTo>
                    <a:pt x="0" y="355"/>
                    <a:pt x="33" y="270"/>
                    <a:pt x="87" y="212"/>
                  </a:cubicBezTo>
                  <a:lnTo>
                    <a:pt x="326" y="90"/>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1" name="Google Shape;281;p26"/>
            <p:cNvSpPr/>
            <p:nvPr/>
          </p:nvSpPr>
          <p:spPr>
            <a:xfrm>
              <a:off x="8783291" y="2037674"/>
              <a:ext cx="240139" cy="324669"/>
            </a:xfrm>
            <a:custGeom>
              <a:avLst/>
              <a:gdLst/>
              <a:ahLst/>
              <a:cxnLst/>
              <a:rect l="l" t="t" r="r" b="b"/>
              <a:pathLst>
                <a:path w="553" h="746" extrusionOk="0">
                  <a:moveTo>
                    <a:pt x="15" y="25"/>
                  </a:moveTo>
                  <a:lnTo>
                    <a:pt x="15" y="25"/>
                  </a:lnTo>
                  <a:cubicBezTo>
                    <a:pt x="80" y="21"/>
                    <a:pt x="148" y="41"/>
                    <a:pt x="208" y="68"/>
                  </a:cubicBezTo>
                  <a:lnTo>
                    <a:pt x="208" y="68"/>
                  </a:lnTo>
                  <a:cubicBezTo>
                    <a:pt x="265" y="95"/>
                    <a:pt x="318" y="132"/>
                    <a:pt x="362" y="177"/>
                  </a:cubicBezTo>
                  <a:lnTo>
                    <a:pt x="362" y="177"/>
                  </a:lnTo>
                  <a:cubicBezTo>
                    <a:pt x="406" y="222"/>
                    <a:pt x="442" y="275"/>
                    <a:pt x="469" y="333"/>
                  </a:cubicBezTo>
                  <a:lnTo>
                    <a:pt x="469" y="333"/>
                  </a:lnTo>
                  <a:cubicBezTo>
                    <a:pt x="496" y="392"/>
                    <a:pt x="516" y="457"/>
                    <a:pt x="519" y="522"/>
                  </a:cubicBezTo>
                  <a:lnTo>
                    <a:pt x="519" y="522"/>
                  </a:lnTo>
                  <a:cubicBezTo>
                    <a:pt x="522" y="560"/>
                    <a:pt x="517" y="596"/>
                    <a:pt x="500" y="630"/>
                  </a:cubicBezTo>
                  <a:lnTo>
                    <a:pt x="500" y="630"/>
                  </a:lnTo>
                  <a:cubicBezTo>
                    <a:pt x="484" y="663"/>
                    <a:pt x="460" y="691"/>
                    <a:pt x="436" y="717"/>
                  </a:cubicBezTo>
                  <a:lnTo>
                    <a:pt x="436" y="717"/>
                  </a:lnTo>
                  <a:cubicBezTo>
                    <a:pt x="425" y="729"/>
                    <a:pt x="441" y="745"/>
                    <a:pt x="453" y="735"/>
                  </a:cubicBezTo>
                  <a:lnTo>
                    <a:pt x="453" y="735"/>
                  </a:lnTo>
                  <a:cubicBezTo>
                    <a:pt x="477" y="711"/>
                    <a:pt x="501" y="686"/>
                    <a:pt x="518" y="657"/>
                  </a:cubicBezTo>
                  <a:lnTo>
                    <a:pt x="518" y="657"/>
                  </a:lnTo>
                  <a:cubicBezTo>
                    <a:pt x="538" y="626"/>
                    <a:pt x="547" y="592"/>
                    <a:pt x="550" y="555"/>
                  </a:cubicBezTo>
                  <a:lnTo>
                    <a:pt x="550" y="555"/>
                  </a:lnTo>
                  <a:cubicBezTo>
                    <a:pt x="552" y="519"/>
                    <a:pt x="546" y="483"/>
                    <a:pt x="538" y="448"/>
                  </a:cubicBezTo>
                  <a:lnTo>
                    <a:pt x="538" y="448"/>
                  </a:lnTo>
                  <a:cubicBezTo>
                    <a:pt x="531" y="414"/>
                    <a:pt x="520" y="382"/>
                    <a:pt x="508" y="350"/>
                  </a:cubicBezTo>
                  <a:lnTo>
                    <a:pt x="508" y="350"/>
                  </a:lnTo>
                  <a:cubicBezTo>
                    <a:pt x="457" y="225"/>
                    <a:pt x="363" y="119"/>
                    <a:pt x="242" y="58"/>
                  </a:cubicBezTo>
                  <a:lnTo>
                    <a:pt x="242" y="58"/>
                  </a:lnTo>
                  <a:cubicBezTo>
                    <a:pt x="209" y="42"/>
                    <a:pt x="175" y="28"/>
                    <a:pt x="140" y="18"/>
                  </a:cubicBezTo>
                  <a:lnTo>
                    <a:pt x="140" y="18"/>
                  </a:lnTo>
                  <a:cubicBezTo>
                    <a:pt x="99" y="7"/>
                    <a:pt x="56" y="0"/>
                    <a:pt x="15" y="5"/>
                  </a:cubicBezTo>
                  <a:lnTo>
                    <a:pt x="15" y="5"/>
                  </a:lnTo>
                  <a:cubicBezTo>
                    <a:pt x="1" y="7"/>
                    <a:pt x="0" y="27"/>
                    <a:pt x="15" y="2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2" name="Google Shape;282;p26"/>
            <p:cNvSpPr/>
            <p:nvPr/>
          </p:nvSpPr>
          <p:spPr>
            <a:xfrm>
              <a:off x="8764080" y="2053043"/>
              <a:ext cx="215166" cy="370774"/>
            </a:xfrm>
            <a:custGeom>
              <a:avLst/>
              <a:gdLst/>
              <a:ahLst/>
              <a:cxnLst/>
              <a:rect l="l" t="t" r="r" b="b"/>
              <a:pathLst>
                <a:path w="493" h="853" extrusionOk="0">
                  <a:moveTo>
                    <a:pt x="15" y="29"/>
                  </a:moveTo>
                  <a:lnTo>
                    <a:pt x="15" y="29"/>
                  </a:lnTo>
                  <a:cubicBezTo>
                    <a:pt x="48" y="23"/>
                    <a:pt x="83" y="39"/>
                    <a:pt x="112" y="51"/>
                  </a:cubicBezTo>
                  <a:lnTo>
                    <a:pt x="112" y="51"/>
                  </a:lnTo>
                  <a:cubicBezTo>
                    <a:pt x="140" y="64"/>
                    <a:pt x="165" y="79"/>
                    <a:pt x="190" y="95"/>
                  </a:cubicBezTo>
                  <a:lnTo>
                    <a:pt x="190" y="95"/>
                  </a:lnTo>
                  <a:cubicBezTo>
                    <a:pt x="240" y="130"/>
                    <a:pt x="284" y="173"/>
                    <a:pt x="321" y="220"/>
                  </a:cubicBezTo>
                  <a:lnTo>
                    <a:pt x="321" y="220"/>
                  </a:lnTo>
                  <a:cubicBezTo>
                    <a:pt x="401" y="329"/>
                    <a:pt x="444" y="462"/>
                    <a:pt x="455" y="595"/>
                  </a:cubicBezTo>
                  <a:lnTo>
                    <a:pt x="455" y="595"/>
                  </a:lnTo>
                  <a:cubicBezTo>
                    <a:pt x="461" y="675"/>
                    <a:pt x="459" y="755"/>
                    <a:pt x="432" y="828"/>
                  </a:cubicBezTo>
                  <a:lnTo>
                    <a:pt x="432" y="828"/>
                  </a:lnTo>
                  <a:cubicBezTo>
                    <a:pt x="426" y="843"/>
                    <a:pt x="448" y="852"/>
                    <a:pt x="455" y="839"/>
                  </a:cubicBezTo>
                  <a:lnTo>
                    <a:pt x="455" y="839"/>
                  </a:lnTo>
                  <a:cubicBezTo>
                    <a:pt x="488" y="771"/>
                    <a:pt x="492" y="696"/>
                    <a:pt x="490" y="622"/>
                  </a:cubicBezTo>
                  <a:lnTo>
                    <a:pt x="490" y="622"/>
                  </a:lnTo>
                  <a:cubicBezTo>
                    <a:pt x="486" y="548"/>
                    <a:pt x="474" y="475"/>
                    <a:pt x="450" y="406"/>
                  </a:cubicBezTo>
                  <a:lnTo>
                    <a:pt x="450" y="406"/>
                  </a:lnTo>
                  <a:cubicBezTo>
                    <a:pt x="409" y="278"/>
                    <a:pt x="330" y="159"/>
                    <a:pt x="218" y="81"/>
                  </a:cubicBezTo>
                  <a:lnTo>
                    <a:pt x="218" y="81"/>
                  </a:lnTo>
                  <a:cubicBezTo>
                    <a:pt x="189" y="62"/>
                    <a:pt x="158" y="45"/>
                    <a:pt x="125" y="30"/>
                  </a:cubicBezTo>
                  <a:lnTo>
                    <a:pt x="125" y="30"/>
                  </a:lnTo>
                  <a:cubicBezTo>
                    <a:pt x="89" y="15"/>
                    <a:pt x="49" y="0"/>
                    <a:pt x="11" y="13"/>
                  </a:cubicBezTo>
                  <a:lnTo>
                    <a:pt x="11" y="13"/>
                  </a:lnTo>
                  <a:cubicBezTo>
                    <a:pt x="0" y="16"/>
                    <a:pt x="4" y="31"/>
                    <a:pt x="15" y="2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3" name="Google Shape;283;p26"/>
            <p:cNvSpPr/>
            <p:nvPr/>
          </p:nvSpPr>
          <p:spPr>
            <a:xfrm>
              <a:off x="8224246" y="2239391"/>
              <a:ext cx="952876" cy="924054"/>
            </a:xfrm>
            <a:custGeom>
              <a:avLst/>
              <a:gdLst/>
              <a:ahLst/>
              <a:cxnLst/>
              <a:rect l="l" t="t" r="r" b="b"/>
              <a:pathLst>
                <a:path w="2187" h="2119" extrusionOk="0">
                  <a:moveTo>
                    <a:pt x="790" y="196"/>
                  </a:moveTo>
                  <a:lnTo>
                    <a:pt x="790" y="196"/>
                  </a:lnTo>
                  <a:cubicBezTo>
                    <a:pt x="556" y="222"/>
                    <a:pt x="425" y="781"/>
                    <a:pt x="444" y="1285"/>
                  </a:cubicBezTo>
                  <a:lnTo>
                    <a:pt x="444" y="1285"/>
                  </a:lnTo>
                  <a:cubicBezTo>
                    <a:pt x="444" y="1285"/>
                    <a:pt x="0" y="2069"/>
                    <a:pt x="442" y="2118"/>
                  </a:cubicBezTo>
                  <a:lnTo>
                    <a:pt x="1810" y="2118"/>
                  </a:lnTo>
                  <a:lnTo>
                    <a:pt x="1810" y="2118"/>
                  </a:lnTo>
                  <a:cubicBezTo>
                    <a:pt x="1810" y="2118"/>
                    <a:pt x="2104" y="2069"/>
                    <a:pt x="1913" y="1755"/>
                  </a:cubicBezTo>
                  <a:lnTo>
                    <a:pt x="1913" y="1755"/>
                  </a:lnTo>
                  <a:cubicBezTo>
                    <a:pt x="1723" y="1442"/>
                    <a:pt x="2186" y="0"/>
                    <a:pt x="1212" y="70"/>
                  </a:cubicBezTo>
                  <a:lnTo>
                    <a:pt x="790" y="196"/>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4" name="Google Shape;284;p26"/>
            <p:cNvSpPr/>
            <p:nvPr/>
          </p:nvSpPr>
          <p:spPr>
            <a:xfrm>
              <a:off x="8416358" y="2767697"/>
              <a:ext cx="36501" cy="107582"/>
            </a:xfrm>
            <a:custGeom>
              <a:avLst/>
              <a:gdLst/>
              <a:ahLst/>
              <a:cxnLst/>
              <a:rect l="l" t="t" r="r" b="b"/>
              <a:pathLst>
                <a:path w="82" h="249" extrusionOk="0">
                  <a:moveTo>
                    <a:pt x="0" y="4"/>
                  </a:moveTo>
                  <a:lnTo>
                    <a:pt x="0" y="4"/>
                  </a:lnTo>
                  <a:cubicBezTo>
                    <a:pt x="1" y="45"/>
                    <a:pt x="4" y="86"/>
                    <a:pt x="15" y="125"/>
                  </a:cubicBezTo>
                  <a:lnTo>
                    <a:pt x="15" y="125"/>
                  </a:lnTo>
                  <a:cubicBezTo>
                    <a:pt x="24" y="165"/>
                    <a:pt x="40" y="203"/>
                    <a:pt x="60" y="238"/>
                  </a:cubicBezTo>
                  <a:lnTo>
                    <a:pt x="60" y="238"/>
                  </a:lnTo>
                  <a:cubicBezTo>
                    <a:pt x="66" y="248"/>
                    <a:pt x="81" y="240"/>
                    <a:pt x="75" y="229"/>
                  </a:cubicBezTo>
                  <a:lnTo>
                    <a:pt x="75" y="229"/>
                  </a:lnTo>
                  <a:cubicBezTo>
                    <a:pt x="38" y="162"/>
                    <a:pt x="11" y="82"/>
                    <a:pt x="6" y="4"/>
                  </a:cubicBezTo>
                  <a:lnTo>
                    <a:pt x="6" y="4"/>
                  </a:lnTo>
                  <a:cubicBezTo>
                    <a:pt x="5" y="0"/>
                    <a:pt x="0" y="0"/>
                    <a:pt x="0" y="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5" name="Google Shape;285;p26"/>
            <p:cNvSpPr/>
            <p:nvPr/>
          </p:nvSpPr>
          <p:spPr>
            <a:xfrm>
              <a:off x="8570047" y="2391159"/>
              <a:ext cx="128714" cy="61476"/>
            </a:xfrm>
            <a:custGeom>
              <a:avLst/>
              <a:gdLst/>
              <a:ahLst/>
              <a:cxnLst/>
              <a:rect l="l" t="t" r="r" b="b"/>
              <a:pathLst>
                <a:path w="295" h="142" extrusionOk="0">
                  <a:moveTo>
                    <a:pt x="1" y="5"/>
                  </a:moveTo>
                  <a:lnTo>
                    <a:pt x="1" y="5"/>
                  </a:lnTo>
                  <a:cubicBezTo>
                    <a:pt x="10" y="58"/>
                    <a:pt x="50" y="100"/>
                    <a:pt x="100" y="118"/>
                  </a:cubicBezTo>
                  <a:lnTo>
                    <a:pt x="100" y="118"/>
                  </a:lnTo>
                  <a:cubicBezTo>
                    <a:pt x="162" y="141"/>
                    <a:pt x="225" y="116"/>
                    <a:pt x="283" y="91"/>
                  </a:cubicBezTo>
                  <a:lnTo>
                    <a:pt x="283" y="91"/>
                  </a:lnTo>
                  <a:cubicBezTo>
                    <a:pt x="294" y="86"/>
                    <a:pt x="285" y="70"/>
                    <a:pt x="273" y="74"/>
                  </a:cubicBezTo>
                  <a:lnTo>
                    <a:pt x="273" y="74"/>
                  </a:lnTo>
                  <a:cubicBezTo>
                    <a:pt x="222" y="96"/>
                    <a:pt x="165" y="121"/>
                    <a:pt x="107" y="101"/>
                  </a:cubicBezTo>
                  <a:lnTo>
                    <a:pt x="107" y="101"/>
                  </a:lnTo>
                  <a:cubicBezTo>
                    <a:pt x="62" y="86"/>
                    <a:pt x="25" y="49"/>
                    <a:pt x="7" y="3"/>
                  </a:cubicBezTo>
                  <a:lnTo>
                    <a:pt x="7" y="3"/>
                  </a:lnTo>
                  <a:cubicBezTo>
                    <a:pt x="6" y="0"/>
                    <a:pt x="0" y="1"/>
                    <a:pt x="1" y="5"/>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6" name="Google Shape;286;p26"/>
            <p:cNvSpPr/>
            <p:nvPr/>
          </p:nvSpPr>
          <p:spPr>
            <a:xfrm>
              <a:off x="8352961" y="2306630"/>
              <a:ext cx="215165" cy="493727"/>
            </a:xfrm>
            <a:custGeom>
              <a:avLst/>
              <a:gdLst/>
              <a:ahLst/>
              <a:cxnLst/>
              <a:rect l="l" t="t" r="r" b="b"/>
              <a:pathLst>
                <a:path w="495" h="1134" extrusionOk="0">
                  <a:moveTo>
                    <a:pt x="494" y="44"/>
                  </a:moveTo>
                  <a:lnTo>
                    <a:pt x="494" y="44"/>
                  </a:lnTo>
                  <a:cubicBezTo>
                    <a:pt x="368" y="269"/>
                    <a:pt x="174" y="538"/>
                    <a:pt x="148" y="1133"/>
                  </a:cubicBezTo>
                  <a:lnTo>
                    <a:pt x="148" y="1133"/>
                  </a:lnTo>
                  <a:cubicBezTo>
                    <a:pt x="148" y="1133"/>
                    <a:pt x="0" y="948"/>
                    <a:pt x="61" y="547"/>
                  </a:cubicBezTo>
                  <a:lnTo>
                    <a:pt x="61" y="547"/>
                  </a:lnTo>
                  <a:cubicBezTo>
                    <a:pt x="104" y="273"/>
                    <a:pt x="266" y="84"/>
                    <a:pt x="356" y="44"/>
                  </a:cubicBezTo>
                  <a:lnTo>
                    <a:pt x="356" y="44"/>
                  </a:lnTo>
                  <a:cubicBezTo>
                    <a:pt x="454" y="0"/>
                    <a:pt x="494" y="44"/>
                    <a:pt x="494" y="4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7" name="Google Shape;287;p26"/>
            <p:cNvSpPr/>
            <p:nvPr/>
          </p:nvSpPr>
          <p:spPr>
            <a:xfrm>
              <a:off x="8408673" y="2454556"/>
              <a:ext cx="73002" cy="26896"/>
            </a:xfrm>
            <a:custGeom>
              <a:avLst/>
              <a:gdLst/>
              <a:ahLst/>
              <a:cxnLst/>
              <a:rect l="l" t="t" r="r" b="b"/>
              <a:pathLst>
                <a:path w="168" h="60" extrusionOk="0">
                  <a:moveTo>
                    <a:pt x="2" y="14"/>
                  </a:moveTo>
                  <a:lnTo>
                    <a:pt x="2" y="14"/>
                  </a:lnTo>
                  <a:cubicBezTo>
                    <a:pt x="7" y="18"/>
                    <a:pt x="14" y="17"/>
                    <a:pt x="20" y="18"/>
                  </a:cubicBezTo>
                  <a:lnTo>
                    <a:pt x="20" y="18"/>
                  </a:lnTo>
                  <a:cubicBezTo>
                    <a:pt x="26" y="18"/>
                    <a:pt x="32" y="19"/>
                    <a:pt x="39" y="20"/>
                  </a:cubicBezTo>
                  <a:lnTo>
                    <a:pt x="39" y="20"/>
                  </a:lnTo>
                  <a:cubicBezTo>
                    <a:pt x="51" y="23"/>
                    <a:pt x="65" y="24"/>
                    <a:pt x="77" y="27"/>
                  </a:cubicBezTo>
                  <a:lnTo>
                    <a:pt x="77" y="27"/>
                  </a:lnTo>
                  <a:cubicBezTo>
                    <a:pt x="103" y="35"/>
                    <a:pt x="129" y="44"/>
                    <a:pt x="152" y="54"/>
                  </a:cubicBezTo>
                  <a:lnTo>
                    <a:pt x="152" y="54"/>
                  </a:lnTo>
                  <a:cubicBezTo>
                    <a:pt x="162" y="59"/>
                    <a:pt x="167" y="44"/>
                    <a:pt x="159" y="38"/>
                  </a:cubicBezTo>
                  <a:lnTo>
                    <a:pt x="159" y="38"/>
                  </a:lnTo>
                  <a:cubicBezTo>
                    <a:pt x="136" y="21"/>
                    <a:pt x="109" y="11"/>
                    <a:pt x="81" y="5"/>
                  </a:cubicBezTo>
                  <a:lnTo>
                    <a:pt x="81" y="5"/>
                  </a:lnTo>
                  <a:cubicBezTo>
                    <a:pt x="67" y="3"/>
                    <a:pt x="52" y="0"/>
                    <a:pt x="39" y="0"/>
                  </a:cubicBezTo>
                  <a:lnTo>
                    <a:pt x="39" y="0"/>
                  </a:lnTo>
                  <a:cubicBezTo>
                    <a:pt x="32" y="0"/>
                    <a:pt x="25" y="0"/>
                    <a:pt x="18" y="2"/>
                  </a:cubicBezTo>
                  <a:lnTo>
                    <a:pt x="18" y="2"/>
                  </a:lnTo>
                  <a:cubicBezTo>
                    <a:pt x="11" y="2"/>
                    <a:pt x="6" y="2"/>
                    <a:pt x="2" y="8"/>
                  </a:cubicBezTo>
                  <a:lnTo>
                    <a:pt x="2" y="8"/>
                  </a:lnTo>
                  <a:cubicBezTo>
                    <a:pt x="0" y="9"/>
                    <a:pt x="1" y="11"/>
                    <a:pt x="2" y="1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8" name="Google Shape;288;p26"/>
            <p:cNvSpPr/>
            <p:nvPr/>
          </p:nvSpPr>
          <p:spPr>
            <a:xfrm>
              <a:off x="8679551" y="2241312"/>
              <a:ext cx="443778" cy="791499"/>
            </a:xfrm>
            <a:custGeom>
              <a:avLst/>
              <a:gdLst/>
              <a:ahLst/>
              <a:cxnLst/>
              <a:rect l="l" t="t" r="r" b="b"/>
              <a:pathLst>
                <a:path w="1017" h="1815" extrusionOk="0">
                  <a:moveTo>
                    <a:pt x="1016" y="1814"/>
                  </a:moveTo>
                  <a:lnTo>
                    <a:pt x="1016" y="1814"/>
                  </a:lnTo>
                  <a:cubicBezTo>
                    <a:pt x="511" y="1779"/>
                    <a:pt x="243" y="1462"/>
                    <a:pt x="147" y="1238"/>
                  </a:cubicBezTo>
                  <a:lnTo>
                    <a:pt x="147" y="1238"/>
                  </a:lnTo>
                  <a:cubicBezTo>
                    <a:pt x="0" y="895"/>
                    <a:pt x="42" y="375"/>
                    <a:pt x="165" y="64"/>
                  </a:cubicBezTo>
                  <a:lnTo>
                    <a:pt x="165" y="64"/>
                  </a:lnTo>
                  <a:cubicBezTo>
                    <a:pt x="256" y="0"/>
                    <a:pt x="359" y="6"/>
                    <a:pt x="450" y="98"/>
                  </a:cubicBezTo>
                  <a:lnTo>
                    <a:pt x="365" y="83"/>
                  </a:lnTo>
                  <a:lnTo>
                    <a:pt x="365" y="83"/>
                  </a:lnTo>
                  <a:cubicBezTo>
                    <a:pt x="284" y="189"/>
                    <a:pt x="211" y="761"/>
                    <a:pt x="373" y="1136"/>
                  </a:cubicBezTo>
                  <a:lnTo>
                    <a:pt x="373" y="1136"/>
                  </a:lnTo>
                  <a:cubicBezTo>
                    <a:pt x="471" y="1369"/>
                    <a:pt x="604" y="1495"/>
                    <a:pt x="910" y="1517"/>
                  </a:cubicBezTo>
                  <a:lnTo>
                    <a:pt x="1016" y="1814"/>
                  </a:ln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9" name="Google Shape;289;p26"/>
            <p:cNvSpPr/>
            <p:nvPr/>
          </p:nvSpPr>
          <p:spPr>
            <a:xfrm>
              <a:off x="8712210" y="2456477"/>
              <a:ext cx="69160" cy="11527"/>
            </a:xfrm>
            <a:custGeom>
              <a:avLst/>
              <a:gdLst/>
              <a:ahLst/>
              <a:cxnLst/>
              <a:rect l="l" t="t" r="r" b="b"/>
              <a:pathLst>
                <a:path w="159" h="28" extrusionOk="0">
                  <a:moveTo>
                    <a:pt x="9" y="21"/>
                  </a:moveTo>
                  <a:lnTo>
                    <a:pt x="9" y="21"/>
                  </a:lnTo>
                  <a:cubicBezTo>
                    <a:pt x="32" y="24"/>
                    <a:pt x="56" y="21"/>
                    <a:pt x="78" y="21"/>
                  </a:cubicBezTo>
                  <a:lnTo>
                    <a:pt x="78" y="21"/>
                  </a:lnTo>
                  <a:cubicBezTo>
                    <a:pt x="102" y="22"/>
                    <a:pt x="124" y="24"/>
                    <a:pt x="147" y="27"/>
                  </a:cubicBezTo>
                  <a:lnTo>
                    <a:pt x="147" y="27"/>
                  </a:lnTo>
                  <a:cubicBezTo>
                    <a:pt x="153" y="27"/>
                    <a:pt x="158" y="21"/>
                    <a:pt x="158" y="15"/>
                  </a:cubicBezTo>
                  <a:lnTo>
                    <a:pt x="158" y="15"/>
                  </a:lnTo>
                  <a:cubicBezTo>
                    <a:pt x="158" y="10"/>
                    <a:pt x="153" y="5"/>
                    <a:pt x="147" y="5"/>
                  </a:cubicBezTo>
                  <a:lnTo>
                    <a:pt x="147" y="5"/>
                  </a:lnTo>
                  <a:cubicBezTo>
                    <a:pt x="124" y="3"/>
                    <a:pt x="100" y="0"/>
                    <a:pt x="77" y="2"/>
                  </a:cubicBezTo>
                  <a:lnTo>
                    <a:pt x="77" y="2"/>
                  </a:lnTo>
                  <a:cubicBezTo>
                    <a:pt x="55" y="2"/>
                    <a:pt x="29" y="2"/>
                    <a:pt x="8" y="9"/>
                  </a:cubicBezTo>
                  <a:lnTo>
                    <a:pt x="8" y="9"/>
                  </a:lnTo>
                  <a:cubicBezTo>
                    <a:pt x="0" y="11"/>
                    <a:pt x="1" y="21"/>
                    <a:pt x="9" y="2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0" name="Google Shape;290;p26"/>
            <p:cNvSpPr/>
            <p:nvPr/>
          </p:nvSpPr>
          <p:spPr>
            <a:xfrm>
              <a:off x="8981166" y="2913701"/>
              <a:ext cx="86449" cy="88371"/>
            </a:xfrm>
            <a:custGeom>
              <a:avLst/>
              <a:gdLst/>
              <a:ahLst/>
              <a:cxnLst/>
              <a:rect l="l" t="t" r="r" b="b"/>
              <a:pathLst>
                <a:path w="198" h="204" extrusionOk="0">
                  <a:moveTo>
                    <a:pt x="6" y="15"/>
                  </a:moveTo>
                  <a:lnTo>
                    <a:pt x="6" y="15"/>
                  </a:lnTo>
                  <a:cubicBezTo>
                    <a:pt x="67" y="70"/>
                    <a:pt x="123" y="132"/>
                    <a:pt x="176" y="195"/>
                  </a:cubicBezTo>
                  <a:lnTo>
                    <a:pt x="176" y="195"/>
                  </a:lnTo>
                  <a:cubicBezTo>
                    <a:pt x="182" y="203"/>
                    <a:pt x="197" y="193"/>
                    <a:pt x="190" y="183"/>
                  </a:cubicBezTo>
                  <a:lnTo>
                    <a:pt x="190" y="183"/>
                  </a:lnTo>
                  <a:cubicBezTo>
                    <a:pt x="141" y="115"/>
                    <a:pt x="81" y="59"/>
                    <a:pt x="16" y="5"/>
                  </a:cubicBezTo>
                  <a:lnTo>
                    <a:pt x="16" y="5"/>
                  </a:lnTo>
                  <a:cubicBezTo>
                    <a:pt x="9" y="0"/>
                    <a:pt x="0" y="10"/>
                    <a:pt x="6" y="15"/>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1" name="Google Shape;291;p26"/>
            <p:cNvSpPr/>
            <p:nvPr/>
          </p:nvSpPr>
          <p:spPr>
            <a:xfrm>
              <a:off x="8983087" y="2911781"/>
              <a:ext cx="53791" cy="67238"/>
            </a:xfrm>
            <a:custGeom>
              <a:avLst/>
              <a:gdLst/>
              <a:ahLst/>
              <a:cxnLst/>
              <a:rect l="l" t="t" r="r" b="b"/>
              <a:pathLst>
                <a:path w="125" h="156" extrusionOk="0">
                  <a:moveTo>
                    <a:pt x="16" y="149"/>
                  </a:moveTo>
                  <a:lnTo>
                    <a:pt x="16" y="149"/>
                  </a:lnTo>
                  <a:cubicBezTo>
                    <a:pt x="32" y="127"/>
                    <a:pt x="50" y="104"/>
                    <a:pt x="67" y="82"/>
                  </a:cubicBezTo>
                  <a:lnTo>
                    <a:pt x="67" y="82"/>
                  </a:lnTo>
                  <a:cubicBezTo>
                    <a:pt x="86" y="60"/>
                    <a:pt x="104" y="39"/>
                    <a:pt x="120" y="16"/>
                  </a:cubicBezTo>
                  <a:lnTo>
                    <a:pt x="120" y="16"/>
                  </a:lnTo>
                  <a:cubicBezTo>
                    <a:pt x="124" y="9"/>
                    <a:pt x="113" y="0"/>
                    <a:pt x="107" y="6"/>
                  </a:cubicBezTo>
                  <a:lnTo>
                    <a:pt x="107" y="6"/>
                  </a:lnTo>
                  <a:cubicBezTo>
                    <a:pt x="85" y="25"/>
                    <a:pt x="69" y="48"/>
                    <a:pt x="52" y="71"/>
                  </a:cubicBezTo>
                  <a:lnTo>
                    <a:pt x="52" y="71"/>
                  </a:lnTo>
                  <a:cubicBezTo>
                    <a:pt x="34" y="94"/>
                    <a:pt x="19" y="117"/>
                    <a:pt x="4" y="141"/>
                  </a:cubicBezTo>
                  <a:lnTo>
                    <a:pt x="4" y="141"/>
                  </a:lnTo>
                  <a:cubicBezTo>
                    <a:pt x="0" y="149"/>
                    <a:pt x="11" y="155"/>
                    <a:pt x="16" y="1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2" name="Google Shape;292;p26"/>
            <p:cNvSpPr/>
            <p:nvPr/>
          </p:nvSpPr>
          <p:spPr>
            <a:xfrm>
              <a:off x="8942743" y="2888728"/>
              <a:ext cx="26896" cy="82607"/>
            </a:xfrm>
            <a:custGeom>
              <a:avLst/>
              <a:gdLst/>
              <a:ahLst/>
              <a:cxnLst/>
              <a:rect l="l" t="t" r="r" b="b"/>
              <a:pathLst>
                <a:path w="63" h="188" extrusionOk="0">
                  <a:moveTo>
                    <a:pt x="40" y="12"/>
                  </a:moveTo>
                  <a:lnTo>
                    <a:pt x="40" y="12"/>
                  </a:lnTo>
                  <a:cubicBezTo>
                    <a:pt x="31" y="39"/>
                    <a:pt x="23" y="66"/>
                    <a:pt x="16" y="92"/>
                  </a:cubicBezTo>
                  <a:lnTo>
                    <a:pt x="16" y="92"/>
                  </a:lnTo>
                  <a:cubicBezTo>
                    <a:pt x="9" y="119"/>
                    <a:pt x="2" y="146"/>
                    <a:pt x="0" y="174"/>
                  </a:cubicBezTo>
                  <a:lnTo>
                    <a:pt x="0" y="174"/>
                  </a:lnTo>
                  <a:cubicBezTo>
                    <a:pt x="0" y="185"/>
                    <a:pt x="16" y="187"/>
                    <a:pt x="19" y="176"/>
                  </a:cubicBezTo>
                  <a:lnTo>
                    <a:pt x="19" y="176"/>
                  </a:lnTo>
                  <a:cubicBezTo>
                    <a:pt x="26" y="151"/>
                    <a:pt x="31" y="122"/>
                    <a:pt x="37" y="97"/>
                  </a:cubicBezTo>
                  <a:lnTo>
                    <a:pt x="37" y="97"/>
                  </a:lnTo>
                  <a:cubicBezTo>
                    <a:pt x="44" y="70"/>
                    <a:pt x="51" y="43"/>
                    <a:pt x="59" y="18"/>
                  </a:cubicBezTo>
                  <a:lnTo>
                    <a:pt x="59" y="18"/>
                  </a:lnTo>
                  <a:cubicBezTo>
                    <a:pt x="62" y="5"/>
                    <a:pt x="44" y="0"/>
                    <a:pt x="40" y="1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3" name="Google Shape;293;p26"/>
            <p:cNvSpPr/>
            <p:nvPr/>
          </p:nvSpPr>
          <p:spPr>
            <a:xfrm>
              <a:off x="9515236" y="3019363"/>
              <a:ext cx="324667" cy="182505"/>
            </a:xfrm>
            <a:custGeom>
              <a:avLst/>
              <a:gdLst/>
              <a:ahLst/>
              <a:cxnLst/>
              <a:rect l="l" t="t" r="r" b="b"/>
              <a:pathLst>
                <a:path w="744" h="421" extrusionOk="0">
                  <a:moveTo>
                    <a:pt x="0" y="234"/>
                  </a:moveTo>
                  <a:lnTo>
                    <a:pt x="0" y="234"/>
                  </a:lnTo>
                  <a:cubicBezTo>
                    <a:pt x="0" y="234"/>
                    <a:pt x="136" y="420"/>
                    <a:pt x="229" y="420"/>
                  </a:cubicBezTo>
                  <a:lnTo>
                    <a:pt x="229" y="420"/>
                  </a:lnTo>
                  <a:cubicBezTo>
                    <a:pt x="323" y="420"/>
                    <a:pt x="168" y="274"/>
                    <a:pt x="168" y="274"/>
                  </a:cubicBezTo>
                  <a:lnTo>
                    <a:pt x="168" y="274"/>
                  </a:lnTo>
                  <a:cubicBezTo>
                    <a:pt x="168" y="274"/>
                    <a:pt x="511" y="378"/>
                    <a:pt x="557" y="333"/>
                  </a:cubicBezTo>
                  <a:lnTo>
                    <a:pt x="557" y="333"/>
                  </a:lnTo>
                  <a:cubicBezTo>
                    <a:pt x="601" y="289"/>
                    <a:pt x="379" y="231"/>
                    <a:pt x="379" y="231"/>
                  </a:cubicBezTo>
                  <a:lnTo>
                    <a:pt x="379" y="231"/>
                  </a:lnTo>
                  <a:cubicBezTo>
                    <a:pt x="379" y="231"/>
                    <a:pt x="608" y="298"/>
                    <a:pt x="657" y="271"/>
                  </a:cubicBezTo>
                  <a:lnTo>
                    <a:pt x="657" y="271"/>
                  </a:lnTo>
                  <a:cubicBezTo>
                    <a:pt x="743" y="222"/>
                    <a:pt x="558" y="147"/>
                    <a:pt x="558" y="147"/>
                  </a:cubicBezTo>
                  <a:lnTo>
                    <a:pt x="558" y="147"/>
                  </a:lnTo>
                  <a:cubicBezTo>
                    <a:pt x="558" y="147"/>
                    <a:pt x="641" y="170"/>
                    <a:pt x="641" y="131"/>
                  </a:cubicBezTo>
                  <a:lnTo>
                    <a:pt x="641" y="131"/>
                  </a:lnTo>
                  <a:cubicBezTo>
                    <a:pt x="641" y="92"/>
                    <a:pt x="313" y="18"/>
                    <a:pt x="203" y="0"/>
                  </a:cubicBezTo>
                  <a:lnTo>
                    <a:pt x="0" y="234"/>
                  </a:ln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4" name="Google Shape;294;p26"/>
            <p:cNvSpPr/>
            <p:nvPr/>
          </p:nvSpPr>
          <p:spPr>
            <a:xfrm>
              <a:off x="9670847" y="3076997"/>
              <a:ext cx="130636" cy="48027"/>
            </a:xfrm>
            <a:custGeom>
              <a:avLst/>
              <a:gdLst/>
              <a:ahLst/>
              <a:cxnLst/>
              <a:rect l="l" t="t" r="r" b="b"/>
              <a:pathLst>
                <a:path w="301" h="109" extrusionOk="0">
                  <a:moveTo>
                    <a:pt x="3" y="7"/>
                  </a:moveTo>
                  <a:lnTo>
                    <a:pt x="3" y="7"/>
                  </a:lnTo>
                  <a:cubicBezTo>
                    <a:pt x="51" y="24"/>
                    <a:pt x="99" y="41"/>
                    <a:pt x="146" y="57"/>
                  </a:cubicBezTo>
                  <a:lnTo>
                    <a:pt x="146" y="57"/>
                  </a:lnTo>
                  <a:cubicBezTo>
                    <a:pt x="194" y="74"/>
                    <a:pt x="242" y="90"/>
                    <a:pt x="290" y="106"/>
                  </a:cubicBezTo>
                  <a:lnTo>
                    <a:pt x="290" y="106"/>
                  </a:lnTo>
                  <a:cubicBezTo>
                    <a:pt x="297" y="108"/>
                    <a:pt x="300" y="96"/>
                    <a:pt x="293" y="92"/>
                  </a:cubicBezTo>
                  <a:lnTo>
                    <a:pt x="293" y="92"/>
                  </a:lnTo>
                  <a:cubicBezTo>
                    <a:pt x="200" y="54"/>
                    <a:pt x="103" y="26"/>
                    <a:pt x="6" y="1"/>
                  </a:cubicBezTo>
                  <a:lnTo>
                    <a:pt x="6" y="1"/>
                  </a:lnTo>
                  <a:cubicBezTo>
                    <a:pt x="1" y="0"/>
                    <a:pt x="0" y="6"/>
                    <a:pt x="3" y="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5" name="Google Shape;295;p26"/>
            <p:cNvSpPr/>
            <p:nvPr/>
          </p:nvSpPr>
          <p:spPr>
            <a:xfrm>
              <a:off x="8823634" y="2291261"/>
              <a:ext cx="803027" cy="904840"/>
            </a:xfrm>
            <a:custGeom>
              <a:avLst/>
              <a:gdLst/>
              <a:ahLst/>
              <a:cxnLst/>
              <a:rect l="l" t="t" r="r" b="b"/>
              <a:pathLst>
                <a:path w="1843" h="2075" extrusionOk="0">
                  <a:moveTo>
                    <a:pt x="155" y="0"/>
                  </a:moveTo>
                  <a:lnTo>
                    <a:pt x="155" y="0"/>
                  </a:lnTo>
                  <a:cubicBezTo>
                    <a:pt x="361" y="79"/>
                    <a:pt x="935" y="772"/>
                    <a:pt x="1436" y="1246"/>
                  </a:cubicBezTo>
                  <a:lnTo>
                    <a:pt x="1436" y="1246"/>
                  </a:lnTo>
                  <a:cubicBezTo>
                    <a:pt x="1677" y="1488"/>
                    <a:pt x="1842" y="1572"/>
                    <a:pt x="1835" y="1684"/>
                  </a:cubicBezTo>
                  <a:lnTo>
                    <a:pt x="1835" y="1684"/>
                  </a:lnTo>
                  <a:cubicBezTo>
                    <a:pt x="1830" y="1796"/>
                    <a:pt x="1651" y="1929"/>
                    <a:pt x="1554" y="1961"/>
                  </a:cubicBezTo>
                  <a:lnTo>
                    <a:pt x="1554" y="1961"/>
                  </a:lnTo>
                  <a:cubicBezTo>
                    <a:pt x="1256" y="2074"/>
                    <a:pt x="566" y="1587"/>
                    <a:pt x="330" y="1197"/>
                  </a:cubicBezTo>
                  <a:lnTo>
                    <a:pt x="330" y="1197"/>
                  </a:lnTo>
                  <a:cubicBezTo>
                    <a:pt x="76" y="816"/>
                    <a:pt x="2" y="556"/>
                    <a:pt x="0" y="557"/>
                  </a:cubicBezTo>
                  <a:lnTo>
                    <a:pt x="0" y="557"/>
                  </a:lnTo>
                  <a:cubicBezTo>
                    <a:pt x="0" y="557"/>
                    <a:pt x="95" y="173"/>
                    <a:pt x="155"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6" name="Google Shape;296;p26"/>
            <p:cNvSpPr/>
            <p:nvPr/>
          </p:nvSpPr>
          <p:spPr>
            <a:xfrm>
              <a:off x="8842845" y="2612087"/>
              <a:ext cx="228611" cy="328510"/>
            </a:xfrm>
            <a:custGeom>
              <a:avLst/>
              <a:gdLst/>
              <a:ahLst/>
              <a:cxnLst/>
              <a:rect l="l" t="t" r="r" b="b"/>
              <a:pathLst>
                <a:path w="526" h="755" extrusionOk="0">
                  <a:moveTo>
                    <a:pt x="2" y="9"/>
                  </a:moveTo>
                  <a:lnTo>
                    <a:pt x="2" y="9"/>
                  </a:lnTo>
                  <a:cubicBezTo>
                    <a:pt x="54" y="113"/>
                    <a:pt x="112" y="214"/>
                    <a:pt x="173" y="312"/>
                  </a:cubicBezTo>
                  <a:lnTo>
                    <a:pt x="173" y="312"/>
                  </a:lnTo>
                  <a:cubicBezTo>
                    <a:pt x="236" y="408"/>
                    <a:pt x="303" y="503"/>
                    <a:pt x="374" y="593"/>
                  </a:cubicBezTo>
                  <a:lnTo>
                    <a:pt x="374" y="593"/>
                  </a:lnTo>
                  <a:cubicBezTo>
                    <a:pt x="414" y="645"/>
                    <a:pt x="457" y="694"/>
                    <a:pt x="500" y="743"/>
                  </a:cubicBezTo>
                  <a:lnTo>
                    <a:pt x="500" y="743"/>
                  </a:lnTo>
                  <a:cubicBezTo>
                    <a:pt x="511" y="754"/>
                    <a:pt x="525" y="738"/>
                    <a:pt x="516" y="727"/>
                  </a:cubicBezTo>
                  <a:lnTo>
                    <a:pt x="516" y="727"/>
                  </a:lnTo>
                  <a:cubicBezTo>
                    <a:pt x="442" y="639"/>
                    <a:pt x="368" y="551"/>
                    <a:pt x="301" y="458"/>
                  </a:cubicBezTo>
                  <a:lnTo>
                    <a:pt x="301" y="458"/>
                  </a:lnTo>
                  <a:cubicBezTo>
                    <a:pt x="232" y="365"/>
                    <a:pt x="169" y="269"/>
                    <a:pt x="108" y="173"/>
                  </a:cubicBezTo>
                  <a:lnTo>
                    <a:pt x="108" y="173"/>
                  </a:lnTo>
                  <a:cubicBezTo>
                    <a:pt x="73" y="118"/>
                    <a:pt x="40" y="62"/>
                    <a:pt x="9" y="5"/>
                  </a:cubicBezTo>
                  <a:lnTo>
                    <a:pt x="9" y="5"/>
                  </a:lnTo>
                  <a:cubicBezTo>
                    <a:pt x="6" y="0"/>
                    <a:pt x="0" y="5"/>
                    <a:pt x="2" y="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7" name="Google Shape;297;p26"/>
            <p:cNvSpPr/>
            <p:nvPr/>
          </p:nvSpPr>
          <p:spPr>
            <a:xfrm>
              <a:off x="8253063" y="1459419"/>
              <a:ext cx="370775" cy="299695"/>
            </a:xfrm>
            <a:custGeom>
              <a:avLst/>
              <a:gdLst/>
              <a:ahLst/>
              <a:cxnLst/>
              <a:rect l="l" t="t" r="r" b="b"/>
              <a:pathLst>
                <a:path w="852" h="688" extrusionOk="0">
                  <a:moveTo>
                    <a:pt x="851" y="300"/>
                  </a:moveTo>
                  <a:lnTo>
                    <a:pt x="851" y="300"/>
                  </a:lnTo>
                  <a:cubicBezTo>
                    <a:pt x="851" y="300"/>
                    <a:pt x="747" y="0"/>
                    <a:pt x="375" y="20"/>
                  </a:cubicBezTo>
                  <a:lnTo>
                    <a:pt x="375" y="20"/>
                  </a:lnTo>
                  <a:cubicBezTo>
                    <a:pt x="2" y="40"/>
                    <a:pt x="0" y="540"/>
                    <a:pt x="292" y="614"/>
                  </a:cubicBezTo>
                  <a:lnTo>
                    <a:pt x="292" y="614"/>
                  </a:lnTo>
                  <a:cubicBezTo>
                    <a:pt x="584" y="687"/>
                    <a:pt x="851" y="300"/>
                    <a:pt x="851" y="30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8" name="Google Shape;298;p26"/>
            <p:cNvSpPr/>
            <p:nvPr/>
          </p:nvSpPr>
          <p:spPr>
            <a:xfrm>
              <a:off x="8276117" y="1451735"/>
              <a:ext cx="334275" cy="157532"/>
            </a:xfrm>
            <a:custGeom>
              <a:avLst/>
              <a:gdLst/>
              <a:ahLst/>
              <a:cxnLst/>
              <a:rect l="l" t="t" r="r" b="b"/>
              <a:pathLst>
                <a:path w="766" h="362" extrusionOk="0">
                  <a:moveTo>
                    <a:pt x="755" y="353"/>
                  </a:moveTo>
                  <a:lnTo>
                    <a:pt x="755" y="353"/>
                  </a:lnTo>
                  <a:cubicBezTo>
                    <a:pt x="765" y="324"/>
                    <a:pt x="751" y="295"/>
                    <a:pt x="732" y="273"/>
                  </a:cubicBezTo>
                  <a:lnTo>
                    <a:pt x="732" y="273"/>
                  </a:lnTo>
                  <a:cubicBezTo>
                    <a:pt x="715" y="250"/>
                    <a:pt x="694" y="227"/>
                    <a:pt x="672" y="208"/>
                  </a:cubicBezTo>
                  <a:lnTo>
                    <a:pt x="672" y="208"/>
                  </a:lnTo>
                  <a:cubicBezTo>
                    <a:pt x="628" y="166"/>
                    <a:pt x="580" y="130"/>
                    <a:pt x="528" y="101"/>
                  </a:cubicBezTo>
                  <a:lnTo>
                    <a:pt x="528" y="101"/>
                  </a:lnTo>
                  <a:cubicBezTo>
                    <a:pt x="477" y="71"/>
                    <a:pt x="421" y="47"/>
                    <a:pt x="364" y="29"/>
                  </a:cubicBezTo>
                  <a:lnTo>
                    <a:pt x="364" y="29"/>
                  </a:lnTo>
                  <a:cubicBezTo>
                    <a:pt x="308" y="10"/>
                    <a:pt x="251" y="0"/>
                    <a:pt x="192" y="0"/>
                  </a:cubicBezTo>
                  <a:lnTo>
                    <a:pt x="192" y="0"/>
                  </a:lnTo>
                  <a:cubicBezTo>
                    <a:pt x="127" y="0"/>
                    <a:pt x="64" y="16"/>
                    <a:pt x="11" y="55"/>
                  </a:cubicBezTo>
                  <a:lnTo>
                    <a:pt x="11" y="55"/>
                  </a:lnTo>
                  <a:cubicBezTo>
                    <a:pt x="3" y="62"/>
                    <a:pt x="0" y="71"/>
                    <a:pt x="4" y="80"/>
                  </a:cubicBezTo>
                  <a:lnTo>
                    <a:pt x="4" y="80"/>
                  </a:lnTo>
                  <a:cubicBezTo>
                    <a:pt x="9" y="89"/>
                    <a:pt x="22" y="93"/>
                    <a:pt x="30" y="87"/>
                  </a:cubicBezTo>
                  <a:lnTo>
                    <a:pt x="30" y="87"/>
                  </a:lnTo>
                  <a:cubicBezTo>
                    <a:pt x="117" y="27"/>
                    <a:pt x="232" y="30"/>
                    <a:pt x="331" y="57"/>
                  </a:cubicBezTo>
                  <a:lnTo>
                    <a:pt x="331" y="57"/>
                  </a:lnTo>
                  <a:cubicBezTo>
                    <a:pt x="437" y="85"/>
                    <a:pt x="540" y="138"/>
                    <a:pt x="626" y="207"/>
                  </a:cubicBezTo>
                  <a:lnTo>
                    <a:pt x="626" y="207"/>
                  </a:lnTo>
                  <a:cubicBezTo>
                    <a:pt x="651" y="226"/>
                    <a:pt x="674" y="247"/>
                    <a:pt x="696" y="270"/>
                  </a:cubicBezTo>
                  <a:lnTo>
                    <a:pt x="696" y="270"/>
                  </a:lnTo>
                  <a:cubicBezTo>
                    <a:pt x="717" y="293"/>
                    <a:pt x="744" y="320"/>
                    <a:pt x="742" y="352"/>
                  </a:cubicBezTo>
                  <a:lnTo>
                    <a:pt x="742" y="352"/>
                  </a:lnTo>
                  <a:cubicBezTo>
                    <a:pt x="742" y="360"/>
                    <a:pt x="754" y="361"/>
                    <a:pt x="755" y="3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9" name="Google Shape;299;p26"/>
            <p:cNvSpPr/>
            <p:nvPr/>
          </p:nvSpPr>
          <p:spPr>
            <a:xfrm>
              <a:off x="8535467" y="2158705"/>
              <a:ext cx="226692" cy="243981"/>
            </a:xfrm>
            <a:custGeom>
              <a:avLst/>
              <a:gdLst/>
              <a:ahLst/>
              <a:cxnLst/>
              <a:rect l="l" t="t" r="r" b="b"/>
              <a:pathLst>
                <a:path w="521" h="562" extrusionOk="0">
                  <a:moveTo>
                    <a:pt x="0" y="162"/>
                  </a:moveTo>
                  <a:lnTo>
                    <a:pt x="0" y="162"/>
                  </a:lnTo>
                  <a:cubicBezTo>
                    <a:pt x="24" y="246"/>
                    <a:pt x="48" y="320"/>
                    <a:pt x="73" y="380"/>
                  </a:cubicBezTo>
                  <a:lnTo>
                    <a:pt x="73" y="380"/>
                  </a:lnTo>
                  <a:cubicBezTo>
                    <a:pt x="106" y="459"/>
                    <a:pt x="140" y="512"/>
                    <a:pt x="169" y="530"/>
                  </a:cubicBezTo>
                  <a:lnTo>
                    <a:pt x="169" y="530"/>
                  </a:lnTo>
                  <a:cubicBezTo>
                    <a:pt x="218" y="561"/>
                    <a:pt x="316" y="552"/>
                    <a:pt x="406" y="452"/>
                  </a:cubicBezTo>
                  <a:lnTo>
                    <a:pt x="406" y="452"/>
                  </a:lnTo>
                  <a:cubicBezTo>
                    <a:pt x="520" y="321"/>
                    <a:pt x="495" y="254"/>
                    <a:pt x="495" y="254"/>
                  </a:cubicBezTo>
                  <a:lnTo>
                    <a:pt x="495" y="254"/>
                  </a:lnTo>
                  <a:cubicBezTo>
                    <a:pt x="495" y="254"/>
                    <a:pt x="457" y="197"/>
                    <a:pt x="425" y="78"/>
                  </a:cubicBezTo>
                  <a:lnTo>
                    <a:pt x="425" y="78"/>
                  </a:lnTo>
                  <a:cubicBezTo>
                    <a:pt x="418" y="55"/>
                    <a:pt x="412" y="29"/>
                    <a:pt x="406" y="0"/>
                  </a:cubicBezTo>
                  <a:lnTo>
                    <a:pt x="0" y="162"/>
                  </a:ln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0" name="Google Shape;300;p26"/>
            <p:cNvSpPr/>
            <p:nvPr/>
          </p:nvSpPr>
          <p:spPr>
            <a:xfrm>
              <a:off x="8535467" y="2158705"/>
              <a:ext cx="186348" cy="165215"/>
            </a:xfrm>
            <a:custGeom>
              <a:avLst/>
              <a:gdLst/>
              <a:ahLst/>
              <a:cxnLst/>
              <a:rect l="l" t="t" r="r" b="b"/>
              <a:pathLst>
                <a:path w="426" h="381" extrusionOk="0">
                  <a:moveTo>
                    <a:pt x="0" y="162"/>
                  </a:moveTo>
                  <a:lnTo>
                    <a:pt x="0" y="162"/>
                  </a:lnTo>
                  <a:cubicBezTo>
                    <a:pt x="24" y="246"/>
                    <a:pt x="48" y="320"/>
                    <a:pt x="73" y="380"/>
                  </a:cubicBezTo>
                  <a:lnTo>
                    <a:pt x="73" y="380"/>
                  </a:lnTo>
                  <a:cubicBezTo>
                    <a:pt x="338" y="344"/>
                    <a:pt x="406" y="110"/>
                    <a:pt x="406" y="110"/>
                  </a:cubicBezTo>
                  <a:lnTo>
                    <a:pt x="425" y="78"/>
                  </a:lnTo>
                  <a:lnTo>
                    <a:pt x="425" y="78"/>
                  </a:lnTo>
                  <a:cubicBezTo>
                    <a:pt x="418" y="55"/>
                    <a:pt x="412" y="29"/>
                    <a:pt x="406" y="0"/>
                  </a:cubicBezTo>
                  <a:lnTo>
                    <a:pt x="0" y="162"/>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1" name="Google Shape;301;p26"/>
            <p:cNvSpPr/>
            <p:nvPr/>
          </p:nvSpPr>
          <p:spPr>
            <a:xfrm>
              <a:off x="8327986" y="1580449"/>
              <a:ext cx="480278" cy="710809"/>
            </a:xfrm>
            <a:custGeom>
              <a:avLst/>
              <a:gdLst/>
              <a:ahLst/>
              <a:cxnLst/>
              <a:rect l="l" t="t" r="r" b="b"/>
              <a:pathLst>
                <a:path w="1101" h="1632" extrusionOk="0">
                  <a:moveTo>
                    <a:pt x="0" y="746"/>
                  </a:moveTo>
                  <a:lnTo>
                    <a:pt x="0" y="746"/>
                  </a:lnTo>
                  <a:cubicBezTo>
                    <a:pt x="0" y="1175"/>
                    <a:pt x="52" y="1538"/>
                    <a:pt x="418" y="1577"/>
                  </a:cubicBezTo>
                  <a:lnTo>
                    <a:pt x="418" y="1577"/>
                  </a:lnTo>
                  <a:cubicBezTo>
                    <a:pt x="923" y="1631"/>
                    <a:pt x="1100" y="1204"/>
                    <a:pt x="1100" y="775"/>
                  </a:cubicBezTo>
                  <a:lnTo>
                    <a:pt x="1100" y="775"/>
                  </a:lnTo>
                  <a:cubicBezTo>
                    <a:pt x="1100" y="345"/>
                    <a:pt x="901" y="0"/>
                    <a:pt x="580" y="0"/>
                  </a:cubicBezTo>
                  <a:lnTo>
                    <a:pt x="580" y="0"/>
                  </a:lnTo>
                  <a:cubicBezTo>
                    <a:pt x="259" y="0"/>
                    <a:pt x="0" y="316"/>
                    <a:pt x="0" y="746"/>
                  </a:cubicBez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2" name="Google Shape;302;p26"/>
            <p:cNvSpPr/>
            <p:nvPr/>
          </p:nvSpPr>
          <p:spPr>
            <a:xfrm>
              <a:off x="8612311" y="1563160"/>
              <a:ext cx="395750" cy="411118"/>
            </a:xfrm>
            <a:custGeom>
              <a:avLst/>
              <a:gdLst/>
              <a:ahLst/>
              <a:cxnLst/>
              <a:rect l="l" t="t" r="r" b="b"/>
              <a:pathLst>
                <a:path w="910" h="945" extrusionOk="0">
                  <a:moveTo>
                    <a:pt x="28" y="59"/>
                  </a:moveTo>
                  <a:lnTo>
                    <a:pt x="28" y="59"/>
                  </a:lnTo>
                  <a:cubicBezTo>
                    <a:pt x="77" y="35"/>
                    <a:pt x="132" y="29"/>
                    <a:pt x="187" y="29"/>
                  </a:cubicBezTo>
                  <a:lnTo>
                    <a:pt x="187" y="29"/>
                  </a:lnTo>
                  <a:cubicBezTo>
                    <a:pt x="240" y="31"/>
                    <a:pt x="294" y="36"/>
                    <a:pt x="348" y="46"/>
                  </a:cubicBezTo>
                  <a:lnTo>
                    <a:pt x="348" y="46"/>
                  </a:lnTo>
                  <a:cubicBezTo>
                    <a:pt x="453" y="64"/>
                    <a:pt x="555" y="99"/>
                    <a:pt x="643" y="163"/>
                  </a:cubicBezTo>
                  <a:lnTo>
                    <a:pt x="643" y="163"/>
                  </a:lnTo>
                  <a:cubicBezTo>
                    <a:pt x="722" y="219"/>
                    <a:pt x="787" y="301"/>
                    <a:pt x="823" y="391"/>
                  </a:cubicBezTo>
                  <a:lnTo>
                    <a:pt x="823" y="391"/>
                  </a:lnTo>
                  <a:cubicBezTo>
                    <a:pt x="862" y="489"/>
                    <a:pt x="874" y="600"/>
                    <a:pt x="840" y="702"/>
                  </a:cubicBezTo>
                  <a:lnTo>
                    <a:pt x="840" y="702"/>
                  </a:lnTo>
                  <a:cubicBezTo>
                    <a:pt x="811" y="789"/>
                    <a:pt x="743" y="866"/>
                    <a:pt x="654" y="895"/>
                  </a:cubicBezTo>
                  <a:lnTo>
                    <a:pt x="654" y="895"/>
                  </a:lnTo>
                  <a:cubicBezTo>
                    <a:pt x="644" y="898"/>
                    <a:pt x="632" y="902"/>
                    <a:pt x="621" y="904"/>
                  </a:cubicBezTo>
                  <a:lnTo>
                    <a:pt x="621" y="904"/>
                  </a:lnTo>
                  <a:cubicBezTo>
                    <a:pt x="610" y="907"/>
                    <a:pt x="604" y="918"/>
                    <a:pt x="607" y="928"/>
                  </a:cubicBezTo>
                  <a:lnTo>
                    <a:pt x="607" y="928"/>
                  </a:lnTo>
                  <a:cubicBezTo>
                    <a:pt x="610" y="939"/>
                    <a:pt x="621" y="944"/>
                    <a:pt x="631" y="942"/>
                  </a:cubicBezTo>
                  <a:lnTo>
                    <a:pt x="631" y="942"/>
                  </a:lnTo>
                  <a:cubicBezTo>
                    <a:pt x="732" y="924"/>
                    <a:pt x="815" y="851"/>
                    <a:pt x="859" y="761"/>
                  </a:cubicBezTo>
                  <a:lnTo>
                    <a:pt x="859" y="761"/>
                  </a:lnTo>
                  <a:cubicBezTo>
                    <a:pt x="909" y="655"/>
                    <a:pt x="908" y="531"/>
                    <a:pt x="873" y="422"/>
                  </a:cubicBezTo>
                  <a:lnTo>
                    <a:pt x="873" y="422"/>
                  </a:lnTo>
                  <a:cubicBezTo>
                    <a:pt x="840" y="321"/>
                    <a:pt x="778" y="230"/>
                    <a:pt x="698" y="163"/>
                  </a:cubicBezTo>
                  <a:lnTo>
                    <a:pt x="698" y="163"/>
                  </a:lnTo>
                  <a:cubicBezTo>
                    <a:pt x="610" y="90"/>
                    <a:pt x="504" y="47"/>
                    <a:pt x="394" y="25"/>
                  </a:cubicBezTo>
                  <a:lnTo>
                    <a:pt x="394" y="25"/>
                  </a:lnTo>
                  <a:cubicBezTo>
                    <a:pt x="339" y="13"/>
                    <a:pt x="281" y="6"/>
                    <a:pt x="224" y="3"/>
                  </a:cubicBezTo>
                  <a:lnTo>
                    <a:pt x="224" y="3"/>
                  </a:lnTo>
                  <a:cubicBezTo>
                    <a:pt x="167" y="0"/>
                    <a:pt x="109" y="3"/>
                    <a:pt x="54" y="21"/>
                  </a:cubicBezTo>
                  <a:lnTo>
                    <a:pt x="54" y="21"/>
                  </a:lnTo>
                  <a:cubicBezTo>
                    <a:pt x="41" y="26"/>
                    <a:pt x="28" y="32"/>
                    <a:pt x="15" y="37"/>
                  </a:cubicBezTo>
                  <a:lnTo>
                    <a:pt x="15" y="37"/>
                  </a:lnTo>
                  <a:cubicBezTo>
                    <a:pt x="0" y="46"/>
                    <a:pt x="13" y="67"/>
                    <a:pt x="28" y="5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3" name="Google Shape;303;p26"/>
            <p:cNvSpPr/>
            <p:nvPr/>
          </p:nvSpPr>
          <p:spPr>
            <a:xfrm>
              <a:off x="8554678" y="1530500"/>
              <a:ext cx="493727" cy="495648"/>
            </a:xfrm>
            <a:custGeom>
              <a:avLst/>
              <a:gdLst/>
              <a:ahLst/>
              <a:cxnLst/>
              <a:rect l="l" t="t" r="r" b="b"/>
              <a:pathLst>
                <a:path w="1134" h="1136" extrusionOk="0">
                  <a:moveTo>
                    <a:pt x="558" y="972"/>
                  </a:moveTo>
                  <a:lnTo>
                    <a:pt x="558" y="972"/>
                  </a:lnTo>
                  <a:cubicBezTo>
                    <a:pt x="465" y="1044"/>
                    <a:pt x="0" y="1135"/>
                    <a:pt x="60" y="117"/>
                  </a:cubicBezTo>
                  <a:lnTo>
                    <a:pt x="60" y="117"/>
                  </a:lnTo>
                  <a:cubicBezTo>
                    <a:pt x="60" y="117"/>
                    <a:pt x="589" y="0"/>
                    <a:pt x="861" y="481"/>
                  </a:cubicBezTo>
                  <a:lnTo>
                    <a:pt x="861" y="481"/>
                  </a:lnTo>
                  <a:cubicBezTo>
                    <a:pt x="1133" y="963"/>
                    <a:pt x="768" y="1126"/>
                    <a:pt x="768" y="1126"/>
                  </a:cubicBezTo>
                  <a:lnTo>
                    <a:pt x="558" y="97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4" name="Google Shape;304;p26"/>
            <p:cNvSpPr/>
            <p:nvPr/>
          </p:nvSpPr>
          <p:spPr>
            <a:xfrm>
              <a:off x="8633444" y="1559317"/>
              <a:ext cx="209401" cy="436093"/>
            </a:xfrm>
            <a:custGeom>
              <a:avLst/>
              <a:gdLst/>
              <a:ahLst/>
              <a:cxnLst/>
              <a:rect l="l" t="t" r="r" b="b"/>
              <a:pathLst>
                <a:path w="480" h="1002" extrusionOk="0">
                  <a:moveTo>
                    <a:pt x="7" y="11"/>
                  </a:moveTo>
                  <a:lnTo>
                    <a:pt x="7" y="11"/>
                  </a:lnTo>
                  <a:cubicBezTo>
                    <a:pt x="0" y="87"/>
                    <a:pt x="7" y="165"/>
                    <a:pt x="16" y="240"/>
                  </a:cubicBezTo>
                  <a:lnTo>
                    <a:pt x="16" y="240"/>
                  </a:lnTo>
                  <a:cubicBezTo>
                    <a:pt x="27" y="317"/>
                    <a:pt x="42" y="392"/>
                    <a:pt x="63" y="466"/>
                  </a:cubicBezTo>
                  <a:lnTo>
                    <a:pt x="63" y="466"/>
                  </a:lnTo>
                  <a:cubicBezTo>
                    <a:pt x="83" y="537"/>
                    <a:pt x="113" y="603"/>
                    <a:pt x="153" y="665"/>
                  </a:cubicBezTo>
                  <a:lnTo>
                    <a:pt x="153" y="665"/>
                  </a:lnTo>
                  <a:cubicBezTo>
                    <a:pt x="191" y="725"/>
                    <a:pt x="233" y="781"/>
                    <a:pt x="280" y="833"/>
                  </a:cubicBezTo>
                  <a:lnTo>
                    <a:pt x="280" y="833"/>
                  </a:lnTo>
                  <a:cubicBezTo>
                    <a:pt x="332" y="893"/>
                    <a:pt x="390" y="947"/>
                    <a:pt x="452" y="995"/>
                  </a:cubicBezTo>
                  <a:lnTo>
                    <a:pt x="452" y="995"/>
                  </a:lnTo>
                  <a:cubicBezTo>
                    <a:pt x="457" y="1000"/>
                    <a:pt x="466" y="1001"/>
                    <a:pt x="472" y="995"/>
                  </a:cubicBezTo>
                  <a:lnTo>
                    <a:pt x="472" y="995"/>
                  </a:lnTo>
                  <a:cubicBezTo>
                    <a:pt x="479" y="990"/>
                    <a:pt x="479" y="979"/>
                    <a:pt x="472" y="974"/>
                  </a:cubicBezTo>
                  <a:lnTo>
                    <a:pt x="472" y="974"/>
                  </a:lnTo>
                  <a:cubicBezTo>
                    <a:pt x="371" y="883"/>
                    <a:pt x="278" y="783"/>
                    <a:pt x="201" y="670"/>
                  </a:cubicBezTo>
                  <a:lnTo>
                    <a:pt x="201" y="670"/>
                  </a:lnTo>
                  <a:cubicBezTo>
                    <a:pt x="160" y="612"/>
                    <a:pt x="125" y="550"/>
                    <a:pt x="103" y="481"/>
                  </a:cubicBezTo>
                  <a:lnTo>
                    <a:pt x="103" y="481"/>
                  </a:lnTo>
                  <a:cubicBezTo>
                    <a:pt x="80" y="411"/>
                    <a:pt x="63" y="338"/>
                    <a:pt x="50" y="264"/>
                  </a:cubicBezTo>
                  <a:lnTo>
                    <a:pt x="50" y="264"/>
                  </a:lnTo>
                  <a:cubicBezTo>
                    <a:pt x="43" y="222"/>
                    <a:pt x="39" y="180"/>
                    <a:pt x="34" y="138"/>
                  </a:cubicBezTo>
                  <a:lnTo>
                    <a:pt x="34" y="138"/>
                  </a:lnTo>
                  <a:cubicBezTo>
                    <a:pt x="30" y="96"/>
                    <a:pt x="28" y="53"/>
                    <a:pt x="23" y="11"/>
                  </a:cubicBezTo>
                  <a:lnTo>
                    <a:pt x="23" y="11"/>
                  </a:lnTo>
                  <a:cubicBezTo>
                    <a:pt x="22" y="0"/>
                    <a:pt x="8" y="0"/>
                    <a:pt x="7" y="1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5" name="Google Shape;305;p26"/>
            <p:cNvSpPr/>
            <p:nvPr/>
          </p:nvSpPr>
          <p:spPr>
            <a:xfrm>
              <a:off x="8623838" y="1555475"/>
              <a:ext cx="228613" cy="409195"/>
            </a:xfrm>
            <a:custGeom>
              <a:avLst/>
              <a:gdLst/>
              <a:ahLst/>
              <a:cxnLst/>
              <a:rect l="l" t="t" r="r" b="b"/>
              <a:pathLst>
                <a:path w="524" h="939" extrusionOk="0">
                  <a:moveTo>
                    <a:pt x="13" y="27"/>
                  </a:moveTo>
                  <a:lnTo>
                    <a:pt x="13" y="27"/>
                  </a:lnTo>
                  <a:cubicBezTo>
                    <a:pt x="42" y="41"/>
                    <a:pt x="70" y="58"/>
                    <a:pt x="96" y="77"/>
                  </a:cubicBezTo>
                  <a:lnTo>
                    <a:pt x="96" y="77"/>
                  </a:lnTo>
                  <a:cubicBezTo>
                    <a:pt x="123" y="96"/>
                    <a:pt x="149" y="116"/>
                    <a:pt x="172" y="137"/>
                  </a:cubicBezTo>
                  <a:lnTo>
                    <a:pt x="172" y="137"/>
                  </a:lnTo>
                  <a:cubicBezTo>
                    <a:pt x="220" y="180"/>
                    <a:pt x="263" y="228"/>
                    <a:pt x="300" y="280"/>
                  </a:cubicBezTo>
                  <a:lnTo>
                    <a:pt x="300" y="280"/>
                  </a:lnTo>
                  <a:cubicBezTo>
                    <a:pt x="382" y="397"/>
                    <a:pt x="432" y="531"/>
                    <a:pt x="459" y="670"/>
                  </a:cubicBezTo>
                  <a:lnTo>
                    <a:pt x="459" y="670"/>
                  </a:lnTo>
                  <a:cubicBezTo>
                    <a:pt x="475" y="752"/>
                    <a:pt x="483" y="837"/>
                    <a:pt x="485" y="920"/>
                  </a:cubicBezTo>
                  <a:lnTo>
                    <a:pt x="485" y="920"/>
                  </a:lnTo>
                  <a:cubicBezTo>
                    <a:pt x="485" y="938"/>
                    <a:pt x="512" y="938"/>
                    <a:pt x="513" y="920"/>
                  </a:cubicBezTo>
                  <a:lnTo>
                    <a:pt x="513" y="920"/>
                  </a:lnTo>
                  <a:cubicBezTo>
                    <a:pt x="523" y="767"/>
                    <a:pt x="500" y="611"/>
                    <a:pt x="442" y="468"/>
                  </a:cubicBezTo>
                  <a:lnTo>
                    <a:pt x="442" y="468"/>
                  </a:lnTo>
                  <a:cubicBezTo>
                    <a:pt x="392" y="341"/>
                    <a:pt x="314" y="223"/>
                    <a:pt x="212" y="131"/>
                  </a:cubicBezTo>
                  <a:lnTo>
                    <a:pt x="212" y="131"/>
                  </a:lnTo>
                  <a:cubicBezTo>
                    <a:pt x="184" y="105"/>
                    <a:pt x="154" y="82"/>
                    <a:pt x="124" y="61"/>
                  </a:cubicBezTo>
                  <a:lnTo>
                    <a:pt x="124" y="61"/>
                  </a:lnTo>
                  <a:cubicBezTo>
                    <a:pt x="92" y="40"/>
                    <a:pt x="60" y="23"/>
                    <a:pt x="26" y="6"/>
                  </a:cubicBezTo>
                  <a:lnTo>
                    <a:pt x="26" y="6"/>
                  </a:lnTo>
                  <a:cubicBezTo>
                    <a:pt x="12" y="0"/>
                    <a:pt x="0" y="20"/>
                    <a:pt x="13" y="2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6" name="Google Shape;306;p26"/>
            <p:cNvSpPr/>
            <p:nvPr/>
          </p:nvSpPr>
          <p:spPr>
            <a:xfrm>
              <a:off x="8758316" y="1930092"/>
              <a:ext cx="220929" cy="238218"/>
            </a:xfrm>
            <a:custGeom>
              <a:avLst/>
              <a:gdLst/>
              <a:ahLst/>
              <a:cxnLst/>
              <a:rect l="l" t="t" r="r" b="b"/>
              <a:pathLst>
                <a:path w="505" h="548" extrusionOk="0">
                  <a:moveTo>
                    <a:pt x="0" y="127"/>
                  </a:moveTo>
                  <a:lnTo>
                    <a:pt x="0" y="127"/>
                  </a:lnTo>
                  <a:cubicBezTo>
                    <a:pt x="0" y="127"/>
                    <a:pt x="135" y="0"/>
                    <a:pt x="229" y="3"/>
                  </a:cubicBezTo>
                  <a:lnTo>
                    <a:pt x="229" y="3"/>
                  </a:lnTo>
                  <a:cubicBezTo>
                    <a:pt x="324" y="7"/>
                    <a:pt x="504" y="137"/>
                    <a:pt x="416" y="284"/>
                  </a:cubicBezTo>
                  <a:lnTo>
                    <a:pt x="416" y="284"/>
                  </a:lnTo>
                  <a:cubicBezTo>
                    <a:pt x="330" y="431"/>
                    <a:pt x="160" y="547"/>
                    <a:pt x="0" y="428"/>
                  </a:cubicBezTo>
                  <a:lnTo>
                    <a:pt x="0" y="127"/>
                  </a:ln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7" name="Google Shape;307;p26"/>
            <p:cNvSpPr/>
            <p:nvPr/>
          </p:nvSpPr>
          <p:spPr>
            <a:xfrm>
              <a:off x="8787134" y="1964672"/>
              <a:ext cx="101819" cy="97976"/>
            </a:xfrm>
            <a:custGeom>
              <a:avLst/>
              <a:gdLst/>
              <a:ahLst/>
              <a:cxnLst/>
              <a:rect l="l" t="t" r="r" b="b"/>
              <a:pathLst>
                <a:path w="234" h="224" extrusionOk="0">
                  <a:moveTo>
                    <a:pt x="17" y="221"/>
                  </a:moveTo>
                  <a:lnTo>
                    <a:pt x="17" y="221"/>
                  </a:lnTo>
                  <a:cubicBezTo>
                    <a:pt x="27" y="217"/>
                    <a:pt x="37" y="208"/>
                    <a:pt x="44" y="201"/>
                  </a:cubicBezTo>
                  <a:lnTo>
                    <a:pt x="44" y="201"/>
                  </a:lnTo>
                  <a:cubicBezTo>
                    <a:pt x="53" y="193"/>
                    <a:pt x="61" y="185"/>
                    <a:pt x="69" y="177"/>
                  </a:cubicBezTo>
                  <a:lnTo>
                    <a:pt x="69" y="177"/>
                  </a:lnTo>
                  <a:cubicBezTo>
                    <a:pt x="87" y="160"/>
                    <a:pt x="103" y="145"/>
                    <a:pt x="120" y="129"/>
                  </a:cubicBezTo>
                  <a:lnTo>
                    <a:pt x="120" y="129"/>
                  </a:lnTo>
                  <a:cubicBezTo>
                    <a:pt x="154" y="97"/>
                    <a:pt x="189" y="66"/>
                    <a:pt x="222" y="33"/>
                  </a:cubicBezTo>
                  <a:lnTo>
                    <a:pt x="222" y="33"/>
                  </a:lnTo>
                  <a:cubicBezTo>
                    <a:pt x="233" y="21"/>
                    <a:pt x="219" y="0"/>
                    <a:pt x="204" y="10"/>
                  </a:cubicBezTo>
                  <a:lnTo>
                    <a:pt x="204" y="10"/>
                  </a:lnTo>
                  <a:cubicBezTo>
                    <a:pt x="167" y="39"/>
                    <a:pt x="132" y="70"/>
                    <a:pt x="98" y="103"/>
                  </a:cubicBezTo>
                  <a:lnTo>
                    <a:pt x="98" y="103"/>
                  </a:lnTo>
                  <a:cubicBezTo>
                    <a:pt x="81" y="119"/>
                    <a:pt x="64" y="136"/>
                    <a:pt x="48" y="152"/>
                  </a:cubicBezTo>
                  <a:lnTo>
                    <a:pt x="48" y="152"/>
                  </a:lnTo>
                  <a:cubicBezTo>
                    <a:pt x="40" y="161"/>
                    <a:pt x="32" y="170"/>
                    <a:pt x="23" y="178"/>
                  </a:cubicBezTo>
                  <a:lnTo>
                    <a:pt x="23" y="178"/>
                  </a:lnTo>
                  <a:cubicBezTo>
                    <a:pt x="15" y="186"/>
                    <a:pt x="6" y="195"/>
                    <a:pt x="3" y="207"/>
                  </a:cubicBezTo>
                  <a:lnTo>
                    <a:pt x="3" y="207"/>
                  </a:lnTo>
                  <a:cubicBezTo>
                    <a:pt x="0" y="215"/>
                    <a:pt x="9" y="223"/>
                    <a:pt x="17" y="2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8" name="Google Shape;308;p26"/>
            <p:cNvSpPr/>
            <p:nvPr/>
          </p:nvSpPr>
          <p:spPr>
            <a:xfrm>
              <a:off x="8821714" y="2018463"/>
              <a:ext cx="55712" cy="67238"/>
            </a:xfrm>
            <a:custGeom>
              <a:avLst/>
              <a:gdLst/>
              <a:ahLst/>
              <a:cxnLst/>
              <a:rect l="l" t="t" r="r" b="b"/>
              <a:pathLst>
                <a:path w="128" h="156" extrusionOk="0">
                  <a:moveTo>
                    <a:pt x="6" y="21"/>
                  </a:moveTo>
                  <a:lnTo>
                    <a:pt x="6" y="21"/>
                  </a:lnTo>
                  <a:cubicBezTo>
                    <a:pt x="13" y="31"/>
                    <a:pt x="21" y="41"/>
                    <a:pt x="29" y="52"/>
                  </a:cubicBezTo>
                  <a:lnTo>
                    <a:pt x="29" y="52"/>
                  </a:lnTo>
                  <a:cubicBezTo>
                    <a:pt x="37" y="63"/>
                    <a:pt x="45" y="73"/>
                    <a:pt x="52" y="85"/>
                  </a:cubicBezTo>
                  <a:lnTo>
                    <a:pt x="52" y="85"/>
                  </a:lnTo>
                  <a:cubicBezTo>
                    <a:pt x="69" y="106"/>
                    <a:pt x="84" y="127"/>
                    <a:pt x="102" y="146"/>
                  </a:cubicBezTo>
                  <a:lnTo>
                    <a:pt x="102" y="146"/>
                  </a:lnTo>
                  <a:cubicBezTo>
                    <a:pt x="111" y="155"/>
                    <a:pt x="127" y="143"/>
                    <a:pt x="120" y="133"/>
                  </a:cubicBezTo>
                  <a:lnTo>
                    <a:pt x="120" y="133"/>
                  </a:lnTo>
                  <a:cubicBezTo>
                    <a:pt x="105" y="109"/>
                    <a:pt x="89" y="89"/>
                    <a:pt x="73" y="68"/>
                  </a:cubicBezTo>
                  <a:lnTo>
                    <a:pt x="73" y="68"/>
                  </a:lnTo>
                  <a:cubicBezTo>
                    <a:pt x="65" y="59"/>
                    <a:pt x="57" y="49"/>
                    <a:pt x="49" y="39"/>
                  </a:cubicBezTo>
                  <a:lnTo>
                    <a:pt x="49" y="39"/>
                  </a:lnTo>
                  <a:cubicBezTo>
                    <a:pt x="40" y="29"/>
                    <a:pt x="31" y="18"/>
                    <a:pt x="23" y="9"/>
                  </a:cubicBezTo>
                  <a:lnTo>
                    <a:pt x="23" y="9"/>
                  </a:lnTo>
                  <a:cubicBezTo>
                    <a:pt x="14" y="0"/>
                    <a:pt x="0" y="11"/>
                    <a:pt x="6" y="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9" name="Google Shape;309;p26"/>
            <p:cNvSpPr/>
            <p:nvPr/>
          </p:nvSpPr>
          <p:spPr>
            <a:xfrm>
              <a:off x="8276117" y="1757191"/>
              <a:ext cx="222850" cy="211323"/>
            </a:xfrm>
            <a:custGeom>
              <a:avLst/>
              <a:gdLst/>
              <a:ahLst/>
              <a:cxnLst/>
              <a:rect l="l" t="t" r="r" b="b"/>
              <a:pathLst>
                <a:path w="511" h="486" extrusionOk="0">
                  <a:moveTo>
                    <a:pt x="492" y="279"/>
                  </a:moveTo>
                  <a:lnTo>
                    <a:pt x="492" y="279"/>
                  </a:lnTo>
                  <a:cubicBezTo>
                    <a:pt x="510" y="138"/>
                    <a:pt x="402" y="35"/>
                    <a:pt x="271" y="18"/>
                  </a:cubicBezTo>
                  <a:lnTo>
                    <a:pt x="271" y="18"/>
                  </a:lnTo>
                  <a:cubicBezTo>
                    <a:pt x="140" y="0"/>
                    <a:pt x="35" y="74"/>
                    <a:pt x="18" y="215"/>
                  </a:cubicBezTo>
                  <a:lnTo>
                    <a:pt x="18" y="215"/>
                  </a:lnTo>
                  <a:cubicBezTo>
                    <a:pt x="0" y="356"/>
                    <a:pt x="81" y="450"/>
                    <a:pt x="211" y="468"/>
                  </a:cubicBezTo>
                  <a:lnTo>
                    <a:pt x="211" y="468"/>
                  </a:lnTo>
                  <a:cubicBezTo>
                    <a:pt x="343" y="485"/>
                    <a:pt x="475" y="419"/>
                    <a:pt x="492" y="27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0" name="Google Shape;310;p26"/>
            <p:cNvSpPr/>
            <p:nvPr/>
          </p:nvSpPr>
          <p:spPr>
            <a:xfrm>
              <a:off x="8290841" y="1774482"/>
              <a:ext cx="169058" cy="167136"/>
            </a:xfrm>
            <a:custGeom>
              <a:avLst/>
              <a:gdLst/>
              <a:ahLst/>
              <a:cxnLst/>
              <a:rect l="l" t="t" r="r" b="b"/>
              <a:pathLst>
                <a:path w="388" h="382" extrusionOk="0">
                  <a:moveTo>
                    <a:pt x="373" y="218"/>
                  </a:moveTo>
                  <a:lnTo>
                    <a:pt x="373" y="218"/>
                  </a:lnTo>
                  <a:cubicBezTo>
                    <a:pt x="387" y="107"/>
                    <a:pt x="305" y="27"/>
                    <a:pt x="206" y="14"/>
                  </a:cubicBezTo>
                  <a:lnTo>
                    <a:pt x="206" y="14"/>
                  </a:lnTo>
                  <a:cubicBezTo>
                    <a:pt x="107" y="0"/>
                    <a:pt x="27" y="58"/>
                    <a:pt x="14" y="170"/>
                  </a:cubicBezTo>
                  <a:lnTo>
                    <a:pt x="14" y="170"/>
                  </a:lnTo>
                  <a:cubicBezTo>
                    <a:pt x="0" y="281"/>
                    <a:pt x="61" y="356"/>
                    <a:pt x="160" y="368"/>
                  </a:cubicBezTo>
                  <a:lnTo>
                    <a:pt x="160" y="368"/>
                  </a:lnTo>
                  <a:cubicBezTo>
                    <a:pt x="259" y="381"/>
                    <a:pt x="359" y="329"/>
                    <a:pt x="373" y="21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1" name="Google Shape;311;p26"/>
            <p:cNvSpPr/>
            <p:nvPr/>
          </p:nvSpPr>
          <p:spPr>
            <a:xfrm>
              <a:off x="8427240" y="1818667"/>
              <a:ext cx="67238" cy="73002"/>
            </a:xfrm>
            <a:custGeom>
              <a:avLst/>
              <a:gdLst/>
              <a:ahLst/>
              <a:cxnLst/>
              <a:rect l="l" t="t" r="r" b="b"/>
              <a:pathLst>
                <a:path w="154" h="166" extrusionOk="0">
                  <a:moveTo>
                    <a:pt x="151" y="88"/>
                  </a:moveTo>
                  <a:lnTo>
                    <a:pt x="151" y="88"/>
                  </a:lnTo>
                  <a:cubicBezTo>
                    <a:pt x="148" y="131"/>
                    <a:pt x="112" y="165"/>
                    <a:pt x="72" y="161"/>
                  </a:cubicBezTo>
                  <a:lnTo>
                    <a:pt x="72" y="161"/>
                  </a:lnTo>
                  <a:cubicBezTo>
                    <a:pt x="31" y="159"/>
                    <a:pt x="0" y="121"/>
                    <a:pt x="4" y="77"/>
                  </a:cubicBezTo>
                  <a:lnTo>
                    <a:pt x="4" y="77"/>
                  </a:lnTo>
                  <a:cubicBezTo>
                    <a:pt x="7" y="34"/>
                    <a:pt x="41" y="0"/>
                    <a:pt x="82" y="4"/>
                  </a:cubicBezTo>
                  <a:lnTo>
                    <a:pt x="82" y="4"/>
                  </a:lnTo>
                  <a:cubicBezTo>
                    <a:pt x="123" y="6"/>
                    <a:pt x="153" y="44"/>
                    <a:pt x="151" y="8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2" name="Google Shape;312;p26"/>
            <p:cNvSpPr/>
            <p:nvPr/>
          </p:nvSpPr>
          <p:spPr>
            <a:xfrm>
              <a:off x="8287643" y="1749507"/>
              <a:ext cx="188269" cy="59554"/>
            </a:xfrm>
            <a:custGeom>
              <a:avLst/>
              <a:gdLst/>
              <a:ahLst/>
              <a:cxnLst/>
              <a:rect l="l" t="t" r="r" b="b"/>
              <a:pathLst>
                <a:path w="433" h="137" extrusionOk="0">
                  <a:moveTo>
                    <a:pt x="426" y="117"/>
                  </a:moveTo>
                  <a:lnTo>
                    <a:pt x="426" y="117"/>
                  </a:lnTo>
                  <a:cubicBezTo>
                    <a:pt x="394" y="68"/>
                    <a:pt x="344" y="33"/>
                    <a:pt x="289" y="15"/>
                  </a:cubicBezTo>
                  <a:lnTo>
                    <a:pt x="289" y="15"/>
                  </a:lnTo>
                  <a:cubicBezTo>
                    <a:pt x="257" y="3"/>
                    <a:pt x="224" y="0"/>
                    <a:pt x="190" y="9"/>
                  </a:cubicBezTo>
                  <a:lnTo>
                    <a:pt x="190" y="9"/>
                  </a:lnTo>
                  <a:cubicBezTo>
                    <a:pt x="159" y="16"/>
                    <a:pt x="129" y="28"/>
                    <a:pt x="100" y="43"/>
                  </a:cubicBezTo>
                  <a:lnTo>
                    <a:pt x="100" y="43"/>
                  </a:lnTo>
                  <a:cubicBezTo>
                    <a:pt x="66" y="59"/>
                    <a:pt x="37" y="79"/>
                    <a:pt x="9" y="103"/>
                  </a:cubicBezTo>
                  <a:lnTo>
                    <a:pt x="9" y="103"/>
                  </a:lnTo>
                  <a:cubicBezTo>
                    <a:pt x="0" y="112"/>
                    <a:pt x="12" y="126"/>
                    <a:pt x="21" y="119"/>
                  </a:cubicBezTo>
                  <a:lnTo>
                    <a:pt x="21" y="119"/>
                  </a:lnTo>
                  <a:cubicBezTo>
                    <a:pt x="46" y="103"/>
                    <a:pt x="73" y="89"/>
                    <a:pt x="98" y="75"/>
                  </a:cubicBezTo>
                  <a:lnTo>
                    <a:pt x="98" y="75"/>
                  </a:lnTo>
                  <a:cubicBezTo>
                    <a:pt x="124" y="61"/>
                    <a:pt x="152" y="48"/>
                    <a:pt x="180" y="40"/>
                  </a:cubicBezTo>
                  <a:lnTo>
                    <a:pt x="180" y="40"/>
                  </a:lnTo>
                  <a:cubicBezTo>
                    <a:pt x="209" y="31"/>
                    <a:pt x="238" y="28"/>
                    <a:pt x="269" y="36"/>
                  </a:cubicBezTo>
                  <a:lnTo>
                    <a:pt x="269" y="36"/>
                  </a:lnTo>
                  <a:cubicBezTo>
                    <a:pt x="296" y="43"/>
                    <a:pt x="320" y="54"/>
                    <a:pt x="344" y="69"/>
                  </a:cubicBezTo>
                  <a:lnTo>
                    <a:pt x="344" y="69"/>
                  </a:lnTo>
                  <a:cubicBezTo>
                    <a:pt x="369" y="86"/>
                    <a:pt x="393" y="106"/>
                    <a:pt x="413" y="128"/>
                  </a:cubicBezTo>
                  <a:lnTo>
                    <a:pt x="413" y="128"/>
                  </a:lnTo>
                  <a:cubicBezTo>
                    <a:pt x="419" y="136"/>
                    <a:pt x="432" y="125"/>
                    <a:pt x="426" y="1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3" name="Google Shape;313;p26"/>
            <p:cNvSpPr/>
            <p:nvPr/>
          </p:nvSpPr>
          <p:spPr>
            <a:xfrm>
              <a:off x="8264590" y="1739902"/>
              <a:ext cx="65318" cy="46107"/>
            </a:xfrm>
            <a:custGeom>
              <a:avLst/>
              <a:gdLst/>
              <a:ahLst/>
              <a:cxnLst/>
              <a:rect l="l" t="t" r="r" b="b"/>
              <a:pathLst>
                <a:path w="149" h="108" extrusionOk="0">
                  <a:moveTo>
                    <a:pt x="142" y="86"/>
                  </a:moveTo>
                  <a:lnTo>
                    <a:pt x="142" y="86"/>
                  </a:lnTo>
                  <a:cubicBezTo>
                    <a:pt x="137" y="75"/>
                    <a:pt x="128" y="71"/>
                    <a:pt x="118" y="66"/>
                  </a:cubicBezTo>
                  <a:lnTo>
                    <a:pt x="118" y="66"/>
                  </a:lnTo>
                  <a:cubicBezTo>
                    <a:pt x="107" y="62"/>
                    <a:pt x="97" y="58"/>
                    <a:pt x="87" y="52"/>
                  </a:cubicBezTo>
                  <a:lnTo>
                    <a:pt x="87" y="52"/>
                  </a:lnTo>
                  <a:cubicBezTo>
                    <a:pt x="64" y="42"/>
                    <a:pt x="46" y="26"/>
                    <a:pt x="27" y="10"/>
                  </a:cubicBezTo>
                  <a:lnTo>
                    <a:pt x="27" y="10"/>
                  </a:lnTo>
                  <a:cubicBezTo>
                    <a:pt x="15" y="0"/>
                    <a:pt x="0" y="16"/>
                    <a:pt x="10" y="27"/>
                  </a:cubicBezTo>
                  <a:lnTo>
                    <a:pt x="10" y="27"/>
                  </a:lnTo>
                  <a:cubicBezTo>
                    <a:pt x="26" y="45"/>
                    <a:pt x="47" y="60"/>
                    <a:pt x="69" y="71"/>
                  </a:cubicBezTo>
                  <a:lnTo>
                    <a:pt x="69" y="71"/>
                  </a:lnTo>
                  <a:cubicBezTo>
                    <a:pt x="79" y="75"/>
                    <a:pt x="91" y="80"/>
                    <a:pt x="102" y="84"/>
                  </a:cubicBezTo>
                  <a:lnTo>
                    <a:pt x="102" y="84"/>
                  </a:lnTo>
                  <a:cubicBezTo>
                    <a:pt x="111" y="86"/>
                    <a:pt x="122" y="88"/>
                    <a:pt x="126" y="95"/>
                  </a:cubicBezTo>
                  <a:lnTo>
                    <a:pt x="126" y="95"/>
                  </a:lnTo>
                  <a:cubicBezTo>
                    <a:pt x="132" y="107"/>
                    <a:pt x="148" y="97"/>
                    <a:pt x="142" y="8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4" name="Google Shape;314;p26"/>
            <p:cNvSpPr/>
            <p:nvPr/>
          </p:nvSpPr>
          <p:spPr>
            <a:xfrm>
              <a:off x="8247299" y="1755271"/>
              <a:ext cx="74923" cy="34580"/>
            </a:xfrm>
            <a:custGeom>
              <a:avLst/>
              <a:gdLst/>
              <a:ahLst/>
              <a:cxnLst/>
              <a:rect l="l" t="t" r="r" b="b"/>
              <a:pathLst>
                <a:path w="173" h="79" extrusionOk="0">
                  <a:moveTo>
                    <a:pt x="2" y="11"/>
                  </a:moveTo>
                  <a:lnTo>
                    <a:pt x="2" y="11"/>
                  </a:lnTo>
                  <a:cubicBezTo>
                    <a:pt x="3" y="25"/>
                    <a:pt x="14" y="33"/>
                    <a:pt x="25" y="40"/>
                  </a:cubicBezTo>
                  <a:lnTo>
                    <a:pt x="25" y="40"/>
                  </a:lnTo>
                  <a:cubicBezTo>
                    <a:pt x="38" y="49"/>
                    <a:pt x="52" y="55"/>
                    <a:pt x="67" y="60"/>
                  </a:cubicBezTo>
                  <a:lnTo>
                    <a:pt x="67" y="60"/>
                  </a:lnTo>
                  <a:cubicBezTo>
                    <a:pt x="95" y="72"/>
                    <a:pt x="126" y="78"/>
                    <a:pt x="156" y="75"/>
                  </a:cubicBezTo>
                  <a:lnTo>
                    <a:pt x="156" y="75"/>
                  </a:lnTo>
                  <a:cubicBezTo>
                    <a:pt x="172" y="75"/>
                    <a:pt x="171" y="53"/>
                    <a:pt x="156" y="52"/>
                  </a:cubicBezTo>
                  <a:lnTo>
                    <a:pt x="156" y="52"/>
                  </a:lnTo>
                  <a:cubicBezTo>
                    <a:pt x="131" y="51"/>
                    <a:pt x="106" y="48"/>
                    <a:pt x="83" y="39"/>
                  </a:cubicBezTo>
                  <a:lnTo>
                    <a:pt x="83" y="39"/>
                  </a:lnTo>
                  <a:cubicBezTo>
                    <a:pt x="69" y="36"/>
                    <a:pt x="58" y="31"/>
                    <a:pt x="46" y="27"/>
                  </a:cubicBezTo>
                  <a:lnTo>
                    <a:pt x="46" y="27"/>
                  </a:lnTo>
                  <a:cubicBezTo>
                    <a:pt x="41" y="24"/>
                    <a:pt x="36" y="21"/>
                    <a:pt x="31" y="18"/>
                  </a:cubicBezTo>
                  <a:lnTo>
                    <a:pt x="31" y="18"/>
                  </a:lnTo>
                  <a:cubicBezTo>
                    <a:pt x="27" y="16"/>
                    <a:pt x="20" y="13"/>
                    <a:pt x="19" y="9"/>
                  </a:cubicBezTo>
                  <a:lnTo>
                    <a:pt x="19" y="9"/>
                  </a:lnTo>
                  <a:cubicBezTo>
                    <a:pt x="17" y="0"/>
                    <a:pt x="0" y="1"/>
                    <a:pt x="2"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5" name="Google Shape;315;p26"/>
            <p:cNvSpPr/>
            <p:nvPr/>
          </p:nvSpPr>
          <p:spPr>
            <a:xfrm>
              <a:off x="8441333" y="1903196"/>
              <a:ext cx="46107" cy="88371"/>
            </a:xfrm>
            <a:custGeom>
              <a:avLst/>
              <a:gdLst/>
              <a:ahLst/>
              <a:cxnLst/>
              <a:rect l="l" t="t" r="r" b="b"/>
              <a:pathLst>
                <a:path w="108" h="204" extrusionOk="0">
                  <a:moveTo>
                    <a:pt x="107" y="0"/>
                  </a:moveTo>
                  <a:lnTo>
                    <a:pt x="107" y="0"/>
                  </a:lnTo>
                  <a:cubicBezTo>
                    <a:pt x="107" y="0"/>
                    <a:pt x="0" y="8"/>
                    <a:pt x="0" y="81"/>
                  </a:cubicBezTo>
                  <a:lnTo>
                    <a:pt x="0" y="81"/>
                  </a:lnTo>
                  <a:cubicBezTo>
                    <a:pt x="0" y="164"/>
                    <a:pt x="104" y="203"/>
                    <a:pt x="104" y="203"/>
                  </a:cubicBezTo>
                  <a:lnTo>
                    <a:pt x="107" y="0"/>
                  </a:lnTo>
                </a:path>
              </a:pathLst>
            </a:custGeom>
            <a:solidFill>
              <a:srgbClr val="FFD6A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6" name="Google Shape;316;p26"/>
            <p:cNvSpPr/>
            <p:nvPr/>
          </p:nvSpPr>
          <p:spPr>
            <a:xfrm>
              <a:off x="8441333" y="1903196"/>
              <a:ext cx="46107" cy="88371"/>
            </a:xfrm>
            <a:custGeom>
              <a:avLst/>
              <a:gdLst/>
              <a:ahLst/>
              <a:cxnLst/>
              <a:rect l="l" t="t" r="r" b="b"/>
              <a:pathLst>
                <a:path w="108" h="204" extrusionOk="0">
                  <a:moveTo>
                    <a:pt x="107" y="0"/>
                  </a:moveTo>
                  <a:lnTo>
                    <a:pt x="107" y="0"/>
                  </a:lnTo>
                  <a:cubicBezTo>
                    <a:pt x="107" y="0"/>
                    <a:pt x="0" y="8"/>
                    <a:pt x="0" y="81"/>
                  </a:cubicBezTo>
                  <a:lnTo>
                    <a:pt x="0" y="81"/>
                  </a:lnTo>
                  <a:cubicBezTo>
                    <a:pt x="0" y="164"/>
                    <a:pt x="104" y="203"/>
                    <a:pt x="104" y="20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7" name="Google Shape;317;p26"/>
            <p:cNvSpPr/>
            <p:nvPr/>
          </p:nvSpPr>
          <p:spPr>
            <a:xfrm>
              <a:off x="8464386" y="1762955"/>
              <a:ext cx="222849" cy="211323"/>
            </a:xfrm>
            <a:custGeom>
              <a:avLst/>
              <a:gdLst/>
              <a:ahLst/>
              <a:cxnLst/>
              <a:rect l="l" t="t" r="r" b="b"/>
              <a:pathLst>
                <a:path w="512" h="486" extrusionOk="0">
                  <a:moveTo>
                    <a:pt x="492" y="279"/>
                  </a:moveTo>
                  <a:lnTo>
                    <a:pt x="492" y="279"/>
                  </a:lnTo>
                  <a:cubicBezTo>
                    <a:pt x="511" y="137"/>
                    <a:pt x="402" y="35"/>
                    <a:pt x="271" y="17"/>
                  </a:cubicBezTo>
                  <a:lnTo>
                    <a:pt x="271" y="17"/>
                  </a:lnTo>
                  <a:cubicBezTo>
                    <a:pt x="140" y="0"/>
                    <a:pt x="36" y="74"/>
                    <a:pt x="17" y="215"/>
                  </a:cubicBezTo>
                  <a:lnTo>
                    <a:pt x="17" y="215"/>
                  </a:lnTo>
                  <a:cubicBezTo>
                    <a:pt x="0" y="356"/>
                    <a:pt x="80" y="451"/>
                    <a:pt x="211" y="468"/>
                  </a:cubicBezTo>
                  <a:lnTo>
                    <a:pt x="211" y="468"/>
                  </a:lnTo>
                  <a:cubicBezTo>
                    <a:pt x="342" y="485"/>
                    <a:pt x="475" y="420"/>
                    <a:pt x="492" y="27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8" name="Google Shape;318;p26"/>
            <p:cNvSpPr/>
            <p:nvPr/>
          </p:nvSpPr>
          <p:spPr>
            <a:xfrm>
              <a:off x="8486795" y="1786009"/>
              <a:ext cx="169057" cy="167136"/>
            </a:xfrm>
            <a:custGeom>
              <a:avLst/>
              <a:gdLst/>
              <a:ahLst/>
              <a:cxnLst/>
              <a:rect l="l" t="t" r="r" b="b"/>
              <a:pathLst>
                <a:path w="389" h="382" extrusionOk="0">
                  <a:moveTo>
                    <a:pt x="375" y="218"/>
                  </a:moveTo>
                  <a:lnTo>
                    <a:pt x="375" y="218"/>
                  </a:lnTo>
                  <a:cubicBezTo>
                    <a:pt x="388" y="106"/>
                    <a:pt x="307" y="27"/>
                    <a:pt x="207" y="12"/>
                  </a:cubicBezTo>
                  <a:lnTo>
                    <a:pt x="207" y="12"/>
                  </a:lnTo>
                  <a:cubicBezTo>
                    <a:pt x="108" y="0"/>
                    <a:pt x="29" y="58"/>
                    <a:pt x="14" y="169"/>
                  </a:cubicBezTo>
                  <a:lnTo>
                    <a:pt x="14" y="169"/>
                  </a:lnTo>
                  <a:cubicBezTo>
                    <a:pt x="0" y="280"/>
                    <a:pt x="61" y="354"/>
                    <a:pt x="160" y="367"/>
                  </a:cubicBezTo>
                  <a:lnTo>
                    <a:pt x="160" y="367"/>
                  </a:lnTo>
                  <a:cubicBezTo>
                    <a:pt x="259" y="381"/>
                    <a:pt x="361" y="329"/>
                    <a:pt x="375" y="21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9" name="Google Shape;319;p26"/>
            <p:cNvSpPr/>
            <p:nvPr/>
          </p:nvSpPr>
          <p:spPr>
            <a:xfrm>
              <a:off x="8609746" y="1834036"/>
              <a:ext cx="67239" cy="71081"/>
            </a:xfrm>
            <a:custGeom>
              <a:avLst/>
              <a:gdLst/>
              <a:ahLst/>
              <a:cxnLst/>
              <a:rect l="l" t="t" r="r" b="b"/>
              <a:pathLst>
                <a:path w="155" h="165" extrusionOk="0">
                  <a:moveTo>
                    <a:pt x="151" y="87"/>
                  </a:moveTo>
                  <a:lnTo>
                    <a:pt x="151" y="87"/>
                  </a:lnTo>
                  <a:cubicBezTo>
                    <a:pt x="149" y="131"/>
                    <a:pt x="113" y="164"/>
                    <a:pt x="73" y="161"/>
                  </a:cubicBezTo>
                  <a:lnTo>
                    <a:pt x="73" y="161"/>
                  </a:lnTo>
                  <a:cubicBezTo>
                    <a:pt x="32" y="159"/>
                    <a:pt x="0" y="121"/>
                    <a:pt x="4" y="77"/>
                  </a:cubicBezTo>
                  <a:lnTo>
                    <a:pt x="4" y="77"/>
                  </a:lnTo>
                  <a:cubicBezTo>
                    <a:pt x="8" y="34"/>
                    <a:pt x="42" y="0"/>
                    <a:pt x="83" y="3"/>
                  </a:cubicBezTo>
                  <a:lnTo>
                    <a:pt x="83" y="3"/>
                  </a:lnTo>
                  <a:cubicBezTo>
                    <a:pt x="124" y="6"/>
                    <a:pt x="154" y="43"/>
                    <a:pt x="151" y="87"/>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0" name="Google Shape;320;p26"/>
            <p:cNvSpPr/>
            <p:nvPr/>
          </p:nvSpPr>
          <p:spPr>
            <a:xfrm>
              <a:off x="8481676" y="1753349"/>
              <a:ext cx="211323" cy="80687"/>
            </a:xfrm>
            <a:custGeom>
              <a:avLst/>
              <a:gdLst/>
              <a:ahLst/>
              <a:cxnLst/>
              <a:rect l="l" t="t" r="r" b="b"/>
              <a:pathLst>
                <a:path w="487" h="187" extrusionOk="0">
                  <a:moveTo>
                    <a:pt x="23" y="128"/>
                  </a:moveTo>
                  <a:lnTo>
                    <a:pt x="23" y="128"/>
                  </a:lnTo>
                  <a:cubicBezTo>
                    <a:pt x="42" y="105"/>
                    <a:pt x="68" y="85"/>
                    <a:pt x="93" y="70"/>
                  </a:cubicBezTo>
                  <a:lnTo>
                    <a:pt x="93" y="70"/>
                  </a:lnTo>
                  <a:cubicBezTo>
                    <a:pt x="120" y="56"/>
                    <a:pt x="150" y="47"/>
                    <a:pt x="179" y="43"/>
                  </a:cubicBezTo>
                  <a:lnTo>
                    <a:pt x="179" y="43"/>
                  </a:lnTo>
                  <a:cubicBezTo>
                    <a:pt x="208" y="39"/>
                    <a:pt x="238" y="40"/>
                    <a:pt x="267" y="49"/>
                  </a:cubicBezTo>
                  <a:lnTo>
                    <a:pt x="267" y="49"/>
                  </a:lnTo>
                  <a:cubicBezTo>
                    <a:pt x="301" y="58"/>
                    <a:pt x="334" y="77"/>
                    <a:pt x="364" y="97"/>
                  </a:cubicBezTo>
                  <a:lnTo>
                    <a:pt x="364" y="97"/>
                  </a:lnTo>
                  <a:cubicBezTo>
                    <a:pt x="397" y="120"/>
                    <a:pt x="426" y="148"/>
                    <a:pt x="455" y="176"/>
                  </a:cubicBezTo>
                  <a:lnTo>
                    <a:pt x="455" y="176"/>
                  </a:lnTo>
                  <a:cubicBezTo>
                    <a:pt x="466" y="186"/>
                    <a:pt x="486" y="173"/>
                    <a:pt x="477" y="159"/>
                  </a:cubicBezTo>
                  <a:lnTo>
                    <a:pt x="477" y="159"/>
                  </a:lnTo>
                  <a:cubicBezTo>
                    <a:pt x="454" y="127"/>
                    <a:pt x="425" y="100"/>
                    <a:pt x="392" y="77"/>
                  </a:cubicBezTo>
                  <a:lnTo>
                    <a:pt x="392" y="77"/>
                  </a:lnTo>
                  <a:cubicBezTo>
                    <a:pt x="360" y="52"/>
                    <a:pt x="324" y="33"/>
                    <a:pt x="286" y="19"/>
                  </a:cubicBezTo>
                  <a:lnTo>
                    <a:pt x="286" y="19"/>
                  </a:lnTo>
                  <a:cubicBezTo>
                    <a:pt x="221" y="0"/>
                    <a:pt x="149" y="9"/>
                    <a:pt x="89" y="40"/>
                  </a:cubicBezTo>
                  <a:lnTo>
                    <a:pt x="89" y="40"/>
                  </a:lnTo>
                  <a:cubicBezTo>
                    <a:pt x="73" y="50"/>
                    <a:pt x="58" y="60"/>
                    <a:pt x="44" y="72"/>
                  </a:cubicBezTo>
                  <a:lnTo>
                    <a:pt x="44" y="72"/>
                  </a:lnTo>
                  <a:cubicBezTo>
                    <a:pt x="30" y="85"/>
                    <a:pt x="18" y="99"/>
                    <a:pt x="8" y="115"/>
                  </a:cubicBezTo>
                  <a:lnTo>
                    <a:pt x="8" y="115"/>
                  </a:lnTo>
                  <a:cubicBezTo>
                    <a:pt x="0" y="125"/>
                    <a:pt x="16" y="136"/>
                    <a:pt x="23" y="12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1" name="Google Shape;321;p26"/>
            <p:cNvSpPr/>
            <p:nvPr/>
          </p:nvSpPr>
          <p:spPr>
            <a:xfrm>
              <a:off x="8646892" y="1770640"/>
              <a:ext cx="84529" cy="36501"/>
            </a:xfrm>
            <a:custGeom>
              <a:avLst/>
              <a:gdLst/>
              <a:ahLst/>
              <a:cxnLst/>
              <a:rect l="l" t="t" r="r" b="b"/>
              <a:pathLst>
                <a:path w="195" h="82" extrusionOk="0">
                  <a:moveTo>
                    <a:pt x="11" y="66"/>
                  </a:moveTo>
                  <a:lnTo>
                    <a:pt x="11" y="66"/>
                  </a:lnTo>
                  <a:cubicBezTo>
                    <a:pt x="38" y="81"/>
                    <a:pt x="69" y="74"/>
                    <a:pt x="96" y="66"/>
                  </a:cubicBezTo>
                  <a:lnTo>
                    <a:pt x="96" y="66"/>
                  </a:lnTo>
                  <a:cubicBezTo>
                    <a:pt x="127" y="56"/>
                    <a:pt x="155" y="42"/>
                    <a:pt x="183" y="25"/>
                  </a:cubicBezTo>
                  <a:lnTo>
                    <a:pt x="183" y="25"/>
                  </a:lnTo>
                  <a:cubicBezTo>
                    <a:pt x="194" y="18"/>
                    <a:pt x="184" y="0"/>
                    <a:pt x="172" y="6"/>
                  </a:cubicBezTo>
                  <a:lnTo>
                    <a:pt x="172" y="6"/>
                  </a:lnTo>
                  <a:cubicBezTo>
                    <a:pt x="147" y="19"/>
                    <a:pt x="121" y="29"/>
                    <a:pt x="94" y="39"/>
                  </a:cubicBezTo>
                  <a:lnTo>
                    <a:pt x="94" y="39"/>
                  </a:lnTo>
                  <a:cubicBezTo>
                    <a:pt x="82" y="42"/>
                    <a:pt x="70" y="47"/>
                    <a:pt x="57" y="49"/>
                  </a:cubicBezTo>
                  <a:lnTo>
                    <a:pt x="57" y="49"/>
                  </a:lnTo>
                  <a:cubicBezTo>
                    <a:pt x="45" y="53"/>
                    <a:pt x="32" y="53"/>
                    <a:pt x="22" y="47"/>
                  </a:cubicBezTo>
                  <a:lnTo>
                    <a:pt x="22" y="47"/>
                  </a:lnTo>
                  <a:cubicBezTo>
                    <a:pt x="10" y="40"/>
                    <a:pt x="0" y="59"/>
                    <a:pt x="11" y="6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2" name="Google Shape;322;p26"/>
            <p:cNvSpPr/>
            <p:nvPr/>
          </p:nvSpPr>
          <p:spPr>
            <a:xfrm>
              <a:off x="8660340" y="1797535"/>
              <a:ext cx="78765" cy="19211"/>
            </a:xfrm>
            <a:custGeom>
              <a:avLst/>
              <a:gdLst/>
              <a:ahLst/>
              <a:cxnLst/>
              <a:rect l="l" t="t" r="r" b="b"/>
              <a:pathLst>
                <a:path w="180" h="45" extrusionOk="0">
                  <a:moveTo>
                    <a:pt x="12" y="27"/>
                  </a:moveTo>
                  <a:lnTo>
                    <a:pt x="12" y="27"/>
                  </a:lnTo>
                  <a:cubicBezTo>
                    <a:pt x="26" y="30"/>
                    <a:pt x="39" y="36"/>
                    <a:pt x="54" y="39"/>
                  </a:cubicBezTo>
                  <a:lnTo>
                    <a:pt x="54" y="39"/>
                  </a:lnTo>
                  <a:cubicBezTo>
                    <a:pt x="67" y="43"/>
                    <a:pt x="81" y="44"/>
                    <a:pt x="95" y="44"/>
                  </a:cubicBezTo>
                  <a:lnTo>
                    <a:pt x="95" y="44"/>
                  </a:lnTo>
                  <a:cubicBezTo>
                    <a:pt x="122" y="43"/>
                    <a:pt x="151" y="36"/>
                    <a:pt x="172" y="18"/>
                  </a:cubicBezTo>
                  <a:lnTo>
                    <a:pt x="172" y="18"/>
                  </a:lnTo>
                  <a:cubicBezTo>
                    <a:pt x="179" y="13"/>
                    <a:pt x="172" y="0"/>
                    <a:pt x="163" y="4"/>
                  </a:cubicBezTo>
                  <a:lnTo>
                    <a:pt x="163" y="4"/>
                  </a:lnTo>
                  <a:cubicBezTo>
                    <a:pt x="140" y="11"/>
                    <a:pt x="117" y="18"/>
                    <a:pt x="92" y="20"/>
                  </a:cubicBezTo>
                  <a:lnTo>
                    <a:pt x="92" y="20"/>
                  </a:lnTo>
                  <a:cubicBezTo>
                    <a:pt x="80" y="20"/>
                    <a:pt x="69" y="20"/>
                    <a:pt x="56" y="17"/>
                  </a:cubicBezTo>
                  <a:lnTo>
                    <a:pt x="56" y="17"/>
                  </a:lnTo>
                  <a:cubicBezTo>
                    <a:pt x="44" y="14"/>
                    <a:pt x="31" y="10"/>
                    <a:pt x="17" y="7"/>
                  </a:cubicBezTo>
                  <a:lnTo>
                    <a:pt x="17" y="7"/>
                  </a:lnTo>
                  <a:cubicBezTo>
                    <a:pt x="5" y="4"/>
                    <a:pt x="0" y="23"/>
                    <a:pt x="12" y="2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3" name="Google Shape;323;p26"/>
            <p:cNvSpPr/>
            <p:nvPr/>
          </p:nvSpPr>
          <p:spPr>
            <a:xfrm>
              <a:off x="8424042" y="2006936"/>
              <a:ext cx="230534" cy="159452"/>
            </a:xfrm>
            <a:custGeom>
              <a:avLst/>
              <a:gdLst/>
              <a:ahLst/>
              <a:cxnLst/>
              <a:rect l="l" t="t" r="r" b="b"/>
              <a:pathLst>
                <a:path w="531" h="367" extrusionOk="0">
                  <a:moveTo>
                    <a:pt x="245" y="82"/>
                  </a:moveTo>
                  <a:lnTo>
                    <a:pt x="245" y="82"/>
                  </a:lnTo>
                  <a:cubicBezTo>
                    <a:pt x="332" y="0"/>
                    <a:pt x="484" y="14"/>
                    <a:pt x="506" y="133"/>
                  </a:cubicBezTo>
                  <a:lnTo>
                    <a:pt x="506" y="133"/>
                  </a:lnTo>
                  <a:cubicBezTo>
                    <a:pt x="530" y="250"/>
                    <a:pt x="363" y="366"/>
                    <a:pt x="181" y="332"/>
                  </a:cubicBezTo>
                  <a:lnTo>
                    <a:pt x="181" y="332"/>
                  </a:lnTo>
                  <a:cubicBezTo>
                    <a:pt x="0" y="296"/>
                    <a:pt x="60" y="54"/>
                    <a:pt x="245" y="8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4" name="Google Shape;324;p26"/>
            <p:cNvSpPr/>
            <p:nvPr/>
          </p:nvSpPr>
          <p:spPr>
            <a:xfrm>
              <a:off x="8450941" y="2022316"/>
              <a:ext cx="149846" cy="82607"/>
            </a:xfrm>
            <a:custGeom>
              <a:avLst/>
              <a:gdLst/>
              <a:ahLst/>
              <a:cxnLst/>
              <a:rect l="l" t="t" r="r" b="b"/>
              <a:pathLst>
                <a:path w="345" h="188" extrusionOk="0">
                  <a:moveTo>
                    <a:pt x="293" y="0"/>
                  </a:moveTo>
                  <a:lnTo>
                    <a:pt x="293" y="0"/>
                  </a:lnTo>
                  <a:cubicBezTo>
                    <a:pt x="337" y="9"/>
                    <a:pt x="344" y="83"/>
                    <a:pt x="247" y="134"/>
                  </a:cubicBezTo>
                  <a:lnTo>
                    <a:pt x="247" y="134"/>
                  </a:lnTo>
                  <a:cubicBezTo>
                    <a:pt x="149" y="185"/>
                    <a:pt x="32" y="187"/>
                    <a:pt x="0" y="112"/>
                  </a:cubicBezTo>
                  <a:lnTo>
                    <a:pt x="159" y="0"/>
                  </a:lnTo>
                  <a:lnTo>
                    <a:pt x="293" y="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5" name="Google Shape;325;p26"/>
            <p:cNvSpPr/>
            <p:nvPr/>
          </p:nvSpPr>
          <p:spPr>
            <a:xfrm>
              <a:off x="8351040" y="1686111"/>
              <a:ext cx="78765" cy="24974"/>
            </a:xfrm>
            <a:custGeom>
              <a:avLst/>
              <a:gdLst/>
              <a:ahLst/>
              <a:cxnLst/>
              <a:rect l="l" t="t" r="r" b="b"/>
              <a:pathLst>
                <a:path w="179" h="59" extrusionOk="0">
                  <a:moveTo>
                    <a:pt x="169" y="35"/>
                  </a:moveTo>
                  <a:lnTo>
                    <a:pt x="169" y="35"/>
                  </a:lnTo>
                  <a:cubicBezTo>
                    <a:pt x="158" y="28"/>
                    <a:pt x="148" y="21"/>
                    <a:pt x="134" y="16"/>
                  </a:cubicBezTo>
                  <a:lnTo>
                    <a:pt x="134" y="16"/>
                  </a:lnTo>
                  <a:cubicBezTo>
                    <a:pt x="122" y="10"/>
                    <a:pt x="109" y="7"/>
                    <a:pt x="96" y="4"/>
                  </a:cubicBezTo>
                  <a:lnTo>
                    <a:pt x="96" y="4"/>
                  </a:lnTo>
                  <a:cubicBezTo>
                    <a:pt x="69" y="0"/>
                    <a:pt x="42" y="1"/>
                    <a:pt x="16" y="9"/>
                  </a:cubicBezTo>
                  <a:lnTo>
                    <a:pt x="16" y="9"/>
                  </a:lnTo>
                  <a:cubicBezTo>
                    <a:pt x="0" y="14"/>
                    <a:pt x="8" y="37"/>
                    <a:pt x="23" y="33"/>
                  </a:cubicBezTo>
                  <a:lnTo>
                    <a:pt x="23" y="33"/>
                  </a:lnTo>
                  <a:cubicBezTo>
                    <a:pt x="68" y="22"/>
                    <a:pt x="118" y="26"/>
                    <a:pt x="159" y="51"/>
                  </a:cubicBezTo>
                  <a:lnTo>
                    <a:pt x="159" y="51"/>
                  </a:lnTo>
                  <a:cubicBezTo>
                    <a:pt x="170" y="58"/>
                    <a:pt x="178" y="42"/>
                    <a:pt x="169" y="3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6" name="Google Shape;326;p26"/>
            <p:cNvSpPr/>
            <p:nvPr/>
          </p:nvSpPr>
          <p:spPr>
            <a:xfrm>
              <a:off x="8552757" y="1688031"/>
              <a:ext cx="78765" cy="24974"/>
            </a:xfrm>
            <a:custGeom>
              <a:avLst/>
              <a:gdLst/>
              <a:ahLst/>
              <a:cxnLst/>
              <a:rect l="l" t="t" r="r" b="b"/>
              <a:pathLst>
                <a:path w="183" h="57" extrusionOk="0">
                  <a:moveTo>
                    <a:pt x="177" y="43"/>
                  </a:moveTo>
                  <a:lnTo>
                    <a:pt x="177" y="43"/>
                  </a:lnTo>
                  <a:cubicBezTo>
                    <a:pt x="169" y="32"/>
                    <a:pt x="154" y="24"/>
                    <a:pt x="142" y="18"/>
                  </a:cubicBezTo>
                  <a:lnTo>
                    <a:pt x="142" y="18"/>
                  </a:lnTo>
                  <a:cubicBezTo>
                    <a:pt x="128" y="12"/>
                    <a:pt x="114" y="7"/>
                    <a:pt x="99" y="5"/>
                  </a:cubicBezTo>
                  <a:lnTo>
                    <a:pt x="99" y="5"/>
                  </a:lnTo>
                  <a:cubicBezTo>
                    <a:pt x="70" y="0"/>
                    <a:pt x="39" y="3"/>
                    <a:pt x="11" y="14"/>
                  </a:cubicBezTo>
                  <a:lnTo>
                    <a:pt x="11" y="14"/>
                  </a:lnTo>
                  <a:cubicBezTo>
                    <a:pt x="5" y="16"/>
                    <a:pt x="0" y="22"/>
                    <a:pt x="2" y="28"/>
                  </a:cubicBezTo>
                  <a:lnTo>
                    <a:pt x="2" y="28"/>
                  </a:lnTo>
                  <a:cubicBezTo>
                    <a:pt x="3" y="34"/>
                    <a:pt x="12" y="40"/>
                    <a:pt x="17" y="38"/>
                  </a:cubicBezTo>
                  <a:lnTo>
                    <a:pt x="17" y="38"/>
                  </a:lnTo>
                  <a:cubicBezTo>
                    <a:pt x="42" y="27"/>
                    <a:pt x="68" y="24"/>
                    <a:pt x="95" y="27"/>
                  </a:cubicBezTo>
                  <a:lnTo>
                    <a:pt x="95" y="27"/>
                  </a:lnTo>
                  <a:cubicBezTo>
                    <a:pt x="108" y="28"/>
                    <a:pt x="120" y="32"/>
                    <a:pt x="133" y="37"/>
                  </a:cubicBezTo>
                  <a:lnTo>
                    <a:pt x="133" y="37"/>
                  </a:lnTo>
                  <a:cubicBezTo>
                    <a:pt x="145" y="42"/>
                    <a:pt x="156" y="49"/>
                    <a:pt x="169" y="54"/>
                  </a:cubicBezTo>
                  <a:lnTo>
                    <a:pt x="169" y="54"/>
                  </a:lnTo>
                  <a:cubicBezTo>
                    <a:pt x="175" y="56"/>
                    <a:pt x="182" y="48"/>
                    <a:pt x="177" y="4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27" name="Google Shape;327;p26"/>
          <p:cNvGrpSpPr/>
          <p:nvPr/>
        </p:nvGrpSpPr>
        <p:grpSpPr>
          <a:xfrm>
            <a:off x="0" y="-850"/>
            <a:ext cx="9140899" cy="5144351"/>
            <a:chOff x="0" y="-850"/>
            <a:chExt cx="9140899" cy="5144351"/>
          </a:xfrm>
        </p:grpSpPr>
        <p:grpSp>
          <p:nvGrpSpPr>
            <p:cNvPr id="328" name="Google Shape;328;p26"/>
            <p:cNvGrpSpPr/>
            <p:nvPr/>
          </p:nvGrpSpPr>
          <p:grpSpPr>
            <a:xfrm>
              <a:off x="0" y="0"/>
              <a:ext cx="4585711" cy="5143501"/>
              <a:chOff x="-12" y="6"/>
              <a:chExt cx="4585711" cy="5143501"/>
            </a:xfrm>
          </p:grpSpPr>
          <p:sp>
            <p:nvSpPr>
              <p:cNvPr id="329" name="Google Shape;329;p26"/>
              <p:cNvSpPr/>
              <p:nvPr/>
            </p:nvSpPr>
            <p:spPr>
              <a:xfrm>
                <a:off x="-12" y="6"/>
                <a:ext cx="4585711" cy="1133156"/>
              </a:xfrm>
              <a:custGeom>
                <a:avLst/>
                <a:gdLst/>
                <a:ahLst/>
                <a:cxnLst/>
                <a:rect l="l" t="t" r="r" b="b"/>
                <a:pathLst>
                  <a:path w="4569" h="1127" extrusionOk="0">
                    <a:moveTo>
                      <a:pt x="0" y="538"/>
                    </a:moveTo>
                    <a:lnTo>
                      <a:pt x="0" y="538"/>
                    </a:lnTo>
                    <a:cubicBezTo>
                      <a:pt x="0" y="538"/>
                      <a:pt x="523" y="953"/>
                      <a:pt x="1291" y="1007"/>
                    </a:cubicBezTo>
                    <a:lnTo>
                      <a:pt x="1291" y="1007"/>
                    </a:lnTo>
                    <a:cubicBezTo>
                      <a:pt x="2975" y="1126"/>
                      <a:pt x="3872" y="491"/>
                      <a:pt x="4568" y="440"/>
                    </a:cubicBezTo>
                    <a:lnTo>
                      <a:pt x="4568" y="0"/>
                    </a:lnTo>
                    <a:lnTo>
                      <a:pt x="1" y="0"/>
                    </a:lnTo>
                    <a:lnTo>
                      <a:pt x="0" y="53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0" name="Google Shape;330;p26"/>
              <p:cNvSpPr/>
              <p:nvPr/>
            </p:nvSpPr>
            <p:spPr>
              <a:xfrm>
                <a:off x="163766" y="491339"/>
                <a:ext cx="3248968" cy="703800"/>
              </a:xfrm>
              <a:custGeom>
                <a:avLst/>
                <a:gdLst/>
                <a:ahLst/>
                <a:cxnLst/>
                <a:rect l="l" t="t" r="r" b="b"/>
                <a:pathLst>
                  <a:path w="3236" h="699" extrusionOk="0">
                    <a:moveTo>
                      <a:pt x="15" y="167"/>
                    </a:moveTo>
                    <a:lnTo>
                      <a:pt x="15" y="167"/>
                    </a:lnTo>
                    <a:cubicBezTo>
                      <a:pt x="168" y="320"/>
                      <a:pt x="362" y="418"/>
                      <a:pt x="566" y="485"/>
                    </a:cubicBezTo>
                    <a:lnTo>
                      <a:pt x="566" y="485"/>
                    </a:lnTo>
                    <a:cubicBezTo>
                      <a:pt x="670" y="517"/>
                      <a:pt x="775" y="543"/>
                      <a:pt x="881" y="566"/>
                    </a:cubicBezTo>
                    <a:lnTo>
                      <a:pt x="881" y="566"/>
                    </a:lnTo>
                    <a:cubicBezTo>
                      <a:pt x="1006" y="595"/>
                      <a:pt x="1133" y="619"/>
                      <a:pt x="1260" y="639"/>
                    </a:cubicBezTo>
                    <a:lnTo>
                      <a:pt x="1260" y="639"/>
                    </a:lnTo>
                    <a:cubicBezTo>
                      <a:pt x="1517" y="679"/>
                      <a:pt x="1777" y="698"/>
                      <a:pt x="2036" y="672"/>
                    </a:cubicBezTo>
                    <a:lnTo>
                      <a:pt x="2036" y="672"/>
                    </a:lnTo>
                    <a:cubicBezTo>
                      <a:pt x="2255" y="651"/>
                      <a:pt x="2469" y="599"/>
                      <a:pt x="2668" y="507"/>
                    </a:cubicBezTo>
                    <a:lnTo>
                      <a:pt x="2668" y="507"/>
                    </a:lnTo>
                    <a:cubicBezTo>
                      <a:pt x="2858" y="419"/>
                      <a:pt x="3037" y="296"/>
                      <a:pt x="3167" y="131"/>
                    </a:cubicBezTo>
                    <a:lnTo>
                      <a:pt x="3167" y="131"/>
                    </a:lnTo>
                    <a:cubicBezTo>
                      <a:pt x="3184" y="109"/>
                      <a:pt x="3200" y="87"/>
                      <a:pt x="3216" y="65"/>
                    </a:cubicBezTo>
                    <a:lnTo>
                      <a:pt x="3216" y="65"/>
                    </a:lnTo>
                    <a:cubicBezTo>
                      <a:pt x="3235" y="37"/>
                      <a:pt x="3190" y="0"/>
                      <a:pt x="3168" y="27"/>
                    </a:cubicBezTo>
                    <a:lnTo>
                      <a:pt x="3168" y="27"/>
                    </a:lnTo>
                    <a:cubicBezTo>
                      <a:pt x="3038" y="184"/>
                      <a:pt x="2876" y="313"/>
                      <a:pt x="2696" y="407"/>
                    </a:cubicBezTo>
                    <a:lnTo>
                      <a:pt x="2696" y="407"/>
                    </a:lnTo>
                    <a:cubicBezTo>
                      <a:pt x="2515" y="501"/>
                      <a:pt x="2316" y="560"/>
                      <a:pt x="2114" y="590"/>
                    </a:cubicBezTo>
                    <a:lnTo>
                      <a:pt x="2114" y="590"/>
                    </a:lnTo>
                    <a:cubicBezTo>
                      <a:pt x="1866" y="626"/>
                      <a:pt x="1611" y="617"/>
                      <a:pt x="1363" y="589"/>
                    </a:cubicBezTo>
                    <a:lnTo>
                      <a:pt x="1363" y="589"/>
                    </a:lnTo>
                    <a:cubicBezTo>
                      <a:pt x="1237" y="573"/>
                      <a:pt x="1112" y="554"/>
                      <a:pt x="987" y="530"/>
                    </a:cubicBezTo>
                    <a:lnTo>
                      <a:pt x="987" y="530"/>
                    </a:lnTo>
                    <a:cubicBezTo>
                      <a:pt x="878" y="509"/>
                      <a:pt x="769" y="487"/>
                      <a:pt x="661" y="459"/>
                    </a:cubicBezTo>
                    <a:lnTo>
                      <a:pt x="661" y="459"/>
                    </a:lnTo>
                    <a:cubicBezTo>
                      <a:pt x="561" y="432"/>
                      <a:pt x="460" y="401"/>
                      <a:pt x="364" y="359"/>
                    </a:cubicBezTo>
                    <a:lnTo>
                      <a:pt x="364" y="359"/>
                    </a:lnTo>
                    <a:cubicBezTo>
                      <a:pt x="270" y="317"/>
                      <a:pt x="175" y="266"/>
                      <a:pt x="96" y="199"/>
                    </a:cubicBezTo>
                    <a:lnTo>
                      <a:pt x="96" y="199"/>
                    </a:lnTo>
                    <a:cubicBezTo>
                      <a:pt x="76" y="181"/>
                      <a:pt x="56" y="164"/>
                      <a:pt x="38" y="145"/>
                    </a:cubicBezTo>
                    <a:lnTo>
                      <a:pt x="38" y="145"/>
                    </a:lnTo>
                    <a:cubicBezTo>
                      <a:pt x="24" y="131"/>
                      <a:pt x="0" y="153"/>
                      <a:pt x="15" y="167"/>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1" name="Google Shape;331;p26"/>
              <p:cNvSpPr/>
              <p:nvPr/>
            </p:nvSpPr>
            <p:spPr>
              <a:xfrm>
                <a:off x="3058618" y="181490"/>
                <a:ext cx="1500537" cy="677239"/>
              </a:xfrm>
              <a:custGeom>
                <a:avLst/>
                <a:gdLst/>
                <a:ahLst/>
                <a:cxnLst/>
                <a:rect l="l" t="t" r="r" b="b"/>
                <a:pathLst>
                  <a:path w="1497" h="676" extrusionOk="0">
                    <a:moveTo>
                      <a:pt x="9" y="582"/>
                    </a:moveTo>
                    <a:lnTo>
                      <a:pt x="9" y="582"/>
                    </a:lnTo>
                    <a:cubicBezTo>
                      <a:pt x="36" y="626"/>
                      <a:pt x="87" y="646"/>
                      <a:pt x="135" y="654"/>
                    </a:cubicBezTo>
                    <a:lnTo>
                      <a:pt x="135" y="654"/>
                    </a:lnTo>
                    <a:cubicBezTo>
                      <a:pt x="195" y="663"/>
                      <a:pt x="255" y="669"/>
                      <a:pt x="315" y="670"/>
                    </a:cubicBezTo>
                    <a:lnTo>
                      <a:pt x="315" y="670"/>
                    </a:lnTo>
                    <a:cubicBezTo>
                      <a:pt x="438" y="675"/>
                      <a:pt x="565" y="664"/>
                      <a:pt x="686" y="638"/>
                    </a:cubicBezTo>
                    <a:lnTo>
                      <a:pt x="686" y="638"/>
                    </a:lnTo>
                    <a:cubicBezTo>
                      <a:pt x="906" y="593"/>
                      <a:pt x="1119" y="490"/>
                      <a:pt x="1281" y="332"/>
                    </a:cubicBezTo>
                    <a:lnTo>
                      <a:pt x="1281" y="332"/>
                    </a:lnTo>
                    <a:cubicBezTo>
                      <a:pt x="1368" y="249"/>
                      <a:pt x="1438" y="148"/>
                      <a:pt x="1486" y="37"/>
                    </a:cubicBezTo>
                    <a:lnTo>
                      <a:pt x="1486" y="37"/>
                    </a:lnTo>
                    <a:cubicBezTo>
                      <a:pt x="1496" y="13"/>
                      <a:pt x="1459" y="0"/>
                      <a:pt x="1448" y="20"/>
                    </a:cubicBezTo>
                    <a:lnTo>
                      <a:pt x="1448" y="20"/>
                    </a:lnTo>
                    <a:cubicBezTo>
                      <a:pt x="1343" y="189"/>
                      <a:pt x="1197" y="335"/>
                      <a:pt x="1025" y="436"/>
                    </a:cubicBezTo>
                    <a:lnTo>
                      <a:pt x="1025" y="436"/>
                    </a:lnTo>
                    <a:cubicBezTo>
                      <a:pt x="833" y="549"/>
                      <a:pt x="610" y="606"/>
                      <a:pt x="387" y="612"/>
                    </a:cubicBezTo>
                    <a:lnTo>
                      <a:pt x="387" y="612"/>
                    </a:lnTo>
                    <a:cubicBezTo>
                      <a:pt x="321" y="615"/>
                      <a:pt x="255" y="614"/>
                      <a:pt x="190" y="609"/>
                    </a:cubicBezTo>
                    <a:lnTo>
                      <a:pt x="190" y="609"/>
                    </a:lnTo>
                    <a:cubicBezTo>
                      <a:pt x="136" y="605"/>
                      <a:pt x="75" y="602"/>
                      <a:pt x="33" y="565"/>
                    </a:cubicBezTo>
                    <a:lnTo>
                      <a:pt x="33" y="565"/>
                    </a:lnTo>
                    <a:cubicBezTo>
                      <a:pt x="21" y="553"/>
                      <a:pt x="0" y="567"/>
                      <a:pt x="9" y="58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2" name="Google Shape;332;p26"/>
              <p:cNvSpPr/>
              <p:nvPr/>
            </p:nvSpPr>
            <p:spPr>
              <a:xfrm>
                <a:off x="3514534" y="296576"/>
                <a:ext cx="376242" cy="185909"/>
              </a:xfrm>
              <a:custGeom>
                <a:avLst/>
                <a:gdLst/>
                <a:ahLst/>
                <a:cxnLst/>
                <a:rect l="l" t="t" r="r" b="b"/>
                <a:pathLst>
                  <a:path w="374" h="185" extrusionOk="0">
                    <a:moveTo>
                      <a:pt x="21" y="176"/>
                    </a:moveTo>
                    <a:lnTo>
                      <a:pt x="21" y="176"/>
                    </a:lnTo>
                    <a:cubicBezTo>
                      <a:pt x="31" y="164"/>
                      <a:pt x="47" y="157"/>
                      <a:pt x="60" y="149"/>
                    </a:cubicBezTo>
                    <a:lnTo>
                      <a:pt x="60" y="149"/>
                    </a:lnTo>
                    <a:cubicBezTo>
                      <a:pt x="72" y="142"/>
                      <a:pt x="84" y="134"/>
                      <a:pt x="96" y="127"/>
                    </a:cubicBezTo>
                    <a:lnTo>
                      <a:pt x="96" y="127"/>
                    </a:lnTo>
                    <a:cubicBezTo>
                      <a:pt x="120" y="111"/>
                      <a:pt x="148" y="96"/>
                      <a:pt x="175" y="84"/>
                    </a:cubicBezTo>
                    <a:lnTo>
                      <a:pt x="175" y="84"/>
                    </a:lnTo>
                    <a:cubicBezTo>
                      <a:pt x="229" y="60"/>
                      <a:pt x="288" y="49"/>
                      <a:pt x="347" y="43"/>
                    </a:cubicBezTo>
                    <a:lnTo>
                      <a:pt x="347" y="43"/>
                    </a:lnTo>
                    <a:cubicBezTo>
                      <a:pt x="372" y="39"/>
                      <a:pt x="373" y="3"/>
                      <a:pt x="347" y="2"/>
                    </a:cubicBezTo>
                    <a:lnTo>
                      <a:pt x="347" y="2"/>
                    </a:lnTo>
                    <a:cubicBezTo>
                      <a:pt x="280" y="0"/>
                      <a:pt x="217" y="15"/>
                      <a:pt x="157" y="42"/>
                    </a:cubicBezTo>
                    <a:lnTo>
                      <a:pt x="157" y="42"/>
                    </a:lnTo>
                    <a:cubicBezTo>
                      <a:pt x="127" y="54"/>
                      <a:pt x="100" y="72"/>
                      <a:pt x="74" y="91"/>
                    </a:cubicBezTo>
                    <a:lnTo>
                      <a:pt x="74" y="91"/>
                    </a:lnTo>
                    <a:cubicBezTo>
                      <a:pt x="62" y="100"/>
                      <a:pt x="50" y="111"/>
                      <a:pt x="40" y="122"/>
                    </a:cubicBezTo>
                    <a:lnTo>
                      <a:pt x="40" y="122"/>
                    </a:lnTo>
                    <a:cubicBezTo>
                      <a:pt x="28" y="135"/>
                      <a:pt x="20" y="150"/>
                      <a:pt x="8" y="163"/>
                    </a:cubicBezTo>
                    <a:lnTo>
                      <a:pt x="8" y="163"/>
                    </a:lnTo>
                    <a:cubicBezTo>
                      <a:pt x="0" y="171"/>
                      <a:pt x="13" y="184"/>
                      <a:pt x="21" y="17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3" name="Google Shape;333;p26"/>
              <p:cNvSpPr/>
              <p:nvPr/>
            </p:nvSpPr>
            <p:spPr>
              <a:xfrm>
                <a:off x="3744706" y="327560"/>
                <a:ext cx="309846" cy="119512"/>
              </a:xfrm>
              <a:custGeom>
                <a:avLst/>
                <a:gdLst/>
                <a:ahLst/>
                <a:cxnLst/>
                <a:rect l="l" t="t" r="r" b="b"/>
                <a:pathLst>
                  <a:path w="309" h="117" extrusionOk="0">
                    <a:moveTo>
                      <a:pt x="17" y="111"/>
                    </a:moveTo>
                    <a:lnTo>
                      <a:pt x="17" y="111"/>
                    </a:lnTo>
                    <a:cubicBezTo>
                      <a:pt x="65" y="116"/>
                      <a:pt x="114" y="116"/>
                      <a:pt x="161" y="103"/>
                    </a:cubicBezTo>
                    <a:lnTo>
                      <a:pt x="161" y="103"/>
                    </a:lnTo>
                    <a:cubicBezTo>
                      <a:pt x="208" y="91"/>
                      <a:pt x="252" y="70"/>
                      <a:pt x="290" y="41"/>
                    </a:cubicBezTo>
                    <a:lnTo>
                      <a:pt x="290" y="41"/>
                    </a:lnTo>
                    <a:cubicBezTo>
                      <a:pt x="308" y="29"/>
                      <a:pt x="291" y="0"/>
                      <a:pt x="274" y="13"/>
                    </a:cubicBezTo>
                    <a:lnTo>
                      <a:pt x="274" y="13"/>
                    </a:lnTo>
                    <a:cubicBezTo>
                      <a:pt x="237" y="39"/>
                      <a:pt x="194" y="58"/>
                      <a:pt x="151" y="69"/>
                    </a:cubicBezTo>
                    <a:lnTo>
                      <a:pt x="151" y="69"/>
                    </a:lnTo>
                    <a:cubicBezTo>
                      <a:pt x="108" y="81"/>
                      <a:pt x="63" y="89"/>
                      <a:pt x="17" y="83"/>
                    </a:cubicBezTo>
                    <a:lnTo>
                      <a:pt x="17" y="83"/>
                    </a:lnTo>
                    <a:cubicBezTo>
                      <a:pt x="0" y="81"/>
                      <a:pt x="0" y="109"/>
                      <a:pt x="17" y="1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4" name="Google Shape;334;p26"/>
              <p:cNvSpPr/>
              <p:nvPr/>
            </p:nvSpPr>
            <p:spPr>
              <a:xfrm>
                <a:off x="1234950" y="349693"/>
                <a:ext cx="407227" cy="252304"/>
              </a:xfrm>
              <a:custGeom>
                <a:avLst/>
                <a:gdLst/>
                <a:ahLst/>
                <a:cxnLst/>
                <a:rect l="l" t="t" r="r" b="b"/>
                <a:pathLst>
                  <a:path w="407" h="253" extrusionOk="0">
                    <a:moveTo>
                      <a:pt x="8" y="221"/>
                    </a:moveTo>
                    <a:lnTo>
                      <a:pt x="8" y="221"/>
                    </a:lnTo>
                    <a:cubicBezTo>
                      <a:pt x="25" y="252"/>
                      <a:pt x="70" y="235"/>
                      <a:pt x="97" y="228"/>
                    </a:cubicBezTo>
                    <a:lnTo>
                      <a:pt x="97" y="228"/>
                    </a:lnTo>
                    <a:cubicBezTo>
                      <a:pt x="134" y="219"/>
                      <a:pt x="170" y="206"/>
                      <a:pt x="205" y="188"/>
                    </a:cubicBezTo>
                    <a:lnTo>
                      <a:pt x="205" y="188"/>
                    </a:lnTo>
                    <a:cubicBezTo>
                      <a:pt x="276" y="156"/>
                      <a:pt x="341" y="109"/>
                      <a:pt x="389" y="48"/>
                    </a:cubicBezTo>
                    <a:lnTo>
                      <a:pt x="389" y="48"/>
                    </a:lnTo>
                    <a:cubicBezTo>
                      <a:pt x="406" y="27"/>
                      <a:pt x="380" y="0"/>
                      <a:pt x="360" y="19"/>
                    </a:cubicBezTo>
                    <a:lnTo>
                      <a:pt x="360" y="19"/>
                    </a:lnTo>
                    <a:cubicBezTo>
                      <a:pt x="312" y="65"/>
                      <a:pt x="261" y="108"/>
                      <a:pt x="204" y="140"/>
                    </a:cubicBezTo>
                    <a:lnTo>
                      <a:pt x="204" y="140"/>
                    </a:lnTo>
                    <a:cubicBezTo>
                      <a:pt x="175" y="157"/>
                      <a:pt x="146" y="171"/>
                      <a:pt x="116" y="181"/>
                    </a:cubicBezTo>
                    <a:lnTo>
                      <a:pt x="116" y="181"/>
                    </a:lnTo>
                    <a:cubicBezTo>
                      <a:pt x="100" y="187"/>
                      <a:pt x="84" y="193"/>
                      <a:pt x="68" y="198"/>
                    </a:cubicBezTo>
                    <a:lnTo>
                      <a:pt x="68" y="198"/>
                    </a:lnTo>
                    <a:cubicBezTo>
                      <a:pt x="59" y="199"/>
                      <a:pt x="52" y="201"/>
                      <a:pt x="46" y="202"/>
                    </a:cubicBezTo>
                    <a:lnTo>
                      <a:pt x="46" y="202"/>
                    </a:lnTo>
                    <a:cubicBezTo>
                      <a:pt x="42" y="204"/>
                      <a:pt x="37" y="204"/>
                      <a:pt x="34" y="205"/>
                    </a:cubicBezTo>
                    <a:lnTo>
                      <a:pt x="34" y="205"/>
                    </a:lnTo>
                    <a:cubicBezTo>
                      <a:pt x="28" y="207"/>
                      <a:pt x="28" y="202"/>
                      <a:pt x="31" y="207"/>
                    </a:cubicBezTo>
                    <a:lnTo>
                      <a:pt x="31" y="207"/>
                    </a:lnTo>
                    <a:cubicBezTo>
                      <a:pt x="22" y="193"/>
                      <a:pt x="0" y="206"/>
                      <a:pt x="8" y="22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5" name="Google Shape;335;p26"/>
              <p:cNvSpPr/>
              <p:nvPr/>
            </p:nvSpPr>
            <p:spPr>
              <a:xfrm>
                <a:off x="1385447" y="234607"/>
                <a:ext cx="243449" cy="216892"/>
              </a:xfrm>
              <a:custGeom>
                <a:avLst/>
                <a:gdLst/>
                <a:ahLst/>
                <a:cxnLst/>
                <a:rect l="l" t="t" r="r" b="b"/>
                <a:pathLst>
                  <a:path w="241" h="217" extrusionOk="0">
                    <a:moveTo>
                      <a:pt x="33" y="204"/>
                    </a:moveTo>
                    <a:lnTo>
                      <a:pt x="33" y="204"/>
                    </a:lnTo>
                    <a:cubicBezTo>
                      <a:pt x="43" y="198"/>
                      <a:pt x="53" y="195"/>
                      <a:pt x="64" y="190"/>
                    </a:cubicBezTo>
                    <a:lnTo>
                      <a:pt x="64" y="190"/>
                    </a:lnTo>
                    <a:cubicBezTo>
                      <a:pt x="73" y="185"/>
                      <a:pt x="83" y="181"/>
                      <a:pt x="92" y="175"/>
                    </a:cubicBezTo>
                    <a:lnTo>
                      <a:pt x="92" y="175"/>
                    </a:lnTo>
                    <a:cubicBezTo>
                      <a:pt x="112" y="163"/>
                      <a:pt x="131" y="150"/>
                      <a:pt x="148" y="135"/>
                    </a:cubicBezTo>
                    <a:lnTo>
                      <a:pt x="148" y="135"/>
                    </a:lnTo>
                    <a:cubicBezTo>
                      <a:pt x="183" y="106"/>
                      <a:pt x="211" y="71"/>
                      <a:pt x="234" y="33"/>
                    </a:cubicBezTo>
                    <a:lnTo>
                      <a:pt x="234" y="33"/>
                    </a:lnTo>
                    <a:cubicBezTo>
                      <a:pt x="240" y="23"/>
                      <a:pt x="237" y="11"/>
                      <a:pt x="228" y="6"/>
                    </a:cubicBezTo>
                    <a:lnTo>
                      <a:pt x="228" y="6"/>
                    </a:lnTo>
                    <a:cubicBezTo>
                      <a:pt x="217" y="0"/>
                      <a:pt x="207" y="4"/>
                      <a:pt x="200" y="13"/>
                    </a:cubicBezTo>
                    <a:lnTo>
                      <a:pt x="200" y="13"/>
                    </a:lnTo>
                    <a:cubicBezTo>
                      <a:pt x="176" y="47"/>
                      <a:pt x="148" y="77"/>
                      <a:pt x="119" y="104"/>
                    </a:cubicBezTo>
                    <a:lnTo>
                      <a:pt x="119" y="104"/>
                    </a:lnTo>
                    <a:cubicBezTo>
                      <a:pt x="104" y="118"/>
                      <a:pt x="89" y="130"/>
                      <a:pt x="72" y="142"/>
                    </a:cubicBezTo>
                    <a:lnTo>
                      <a:pt x="72" y="142"/>
                    </a:lnTo>
                    <a:cubicBezTo>
                      <a:pt x="64" y="148"/>
                      <a:pt x="56" y="154"/>
                      <a:pt x="48" y="160"/>
                    </a:cubicBezTo>
                    <a:lnTo>
                      <a:pt x="48" y="160"/>
                    </a:lnTo>
                    <a:cubicBezTo>
                      <a:pt x="40" y="166"/>
                      <a:pt x="30" y="173"/>
                      <a:pt x="21" y="176"/>
                    </a:cubicBezTo>
                    <a:lnTo>
                      <a:pt x="21" y="176"/>
                    </a:lnTo>
                    <a:cubicBezTo>
                      <a:pt x="0" y="183"/>
                      <a:pt x="14" y="216"/>
                      <a:pt x="33" y="20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6" name="Google Shape;336;p26"/>
              <p:cNvSpPr/>
              <p:nvPr/>
            </p:nvSpPr>
            <p:spPr>
              <a:xfrm>
                <a:off x="-12" y="6"/>
                <a:ext cx="1049050" cy="5143501"/>
              </a:xfrm>
              <a:custGeom>
                <a:avLst/>
                <a:gdLst/>
                <a:ahLst/>
                <a:cxnLst/>
                <a:rect l="l" t="t" r="r" b="b"/>
                <a:pathLst>
                  <a:path w="1047" h="5125" extrusionOk="0">
                    <a:moveTo>
                      <a:pt x="250" y="5124"/>
                    </a:moveTo>
                    <a:lnTo>
                      <a:pt x="1046" y="0"/>
                    </a:lnTo>
                    <a:lnTo>
                      <a:pt x="468" y="0"/>
                    </a:lnTo>
                    <a:lnTo>
                      <a:pt x="0" y="1419"/>
                    </a:lnTo>
                    <a:lnTo>
                      <a:pt x="0" y="5124"/>
                    </a:lnTo>
                    <a:lnTo>
                      <a:pt x="250" y="5124"/>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7" name="Google Shape;337;p26"/>
              <p:cNvSpPr/>
              <p:nvPr/>
            </p:nvSpPr>
            <p:spPr>
              <a:xfrm>
                <a:off x="748048" y="6"/>
                <a:ext cx="1912197" cy="1522687"/>
              </a:xfrm>
              <a:custGeom>
                <a:avLst/>
                <a:gdLst/>
                <a:ahLst/>
                <a:cxnLst/>
                <a:rect l="l" t="t" r="r" b="b"/>
                <a:pathLst>
                  <a:path w="1907" h="1518" extrusionOk="0">
                    <a:moveTo>
                      <a:pt x="0" y="1517"/>
                    </a:moveTo>
                    <a:lnTo>
                      <a:pt x="0" y="1517"/>
                    </a:lnTo>
                    <a:cubicBezTo>
                      <a:pt x="0" y="1517"/>
                      <a:pt x="1361" y="871"/>
                      <a:pt x="1906" y="0"/>
                    </a:cubicBezTo>
                    <a:lnTo>
                      <a:pt x="1719" y="0"/>
                    </a:lnTo>
                    <a:lnTo>
                      <a:pt x="1719" y="0"/>
                    </a:lnTo>
                    <a:cubicBezTo>
                      <a:pt x="1719" y="0"/>
                      <a:pt x="743" y="1025"/>
                      <a:pt x="0" y="1046"/>
                    </a:cubicBezTo>
                    <a:lnTo>
                      <a:pt x="0" y="1517"/>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8" name="Google Shape;338;p26"/>
              <p:cNvSpPr/>
              <p:nvPr/>
            </p:nvSpPr>
            <p:spPr>
              <a:xfrm>
                <a:off x="1792674" y="6"/>
                <a:ext cx="1602358" cy="885279"/>
              </a:xfrm>
              <a:custGeom>
                <a:avLst/>
                <a:gdLst/>
                <a:ahLst/>
                <a:cxnLst/>
                <a:rect l="l" t="t" r="r" b="b"/>
                <a:pathLst>
                  <a:path w="1597" h="881" extrusionOk="0">
                    <a:moveTo>
                      <a:pt x="420" y="529"/>
                    </a:moveTo>
                    <a:lnTo>
                      <a:pt x="420" y="529"/>
                    </a:lnTo>
                    <a:cubicBezTo>
                      <a:pt x="420" y="529"/>
                      <a:pt x="1023" y="403"/>
                      <a:pt x="1443" y="0"/>
                    </a:cubicBezTo>
                    <a:lnTo>
                      <a:pt x="1596" y="0"/>
                    </a:lnTo>
                    <a:lnTo>
                      <a:pt x="1596" y="0"/>
                    </a:lnTo>
                    <a:cubicBezTo>
                      <a:pt x="1596" y="0"/>
                      <a:pt x="1072" y="613"/>
                      <a:pt x="0" y="880"/>
                    </a:cubicBezTo>
                    <a:lnTo>
                      <a:pt x="420" y="52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9" name="Google Shape;339;p26"/>
              <p:cNvSpPr/>
              <p:nvPr/>
            </p:nvSpPr>
            <p:spPr>
              <a:xfrm>
                <a:off x="659520" y="885288"/>
                <a:ext cx="225743" cy="894138"/>
              </a:xfrm>
              <a:custGeom>
                <a:avLst/>
                <a:gdLst/>
                <a:ahLst/>
                <a:cxnLst/>
                <a:rect l="l" t="t" r="r" b="b"/>
                <a:pathLst>
                  <a:path w="227" h="889" extrusionOk="0">
                    <a:moveTo>
                      <a:pt x="201" y="12"/>
                    </a:moveTo>
                    <a:lnTo>
                      <a:pt x="201" y="12"/>
                    </a:lnTo>
                    <a:cubicBezTo>
                      <a:pt x="121" y="101"/>
                      <a:pt x="65" y="208"/>
                      <a:pt x="36" y="324"/>
                    </a:cubicBezTo>
                    <a:lnTo>
                      <a:pt x="36" y="324"/>
                    </a:lnTo>
                    <a:cubicBezTo>
                      <a:pt x="5" y="439"/>
                      <a:pt x="0" y="559"/>
                      <a:pt x="12" y="677"/>
                    </a:cubicBezTo>
                    <a:lnTo>
                      <a:pt x="12" y="677"/>
                    </a:lnTo>
                    <a:cubicBezTo>
                      <a:pt x="19" y="744"/>
                      <a:pt x="30" y="809"/>
                      <a:pt x="48" y="874"/>
                    </a:cubicBezTo>
                    <a:lnTo>
                      <a:pt x="48" y="874"/>
                    </a:lnTo>
                    <a:cubicBezTo>
                      <a:pt x="51" y="888"/>
                      <a:pt x="73" y="883"/>
                      <a:pt x="70" y="868"/>
                    </a:cubicBezTo>
                    <a:lnTo>
                      <a:pt x="70" y="868"/>
                    </a:lnTo>
                    <a:cubicBezTo>
                      <a:pt x="40" y="756"/>
                      <a:pt x="25" y="640"/>
                      <a:pt x="30" y="524"/>
                    </a:cubicBezTo>
                    <a:lnTo>
                      <a:pt x="30" y="524"/>
                    </a:lnTo>
                    <a:cubicBezTo>
                      <a:pt x="35" y="410"/>
                      <a:pt x="58" y="296"/>
                      <a:pt x="107" y="191"/>
                    </a:cubicBezTo>
                    <a:lnTo>
                      <a:pt x="107" y="191"/>
                    </a:lnTo>
                    <a:cubicBezTo>
                      <a:pt x="136" y="132"/>
                      <a:pt x="173" y="77"/>
                      <a:pt x="217" y="28"/>
                    </a:cubicBezTo>
                    <a:lnTo>
                      <a:pt x="217" y="28"/>
                    </a:lnTo>
                    <a:cubicBezTo>
                      <a:pt x="226" y="17"/>
                      <a:pt x="210" y="0"/>
                      <a:pt x="201" y="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0" name="Google Shape;340;p26"/>
              <p:cNvSpPr/>
              <p:nvPr/>
            </p:nvSpPr>
            <p:spPr>
              <a:xfrm>
                <a:off x="327540" y="535603"/>
                <a:ext cx="615264" cy="2058282"/>
              </a:xfrm>
              <a:custGeom>
                <a:avLst/>
                <a:gdLst/>
                <a:ahLst/>
                <a:cxnLst/>
                <a:rect l="l" t="t" r="r" b="b"/>
                <a:pathLst>
                  <a:path w="615" h="2049" extrusionOk="0">
                    <a:moveTo>
                      <a:pt x="591" y="9"/>
                    </a:moveTo>
                    <a:lnTo>
                      <a:pt x="591" y="9"/>
                    </a:lnTo>
                    <a:cubicBezTo>
                      <a:pt x="472" y="82"/>
                      <a:pt x="371" y="180"/>
                      <a:pt x="289" y="293"/>
                    </a:cubicBezTo>
                    <a:lnTo>
                      <a:pt x="289" y="293"/>
                    </a:lnTo>
                    <a:cubicBezTo>
                      <a:pt x="206" y="409"/>
                      <a:pt x="144" y="537"/>
                      <a:pt x="99" y="670"/>
                    </a:cubicBezTo>
                    <a:lnTo>
                      <a:pt x="99" y="670"/>
                    </a:lnTo>
                    <a:cubicBezTo>
                      <a:pt x="75" y="741"/>
                      <a:pt x="58" y="816"/>
                      <a:pt x="44" y="889"/>
                    </a:cubicBezTo>
                    <a:lnTo>
                      <a:pt x="44" y="889"/>
                    </a:lnTo>
                    <a:cubicBezTo>
                      <a:pt x="29" y="964"/>
                      <a:pt x="19" y="1040"/>
                      <a:pt x="13" y="1116"/>
                    </a:cubicBezTo>
                    <a:lnTo>
                      <a:pt x="13" y="1116"/>
                    </a:lnTo>
                    <a:cubicBezTo>
                      <a:pt x="0" y="1266"/>
                      <a:pt x="4" y="1419"/>
                      <a:pt x="32" y="1567"/>
                    </a:cubicBezTo>
                    <a:lnTo>
                      <a:pt x="32" y="1567"/>
                    </a:lnTo>
                    <a:cubicBezTo>
                      <a:pt x="60" y="1715"/>
                      <a:pt x="112" y="1859"/>
                      <a:pt x="190" y="1987"/>
                    </a:cubicBezTo>
                    <a:lnTo>
                      <a:pt x="190" y="1987"/>
                    </a:lnTo>
                    <a:cubicBezTo>
                      <a:pt x="199" y="2004"/>
                      <a:pt x="210" y="2020"/>
                      <a:pt x="220" y="2036"/>
                    </a:cubicBezTo>
                    <a:lnTo>
                      <a:pt x="220" y="2036"/>
                    </a:lnTo>
                    <a:cubicBezTo>
                      <a:pt x="229" y="2048"/>
                      <a:pt x="248" y="2036"/>
                      <a:pt x="240" y="2025"/>
                    </a:cubicBezTo>
                    <a:lnTo>
                      <a:pt x="240" y="2025"/>
                    </a:lnTo>
                    <a:cubicBezTo>
                      <a:pt x="157" y="1900"/>
                      <a:pt x="99" y="1761"/>
                      <a:pt x="65" y="1616"/>
                    </a:cubicBezTo>
                    <a:lnTo>
                      <a:pt x="65" y="1616"/>
                    </a:lnTo>
                    <a:cubicBezTo>
                      <a:pt x="32" y="1471"/>
                      <a:pt x="23" y="1322"/>
                      <a:pt x="31" y="1175"/>
                    </a:cubicBezTo>
                    <a:lnTo>
                      <a:pt x="31" y="1175"/>
                    </a:lnTo>
                    <a:cubicBezTo>
                      <a:pt x="35" y="1099"/>
                      <a:pt x="43" y="1025"/>
                      <a:pt x="55" y="950"/>
                    </a:cubicBezTo>
                    <a:lnTo>
                      <a:pt x="55" y="950"/>
                    </a:lnTo>
                    <a:cubicBezTo>
                      <a:pt x="69" y="877"/>
                      <a:pt x="83" y="802"/>
                      <a:pt x="103" y="731"/>
                    </a:cubicBezTo>
                    <a:lnTo>
                      <a:pt x="103" y="731"/>
                    </a:lnTo>
                    <a:cubicBezTo>
                      <a:pt x="143" y="597"/>
                      <a:pt x="200" y="467"/>
                      <a:pt x="278" y="350"/>
                    </a:cubicBezTo>
                    <a:lnTo>
                      <a:pt x="278" y="350"/>
                    </a:lnTo>
                    <a:cubicBezTo>
                      <a:pt x="352" y="236"/>
                      <a:pt x="446" y="135"/>
                      <a:pt x="560" y="56"/>
                    </a:cubicBezTo>
                    <a:lnTo>
                      <a:pt x="560" y="56"/>
                    </a:lnTo>
                    <a:cubicBezTo>
                      <a:pt x="574" y="46"/>
                      <a:pt x="588" y="37"/>
                      <a:pt x="603" y="28"/>
                    </a:cubicBezTo>
                    <a:lnTo>
                      <a:pt x="603" y="28"/>
                    </a:lnTo>
                    <a:cubicBezTo>
                      <a:pt x="614" y="20"/>
                      <a:pt x="603" y="0"/>
                      <a:pt x="591" y="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1" name="Google Shape;341;p26"/>
              <p:cNvSpPr/>
              <p:nvPr/>
            </p:nvSpPr>
            <p:spPr>
              <a:xfrm>
                <a:off x="17694" y="2841761"/>
                <a:ext cx="318700" cy="1217264"/>
              </a:xfrm>
              <a:custGeom>
                <a:avLst/>
                <a:gdLst/>
                <a:ahLst/>
                <a:cxnLst/>
                <a:rect l="l" t="t" r="r" b="b"/>
                <a:pathLst>
                  <a:path w="319" h="1211" extrusionOk="0">
                    <a:moveTo>
                      <a:pt x="73" y="31"/>
                    </a:moveTo>
                    <a:lnTo>
                      <a:pt x="73" y="31"/>
                    </a:lnTo>
                    <a:cubicBezTo>
                      <a:pt x="109" y="28"/>
                      <a:pt x="145" y="35"/>
                      <a:pt x="175" y="52"/>
                    </a:cubicBezTo>
                    <a:lnTo>
                      <a:pt x="175" y="52"/>
                    </a:lnTo>
                    <a:cubicBezTo>
                      <a:pt x="207" y="70"/>
                      <a:pt x="231" y="97"/>
                      <a:pt x="250" y="126"/>
                    </a:cubicBezTo>
                    <a:lnTo>
                      <a:pt x="250" y="126"/>
                    </a:lnTo>
                    <a:cubicBezTo>
                      <a:pt x="268" y="156"/>
                      <a:pt x="282" y="190"/>
                      <a:pt x="288" y="226"/>
                    </a:cubicBezTo>
                    <a:lnTo>
                      <a:pt x="288" y="226"/>
                    </a:lnTo>
                    <a:cubicBezTo>
                      <a:pt x="292" y="247"/>
                      <a:pt x="293" y="269"/>
                      <a:pt x="293" y="290"/>
                    </a:cubicBezTo>
                    <a:lnTo>
                      <a:pt x="293" y="290"/>
                    </a:lnTo>
                    <a:cubicBezTo>
                      <a:pt x="294" y="314"/>
                      <a:pt x="294" y="337"/>
                      <a:pt x="293" y="360"/>
                    </a:cubicBezTo>
                    <a:lnTo>
                      <a:pt x="293" y="360"/>
                    </a:lnTo>
                    <a:cubicBezTo>
                      <a:pt x="287" y="550"/>
                      <a:pt x="231" y="735"/>
                      <a:pt x="154" y="907"/>
                    </a:cubicBezTo>
                    <a:lnTo>
                      <a:pt x="154" y="907"/>
                    </a:lnTo>
                    <a:cubicBezTo>
                      <a:pt x="111" y="1003"/>
                      <a:pt x="61" y="1096"/>
                      <a:pt x="7" y="1186"/>
                    </a:cubicBezTo>
                    <a:lnTo>
                      <a:pt x="7" y="1186"/>
                    </a:lnTo>
                    <a:cubicBezTo>
                      <a:pt x="0" y="1199"/>
                      <a:pt x="19" y="1210"/>
                      <a:pt x="27" y="1198"/>
                    </a:cubicBezTo>
                    <a:lnTo>
                      <a:pt x="27" y="1198"/>
                    </a:lnTo>
                    <a:cubicBezTo>
                      <a:pt x="126" y="1030"/>
                      <a:pt x="214" y="854"/>
                      <a:pt x="267" y="666"/>
                    </a:cubicBezTo>
                    <a:lnTo>
                      <a:pt x="267" y="666"/>
                    </a:lnTo>
                    <a:cubicBezTo>
                      <a:pt x="294" y="571"/>
                      <a:pt x="312" y="475"/>
                      <a:pt x="315" y="377"/>
                    </a:cubicBezTo>
                    <a:lnTo>
                      <a:pt x="315" y="377"/>
                    </a:lnTo>
                    <a:cubicBezTo>
                      <a:pt x="317" y="329"/>
                      <a:pt x="318" y="280"/>
                      <a:pt x="312" y="232"/>
                    </a:cubicBezTo>
                    <a:lnTo>
                      <a:pt x="312" y="232"/>
                    </a:lnTo>
                    <a:cubicBezTo>
                      <a:pt x="307" y="196"/>
                      <a:pt x="294" y="159"/>
                      <a:pt x="277" y="128"/>
                    </a:cubicBezTo>
                    <a:lnTo>
                      <a:pt x="277" y="128"/>
                    </a:lnTo>
                    <a:cubicBezTo>
                      <a:pt x="236" y="54"/>
                      <a:pt x="160" y="0"/>
                      <a:pt x="73" y="9"/>
                    </a:cubicBezTo>
                    <a:lnTo>
                      <a:pt x="73" y="9"/>
                    </a:lnTo>
                    <a:cubicBezTo>
                      <a:pt x="58" y="10"/>
                      <a:pt x="58" y="32"/>
                      <a:pt x="73" y="3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2" name="Google Shape;342;p26"/>
              <p:cNvSpPr/>
              <p:nvPr/>
            </p:nvSpPr>
            <p:spPr>
              <a:xfrm>
                <a:off x="35399" y="4120995"/>
                <a:ext cx="371817" cy="486905"/>
              </a:xfrm>
              <a:custGeom>
                <a:avLst/>
                <a:gdLst/>
                <a:ahLst/>
                <a:cxnLst/>
                <a:rect l="l" t="t" r="r" b="b"/>
                <a:pathLst>
                  <a:path w="369" h="487" extrusionOk="0">
                    <a:moveTo>
                      <a:pt x="341" y="13"/>
                    </a:moveTo>
                    <a:lnTo>
                      <a:pt x="341" y="13"/>
                    </a:lnTo>
                    <a:cubicBezTo>
                      <a:pt x="269" y="139"/>
                      <a:pt x="185" y="258"/>
                      <a:pt x="92" y="369"/>
                    </a:cubicBezTo>
                    <a:lnTo>
                      <a:pt x="92" y="369"/>
                    </a:lnTo>
                    <a:cubicBezTo>
                      <a:pt x="65" y="400"/>
                      <a:pt x="38" y="430"/>
                      <a:pt x="10" y="460"/>
                    </a:cubicBezTo>
                    <a:lnTo>
                      <a:pt x="10" y="460"/>
                    </a:lnTo>
                    <a:cubicBezTo>
                      <a:pt x="0" y="471"/>
                      <a:pt x="17" y="486"/>
                      <a:pt x="26" y="476"/>
                    </a:cubicBezTo>
                    <a:lnTo>
                      <a:pt x="26" y="476"/>
                    </a:lnTo>
                    <a:cubicBezTo>
                      <a:pt x="126" y="369"/>
                      <a:pt x="217" y="254"/>
                      <a:pt x="296" y="132"/>
                    </a:cubicBezTo>
                    <a:lnTo>
                      <a:pt x="296" y="132"/>
                    </a:lnTo>
                    <a:cubicBezTo>
                      <a:pt x="318" y="96"/>
                      <a:pt x="340" y="61"/>
                      <a:pt x="361" y="24"/>
                    </a:cubicBezTo>
                    <a:lnTo>
                      <a:pt x="361" y="24"/>
                    </a:lnTo>
                    <a:cubicBezTo>
                      <a:pt x="368" y="12"/>
                      <a:pt x="348" y="0"/>
                      <a:pt x="341" y="1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3" name="Google Shape;343;p26"/>
              <p:cNvSpPr/>
              <p:nvPr/>
            </p:nvSpPr>
            <p:spPr>
              <a:xfrm>
                <a:off x="66385" y="2531912"/>
                <a:ext cx="517885" cy="504609"/>
              </a:xfrm>
              <a:custGeom>
                <a:avLst/>
                <a:gdLst/>
                <a:ahLst/>
                <a:cxnLst/>
                <a:rect l="l" t="t" r="r" b="b"/>
                <a:pathLst>
                  <a:path w="515" h="502" extrusionOk="0">
                    <a:moveTo>
                      <a:pt x="14" y="29"/>
                    </a:moveTo>
                    <a:lnTo>
                      <a:pt x="14" y="29"/>
                    </a:lnTo>
                    <a:cubicBezTo>
                      <a:pt x="110" y="20"/>
                      <a:pt x="202" y="48"/>
                      <a:pt x="276" y="109"/>
                    </a:cubicBezTo>
                    <a:lnTo>
                      <a:pt x="276" y="109"/>
                    </a:lnTo>
                    <a:cubicBezTo>
                      <a:pt x="348" y="170"/>
                      <a:pt x="399" y="250"/>
                      <a:pt x="436" y="337"/>
                    </a:cubicBezTo>
                    <a:lnTo>
                      <a:pt x="436" y="337"/>
                    </a:lnTo>
                    <a:cubicBezTo>
                      <a:pt x="458" y="385"/>
                      <a:pt x="475" y="436"/>
                      <a:pt x="488" y="487"/>
                    </a:cubicBezTo>
                    <a:lnTo>
                      <a:pt x="488" y="487"/>
                    </a:lnTo>
                    <a:cubicBezTo>
                      <a:pt x="492" y="501"/>
                      <a:pt x="514" y="495"/>
                      <a:pt x="510" y="481"/>
                    </a:cubicBezTo>
                    <a:lnTo>
                      <a:pt x="510" y="481"/>
                    </a:lnTo>
                    <a:cubicBezTo>
                      <a:pt x="487" y="386"/>
                      <a:pt x="449" y="293"/>
                      <a:pt x="395" y="210"/>
                    </a:cubicBezTo>
                    <a:lnTo>
                      <a:pt x="395" y="210"/>
                    </a:lnTo>
                    <a:cubicBezTo>
                      <a:pt x="342" y="131"/>
                      <a:pt x="271" y="63"/>
                      <a:pt x="181" y="29"/>
                    </a:cubicBezTo>
                    <a:lnTo>
                      <a:pt x="181" y="29"/>
                    </a:lnTo>
                    <a:cubicBezTo>
                      <a:pt x="128" y="8"/>
                      <a:pt x="72" y="0"/>
                      <a:pt x="14" y="7"/>
                    </a:cubicBezTo>
                    <a:lnTo>
                      <a:pt x="14" y="7"/>
                    </a:lnTo>
                    <a:cubicBezTo>
                      <a:pt x="0" y="8"/>
                      <a:pt x="0" y="30"/>
                      <a:pt x="14" y="2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4" name="Google Shape;344;p26"/>
              <p:cNvSpPr/>
              <p:nvPr/>
            </p:nvSpPr>
            <p:spPr>
              <a:xfrm>
                <a:off x="22122" y="1248253"/>
                <a:ext cx="146069" cy="1000373"/>
              </a:xfrm>
              <a:custGeom>
                <a:avLst/>
                <a:gdLst/>
                <a:ahLst/>
                <a:cxnLst/>
                <a:rect l="l" t="t" r="r" b="b"/>
                <a:pathLst>
                  <a:path w="146" h="998" extrusionOk="0">
                    <a:moveTo>
                      <a:pt x="27" y="985"/>
                    </a:moveTo>
                    <a:lnTo>
                      <a:pt x="27" y="985"/>
                    </a:lnTo>
                    <a:cubicBezTo>
                      <a:pt x="94" y="873"/>
                      <a:pt x="126" y="745"/>
                      <a:pt x="136" y="616"/>
                    </a:cubicBezTo>
                    <a:lnTo>
                      <a:pt x="136" y="616"/>
                    </a:lnTo>
                    <a:cubicBezTo>
                      <a:pt x="145" y="486"/>
                      <a:pt x="131" y="355"/>
                      <a:pt x="111" y="226"/>
                    </a:cubicBezTo>
                    <a:lnTo>
                      <a:pt x="111" y="226"/>
                    </a:lnTo>
                    <a:cubicBezTo>
                      <a:pt x="101" y="155"/>
                      <a:pt x="88" y="85"/>
                      <a:pt x="75" y="14"/>
                    </a:cubicBezTo>
                    <a:lnTo>
                      <a:pt x="75" y="14"/>
                    </a:lnTo>
                    <a:cubicBezTo>
                      <a:pt x="73" y="0"/>
                      <a:pt x="50" y="6"/>
                      <a:pt x="53" y="20"/>
                    </a:cubicBezTo>
                    <a:lnTo>
                      <a:pt x="53" y="20"/>
                    </a:lnTo>
                    <a:cubicBezTo>
                      <a:pt x="75" y="145"/>
                      <a:pt x="98" y="269"/>
                      <a:pt x="109" y="396"/>
                    </a:cubicBezTo>
                    <a:lnTo>
                      <a:pt x="109" y="396"/>
                    </a:lnTo>
                    <a:cubicBezTo>
                      <a:pt x="120" y="522"/>
                      <a:pt x="119" y="651"/>
                      <a:pt x="89" y="775"/>
                    </a:cubicBezTo>
                    <a:lnTo>
                      <a:pt x="89" y="775"/>
                    </a:lnTo>
                    <a:cubicBezTo>
                      <a:pt x="72" y="845"/>
                      <a:pt x="45" y="911"/>
                      <a:pt x="7" y="973"/>
                    </a:cubicBezTo>
                    <a:lnTo>
                      <a:pt x="7" y="973"/>
                    </a:lnTo>
                    <a:cubicBezTo>
                      <a:pt x="0" y="986"/>
                      <a:pt x="20" y="997"/>
                      <a:pt x="27" y="9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5" name="Google Shape;345;p26"/>
              <p:cNvSpPr/>
              <p:nvPr/>
            </p:nvSpPr>
            <p:spPr>
              <a:xfrm>
                <a:off x="300982" y="92962"/>
                <a:ext cx="655102" cy="681668"/>
              </a:xfrm>
              <a:custGeom>
                <a:avLst/>
                <a:gdLst/>
                <a:ahLst/>
                <a:cxnLst/>
                <a:rect l="l" t="t" r="r" b="b"/>
                <a:pathLst>
                  <a:path w="654" h="680" extrusionOk="0">
                    <a:moveTo>
                      <a:pt x="23" y="671"/>
                    </a:moveTo>
                    <a:lnTo>
                      <a:pt x="23" y="671"/>
                    </a:lnTo>
                    <a:cubicBezTo>
                      <a:pt x="121" y="605"/>
                      <a:pt x="209" y="528"/>
                      <a:pt x="290" y="445"/>
                    </a:cubicBezTo>
                    <a:lnTo>
                      <a:pt x="290" y="445"/>
                    </a:lnTo>
                    <a:cubicBezTo>
                      <a:pt x="375" y="362"/>
                      <a:pt x="450" y="270"/>
                      <a:pt x="523" y="178"/>
                    </a:cubicBezTo>
                    <a:lnTo>
                      <a:pt x="523" y="178"/>
                    </a:lnTo>
                    <a:cubicBezTo>
                      <a:pt x="565" y="127"/>
                      <a:pt x="604" y="74"/>
                      <a:pt x="644" y="22"/>
                    </a:cubicBezTo>
                    <a:lnTo>
                      <a:pt x="644" y="22"/>
                    </a:lnTo>
                    <a:cubicBezTo>
                      <a:pt x="653" y="10"/>
                      <a:pt x="633" y="0"/>
                      <a:pt x="624" y="12"/>
                    </a:cubicBezTo>
                    <a:lnTo>
                      <a:pt x="624" y="12"/>
                    </a:lnTo>
                    <a:cubicBezTo>
                      <a:pt x="555" y="104"/>
                      <a:pt x="484" y="195"/>
                      <a:pt x="409" y="282"/>
                    </a:cubicBezTo>
                    <a:lnTo>
                      <a:pt x="409" y="282"/>
                    </a:lnTo>
                    <a:cubicBezTo>
                      <a:pt x="333" y="371"/>
                      <a:pt x="254" y="456"/>
                      <a:pt x="166" y="533"/>
                    </a:cubicBezTo>
                    <a:lnTo>
                      <a:pt x="166" y="533"/>
                    </a:lnTo>
                    <a:cubicBezTo>
                      <a:pt x="117" y="575"/>
                      <a:pt x="67" y="615"/>
                      <a:pt x="11" y="651"/>
                    </a:cubicBezTo>
                    <a:lnTo>
                      <a:pt x="11" y="651"/>
                    </a:lnTo>
                    <a:cubicBezTo>
                      <a:pt x="0" y="659"/>
                      <a:pt x="11" y="679"/>
                      <a:pt x="23" y="67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6" name="Google Shape;346;p26"/>
              <p:cNvSpPr/>
              <p:nvPr/>
            </p:nvSpPr>
            <p:spPr>
              <a:xfrm>
                <a:off x="416068" y="70828"/>
                <a:ext cx="247877" cy="256731"/>
              </a:xfrm>
              <a:custGeom>
                <a:avLst/>
                <a:gdLst/>
                <a:ahLst/>
                <a:cxnLst/>
                <a:rect l="l" t="t" r="r" b="b"/>
                <a:pathLst>
                  <a:path w="247" h="257" extrusionOk="0">
                    <a:moveTo>
                      <a:pt x="27" y="247"/>
                    </a:moveTo>
                    <a:lnTo>
                      <a:pt x="27" y="247"/>
                    </a:lnTo>
                    <a:cubicBezTo>
                      <a:pt x="102" y="178"/>
                      <a:pt x="172" y="106"/>
                      <a:pt x="237" y="27"/>
                    </a:cubicBezTo>
                    <a:lnTo>
                      <a:pt x="237" y="27"/>
                    </a:lnTo>
                    <a:cubicBezTo>
                      <a:pt x="246" y="16"/>
                      <a:pt x="230" y="0"/>
                      <a:pt x="221" y="11"/>
                    </a:cubicBezTo>
                    <a:lnTo>
                      <a:pt x="221" y="11"/>
                    </a:lnTo>
                    <a:cubicBezTo>
                      <a:pt x="155" y="89"/>
                      <a:pt x="85" y="162"/>
                      <a:pt x="11" y="230"/>
                    </a:cubicBezTo>
                    <a:lnTo>
                      <a:pt x="11" y="230"/>
                    </a:lnTo>
                    <a:cubicBezTo>
                      <a:pt x="0" y="241"/>
                      <a:pt x="15" y="256"/>
                      <a:pt x="27" y="2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7" name="Google Shape;347;p26"/>
              <p:cNvSpPr/>
              <p:nvPr/>
            </p:nvSpPr>
            <p:spPr>
              <a:xfrm>
                <a:off x="1075600" y="858729"/>
                <a:ext cx="601986" cy="464772"/>
              </a:xfrm>
              <a:custGeom>
                <a:avLst/>
                <a:gdLst/>
                <a:ahLst/>
                <a:cxnLst/>
                <a:rect l="l" t="t" r="r" b="b"/>
                <a:pathLst>
                  <a:path w="600" h="465" extrusionOk="0">
                    <a:moveTo>
                      <a:pt x="27" y="452"/>
                    </a:moveTo>
                    <a:lnTo>
                      <a:pt x="27" y="452"/>
                    </a:lnTo>
                    <a:cubicBezTo>
                      <a:pt x="76" y="371"/>
                      <a:pt x="132" y="294"/>
                      <a:pt x="198" y="226"/>
                    </a:cubicBezTo>
                    <a:lnTo>
                      <a:pt x="198" y="226"/>
                    </a:lnTo>
                    <a:cubicBezTo>
                      <a:pt x="265" y="160"/>
                      <a:pt x="342" y="104"/>
                      <a:pt x="428" y="66"/>
                    </a:cubicBezTo>
                    <a:lnTo>
                      <a:pt x="428" y="66"/>
                    </a:lnTo>
                    <a:cubicBezTo>
                      <a:pt x="478" y="45"/>
                      <a:pt x="531" y="30"/>
                      <a:pt x="585" y="24"/>
                    </a:cubicBezTo>
                    <a:lnTo>
                      <a:pt x="585" y="24"/>
                    </a:lnTo>
                    <a:cubicBezTo>
                      <a:pt x="599" y="22"/>
                      <a:pt x="599" y="0"/>
                      <a:pt x="585" y="1"/>
                    </a:cubicBezTo>
                    <a:lnTo>
                      <a:pt x="585" y="1"/>
                    </a:lnTo>
                    <a:cubicBezTo>
                      <a:pt x="487" y="13"/>
                      <a:pt x="395" y="49"/>
                      <a:pt x="313" y="102"/>
                    </a:cubicBezTo>
                    <a:lnTo>
                      <a:pt x="313" y="102"/>
                    </a:lnTo>
                    <a:cubicBezTo>
                      <a:pt x="231" y="158"/>
                      <a:pt x="161" y="228"/>
                      <a:pt x="100" y="304"/>
                    </a:cubicBezTo>
                    <a:lnTo>
                      <a:pt x="100" y="304"/>
                    </a:lnTo>
                    <a:cubicBezTo>
                      <a:pt x="67" y="348"/>
                      <a:pt x="36" y="393"/>
                      <a:pt x="8" y="441"/>
                    </a:cubicBezTo>
                    <a:lnTo>
                      <a:pt x="8" y="441"/>
                    </a:lnTo>
                    <a:cubicBezTo>
                      <a:pt x="0" y="454"/>
                      <a:pt x="20" y="464"/>
                      <a:pt x="27" y="4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8" name="Google Shape;348;p26"/>
              <p:cNvSpPr/>
              <p:nvPr/>
            </p:nvSpPr>
            <p:spPr>
              <a:xfrm>
                <a:off x="1805951" y="48697"/>
                <a:ext cx="637398" cy="571005"/>
              </a:xfrm>
              <a:custGeom>
                <a:avLst/>
                <a:gdLst/>
                <a:ahLst/>
                <a:cxnLst/>
                <a:rect l="l" t="t" r="r" b="b"/>
                <a:pathLst>
                  <a:path w="634" h="568" extrusionOk="0">
                    <a:moveTo>
                      <a:pt x="24" y="561"/>
                    </a:moveTo>
                    <a:lnTo>
                      <a:pt x="24" y="561"/>
                    </a:lnTo>
                    <a:cubicBezTo>
                      <a:pt x="122" y="515"/>
                      <a:pt x="212" y="457"/>
                      <a:pt x="295" y="387"/>
                    </a:cubicBezTo>
                    <a:lnTo>
                      <a:pt x="295" y="387"/>
                    </a:lnTo>
                    <a:cubicBezTo>
                      <a:pt x="375" y="319"/>
                      <a:pt x="448" y="243"/>
                      <a:pt x="515" y="163"/>
                    </a:cubicBezTo>
                    <a:lnTo>
                      <a:pt x="515" y="163"/>
                    </a:lnTo>
                    <a:cubicBezTo>
                      <a:pt x="555" y="115"/>
                      <a:pt x="592" y="67"/>
                      <a:pt x="630" y="18"/>
                    </a:cubicBezTo>
                    <a:lnTo>
                      <a:pt x="630" y="18"/>
                    </a:lnTo>
                    <a:cubicBezTo>
                      <a:pt x="633" y="13"/>
                      <a:pt x="630" y="6"/>
                      <a:pt x="625" y="3"/>
                    </a:cubicBezTo>
                    <a:lnTo>
                      <a:pt x="625" y="3"/>
                    </a:lnTo>
                    <a:cubicBezTo>
                      <a:pt x="619" y="0"/>
                      <a:pt x="613" y="2"/>
                      <a:pt x="610" y="7"/>
                    </a:cubicBezTo>
                    <a:lnTo>
                      <a:pt x="610" y="7"/>
                    </a:lnTo>
                    <a:cubicBezTo>
                      <a:pt x="545" y="90"/>
                      <a:pt x="479" y="173"/>
                      <a:pt x="405" y="250"/>
                    </a:cubicBezTo>
                    <a:lnTo>
                      <a:pt x="405" y="250"/>
                    </a:lnTo>
                    <a:cubicBezTo>
                      <a:pt x="334" y="326"/>
                      <a:pt x="257" y="395"/>
                      <a:pt x="171" y="452"/>
                    </a:cubicBezTo>
                    <a:lnTo>
                      <a:pt x="171" y="452"/>
                    </a:lnTo>
                    <a:cubicBezTo>
                      <a:pt x="121" y="486"/>
                      <a:pt x="67" y="515"/>
                      <a:pt x="13" y="541"/>
                    </a:cubicBezTo>
                    <a:lnTo>
                      <a:pt x="13" y="541"/>
                    </a:lnTo>
                    <a:cubicBezTo>
                      <a:pt x="0" y="547"/>
                      <a:pt x="10" y="567"/>
                      <a:pt x="24" y="56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9" name="Google Shape;349;p26"/>
              <p:cNvSpPr/>
              <p:nvPr/>
            </p:nvSpPr>
            <p:spPr>
              <a:xfrm>
                <a:off x="2288428" y="287724"/>
                <a:ext cx="690516" cy="402802"/>
              </a:xfrm>
              <a:custGeom>
                <a:avLst/>
                <a:gdLst/>
                <a:ahLst/>
                <a:cxnLst/>
                <a:rect l="l" t="t" r="r" b="b"/>
                <a:pathLst>
                  <a:path w="688" h="400" extrusionOk="0">
                    <a:moveTo>
                      <a:pt x="24" y="387"/>
                    </a:moveTo>
                    <a:lnTo>
                      <a:pt x="24" y="387"/>
                    </a:lnTo>
                    <a:cubicBezTo>
                      <a:pt x="153" y="238"/>
                      <a:pt x="330" y="141"/>
                      <a:pt x="514" y="74"/>
                    </a:cubicBezTo>
                    <a:lnTo>
                      <a:pt x="514" y="74"/>
                    </a:lnTo>
                    <a:cubicBezTo>
                      <a:pt x="567" y="56"/>
                      <a:pt x="619" y="40"/>
                      <a:pt x="673" y="25"/>
                    </a:cubicBezTo>
                    <a:lnTo>
                      <a:pt x="673" y="25"/>
                    </a:lnTo>
                    <a:cubicBezTo>
                      <a:pt x="687" y="22"/>
                      <a:pt x="681" y="0"/>
                      <a:pt x="667" y="3"/>
                    </a:cubicBezTo>
                    <a:lnTo>
                      <a:pt x="667" y="3"/>
                    </a:lnTo>
                    <a:cubicBezTo>
                      <a:pt x="570" y="30"/>
                      <a:pt x="476" y="61"/>
                      <a:pt x="384" y="102"/>
                    </a:cubicBezTo>
                    <a:lnTo>
                      <a:pt x="384" y="102"/>
                    </a:lnTo>
                    <a:cubicBezTo>
                      <a:pt x="295" y="143"/>
                      <a:pt x="209" y="192"/>
                      <a:pt x="130" y="254"/>
                    </a:cubicBezTo>
                    <a:lnTo>
                      <a:pt x="130" y="254"/>
                    </a:lnTo>
                    <a:cubicBezTo>
                      <a:pt x="86" y="289"/>
                      <a:pt x="45" y="329"/>
                      <a:pt x="9" y="371"/>
                    </a:cubicBezTo>
                    <a:lnTo>
                      <a:pt x="9" y="371"/>
                    </a:lnTo>
                    <a:cubicBezTo>
                      <a:pt x="0" y="382"/>
                      <a:pt x="15" y="399"/>
                      <a:pt x="24" y="38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350" name="Google Shape;350;p26"/>
            <p:cNvSpPr/>
            <p:nvPr/>
          </p:nvSpPr>
          <p:spPr>
            <a:xfrm flipH="1">
              <a:off x="4555187" y="-850"/>
              <a:ext cx="4585711" cy="1133156"/>
            </a:xfrm>
            <a:custGeom>
              <a:avLst/>
              <a:gdLst/>
              <a:ahLst/>
              <a:cxnLst/>
              <a:rect l="l" t="t" r="r" b="b"/>
              <a:pathLst>
                <a:path w="4569" h="1127" extrusionOk="0">
                  <a:moveTo>
                    <a:pt x="0" y="538"/>
                  </a:moveTo>
                  <a:lnTo>
                    <a:pt x="0" y="538"/>
                  </a:lnTo>
                  <a:cubicBezTo>
                    <a:pt x="0" y="538"/>
                    <a:pt x="523" y="953"/>
                    <a:pt x="1291" y="1007"/>
                  </a:cubicBezTo>
                  <a:lnTo>
                    <a:pt x="1291" y="1007"/>
                  </a:lnTo>
                  <a:cubicBezTo>
                    <a:pt x="2975" y="1126"/>
                    <a:pt x="3872" y="491"/>
                    <a:pt x="4568" y="440"/>
                  </a:cubicBezTo>
                  <a:lnTo>
                    <a:pt x="4568" y="0"/>
                  </a:lnTo>
                  <a:lnTo>
                    <a:pt x="1" y="0"/>
                  </a:lnTo>
                  <a:lnTo>
                    <a:pt x="0" y="53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29"/>
          <p:cNvSpPr txBox="1">
            <a:spLocks noGrp="1"/>
          </p:cNvSpPr>
          <p:nvPr>
            <p:ph type="title"/>
          </p:nvPr>
        </p:nvSpPr>
        <p:spPr>
          <a:xfrm>
            <a:off x="122772" y="0"/>
            <a:ext cx="7057674" cy="7464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4. Which of the underlined parts in each question is incorrect? Find and correct it.</a:t>
            </a:r>
            <a:endParaRPr sz="2000" dirty="0"/>
          </a:p>
        </p:txBody>
      </p:sp>
      <p:sp>
        <p:nvSpPr>
          <p:cNvPr id="6" name="TextBox 5">
            <a:extLst>
              <a:ext uri="{FF2B5EF4-FFF2-40B4-BE49-F238E27FC236}">
                <a16:creationId xmlns:a16="http://schemas.microsoft.com/office/drawing/2014/main" id="{8993D16D-0C29-2FBA-D329-8F308ADBA5E5}"/>
              </a:ext>
            </a:extLst>
          </p:cNvPr>
          <p:cNvSpPr txBox="1"/>
          <p:nvPr/>
        </p:nvSpPr>
        <p:spPr>
          <a:xfrm>
            <a:off x="122772" y="746448"/>
            <a:ext cx="6968574" cy="4247317"/>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1. The </a:t>
            </a:r>
            <a:r>
              <a:rPr lang="en-US" sz="1800" u="sng" dirty="0">
                <a:latin typeface="Calibri" panose="020F0502020204030204" pitchFamily="34" charset="0"/>
                <a:cs typeface="Calibri" panose="020F0502020204030204" pitchFamily="34" charset="0"/>
              </a:rPr>
              <a:t>scientists</a:t>
            </a:r>
            <a:r>
              <a:rPr lang="en-US" sz="1800" dirty="0">
                <a:latin typeface="Calibri" panose="020F0502020204030204" pitchFamily="34" charset="0"/>
                <a:cs typeface="Calibri" panose="020F0502020204030204" pitchFamily="34" charset="0"/>
              </a:rPr>
              <a:t> did an experiment </a:t>
            </a:r>
            <a:r>
              <a:rPr lang="en-US" sz="1800" u="sng" dirty="0">
                <a:latin typeface="Calibri" panose="020F0502020204030204" pitchFamily="34" charset="0"/>
                <a:cs typeface="Calibri" panose="020F0502020204030204" pitchFamily="34" charset="0"/>
              </a:rPr>
              <a:t>on</a:t>
            </a:r>
            <a:r>
              <a:rPr lang="en-US" sz="1800" dirty="0">
                <a:latin typeface="Calibri" panose="020F0502020204030204" pitchFamily="34" charset="0"/>
                <a:cs typeface="Calibri" panose="020F0502020204030204" pitchFamily="34" charset="0"/>
              </a:rPr>
              <a:t> three </a:t>
            </a:r>
            <a:r>
              <a:rPr lang="en-US" sz="1800" u="sng" dirty="0">
                <a:latin typeface="Calibri" panose="020F0502020204030204" pitchFamily="34" charset="0"/>
                <a:cs typeface="Calibri" panose="020F0502020204030204" pitchFamily="34" charset="0"/>
              </a:rPr>
              <a:t>hours</a:t>
            </a:r>
            <a:r>
              <a:rPr lang="en-US" sz="1800" dirty="0">
                <a:latin typeface="Calibri" panose="020F0502020204030204" pitchFamily="34" charset="0"/>
                <a:cs typeface="Calibri" panose="020F0502020204030204" pitchFamily="34" charset="0"/>
              </a:rPr>
              <a:t> yesterday.</a:t>
            </a:r>
          </a:p>
          <a:p>
            <a:r>
              <a:rPr lang="en-VN" sz="1800" dirty="0">
                <a:latin typeface="Calibri" panose="020F0502020204030204" pitchFamily="34" charset="0"/>
                <a:cs typeface="Calibri" panose="020F0502020204030204" pitchFamily="34" charset="0"/>
              </a:rPr>
              <a:t>	A		           B	             C</a:t>
            </a:r>
          </a:p>
          <a:p>
            <a:endParaRPr lang="en-VN" sz="1800" dirty="0">
              <a:latin typeface="Calibri" panose="020F0502020204030204" pitchFamily="34" charset="0"/>
              <a:cs typeface="Calibri" panose="020F0502020204030204" pitchFamily="34" charset="0"/>
            </a:endParaRPr>
          </a:p>
          <a:p>
            <a:r>
              <a:rPr lang="en-VN" sz="1800" dirty="0">
                <a:latin typeface="Calibri" panose="020F0502020204030204" pitchFamily="34" charset="0"/>
                <a:cs typeface="Calibri" panose="020F0502020204030204" pitchFamily="34" charset="0"/>
              </a:rPr>
              <a:t>2. </a:t>
            </a:r>
            <a:r>
              <a:rPr lang="en-US" sz="1800" dirty="0">
                <a:latin typeface="Calibri" panose="020F0502020204030204" pitchFamily="34" charset="0"/>
                <a:cs typeface="Calibri" panose="020F0502020204030204" pitchFamily="34" charset="0"/>
              </a:rPr>
              <a:t>Do you </a:t>
            </a:r>
            <a:r>
              <a:rPr lang="en-US" sz="1800" u="sng" dirty="0">
                <a:latin typeface="Calibri" panose="020F0502020204030204" pitchFamily="34" charset="0"/>
                <a:cs typeface="Calibri" panose="020F0502020204030204" pitchFamily="34" charset="0"/>
              </a:rPr>
              <a:t>think</a:t>
            </a:r>
            <a:r>
              <a:rPr lang="en-US" sz="1800" dirty="0">
                <a:latin typeface="Calibri" panose="020F0502020204030204" pitchFamily="34" charset="0"/>
                <a:cs typeface="Calibri" panose="020F0502020204030204" pitchFamily="34" charset="0"/>
              </a:rPr>
              <a:t> robot teachers </a:t>
            </a:r>
            <a:r>
              <a:rPr lang="en-US" sz="1800" u="sng" dirty="0">
                <a:latin typeface="Calibri" panose="020F0502020204030204" pitchFamily="34" charset="0"/>
                <a:cs typeface="Calibri" panose="020F0502020204030204" pitchFamily="34" charset="0"/>
              </a:rPr>
              <a:t>will</a:t>
            </a:r>
            <a:r>
              <a:rPr lang="en-US" sz="1800" dirty="0">
                <a:latin typeface="Calibri" panose="020F0502020204030204" pitchFamily="34" charset="0"/>
                <a:cs typeface="Calibri" panose="020F0502020204030204" pitchFamily="34" charset="0"/>
              </a:rPr>
              <a:t> replace human teachers </a:t>
            </a:r>
            <a:r>
              <a:rPr lang="en-US" sz="1800" u="sng" dirty="0">
                <a:latin typeface="Calibri" panose="020F0502020204030204" pitchFamily="34" charset="0"/>
                <a:cs typeface="Calibri" panose="020F0502020204030204" pitchFamily="34" charset="0"/>
              </a:rPr>
              <a:t>by</a:t>
            </a:r>
            <a:r>
              <a:rPr lang="en-US" sz="1800" dirty="0">
                <a:latin typeface="Calibri" panose="020F0502020204030204" pitchFamily="34" charset="0"/>
                <a:cs typeface="Calibri" panose="020F0502020204030204" pitchFamily="34" charset="0"/>
              </a:rPr>
              <a:t> 20 years?</a:t>
            </a:r>
          </a:p>
          <a:p>
            <a:r>
              <a:rPr lang="en-US" sz="1800" dirty="0">
                <a:latin typeface="Calibri" panose="020F0502020204030204" pitchFamily="34" charset="0"/>
                <a:cs typeface="Calibri" panose="020F0502020204030204" pitchFamily="34" charset="0"/>
              </a:rPr>
              <a:t>	   A		    B			  C</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3. </a:t>
            </a:r>
            <a:r>
              <a:rPr lang="en-US" sz="1800" u="sng" dirty="0">
                <a:latin typeface="Calibri" panose="020F0502020204030204" pitchFamily="34" charset="0"/>
                <a:cs typeface="Calibri" panose="020F0502020204030204" pitchFamily="34" charset="0"/>
              </a:rPr>
              <a:t>These</a:t>
            </a:r>
            <a:r>
              <a:rPr lang="en-US" sz="1800" dirty="0">
                <a:latin typeface="Calibri" panose="020F0502020204030204" pitchFamily="34" charset="0"/>
                <a:cs typeface="Calibri" panose="020F0502020204030204" pitchFamily="34" charset="0"/>
              </a:rPr>
              <a:t> contact lenses are </a:t>
            </a:r>
            <a:r>
              <a:rPr lang="en-US" sz="1800" u="sng" dirty="0">
                <a:latin typeface="Calibri" panose="020F0502020204030204" pitchFamily="34" charset="0"/>
                <a:cs typeface="Calibri" panose="020F0502020204030204" pitchFamily="34" charset="0"/>
              </a:rPr>
              <a:t>mine</a:t>
            </a:r>
            <a:r>
              <a:rPr lang="en-US" sz="1800" dirty="0">
                <a:latin typeface="Calibri" panose="020F0502020204030204" pitchFamily="34" charset="0"/>
                <a:cs typeface="Calibri" panose="020F0502020204030204" pitchFamily="34" charset="0"/>
              </a:rPr>
              <a:t>; they aren't </a:t>
            </a:r>
            <a:r>
              <a:rPr lang="en-US" sz="1800" u="sng" dirty="0">
                <a:latin typeface="Calibri" panose="020F0502020204030204" pitchFamily="34" charset="0"/>
                <a:cs typeface="Calibri" panose="020F0502020204030204" pitchFamily="34" charset="0"/>
              </a:rPr>
              <a:t>your</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        A			B	             C</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4. This </a:t>
            </a:r>
            <a:r>
              <a:rPr lang="en-US" sz="1800" u="sng" dirty="0">
                <a:latin typeface="Calibri" panose="020F0502020204030204" pitchFamily="34" charset="0"/>
                <a:cs typeface="Calibri" panose="020F0502020204030204" pitchFamily="34" charset="0"/>
              </a:rPr>
              <a:t>is</a:t>
            </a:r>
            <a:r>
              <a:rPr lang="en-US" sz="1800" dirty="0">
                <a:latin typeface="Calibri" panose="020F0502020204030204" pitchFamily="34" charset="0"/>
                <a:cs typeface="Calibri" panose="020F0502020204030204" pitchFamily="34" charset="0"/>
              </a:rPr>
              <a:t> Ann, a friend </a:t>
            </a:r>
            <a:r>
              <a:rPr lang="en-US" sz="1800" u="sng" dirty="0">
                <a:latin typeface="Calibri" panose="020F0502020204030204" pitchFamily="34" charset="0"/>
                <a:cs typeface="Calibri" panose="020F0502020204030204" pitchFamily="34" charset="0"/>
              </a:rPr>
              <a:t>in</a:t>
            </a:r>
            <a:r>
              <a:rPr lang="en-US" sz="1800" dirty="0">
                <a:latin typeface="Calibri" panose="020F0502020204030204" pitchFamily="34" charset="0"/>
                <a:cs typeface="Calibri" panose="020F0502020204030204" pitchFamily="34" charset="0"/>
              </a:rPr>
              <a:t> mine </a:t>
            </a:r>
            <a:r>
              <a:rPr lang="en-US" sz="1800" u="sng" dirty="0">
                <a:latin typeface="Calibri" panose="020F0502020204030204" pitchFamily="34" charset="0"/>
                <a:cs typeface="Calibri" panose="020F0502020204030204" pitchFamily="34" charset="0"/>
              </a:rPr>
              <a:t>from</a:t>
            </a:r>
            <a:r>
              <a:rPr lang="en-US" sz="1800" dirty="0">
                <a:latin typeface="Calibri" panose="020F0502020204030204" pitchFamily="34" charset="0"/>
                <a:cs typeface="Calibri" panose="020F0502020204030204" pitchFamily="34" charset="0"/>
              </a:rPr>
              <a:t> the UK.</a:t>
            </a:r>
          </a:p>
          <a:p>
            <a:r>
              <a:rPr lang="en-US" sz="1800" dirty="0">
                <a:latin typeface="Calibri" panose="020F0502020204030204" pitchFamily="34" charset="0"/>
                <a:cs typeface="Calibri" panose="020F0502020204030204" pitchFamily="34" charset="0"/>
              </a:rPr>
              <a:t>            A		     B	     C</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5. You should </a:t>
            </a:r>
            <a:r>
              <a:rPr lang="en-US" sz="1800" u="sng" dirty="0">
                <a:latin typeface="Calibri" panose="020F0502020204030204" pitchFamily="34" charset="0"/>
                <a:cs typeface="Calibri" panose="020F0502020204030204" pitchFamily="34" charset="0"/>
              </a:rPr>
              <a:t>be</a:t>
            </a:r>
            <a:r>
              <a:rPr lang="en-US" sz="1800" dirty="0">
                <a:latin typeface="Calibri" panose="020F0502020204030204" pitchFamily="34" charset="0"/>
                <a:cs typeface="Calibri" panose="020F0502020204030204" pitchFamily="34" charset="0"/>
              </a:rPr>
              <a:t> at school </a:t>
            </a:r>
            <a:r>
              <a:rPr lang="en-US" sz="1800" u="sng" dirty="0">
                <a:latin typeface="Calibri" panose="020F0502020204030204" pitchFamily="34" charset="0"/>
                <a:cs typeface="Calibri" panose="020F0502020204030204" pitchFamily="34" charset="0"/>
              </a:rPr>
              <a:t>for</a:t>
            </a:r>
            <a:r>
              <a:rPr lang="en-US" sz="1800" dirty="0">
                <a:latin typeface="Calibri" panose="020F0502020204030204" pitchFamily="34" charset="0"/>
                <a:cs typeface="Calibri" panose="020F0502020204030204" pitchFamily="34" charset="0"/>
              </a:rPr>
              <a:t> 7:00 a.m., so hurry </a:t>
            </a:r>
            <a:r>
              <a:rPr lang="en-US" sz="1800" u="sng" dirty="0">
                <a:latin typeface="Calibri" panose="020F0502020204030204" pitchFamily="34" charset="0"/>
                <a:cs typeface="Calibri" panose="020F0502020204030204" pitchFamily="34" charset="0"/>
              </a:rPr>
              <a:t>up</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	        A	             B			 C</a:t>
            </a:r>
          </a:p>
          <a:p>
            <a:endParaRPr lang="en-VN" sz="1800" dirty="0">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28AA814C-FE03-425D-85B3-2DA71B471A44}"/>
              </a:ext>
            </a:extLst>
          </p:cNvPr>
          <p:cNvSpPr>
            <a:spLocks noChangeAspect="1"/>
          </p:cNvSpPr>
          <p:nvPr/>
        </p:nvSpPr>
        <p:spPr>
          <a:xfrm>
            <a:off x="3463275" y="1079015"/>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Oval 7">
            <a:extLst>
              <a:ext uri="{FF2B5EF4-FFF2-40B4-BE49-F238E27FC236}">
                <a16:creationId xmlns:a16="http://schemas.microsoft.com/office/drawing/2014/main" id="{2CF804E4-C5C8-B8AC-1D87-E9E912C5645D}"/>
              </a:ext>
            </a:extLst>
          </p:cNvPr>
          <p:cNvSpPr>
            <a:spLocks noChangeAspect="1"/>
          </p:cNvSpPr>
          <p:nvPr/>
        </p:nvSpPr>
        <p:spPr>
          <a:xfrm>
            <a:off x="5750812" y="1897577"/>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Oval 8">
            <a:extLst>
              <a:ext uri="{FF2B5EF4-FFF2-40B4-BE49-F238E27FC236}">
                <a16:creationId xmlns:a16="http://schemas.microsoft.com/office/drawing/2014/main" id="{86759273-F9C4-B517-0E9D-4E3257ED367B}"/>
              </a:ext>
            </a:extLst>
          </p:cNvPr>
          <p:cNvSpPr>
            <a:spLocks noChangeAspect="1"/>
          </p:cNvSpPr>
          <p:nvPr/>
        </p:nvSpPr>
        <p:spPr>
          <a:xfrm>
            <a:off x="4502803" y="2734560"/>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Oval 9">
            <a:extLst>
              <a:ext uri="{FF2B5EF4-FFF2-40B4-BE49-F238E27FC236}">
                <a16:creationId xmlns:a16="http://schemas.microsoft.com/office/drawing/2014/main" id="{A5E76EDF-7675-8451-4323-FCF9BC02F1AF}"/>
              </a:ext>
            </a:extLst>
          </p:cNvPr>
          <p:cNvSpPr>
            <a:spLocks noChangeAspect="1"/>
          </p:cNvSpPr>
          <p:nvPr/>
        </p:nvSpPr>
        <p:spPr>
          <a:xfrm>
            <a:off x="2231241" y="3552707"/>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Oval 10">
            <a:extLst>
              <a:ext uri="{FF2B5EF4-FFF2-40B4-BE49-F238E27FC236}">
                <a16:creationId xmlns:a16="http://schemas.microsoft.com/office/drawing/2014/main" id="{4E0871C7-C9F5-08A2-319A-E43C5617D852}"/>
              </a:ext>
            </a:extLst>
          </p:cNvPr>
          <p:cNvSpPr>
            <a:spLocks noChangeAspect="1"/>
          </p:cNvSpPr>
          <p:nvPr/>
        </p:nvSpPr>
        <p:spPr>
          <a:xfrm>
            <a:off x="2661102" y="4370754"/>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TextBox 12">
            <a:extLst>
              <a:ext uri="{FF2B5EF4-FFF2-40B4-BE49-F238E27FC236}">
                <a16:creationId xmlns:a16="http://schemas.microsoft.com/office/drawing/2014/main" id="{27854FDF-1FD4-E71C-F082-B851CC0C618D}"/>
              </a:ext>
            </a:extLst>
          </p:cNvPr>
          <p:cNvSpPr txBox="1"/>
          <p:nvPr/>
        </p:nvSpPr>
        <p:spPr>
          <a:xfrm>
            <a:off x="6002812" y="835683"/>
            <a:ext cx="1015021" cy="369332"/>
          </a:xfrm>
          <a:prstGeom prst="rect">
            <a:avLst/>
          </a:prstGeom>
          <a:solidFill>
            <a:schemeClr val="bg2"/>
          </a:solidFill>
        </p:spPr>
        <p:txBody>
          <a:bodyPr wrap="none" rtlCol="0">
            <a:spAutoFit/>
          </a:bodyPr>
          <a:lstStyle/>
          <a:p>
            <a:r>
              <a:rPr lang="en-US" sz="1800" dirty="0">
                <a:solidFill>
                  <a:srgbClr val="FF0000"/>
                </a:solidFill>
                <a:latin typeface="Calibri" panose="020F0502020204030204" pitchFamily="34" charset="0"/>
                <a:cs typeface="Calibri" panose="020F0502020204030204" pitchFamily="34" charset="0"/>
              </a:rPr>
              <a:t>on → for</a:t>
            </a:r>
            <a:endParaRPr lang="en-VN" sz="1800" dirty="0">
              <a:solidFill>
                <a:srgbClr val="FF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0D14FDD-FF9E-DF08-140D-A5283716473A}"/>
              </a:ext>
            </a:extLst>
          </p:cNvPr>
          <p:cNvSpPr txBox="1"/>
          <p:nvPr/>
        </p:nvSpPr>
        <p:spPr>
          <a:xfrm>
            <a:off x="7017833" y="1660966"/>
            <a:ext cx="899605" cy="369332"/>
          </a:xfrm>
          <a:prstGeom prst="rect">
            <a:avLst/>
          </a:prstGeom>
          <a:solidFill>
            <a:schemeClr val="bg2"/>
          </a:solidFill>
        </p:spPr>
        <p:txBody>
          <a:bodyPr wrap="none" rtlCol="0">
            <a:spAutoFit/>
          </a:bodyPr>
          <a:lstStyle/>
          <a:p>
            <a:r>
              <a:rPr lang="en-US" sz="1800" dirty="0">
                <a:solidFill>
                  <a:srgbClr val="FF0000"/>
                </a:solidFill>
                <a:latin typeface="Calibri" panose="020F0502020204030204" pitchFamily="34" charset="0"/>
                <a:cs typeface="Calibri" panose="020F0502020204030204" pitchFamily="34" charset="0"/>
              </a:rPr>
              <a:t>by → in</a:t>
            </a:r>
            <a:endParaRPr lang="en-VN" sz="1800"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3AAC5AE1-9177-CDA9-9734-BD21331FD492}"/>
              </a:ext>
            </a:extLst>
          </p:cNvPr>
          <p:cNvSpPr txBox="1"/>
          <p:nvPr/>
        </p:nvSpPr>
        <p:spPr>
          <a:xfrm>
            <a:off x="4968957" y="2492330"/>
            <a:ext cx="1444626" cy="369332"/>
          </a:xfrm>
          <a:prstGeom prst="rect">
            <a:avLst/>
          </a:prstGeom>
          <a:solidFill>
            <a:schemeClr val="bg2"/>
          </a:solidFill>
        </p:spPr>
        <p:txBody>
          <a:bodyPr wrap="none" rtlCol="0">
            <a:spAutoFit/>
          </a:bodyPr>
          <a:lstStyle/>
          <a:p>
            <a:r>
              <a:rPr lang="en-US" sz="1800" dirty="0">
                <a:solidFill>
                  <a:srgbClr val="FF0000"/>
                </a:solidFill>
                <a:latin typeface="Calibri" panose="020F0502020204030204" pitchFamily="34" charset="0"/>
                <a:cs typeface="Calibri" panose="020F0502020204030204" pitchFamily="34" charset="0"/>
              </a:rPr>
              <a:t>your → yours</a:t>
            </a:r>
            <a:endParaRPr lang="en-VN" sz="1800"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514178A-C9BE-D0BA-4772-67D19FD6532E}"/>
              </a:ext>
            </a:extLst>
          </p:cNvPr>
          <p:cNvSpPr txBox="1"/>
          <p:nvPr/>
        </p:nvSpPr>
        <p:spPr>
          <a:xfrm>
            <a:off x="4326485" y="3314153"/>
            <a:ext cx="865943" cy="369332"/>
          </a:xfrm>
          <a:prstGeom prst="rect">
            <a:avLst/>
          </a:prstGeom>
          <a:solidFill>
            <a:schemeClr val="bg2"/>
          </a:solidFill>
        </p:spPr>
        <p:txBody>
          <a:bodyPr wrap="none" rtlCol="0">
            <a:spAutoFit/>
          </a:bodyPr>
          <a:lstStyle/>
          <a:p>
            <a:r>
              <a:rPr lang="en-US" sz="1800" dirty="0">
                <a:solidFill>
                  <a:srgbClr val="FF0000"/>
                </a:solidFill>
                <a:latin typeface="Calibri" panose="020F0502020204030204" pitchFamily="34" charset="0"/>
                <a:cs typeface="Calibri" panose="020F0502020204030204" pitchFamily="34" charset="0"/>
              </a:rPr>
              <a:t>in → of</a:t>
            </a:r>
            <a:endParaRPr lang="en-VN" sz="1800"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71AAFA3-58DF-10CA-EA06-2C9E5B6D0E2E}"/>
              </a:ext>
            </a:extLst>
          </p:cNvPr>
          <p:cNvSpPr txBox="1"/>
          <p:nvPr/>
        </p:nvSpPr>
        <p:spPr>
          <a:xfrm>
            <a:off x="5192428" y="4127422"/>
            <a:ext cx="1274708" cy="369332"/>
          </a:xfrm>
          <a:prstGeom prst="rect">
            <a:avLst/>
          </a:prstGeom>
          <a:solidFill>
            <a:schemeClr val="bg2"/>
          </a:solidFill>
        </p:spPr>
        <p:txBody>
          <a:bodyPr wrap="none" rtlCol="0">
            <a:spAutoFit/>
          </a:bodyPr>
          <a:lstStyle/>
          <a:p>
            <a:r>
              <a:rPr lang="en-US" sz="1800" dirty="0">
                <a:solidFill>
                  <a:srgbClr val="FF0000"/>
                </a:solidFill>
                <a:latin typeface="Calibri" panose="020F0502020204030204" pitchFamily="34" charset="0"/>
                <a:cs typeface="Calibri" panose="020F0502020204030204" pitchFamily="34" charset="0"/>
              </a:rPr>
              <a:t>for → by/at</a:t>
            </a:r>
            <a:endParaRPr lang="en-VN" sz="1800" dirty="0">
              <a:solidFill>
                <a:srgbClr val="FF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4A8D434-D1C8-39C7-30F0-F82552CE8C96}"/>
              </a:ext>
            </a:extLst>
          </p:cNvPr>
          <p:cNvSpPr txBox="1"/>
          <p:nvPr/>
        </p:nvSpPr>
        <p:spPr>
          <a:xfrm>
            <a:off x="122772" y="1291634"/>
            <a:ext cx="6659195" cy="369332"/>
          </a:xfrm>
          <a:prstGeom prst="rect">
            <a:avLst/>
          </a:prstGeom>
          <a:noFill/>
        </p:spPr>
        <p:txBody>
          <a:bodyPr wrap="none" rtlCol="0">
            <a:spAutoFit/>
          </a:bodyPr>
          <a:lstStyle/>
          <a:p>
            <a:r>
              <a:rPr lang="en-US" sz="1800" dirty="0" err="1">
                <a:solidFill>
                  <a:srgbClr val="002060"/>
                </a:solidFill>
                <a:highlight>
                  <a:srgbClr val="FFD579"/>
                </a:highlight>
                <a:latin typeface="Calibri" panose="020F0502020204030204" pitchFamily="34" charset="0"/>
                <a:cs typeface="Calibri" panose="020F0502020204030204" pitchFamily="34" charset="0"/>
              </a:rPr>
              <a:t>Các</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nhà</a:t>
            </a:r>
            <a:r>
              <a:rPr lang="en-US" sz="1800" dirty="0">
                <a:solidFill>
                  <a:srgbClr val="002060"/>
                </a:solidFill>
                <a:highlight>
                  <a:srgbClr val="FFD579"/>
                </a:highlight>
                <a:latin typeface="Calibri" panose="020F0502020204030204" pitchFamily="34" charset="0"/>
                <a:cs typeface="Calibri" panose="020F0502020204030204" pitchFamily="34" charset="0"/>
              </a:rPr>
              <a:t> khoa </a:t>
            </a:r>
            <a:r>
              <a:rPr lang="en-US" sz="1800" dirty="0" err="1">
                <a:solidFill>
                  <a:srgbClr val="002060"/>
                </a:solidFill>
                <a:highlight>
                  <a:srgbClr val="FFD579"/>
                </a:highlight>
                <a:latin typeface="Calibri" panose="020F0502020204030204" pitchFamily="34" charset="0"/>
                <a:cs typeface="Calibri" panose="020F0502020204030204" pitchFamily="34" charset="0"/>
              </a:rPr>
              <a:t>học</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đã</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làm</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một</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thí</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nghiệm</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FF00"/>
                </a:highlight>
                <a:latin typeface="Calibri" panose="020F0502020204030204" pitchFamily="34" charset="0"/>
                <a:cs typeface="Calibri" panose="020F0502020204030204" pitchFamily="34" charset="0"/>
              </a:rPr>
              <a:t>trong</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ba</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giờ</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ngày</a:t>
            </a:r>
            <a:r>
              <a:rPr lang="en-US" sz="1800" dirty="0">
                <a:solidFill>
                  <a:srgbClr val="002060"/>
                </a:solidFill>
                <a:highlight>
                  <a:srgbClr val="FFD579"/>
                </a:highlight>
                <a:latin typeface="Calibri" panose="020F0502020204030204" pitchFamily="34" charset="0"/>
                <a:cs typeface="Calibri" panose="020F0502020204030204" pitchFamily="34" charset="0"/>
              </a:rPr>
              <a:t> </a:t>
            </a:r>
            <a:r>
              <a:rPr lang="en-US" sz="1800" dirty="0" err="1">
                <a:solidFill>
                  <a:srgbClr val="002060"/>
                </a:solidFill>
                <a:highlight>
                  <a:srgbClr val="FFD579"/>
                </a:highlight>
                <a:latin typeface="Calibri" panose="020F0502020204030204" pitchFamily="34" charset="0"/>
                <a:cs typeface="Calibri" panose="020F0502020204030204" pitchFamily="34" charset="0"/>
              </a:rPr>
              <a:t>hôm</a:t>
            </a:r>
            <a:r>
              <a:rPr lang="en-US" sz="1800" dirty="0">
                <a:solidFill>
                  <a:srgbClr val="002060"/>
                </a:solidFill>
                <a:highlight>
                  <a:srgbClr val="FFD579"/>
                </a:highlight>
                <a:latin typeface="Calibri" panose="020F0502020204030204" pitchFamily="34" charset="0"/>
                <a:cs typeface="Calibri" panose="020F0502020204030204" pitchFamily="34" charset="0"/>
              </a:rPr>
              <a:t> qua.</a:t>
            </a:r>
            <a:endParaRPr lang="en-VN" sz="1800" dirty="0">
              <a:solidFill>
                <a:srgbClr val="002060"/>
              </a:solidFill>
              <a:highlight>
                <a:srgbClr val="FFD579"/>
              </a:highlight>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48928E3B-5D8C-4556-02AD-B382FBB855AA}"/>
              </a:ext>
            </a:extLst>
          </p:cNvPr>
          <p:cNvSpPr txBox="1"/>
          <p:nvPr/>
        </p:nvSpPr>
        <p:spPr>
          <a:xfrm>
            <a:off x="122770" y="2098700"/>
            <a:ext cx="8215711" cy="369332"/>
          </a:xfrm>
          <a:prstGeom prst="rect">
            <a:avLst/>
          </a:prstGeom>
          <a:noFill/>
        </p:spPr>
        <p:txBody>
          <a:bodyPr wrap="none" rtlCol="0">
            <a:spAutoFit/>
          </a:bodyPr>
          <a:lstStyle/>
          <a:p>
            <a:r>
              <a:rPr lang="vi-VN" sz="1800" dirty="0">
                <a:solidFill>
                  <a:srgbClr val="002060"/>
                </a:solidFill>
                <a:highlight>
                  <a:srgbClr val="FFD579"/>
                </a:highlight>
                <a:latin typeface="Calibri" panose="020F0502020204030204" pitchFamily="34" charset="0"/>
                <a:cs typeface="Calibri" panose="020F0502020204030204" pitchFamily="34" charset="0"/>
              </a:rPr>
              <a:t>Bạn có nghĩ giáo viên robot sẽ thay thế giáo viên con người </a:t>
            </a:r>
            <a:r>
              <a:rPr lang="vi-VN" sz="1800" dirty="0">
                <a:solidFill>
                  <a:srgbClr val="002060"/>
                </a:solidFill>
                <a:highlight>
                  <a:srgbClr val="FFFF00"/>
                </a:highlight>
                <a:latin typeface="Calibri" panose="020F0502020204030204" pitchFamily="34" charset="0"/>
                <a:cs typeface="Calibri" panose="020F0502020204030204" pitchFamily="34" charset="0"/>
              </a:rPr>
              <a:t>trong</a:t>
            </a:r>
            <a:r>
              <a:rPr lang="vi-VN" sz="1800" dirty="0">
                <a:solidFill>
                  <a:srgbClr val="002060"/>
                </a:solidFill>
                <a:highlight>
                  <a:srgbClr val="FFD579"/>
                </a:highlight>
                <a:latin typeface="Calibri" panose="020F0502020204030204" pitchFamily="34" charset="0"/>
                <a:cs typeface="Calibri" panose="020F0502020204030204" pitchFamily="34" charset="0"/>
              </a:rPr>
              <a:t> 20 năm nữa không?</a:t>
            </a:r>
            <a:endParaRPr lang="en-VN" sz="1800" dirty="0">
              <a:solidFill>
                <a:srgbClr val="002060"/>
              </a:solidFill>
              <a:highlight>
                <a:srgbClr val="FFD579"/>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E3C7ED8-C299-367B-8411-4DDB7238F34E}"/>
              </a:ext>
            </a:extLst>
          </p:cNvPr>
          <p:cNvSpPr txBox="1"/>
          <p:nvPr/>
        </p:nvSpPr>
        <p:spPr>
          <a:xfrm>
            <a:off x="122770" y="2936087"/>
            <a:ext cx="6529352" cy="369332"/>
          </a:xfrm>
          <a:prstGeom prst="rect">
            <a:avLst/>
          </a:prstGeom>
          <a:noFill/>
        </p:spPr>
        <p:txBody>
          <a:bodyPr wrap="none" rtlCol="0">
            <a:spAutoFit/>
          </a:bodyPr>
          <a:lstStyle/>
          <a:p>
            <a:r>
              <a:rPr lang="vi-VN" sz="1800" dirty="0">
                <a:solidFill>
                  <a:srgbClr val="002060"/>
                </a:solidFill>
                <a:highlight>
                  <a:srgbClr val="FFD579"/>
                </a:highlight>
                <a:latin typeface="Calibri" panose="020F0502020204030204" pitchFamily="34" charset="0"/>
                <a:cs typeface="Calibri" panose="020F0502020204030204" pitchFamily="34" charset="0"/>
              </a:rPr>
              <a:t>Những chiếc kính áp tròng này là của tôi; chúng không phải </a:t>
            </a:r>
            <a:r>
              <a:rPr lang="vi-VN" sz="1800" dirty="0">
                <a:solidFill>
                  <a:srgbClr val="002060"/>
                </a:solidFill>
                <a:highlight>
                  <a:srgbClr val="FFFF00"/>
                </a:highlight>
                <a:latin typeface="Calibri" panose="020F0502020204030204" pitchFamily="34" charset="0"/>
                <a:cs typeface="Calibri" panose="020F0502020204030204" pitchFamily="34" charset="0"/>
              </a:rPr>
              <a:t>của bạn.</a:t>
            </a:r>
            <a:endParaRPr lang="en-VN" sz="1800" dirty="0">
              <a:solidFill>
                <a:srgbClr val="002060"/>
              </a:solidFill>
              <a:highlight>
                <a:srgbClr val="FFFF00"/>
              </a:highlight>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9DF8B0E-CABF-594F-AC65-74B16EA79F74}"/>
              </a:ext>
            </a:extLst>
          </p:cNvPr>
          <p:cNvSpPr txBox="1"/>
          <p:nvPr/>
        </p:nvSpPr>
        <p:spPr>
          <a:xfrm>
            <a:off x="122770" y="3771082"/>
            <a:ext cx="5707012" cy="369332"/>
          </a:xfrm>
          <a:prstGeom prst="rect">
            <a:avLst/>
          </a:prstGeom>
          <a:noFill/>
        </p:spPr>
        <p:txBody>
          <a:bodyPr wrap="none" rtlCol="0">
            <a:spAutoFit/>
          </a:bodyPr>
          <a:lstStyle/>
          <a:p>
            <a:r>
              <a:rPr lang="vi-VN" sz="1800" dirty="0">
                <a:solidFill>
                  <a:srgbClr val="002060"/>
                </a:solidFill>
                <a:highlight>
                  <a:srgbClr val="FFD579"/>
                </a:highlight>
                <a:latin typeface="Calibri" panose="020F0502020204030204" pitchFamily="34" charset="0"/>
                <a:cs typeface="Calibri" panose="020F0502020204030204" pitchFamily="34" charset="0"/>
              </a:rPr>
              <a:t>Đây là Ann, một người bạn </a:t>
            </a:r>
            <a:r>
              <a:rPr lang="vi-VN" sz="1800" dirty="0">
                <a:solidFill>
                  <a:srgbClr val="002060"/>
                </a:solidFill>
                <a:highlight>
                  <a:srgbClr val="FFFF00"/>
                </a:highlight>
                <a:latin typeface="Calibri" panose="020F0502020204030204" pitchFamily="34" charset="0"/>
                <a:cs typeface="Calibri" panose="020F0502020204030204" pitchFamily="34" charset="0"/>
              </a:rPr>
              <a:t>của</a:t>
            </a:r>
            <a:r>
              <a:rPr lang="vi-VN" sz="1800" dirty="0">
                <a:solidFill>
                  <a:srgbClr val="002060"/>
                </a:solidFill>
                <a:highlight>
                  <a:srgbClr val="FFD579"/>
                </a:highlight>
                <a:latin typeface="Calibri" panose="020F0502020204030204" pitchFamily="34" charset="0"/>
                <a:cs typeface="Calibri" panose="020F0502020204030204" pitchFamily="34" charset="0"/>
              </a:rPr>
              <a:t> tôi đến từ Vương quốc Anh</a:t>
            </a:r>
            <a:endParaRPr lang="en-VN" sz="1800" dirty="0">
              <a:solidFill>
                <a:srgbClr val="002060"/>
              </a:solidFill>
              <a:highlight>
                <a:srgbClr val="FFD579"/>
              </a:highligh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1797940-6467-7E81-AEA6-F49FD7AC4649}"/>
              </a:ext>
            </a:extLst>
          </p:cNvPr>
          <p:cNvSpPr txBox="1"/>
          <p:nvPr/>
        </p:nvSpPr>
        <p:spPr>
          <a:xfrm>
            <a:off x="122770" y="4604743"/>
            <a:ext cx="5261377" cy="369332"/>
          </a:xfrm>
          <a:prstGeom prst="rect">
            <a:avLst/>
          </a:prstGeom>
          <a:noFill/>
        </p:spPr>
        <p:txBody>
          <a:bodyPr wrap="none" rtlCol="0">
            <a:spAutoFit/>
          </a:bodyPr>
          <a:lstStyle/>
          <a:p>
            <a:r>
              <a:rPr lang="vi-VN" sz="1800" dirty="0">
                <a:solidFill>
                  <a:srgbClr val="002060"/>
                </a:solidFill>
                <a:highlight>
                  <a:srgbClr val="FFD579"/>
                </a:highlight>
                <a:latin typeface="Calibri" panose="020F0502020204030204" pitchFamily="34" charset="0"/>
                <a:cs typeface="Calibri" panose="020F0502020204030204" pitchFamily="34" charset="0"/>
              </a:rPr>
              <a:t>Bạn nên ở trường </a:t>
            </a:r>
            <a:r>
              <a:rPr lang="vi-VN" sz="1800" dirty="0">
                <a:solidFill>
                  <a:srgbClr val="002060"/>
                </a:solidFill>
                <a:highlight>
                  <a:srgbClr val="FFFF00"/>
                </a:highlight>
                <a:latin typeface="Calibri" panose="020F0502020204030204" pitchFamily="34" charset="0"/>
                <a:cs typeface="Calibri" panose="020F0502020204030204" pitchFamily="34" charset="0"/>
              </a:rPr>
              <a:t>lúc</a:t>
            </a:r>
            <a:r>
              <a:rPr lang="vi-VN" sz="1800" dirty="0">
                <a:solidFill>
                  <a:srgbClr val="002060"/>
                </a:solidFill>
                <a:highlight>
                  <a:srgbClr val="FFD579"/>
                </a:highlight>
                <a:latin typeface="Calibri" panose="020F0502020204030204" pitchFamily="34" charset="0"/>
                <a:cs typeface="Calibri" panose="020F0502020204030204" pitchFamily="34" charset="0"/>
              </a:rPr>
              <a:t> 7 giờ sáng, vì vậy hãy nhanh lên.</a:t>
            </a:r>
            <a:endParaRPr lang="en-VN" sz="1800" dirty="0">
              <a:solidFill>
                <a:srgbClr val="002060"/>
              </a:solidFill>
              <a:highlight>
                <a:srgbClr val="FFD579"/>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960088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p:tgtEl>
                                          <p:spTgt spid="22"/>
                                        </p:tgtEl>
                                        <p:attrNameLst>
                                          <p:attrName>ppt_y</p:attrName>
                                        </p:attrNameLst>
                                      </p:cBhvr>
                                      <p:tavLst>
                                        <p:tav tm="0">
                                          <p:val>
                                            <p:strVal val="#ppt_y+#ppt_h*1.125000"/>
                                          </p:val>
                                        </p:tav>
                                        <p:tav tm="100000">
                                          <p:val>
                                            <p:strVal val="#ppt_y"/>
                                          </p:val>
                                        </p:tav>
                                      </p:tavLst>
                                    </p:anim>
                                    <p:animEffect transition="in" filter="wipe(up)">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p:tgtEl>
                                          <p:spTgt spid="15"/>
                                        </p:tgtEl>
                                        <p:attrNameLst>
                                          <p:attrName>ppt_y</p:attrName>
                                        </p:attrNameLst>
                                      </p:cBhvr>
                                      <p:tavLst>
                                        <p:tav tm="0">
                                          <p:val>
                                            <p:strVal val="#ppt_y+#ppt_h*1.125000"/>
                                          </p:val>
                                        </p:tav>
                                        <p:tav tm="100000">
                                          <p:val>
                                            <p:strVal val="#ppt_y"/>
                                          </p:val>
                                        </p:tav>
                                      </p:tavLst>
                                    </p:anim>
                                    <p:animEffect transition="in" filter="wipe(up)">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dissolv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p:tgtEl>
                                          <p:spTgt spid="25"/>
                                        </p:tgtEl>
                                        <p:attrNameLst>
                                          <p:attrName>ppt_y</p:attrName>
                                        </p:attrNameLst>
                                      </p:cBhvr>
                                      <p:tavLst>
                                        <p:tav tm="0">
                                          <p:val>
                                            <p:strVal val="#ppt_y+#ppt_h*1.125000"/>
                                          </p:val>
                                        </p:tav>
                                        <p:tav tm="100000">
                                          <p:val>
                                            <p:strVal val="#ppt_y"/>
                                          </p:val>
                                        </p:tav>
                                      </p:tavLst>
                                    </p:anim>
                                    <p:animEffect transition="in" filter="wipe(up)">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p:tgtEl>
                                          <p:spTgt spid="16"/>
                                        </p:tgtEl>
                                        <p:attrNameLst>
                                          <p:attrName>ppt_y</p:attrName>
                                        </p:attrNameLst>
                                      </p:cBhvr>
                                      <p:tavLst>
                                        <p:tav tm="0">
                                          <p:val>
                                            <p:strVal val="#ppt_y+#ppt_h*1.125000"/>
                                          </p:val>
                                        </p:tav>
                                        <p:tav tm="100000">
                                          <p:val>
                                            <p:strVal val="#ppt_y"/>
                                          </p:val>
                                        </p:tav>
                                      </p:tavLst>
                                    </p:anim>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dissolv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p:tgtEl>
                                          <p:spTgt spid="26"/>
                                        </p:tgtEl>
                                        <p:attrNameLst>
                                          <p:attrName>ppt_y</p:attrName>
                                        </p:attrNameLst>
                                      </p:cBhvr>
                                      <p:tavLst>
                                        <p:tav tm="0">
                                          <p:val>
                                            <p:strVal val="#ppt_y+#ppt_h*1.125000"/>
                                          </p:val>
                                        </p:tav>
                                        <p:tav tm="100000">
                                          <p:val>
                                            <p:strVal val="#ppt_y"/>
                                          </p:val>
                                        </p:tav>
                                      </p:tavLst>
                                    </p:anim>
                                    <p:animEffect transition="in" filter="wipe(up)">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p:tgtEl>
                                          <p:spTgt spid="17"/>
                                        </p:tgtEl>
                                        <p:attrNameLst>
                                          <p:attrName>ppt_y</p:attrName>
                                        </p:attrNameLst>
                                      </p:cBhvr>
                                      <p:tavLst>
                                        <p:tav tm="0">
                                          <p:val>
                                            <p:strVal val="#ppt_y+#ppt_h*1.125000"/>
                                          </p:val>
                                        </p:tav>
                                        <p:tav tm="100000">
                                          <p:val>
                                            <p:strVal val="#ppt_y"/>
                                          </p:val>
                                        </p:tav>
                                      </p:tavLst>
                                    </p:anim>
                                    <p:animEffect transition="in" filter="wipe(up)">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dissolve">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9" grpId="0"/>
      <p:bldP spid="20" grpId="0"/>
      <p:bldP spid="22"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29"/>
          <p:cNvSpPr txBox="1">
            <a:spLocks noGrp="1"/>
          </p:cNvSpPr>
          <p:nvPr>
            <p:ph type="title"/>
          </p:nvPr>
        </p:nvSpPr>
        <p:spPr>
          <a:xfrm>
            <a:off x="122772" y="126124"/>
            <a:ext cx="5468731" cy="4696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5. Change these sentences into reported speech.</a:t>
            </a:r>
          </a:p>
        </p:txBody>
      </p:sp>
      <p:sp>
        <p:nvSpPr>
          <p:cNvPr id="6" name="TextBox 5">
            <a:extLst>
              <a:ext uri="{FF2B5EF4-FFF2-40B4-BE49-F238E27FC236}">
                <a16:creationId xmlns:a16="http://schemas.microsoft.com/office/drawing/2014/main" id="{8993D16D-0C29-2FBA-D329-8F308ADBA5E5}"/>
              </a:ext>
            </a:extLst>
          </p:cNvPr>
          <p:cNvSpPr txBox="1"/>
          <p:nvPr/>
        </p:nvSpPr>
        <p:spPr>
          <a:xfrm>
            <a:off x="122772" y="613441"/>
            <a:ext cx="8712642" cy="3693319"/>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1. “What planet do you want to visit?” my friend asked me.</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2. “I’m now reading a book about future ways of communication,” she told me.</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3. “How will teachers check attendance </a:t>
            </a:r>
            <a:r>
              <a:rPr lang="en-US" sz="1800" dirty="0" err="1">
                <a:latin typeface="Calibri" panose="020F0502020204030204" pitchFamily="34" charset="0"/>
                <a:cs typeface="Calibri" panose="020F0502020204030204" pitchFamily="34" charset="0"/>
              </a:rPr>
              <a:t>inthe</a:t>
            </a:r>
            <a:r>
              <a:rPr lang="en-US" sz="1800" dirty="0">
                <a:latin typeface="Calibri" panose="020F0502020204030204" pitchFamily="34" charset="0"/>
                <a:cs typeface="Calibri" panose="020F0502020204030204" pitchFamily="34" charset="0"/>
              </a:rPr>
              <a:t> future?” Lan asked Nam.</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4. “We are having a video conference with other clubs next week,” our club president said.</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5. I asked my mum, “When will there be a full moon?”</a:t>
            </a:r>
          </a:p>
        </p:txBody>
      </p:sp>
      <p:sp>
        <p:nvSpPr>
          <p:cNvPr id="2" name="Text Box 35">
            <a:extLst>
              <a:ext uri="{FF2B5EF4-FFF2-40B4-BE49-F238E27FC236}">
                <a16:creationId xmlns:a16="http://schemas.microsoft.com/office/drawing/2014/main" id="{A88D7C99-1766-D3CD-CA47-D4427539F6BF}"/>
              </a:ext>
            </a:extLst>
          </p:cNvPr>
          <p:cNvSpPr txBox="1"/>
          <p:nvPr/>
        </p:nvSpPr>
        <p:spPr>
          <a:xfrm>
            <a:off x="122772" y="996269"/>
            <a:ext cx="4880479" cy="369332"/>
          </a:xfrm>
          <a:prstGeom prst="rect">
            <a:avLst/>
          </a:prstGeom>
          <a:solidFill>
            <a:srgbClr val="FFFF00"/>
          </a:solidFill>
        </p:spPr>
        <p:txBody>
          <a:bodyPr wrap="square" rtlCol="0">
            <a:spAutoFit/>
          </a:bodyPr>
          <a:lstStyle/>
          <a:p>
            <a:pPr algn="just"/>
            <a:r>
              <a:rPr lang="en-US" sz="1800" dirty="0">
                <a:solidFill>
                  <a:srgbClr val="FF0000"/>
                </a:solidFill>
                <a:latin typeface="Calibri" panose="020F0502020204030204" pitchFamily="34" charset="0"/>
                <a:cs typeface="Calibri" panose="020F0502020204030204" pitchFamily="34" charset="0"/>
                <a:sym typeface="+mn-ea"/>
              </a:rPr>
              <a:t>My friend asked me what planet I wanted to visit. </a:t>
            </a:r>
          </a:p>
        </p:txBody>
      </p:sp>
      <p:sp>
        <p:nvSpPr>
          <p:cNvPr id="3" name="Text Box 35">
            <a:extLst>
              <a:ext uri="{FF2B5EF4-FFF2-40B4-BE49-F238E27FC236}">
                <a16:creationId xmlns:a16="http://schemas.microsoft.com/office/drawing/2014/main" id="{DE41AC5C-59A0-9973-2B11-5E2F56399E3C}"/>
              </a:ext>
            </a:extLst>
          </p:cNvPr>
          <p:cNvSpPr txBox="1"/>
          <p:nvPr/>
        </p:nvSpPr>
        <p:spPr>
          <a:xfrm>
            <a:off x="122772" y="1818520"/>
            <a:ext cx="8210268" cy="369332"/>
          </a:xfrm>
          <a:prstGeom prst="rect">
            <a:avLst/>
          </a:prstGeom>
          <a:solidFill>
            <a:srgbClr val="FFFF00"/>
          </a:solidFill>
        </p:spPr>
        <p:txBody>
          <a:bodyPr wrap="square" rtlCol="0">
            <a:spAutoFit/>
          </a:bodyPr>
          <a:lstStyle/>
          <a:p>
            <a:pPr algn="just"/>
            <a:r>
              <a:rPr lang="en-US" sz="1800" dirty="0">
                <a:solidFill>
                  <a:srgbClr val="FF0000"/>
                </a:solidFill>
                <a:latin typeface="Calibri" panose="020F0502020204030204" pitchFamily="34" charset="0"/>
                <a:cs typeface="Calibri" panose="020F0502020204030204" pitchFamily="34" charset="0"/>
                <a:sym typeface="+mn-ea"/>
              </a:rPr>
              <a:t>She told me (that) she was reading a book about future ways of communication then.</a:t>
            </a:r>
          </a:p>
        </p:txBody>
      </p:sp>
      <p:sp>
        <p:nvSpPr>
          <p:cNvPr id="4" name="Text Box 35">
            <a:extLst>
              <a:ext uri="{FF2B5EF4-FFF2-40B4-BE49-F238E27FC236}">
                <a16:creationId xmlns:a16="http://schemas.microsoft.com/office/drawing/2014/main" id="{CF4AE102-6712-DA45-93E6-36F15808A2C8}"/>
              </a:ext>
            </a:extLst>
          </p:cNvPr>
          <p:cNvSpPr txBox="1"/>
          <p:nvPr/>
        </p:nvSpPr>
        <p:spPr>
          <a:xfrm>
            <a:off x="122772" y="2640771"/>
            <a:ext cx="6513990" cy="369332"/>
          </a:xfrm>
          <a:prstGeom prst="rect">
            <a:avLst/>
          </a:prstGeom>
          <a:solidFill>
            <a:srgbClr val="FFFF00"/>
          </a:solidFill>
        </p:spPr>
        <p:txBody>
          <a:bodyPr wrap="square" rtlCol="0">
            <a:spAutoFit/>
          </a:bodyPr>
          <a:lstStyle/>
          <a:p>
            <a:pPr algn="just"/>
            <a:r>
              <a:rPr lang="en-US" sz="1800" dirty="0">
                <a:solidFill>
                  <a:srgbClr val="FF0000"/>
                </a:solidFill>
                <a:latin typeface="Calibri" panose="020F0502020204030204" pitchFamily="34" charset="0"/>
                <a:cs typeface="Calibri" panose="020F0502020204030204" pitchFamily="34" charset="0"/>
                <a:sym typeface="+mn-ea"/>
              </a:rPr>
              <a:t>Lan asked Nam how teachers would check attendance in the future.</a:t>
            </a:r>
          </a:p>
        </p:txBody>
      </p:sp>
      <p:sp>
        <p:nvSpPr>
          <p:cNvPr id="5" name="Text Box 35">
            <a:extLst>
              <a:ext uri="{FF2B5EF4-FFF2-40B4-BE49-F238E27FC236}">
                <a16:creationId xmlns:a16="http://schemas.microsoft.com/office/drawing/2014/main" id="{3DBF2157-18F8-8525-B60D-8010EB822FD4}"/>
              </a:ext>
            </a:extLst>
          </p:cNvPr>
          <p:cNvSpPr txBox="1"/>
          <p:nvPr/>
        </p:nvSpPr>
        <p:spPr>
          <a:xfrm>
            <a:off x="122772" y="3463022"/>
            <a:ext cx="9170857" cy="369332"/>
          </a:xfrm>
          <a:prstGeom prst="rect">
            <a:avLst/>
          </a:prstGeom>
          <a:solidFill>
            <a:srgbClr val="FFFF00"/>
          </a:solidFill>
        </p:spPr>
        <p:txBody>
          <a:bodyPr wrap="square" rtlCol="0">
            <a:spAutoFit/>
          </a:bodyPr>
          <a:lstStyle/>
          <a:p>
            <a:pPr algn="just"/>
            <a:r>
              <a:rPr lang="en-US" sz="1790" dirty="0">
                <a:solidFill>
                  <a:srgbClr val="FF0000"/>
                </a:solidFill>
                <a:latin typeface="Calibri" panose="020F0502020204030204" pitchFamily="34" charset="0"/>
                <a:cs typeface="Calibri" panose="020F0502020204030204" pitchFamily="34" charset="0"/>
                <a:sym typeface="+mn-ea"/>
              </a:rPr>
              <a:t>Our club president said (that) we were having a video conference with other clubs the next week.</a:t>
            </a:r>
          </a:p>
        </p:txBody>
      </p:sp>
      <p:sp>
        <p:nvSpPr>
          <p:cNvPr id="12" name="Text Box 35">
            <a:extLst>
              <a:ext uri="{FF2B5EF4-FFF2-40B4-BE49-F238E27FC236}">
                <a16:creationId xmlns:a16="http://schemas.microsoft.com/office/drawing/2014/main" id="{E017CE23-B0F9-1BB0-B5BA-277EF120816C}"/>
              </a:ext>
            </a:extLst>
          </p:cNvPr>
          <p:cNvSpPr txBox="1"/>
          <p:nvPr/>
        </p:nvSpPr>
        <p:spPr>
          <a:xfrm>
            <a:off x="122772" y="4285273"/>
            <a:ext cx="5003242" cy="369332"/>
          </a:xfrm>
          <a:prstGeom prst="rect">
            <a:avLst/>
          </a:prstGeom>
          <a:solidFill>
            <a:srgbClr val="FFFF00"/>
          </a:solidFill>
        </p:spPr>
        <p:txBody>
          <a:bodyPr wrap="square" rtlCol="0">
            <a:spAutoFit/>
          </a:bodyPr>
          <a:lstStyle/>
          <a:p>
            <a:pPr algn="just"/>
            <a:r>
              <a:rPr lang="en-US" sz="1800" dirty="0">
                <a:solidFill>
                  <a:srgbClr val="FF0000"/>
                </a:solidFill>
                <a:latin typeface="Calibri" panose="020F0502020204030204" pitchFamily="34" charset="0"/>
                <a:cs typeface="Calibri" panose="020F0502020204030204" pitchFamily="34" charset="0"/>
                <a:sym typeface="+mn-ea"/>
              </a:rPr>
              <a:t>I asked my mum when there would be a full moon.</a:t>
            </a:r>
          </a:p>
        </p:txBody>
      </p:sp>
    </p:spTree>
    <p:extLst>
      <p:ext uri="{BB962C8B-B14F-4D97-AF65-F5344CB8AC3E}">
        <p14:creationId xmlns:p14="http://schemas.microsoft.com/office/powerpoint/2010/main" val="24232885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26"/>
          <p:cNvGrpSpPr/>
          <p:nvPr/>
        </p:nvGrpSpPr>
        <p:grpSpPr>
          <a:xfrm>
            <a:off x="644806" y="650314"/>
            <a:ext cx="1554149" cy="3403175"/>
            <a:chOff x="610950" y="650314"/>
            <a:chExt cx="1554149" cy="3403175"/>
          </a:xfrm>
        </p:grpSpPr>
        <p:sp>
          <p:nvSpPr>
            <p:cNvPr id="210" name="Google Shape;210;p26"/>
            <p:cNvSpPr/>
            <p:nvPr/>
          </p:nvSpPr>
          <p:spPr>
            <a:xfrm>
              <a:off x="610950" y="650314"/>
              <a:ext cx="903088" cy="3403175"/>
            </a:xfrm>
            <a:custGeom>
              <a:avLst/>
              <a:gdLst/>
              <a:ahLst/>
              <a:cxnLst/>
              <a:rect l="l" t="t" r="r" b="b"/>
              <a:pathLst>
                <a:path w="1138" h="5258" extrusionOk="0">
                  <a:moveTo>
                    <a:pt x="737" y="5257"/>
                  </a:moveTo>
                  <a:lnTo>
                    <a:pt x="737" y="5257"/>
                  </a:lnTo>
                  <a:cubicBezTo>
                    <a:pt x="528" y="4738"/>
                    <a:pt x="676" y="2688"/>
                    <a:pt x="737" y="1958"/>
                  </a:cubicBezTo>
                  <a:lnTo>
                    <a:pt x="737" y="1958"/>
                  </a:lnTo>
                  <a:cubicBezTo>
                    <a:pt x="801" y="1195"/>
                    <a:pt x="1137" y="0"/>
                    <a:pt x="1137" y="0"/>
                  </a:cubicBezTo>
                  <a:lnTo>
                    <a:pt x="737" y="0"/>
                  </a:lnTo>
                  <a:lnTo>
                    <a:pt x="737" y="0"/>
                  </a:lnTo>
                  <a:cubicBezTo>
                    <a:pt x="737" y="0"/>
                    <a:pt x="162" y="1931"/>
                    <a:pt x="99" y="3029"/>
                  </a:cubicBezTo>
                  <a:lnTo>
                    <a:pt x="99" y="3029"/>
                  </a:lnTo>
                  <a:cubicBezTo>
                    <a:pt x="35" y="4128"/>
                    <a:pt x="0" y="5257"/>
                    <a:pt x="0" y="5257"/>
                  </a:cubicBezTo>
                  <a:lnTo>
                    <a:pt x="737" y="5257"/>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 name="Google Shape;211;p26"/>
            <p:cNvSpPr/>
            <p:nvPr/>
          </p:nvSpPr>
          <p:spPr>
            <a:xfrm>
              <a:off x="1174504" y="1010046"/>
              <a:ext cx="808580" cy="776562"/>
            </a:xfrm>
            <a:custGeom>
              <a:avLst/>
              <a:gdLst/>
              <a:ahLst/>
              <a:cxnLst/>
              <a:rect l="l" t="t" r="r" b="b"/>
              <a:pathLst>
                <a:path w="1020" h="1200" extrusionOk="0">
                  <a:moveTo>
                    <a:pt x="28" y="925"/>
                  </a:moveTo>
                  <a:lnTo>
                    <a:pt x="28" y="925"/>
                  </a:lnTo>
                  <a:cubicBezTo>
                    <a:pt x="267" y="859"/>
                    <a:pt x="771" y="390"/>
                    <a:pt x="932" y="0"/>
                  </a:cubicBezTo>
                  <a:lnTo>
                    <a:pt x="1019" y="25"/>
                  </a:lnTo>
                  <a:lnTo>
                    <a:pt x="1019" y="25"/>
                  </a:lnTo>
                  <a:cubicBezTo>
                    <a:pt x="1019" y="25"/>
                    <a:pt x="726" y="830"/>
                    <a:pt x="0" y="1199"/>
                  </a:cubicBezTo>
                  <a:lnTo>
                    <a:pt x="28" y="92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 name="Google Shape;212;p26"/>
            <p:cNvSpPr/>
            <p:nvPr/>
          </p:nvSpPr>
          <p:spPr>
            <a:xfrm>
              <a:off x="1496536" y="1298402"/>
              <a:ext cx="668563" cy="276936"/>
            </a:xfrm>
            <a:custGeom>
              <a:avLst/>
              <a:gdLst/>
              <a:ahLst/>
              <a:cxnLst/>
              <a:rect l="l" t="t" r="r" b="b"/>
              <a:pathLst>
                <a:path w="841" h="427" extrusionOk="0">
                  <a:moveTo>
                    <a:pt x="0" y="426"/>
                  </a:moveTo>
                  <a:lnTo>
                    <a:pt x="0" y="426"/>
                  </a:lnTo>
                  <a:cubicBezTo>
                    <a:pt x="269" y="397"/>
                    <a:pt x="594" y="310"/>
                    <a:pt x="840" y="54"/>
                  </a:cubicBezTo>
                  <a:lnTo>
                    <a:pt x="762" y="0"/>
                  </a:lnTo>
                  <a:lnTo>
                    <a:pt x="762" y="0"/>
                  </a:lnTo>
                  <a:cubicBezTo>
                    <a:pt x="762" y="0"/>
                    <a:pt x="610" y="253"/>
                    <a:pt x="103" y="249"/>
                  </a:cubicBezTo>
                  <a:lnTo>
                    <a:pt x="0" y="42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213" name="Google Shape;213;p26"/>
          <p:cNvSpPr/>
          <p:nvPr/>
        </p:nvSpPr>
        <p:spPr>
          <a:xfrm>
            <a:off x="714038" y="4747400"/>
            <a:ext cx="84137" cy="80962"/>
          </a:xfrm>
          <a:custGeom>
            <a:avLst/>
            <a:gdLst/>
            <a:ahLst/>
            <a:cxnLst/>
            <a:rect l="l" t="t" r="r" b="b"/>
            <a:pathLst>
              <a:path w="234" h="224" extrusionOk="0">
                <a:moveTo>
                  <a:pt x="150" y="177"/>
                </a:moveTo>
                <a:lnTo>
                  <a:pt x="150" y="177"/>
                </a:lnTo>
                <a:cubicBezTo>
                  <a:pt x="104" y="146"/>
                  <a:pt x="54" y="100"/>
                  <a:pt x="42" y="43"/>
                </a:cubicBezTo>
                <a:lnTo>
                  <a:pt x="42" y="43"/>
                </a:lnTo>
                <a:cubicBezTo>
                  <a:pt x="40" y="29"/>
                  <a:pt x="40" y="14"/>
                  <a:pt x="41" y="0"/>
                </a:cubicBezTo>
                <a:lnTo>
                  <a:pt x="41" y="0"/>
                </a:lnTo>
                <a:cubicBezTo>
                  <a:pt x="14" y="22"/>
                  <a:pt x="0" y="44"/>
                  <a:pt x="0" y="67"/>
                </a:cubicBezTo>
                <a:lnTo>
                  <a:pt x="0" y="67"/>
                </a:lnTo>
                <a:cubicBezTo>
                  <a:pt x="0" y="122"/>
                  <a:pt x="84" y="175"/>
                  <a:pt x="233" y="223"/>
                </a:cubicBezTo>
                <a:lnTo>
                  <a:pt x="233" y="223"/>
                </a:lnTo>
                <a:cubicBezTo>
                  <a:pt x="204" y="210"/>
                  <a:pt x="176" y="194"/>
                  <a:pt x="150" y="177"/>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 name="Google Shape;214;p26"/>
          <p:cNvSpPr txBox="1">
            <a:spLocks noGrp="1"/>
          </p:cNvSpPr>
          <p:nvPr>
            <p:ph type="ctrTitle"/>
          </p:nvPr>
        </p:nvSpPr>
        <p:spPr>
          <a:xfrm>
            <a:off x="1782972" y="1904202"/>
            <a:ext cx="3098773" cy="104812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Review 4</a:t>
            </a:r>
            <a:endParaRPr dirty="0"/>
          </a:p>
        </p:txBody>
      </p:sp>
      <p:sp>
        <p:nvSpPr>
          <p:cNvPr id="215" name="Google Shape;215;p26"/>
          <p:cNvSpPr txBox="1">
            <a:spLocks noGrp="1"/>
          </p:cNvSpPr>
          <p:nvPr>
            <p:ph type="subTitle" idx="1"/>
          </p:nvPr>
        </p:nvSpPr>
        <p:spPr>
          <a:xfrm>
            <a:off x="1812973" y="2955772"/>
            <a:ext cx="47679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Lesson 2: Skills</a:t>
            </a:r>
            <a:endParaRPr dirty="0"/>
          </a:p>
        </p:txBody>
      </p:sp>
      <p:sp>
        <p:nvSpPr>
          <p:cNvPr id="216" name="Google Shape;216;p26"/>
          <p:cNvSpPr txBox="1">
            <a:spLocks noGrp="1"/>
          </p:cNvSpPr>
          <p:nvPr>
            <p:ph type="subTitle" idx="1"/>
          </p:nvPr>
        </p:nvSpPr>
        <p:spPr>
          <a:xfrm>
            <a:off x="7138375" y="1252300"/>
            <a:ext cx="1292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Amaranth"/>
                <a:ea typeface="Amaranth"/>
                <a:cs typeface="Amaranth"/>
                <a:sym typeface="Amaranth"/>
              </a:rPr>
              <a:t>8th Grade</a:t>
            </a:r>
            <a:endParaRPr b="1" dirty="0">
              <a:latin typeface="Amaranth"/>
              <a:ea typeface="Amaranth"/>
              <a:cs typeface="Amaranth"/>
              <a:sym typeface="Amaranth"/>
            </a:endParaRPr>
          </a:p>
        </p:txBody>
      </p:sp>
      <p:grpSp>
        <p:nvGrpSpPr>
          <p:cNvPr id="217" name="Google Shape;217;p26"/>
          <p:cNvGrpSpPr/>
          <p:nvPr/>
        </p:nvGrpSpPr>
        <p:grpSpPr>
          <a:xfrm>
            <a:off x="103513" y="3457490"/>
            <a:ext cx="9144000" cy="1701638"/>
            <a:chOff x="0" y="3441851"/>
            <a:chExt cx="9144000" cy="1701638"/>
          </a:xfrm>
        </p:grpSpPr>
        <p:sp>
          <p:nvSpPr>
            <p:cNvPr id="218" name="Google Shape;218;p26"/>
            <p:cNvSpPr/>
            <p:nvPr/>
          </p:nvSpPr>
          <p:spPr>
            <a:xfrm>
              <a:off x="0" y="3834932"/>
              <a:ext cx="9144000" cy="1308557"/>
            </a:xfrm>
            <a:custGeom>
              <a:avLst/>
              <a:gdLst/>
              <a:ahLst/>
              <a:cxnLst/>
              <a:rect l="l" t="t" r="r" b="b"/>
              <a:pathLst>
                <a:path w="7580" h="1086" extrusionOk="0">
                  <a:moveTo>
                    <a:pt x="0" y="0"/>
                  </a:moveTo>
                  <a:lnTo>
                    <a:pt x="0" y="0"/>
                  </a:lnTo>
                  <a:cubicBezTo>
                    <a:pt x="0" y="0"/>
                    <a:pt x="1830" y="92"/>
                    <a:pt x="3995" y="588"/>
                  </a:cubicBezTo>
                  <a:lnTo>
                    <a:pt x="3995" y="588"/>
                  </a:lnTo>
                  <a:cubicBezTo>
                    <a:pt x="6159" y="1085"/>
                    <a:pt x="7534" y="518"/>
                    <a:pt x="7548" y="521"/>
                  </a:cubicBezTo>
                  <a:lnTo>
                    <a:pt x="7548" y="521"/>
                  </a:lnTo>
                  <a:cubicBezTo>
                    <a:pt x="7562" y="525"/>
                    <a:pt x="7579" y="1085"/>
                    <a:pt x="7579" y="1085"/>
                  </a:cubicBezTo>
                  <a:lnTo>
                    <a:pt x="0" y="1085"/>
                  </a:lnTo>
                  <a:lnTo>
                    <a:pt x="0"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9" name="Google Shape;219;p26"/>
            <p:cNvSpPr/>
            <p:nvPr/>
          </p:nvSpPr>
          <p:spPr>
            <a:xfrm>
              <a:off x="0" y="3946636"/>
              <a:ext cx="9144000" cy="119684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0" name="Google Shape;220;p26"/>
            <p:cNvSpPr/>
            <p:nvPr/>
          </p:nvSpPr>
          <p:spPr>
            <a:xfrm>
              <a:off x="7046051" y="3441851"/>
              <a:ext cx="2094849" cy="1405377"/>
            </a:xfrm>
            <a:custGeom>
              <a:avLst/>
              <a:gdLst/>
              <a:ahLst/>
              <a:cxnLst/>
              <a:rect l="l" t="t" r="r" b="b"/>
              <a:pathLst>
                <a:path w="3137" h="2105" extrusionOk="0">
                  <a:moveTo>
                    <a:pt x="0" y="2104"/>
                  </a:moveTo>
                  <a:lnTo>
                    <a:pt x="0" y="2104"/>
                  </a:lnTo>
                  <a:cubicBezTo>
                    <a:pt x="0" y="2104"/>
                    <a:pt x="143" y="1847"/>
                    <a:pt x="375" y="1866"/>
                  </a:cubicBezTo>
                  <a:lnTo>
                    <a:pt x="375" y="1866"/>
                  </a:lnTo>
                  <a:cubicBezTo>
                    <a:pt x="375" y="1866"/>
                    <a:pt x="314" y="1716"/>
                    <a:pt x="475" y="1620"/>
                  </a:cubicBezTo>
                  <a:lnTo>
                    <a:pt x="475" y="1620"/>
                  </a:lnTo>
                  <a:cubicBezTo>
                    <a:pt x="636" y="1524"/>
                    <a:pt x="873" y="1574"/>
                    <a:pt x="873" y="1574"/>
                  </a:cubicBezTo>
                  <a:lnTo>
                    <a:pt x="873" y="1574"/>
                  </a:lnTo>
                  <a:cubicBezTo>
                    <a:pt x="873" y="1574"/>
                    <a:pt x="1041" y="1248"/>
                    <a:pt x="1314" y="1113"/>
                  </a:cubicBezTo>
                  <a:lnTo>
                    <a:pt x="1314" y="1113"/>
                  </a:lnTo>
                  <a:cubicBezTo>
                    <a:pt x="1579" y="984"/>
                    <a:pt x="1763" y="971"/>
                    <a:pt x="1763" y="971"/>
                  </a:cubicBezTo>
                  <a:lnTo>
                    <a:pt x="1763" y="971"/>
                  </a:lnTo>
                  <a:cubicBezTo>
                    <a:pt x="1763" y="971"/>
                    <a:pt x="1896" y="691"/>
                    <a:pt x="2098" y="589"/>
                  </a:cubicBezTo>
                  <a:lnTo>
                    <a:pt x="2098" y="589"/>
                  </a:lnTo>
                  <a:cubicBezTo>
                    <a:pt x="2412" y="430"/>
                    <a:pt x="2533" y="420"/>
                    <a:pt x="2533" y="420"/>
                  </a:cubicBezTo>
                  <a:lnTo>
                    <a:pt x="2533" y="420"/>
                  </a:lnTo>
                  <a:cubicBezTo>
                    <a:pt x="2533" y="420"/>
                    <a:pt x="2853" y="20"/>
                    <a:pt x="3136" y="0"/>
                  </a:cubicBezTo>
                  <a:lnTo>
                    <a:pt x="3136" y="2101"/>
                  </a:lnTo>
                  <a:lnTo>
                    <a:pt x="0" y="2104"/>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221" name="Google Shape;221;p26"/>
          <p:cNvGrpSpPr/>
          <p:nvPr/>
        </p:nvGrpSpPr>
        <p:grpSpPr>
          <a:xfrm>
            <a:off x="6305489" y="1765925"/>
            <a:ext cx="2595458" cy="3209898"/>
            <a:chOff x="7065814" y="1451735"/>
            <a:chExt cx="2897039" cy="3582876"/>
          </a:xfrm>
        </p:grpSpPr>
        <p:sp>
          <p:nvSpPr>
            <p:cNvPr id="222" name="Google Shape;222;p26"/>
            <p:cNvSpPr/>
            <p:nvPr/>
          </p:nvSpPr>
          <p:spPr>
            <a:xfrm>
              <a:off x="7065814" y="1739902"/>
              <a:ext cx="1427394" cy="1427392"/>
            </a:xfrm>
            <a:custGeom>
              <a:avLst/>
              <a:gdLst/>
              <a:ahLst/>
              <a:cxnLst/>
              <a:rect l="l" t="t" r="r" b="b"/>
              <a:pathLst>
                <a:path w="3276" h="3275" extrusionOk="0">
                  <a:moveTo>
                    <a:pt x="2693" y="583"/>
                  </a:moveTo>
                  <a:lnTo>
                    <a:pt x="2693" y="583"/>
                  </a:lnTo>
                  <a:cubicBezTo>
                    <a:pt x="3275" y="1165"/>
                    <a:pt x="3275" y="2108"/>
                    <a:pt x="2693" y="2691"/>
                  </a:cubicBezTo>
                  <a:lnTo>
                    <a:pt x="2693" y="2691"/>
                  </a:lnTo>
                  <a:cubicBezTo>
                    <a:pt x="2111" y="3274"/>
                    <a:pt x="1166" y="3274"/>
                    <a:pt x="584" y="2691"/>
                  </a:cubicBezTo>
                  <a:lnTo>
                    <a:pt x="584" y="2691"/>
                  </a:lnTo>
                  <a:cubicBezTo>
                    <a:pt x="0" y="2108"/>
                    <a:pt x="0" y="1165"/>
                    <a:pt x="584" y="583"/>
                  </a:cubicBezTo>
                  <a:lnTo>
                    <a:pt x="584" y="583"/>
                  </a:lnTo>
                  <a:cubicBezTo>
                    <a:pt x="1166" y="0"/>
                    <a:pt x="2111" y="0"/>
                    <a:pt x="2693" y="583"/>
                  </a:cubicBezTo>
                </a:path>
              </a:pathLst>
            </a:custGeom>
            <a:solidFill>
              <a:srgbClr val="F7941D">
                <a:alpha val="3000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3" name="Google Shape;223;p26"/>
            <p:cNvSpPr/>
            <p:nvPr/>
          </p:nvSpPr>
          <p:spPr>
            <a:xfrm>
              <a:off x="7551855" y="4813683"/>
              <a:ext cx="2410998" cy="220928"/>
            </a:xfrm>
            <a:custGeom>
              <a:avLst/>
              <a:gdLst/>
              <a:ahLst/>
              <a:cxnLst/>
              <a:rect l="l" t="t" r="r" b="b"/>
              <a:pathLst>
                <a:path w="5532" h="509" extrusionOk="0">
                  <a:moveTo>
                    <a:pt x="5531" y="254"/>
                  </a:moveTo>
                  <a:lnTo>
                    <a:pt x="5531" y="254"/>
                  </a:lnTo>
                  <a:cubicBezTo>
                    <a:pt x="5531" y="394"/>
                    <a:pt x="4292" y="508"/>
                    <a:pt x="2766" y="508"/>
                  </a:cubicBezTo>
                  <a:lnTo>
                    <a:pt x="2766" y="508"/>
                  </a:lnTo>
                  <a:cubicBezTo>
                    <a:pt x="1239" y="508"/>
                    <a:pt x="0" y="394"/>
                    <a:pt x="0" y="254"/>
                  </a:cubicBezTo>
                  <a:lnTo>
                    <a:pt x="0" y="254"/>
                  </a:lnTo>
                  <a:cubicBezTo>
                    <a:pt x="0" y="113"/>
                    <a:pt x="1239" y="0"/>
                    <a:pt x="2766" y="0"/>
                  </a:cubicBezTo>
                  <a:lnTo>
                    <a:pt x="2766" y="0"/>
                  </a:lnTo>
                  <a:cubicBezTo>
                    <a:pt x="4292" y="0"/>
                    <a:pt x="5531" y="113"/>
                    <a:pt x="5531" y="25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4" name="Google Shape;224;p26"/>
            <p:cNvSpPr/>
            <p:nvPr/>
          </p:nvSpPr>
          <p:spPr>
            <a:xfrm>
              <a:off x="7684413" y="4462119"/>
              <a:ext cx="643573" cy="403433"/>
            </a:xfrm>
            <a:custGeom>
              <a:avLst/>
              <a:gdLst/>
              <a:ahLst/>
              <a:cxnLst/>
              <a:rect l="l" t="t" r="r" b="b"/>
              <a:pathLst>
                <a:path w="1478" h="926" extrusionOk="0">
                  <a:moveTo>
                    <a:pt x="1366" y="730"/>
                  </a:moveTo>
                  <a:lnTo>
                    <a:pt x="1366" y="730"/>
                  </a:lnTo>
                  <a:cubicBezTo>
                    <a:pt x="1358" y="716"/>
                    <a:pt x="1351" y="702"/>
                    <a:pt x="1344" y="688"/>
                  </a:cubicBezTo>
                  <a:lnTo>
                    <a:pt x="1344" y="688"/>
                  </a:lnTo>
                  <a:cubicBezTo>
                    <a:pt x="1286" y="567"/>
                    <a:pt x="1198" y="508"/>
                    <a:pt x="1135" y="528"/>
                  </a:cubicBezTo>
                  <a:lnTo>
                    <a:pt x="1135" y="528"/>
                  </a:lnTo>
                  <a:cubicBezTo>
                    <a:pt x="1070" y="549"/>
                    <a:pt x="1172" y="759"/>
                    <a:pt x="1172" y="759"/>
                  </a:cubicBezTo>
                  <a:lnTo>
                    <a:pt x="1172" y="759"/>
                  </a:lnTo>
                  <a:cubicBezTo>
                    <a:pt x="1172" y="759"/>
                    <a:pt x="1016" y="406"/>
                    <a:pt x="884" y="422"/>
                  </a:cubicBezTo>
                  <a:lnTo>
                    <a:pt x="884" y="422"/>
                  </a:lnTo>
                  <a:cubicBezTo>
                    <a:pt x="752" y="438"/>
                    <a:pt x="941" y="751"/>
                    <a:pt x="930" y="759"/>
                  </a:cubicBezTo>
                  <a:lnTo>
                    <a:pt x="930" y="759"/>
                  </a:lnTo>
                  <a:cubicBezTo>
                    <a:pt x="917" y="768"/>
                    <a:pt x="503" y="0"/>
                    <a:pt x="285" y="108"/>
                  </a:cubicBezTo>
                  <a:lnTo>
                    <a:pt x="285" y="108"/>
                  </a:lnTo>
                  <a:cubicBezTo>
                    <a:pt x="67" y="216"/>
                    <a:pt x="561" y="850"/>
                    <a:pt x="561" y="850"/>
                  </a:cubicBezTo>
                  <a:lnTo>
                    <a:pt x="561" y="850"/>
                  </a:lnTo>
                  <a:cubicBezTo>
                    <a:pt x="561" y="850"/>
                    <a:pt x="182" y="475"/>
                    <a:pt x="91" y="576"/>
                  </a:cubicBezTo>
                  <a:lnTo>
                    <a:pt x="91" y="576"/>
                  </a:lnTo>
                  <a:cubicBezTo>
                    <a:pt x="0" y="677"/>
                    <a:pt x="243" y="925"/>
                    <a:pt x="243" y="925"/>
                  </a:cubicBezTo>
                  <a:lnTo>
                    <a:pt x="1477" y="925"/>
                  </a:lnTo>
                  <a:lnTo>
                    <a:pt x="1366" y="73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5" name="Google Shape;225;p26"/>
            <p:cNvSpPr/>
            <p:nvPr/>
          </p:nvSpPr>
          <p:spPr>
            <a:xfrm>
              <a:off x="9159830" y="4544727"/>
              <a:ext cx="560966" cy="320826"/>
            </a:xfrm>
            <a:custGeom>
              <a:avLst/>
              <a:gdLst/>
              <a:ahLst/>
              <a:cxnLst/>
              <a:rect l="l" t="t" r="r" b="b"/>
              <a:pathLst>
                <a:path w="1288" h="736" extrusionOk="0">
                  <a:moveTo>
                    <a:pt x="107" y="519"/>
                  </a:moveTo>
                  <a:lnTo>
                    <a:pt x="107" y="519"/>
                  </a:lnTo>
                  <a:cubicBezTo>
                    <a:pt x="165" y="384"/>
                    <a:pt x="260" y="317"/>
                    <a:pt x="326" y="338"/>
                  </a:cubicBezTo>
                  <a:lnTo>
                    <a:pt x="326" y="338"/>
                  </a:lnTo>
                  <a:cubicBezTo>
                    <a:pt x="392" y="359"/>
                    <a:pt x="289" y="569"/>
                    <a:pt x="289" y="569"/>
                  </a:cubicBezTo>
                  <a:lnTo>
                    <a:pt x="289" y="569"/>
                  </a:lnTo>
                  <a:cubicBezTo>
                    <a:pt x="289" y="569"/>
                    <a:pt x="563" y="0"/>
                    <a:pt x="695" y="16"/>
                  </a:cubicBezTo>
                  <a:lnTo>
                    <a:pt x="695" y="16"/>
                  </a:lnTo>
                  <a:cubicBezTo>
                    <a:pt x="827" y="32"/>
                    <a:pt x="520" y="561"/>
                    <a:pt x="532" y="569"/>
                  </a:cubicBezTo>
                  <a:lnTo>
                    <a:pt x="532" y="569"/>
                  </a:lnTo>
                  <a:cubicBezTo>
                    <a:pt x="544" y="577"/>
                    <a:pt x="773" y="102"/>
                    <a:pt x="984" y="226"/>
                  </a:cubicBezTo>
                  <a:lnTo>
                    <a:pt x="984" y="226"/>
                  </a:lnTo>
                  <a:cubicBezTo>
                    <a:pt x="1074" y="279"/>
                    <a:pt x="901" y="660"/>
                    <a:pt x="901" y="660"/>
                  </a:cubicBezTo>
                  <a:lnTo>
                    <a:pt x="901" y="660"/>
                  </a:lnTo>
                  <a:cubicBezTo>
                    <a:pt x="901" y="660"/>
                    <a:pt x="1107" y="399"/>
                    <a:pt x="1196" y="500"/>
                  </a:cubicBezTo>
                  <a:lnTo>
                    <a:pt x="1196" y="500"/>
                  </a:lnTo>
                  <a:cubicBezTo>
                    <a:pt x="1287" y="600"/>
                    <a:pt x="1217" y="735"/>
                    <a:pt x="1217" y="735"/>
                  </a:cubicBezTo>
                  <a:lnTo>
                    <a:pt x="0" y="735"/>
                  </a:lnTo>
                  <a:lnTo>
                    <a:pt x="107" y="51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6" name="Google Shape;226;p26"/>
            <p:cNvSpPr/>
            <p:nvPr/>
          </p:nvSpPr>
          <p:spPr>
            <a:xfrm>
              <a:off x="8412515" y="2277814"/>
              <a:ext cx="889476" cy="1008584"/>
            </a:xfrm>
            <a:custGeom>
              <a:avLst/>
              <a:gdLst/>
              <a:ahLst/>
              <a:cxnLst/>
              <a:rect l="l" t="t" r="r" b="b"/>
              <a:pathLst>
                <a:path w="2043" h="2317" extrusionOk="0">
                  <a:moveTo>
                    <a:pt x="1593" y="2316"/>
                  </a:moveTo>
                  <a:lnTo>
                    <a:pt x="428" y="2316"/>
                  </a:lnTo>
                  <a:lnTo>
                    <a:pt x="428" y="2316"/>
                  </a:lnTo>
                  <a:cubicBezTo>
                    <a:pt x="190" y="2316"/>
                    <a:pt x="0" y="2068"/>
                    <a:pt x="11" y="1772"/>
                  </a:cubicBezTo>
                  <a:lnTo>
                    <a:pt x="61" y="419"/>
                  </a:lnTo>
                  <a:lnTo>
                    <a:pt x="61" y="419"/>
                  </a:lnTo>
                  <a:cubicBezTo>
                    <a:pt x="69" y="184"/>
                    <a:pt x="223" y="0"/>
                    <a:pt x="411" y="0"/>
                  </a:cubicBezTo>
                  <a:lnTo>
                    <a:pt x="1474" y="0"/>
                  </a:lnTo>
                  <a:lnTo>
                    <a:pt x="1474" y="0"/>
                  </a:lnTo>
                  <a:cubicBezTo>
                    <a:pt x="1665" y="0"/>
                    <a:pt x="1828" y="175"/>
                    <a:pt x="1854" y="412"/>
                  </a:cubicBezTo>
                  <a:lnTo>
                    <a:pt x="1918" y="958"/>
                  </a:lnTo>
                  <a:lnTo>
                    <a:pt x="2006" y="1721"/>
                  </a:lnTo>
                  <a:lnTo>
                    <a:pt x="2006" y="1721"/>
                  </a:lnTo>
                  <a:cubicBezTo>
                    <a:pt x="2042" y="2034"/>
                    <a:pt x="1848" y="2316"/>
                    <a:pt x="1593" y="231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7" name="Google Shape;227;p26"/>
            <p:cNvSpPr/>
            <p:nvPr/>
          </p:nvSpPr>
          <p:spPr>
            <a:xfrm>
              <a:off x="9081064" y="2529479"/>
              <a:ext cx="190189" cy="234376"/>
            </a:xfrm>
            <a:custGeom>
              <a:avLst/>
              <a:gdLst/>
              <a:ahLst/>
              <a:cxnLst/>
              <a:rect l="l" t="t" r="r" b="b"/>
              <a:pathLst>
                <a:path w="438" h="539" extrusionOk="0">
                  <a:moveTo>
                    <a:pt x="163" y="0"/>
                  </a:moveTo>
                  <a:lnTo>
                    <a:pt x="275" y="0"/>
                  </a:lnTo>
                  <a:lnTo>
                    <a:pt x="275" y="0"/>
                  </a:lnTo>
                  <a:cubicBezTo>
                    <a:pt x="354" y="0"/>
                    <a:pt x="419" y="68"/>
                    <a:pt x="422" y="154"/>
                  </a:cubicBezTo>
                  <a:lnTo>
                    <a:pt x="437" y="538"/>
                  </a:lnTo>
                  <a:lnTo>
                    <a:pt x="0" y="538"/>
                  </a:lnTo>
                  <a:lnTo>
                    <a:pt x="16" y="154"/>
                  </a:lnTo>
                  <a:lnTo>
                    <a:pt x="16" y="154"/>
                  </a:lnTo>
                  <a:cubicBezTo>
                    <a:pt x="19" y="68"/>
                    <a:pt x="84" y="0"/>
                    <a:pt x="163"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8" name="Google Shape;228;p26"/>
            <p:cNvSpPr/>
            <p:nvPr/>
          </p:nvSpPr>
          <p:spPr>
            <a:xfrm>
              <a:off x="9146382" y="2471845"/>
              <a:ext cx="57634" cy="88371"/>
            </a:xfrm>
            <a:custGeom>
              <a:avLst/>
              <a:gdLst/>
              <a:ahLst/>
              <a:cxnLst/>
              <a:rect l="l" t="t" r="r" b="b"/>
              <a:pathLst>
                <a:path w="133" h="202" extrusionOk="0">
                  <a:moveTo>
                    <a:pt x="132" y="201"/>
                  </a:moveTo>
                  <a:lnTo>
                    <a:pt x="0" y="201"/>
                  </a:lnTo>
                  <a:lnTo>
                    <a:pt x="0" y="0"/>
                  </a:lnTo>
                  <a:lnTo>
                    <a:pt x="132" y="0"/>
                  </a:lnTo>
                  <a:lnTo>
                    <a:pt x="132" y="201"/>
                  </a:lnTo>
                </a:path>
              </a:pathLst>
            </a:custGeom>
            <a:solidFill>
              <a:srgbClr val="36475B"/>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9" name="Google Shape;229;p26"/>
            <p:cNvSpPr/>
            <p:nvPr/>
          </p:nvSpPr>
          <p:spPr>
            <a:xfrm>
              <a:off x="9136777" y="2464161"/>
              <a:ext cx="78765" cy="51870"/>
            </a:xfrm>
            <a:custGeom>
              <a:avLst/>
              <a:gdLst/>
              <a:ahLst/>
              <a:cxnLst/>
              <a:rect l="l" t="t" r="r" b="b"/>
              <a:pathLst>
                <a:path w="181" h="118" extrusionOk="0">
                  <a:moveTo>
                    <a:pt x="43" y="0"/>
                  </a:moveTo>
                  <a:lnTo>
                    <a:pt x="138" y="0"/>
                  </a:lnTo>
                  <a:lnTo>
                    <a:pt x="138" y="0"/>
                  </a:lnTo>
                  <a:cubicBezTo>
                    <a:pt x="161" y="0"/>
                    <a:pt x="180" y="19"/>
                    <a:pt x="180" y="42"/>
                  </a:cubicBezTo>
                  <a:lnTo>
                    <a:pt x="180" y="117"/>
                  </a:lnTo>
                  <a:lnTo>
                    <a:pt x="0" y="117"/>
                  </a:lnTo>
                  <a:lnTo>
                    <a:pt x="0" y="42"/>
                  </a:lnTo>
                  <a:lnTo>
                    <a:pt x="0" y="42"/>
                  </a:lnTo>
                  <a:cubicBezTo>
                    <a:pt x="0" y="19"/>
                    <a:pt x="19" y="0"/>
                    <a:pt x="43"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0" name="Google Shape;230;p26"/>
            <p:cNvSpPr/>
            <p:nvPr/>
          </p:nvSpPr>
          <p:spPr>
            <a:xfrm>
              <a:off x="9061853" y="2752328"/>
              <a:ext cx="253586" cy="534067"/>
            </a:xfrm>
            <a:custGeom>
              <a:avLst/>
              <a:gdLst/>
              <a:ahLst/>
              <a:cxnLst/>
              <a:rect l="l" t="t" r="r" b="b"/>
              <a:pathLst>
                <a:path w="584" h="1227" extrusionOk="0">
                  <a:moveTo>
                    <a:pt x="176" y="1226"/>
                  </a:moveTo>
                  <a:lnTo>
                    <a:pt x="382" y="1226"/>
                  </a:lnTo>
                  <a:lnTo>
                    <a:pt x="382" y="1226"/>
                  </a:lnTo>
                  <a:cubicBezTo>
                    <a:pt x="495" y="1226"/>
                    <a:pt x="583" y="1121"/>
                    <a:pt x="572" y="999"/>
                  </a:cubicBezTo>
                  <a:lnTo>
                    <a:pt x="515" y="0"/>
                  </a:lnTo>
                  <a:lnTo>
                    <a:pt x="0" y="0"/>
                  </a:lnTo>
                  <a:lnTo>
                    <a:pt x="0" y="1036"/>
                  </a:lnTo>
                  <a:lnTo>
                    <a:pt x="0" y="1036"/>
                  </a:lnTo>
                  <a:cubicBezTo>
                    <a:pt x="0" y="1141"/>
                    <a:pt x="79" y="1226"/>
                    <a:pt x="176" y="122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1" name="Google Shape;231;p26"/>
            <p:cNvSpPr/>
            <p:nvPr/>
          </p:nvSpPr>
          <p:spPr>
            <a:xfrm>
              <a:off x="8303012" y="1993489"/>
              <a:ext cx="1135376" cy="332351"/>
            </a:xfrm>
            <a:custGeom>
              <a:avLst/>
              <a:gdLst/>
              <a:ahLst/>
              <a:cxnLst/>
              <a:rect l="l" t="t" r="r" b="b"/>
              <a:pathLst>
                <a:path w="2605" h="764" extrusionOk="0">
                  <a:moveTo>
                    <a:pt x="2222" y="0"/>
                  </a:moveTo>
                  <a:lnTo>
                    <a:pt x="381" y="0"/>
                  </a:lnTo>
                  <a:lnTo>
                    <a:pt x="381" y="0"/>
                  </a:lnTo>
                  <a:cubicBezTo>
                    <a:pt x="170" y="0"/>
                    <a:pt x="0" y="172"/>
                    <a:pt x="0" y="381"/>
                  </a:cubicBezTo>
                  <a:lnTo>
                    <a:pt x="0" y="381"/>
                  </a:lnTo>
                  <a:lnTo>
                    <a:pt x="0" y="381"/>
                  </a:lnTo>
                  <a:cubicBezTo>
                    <a:pt x="0" y="592"/>
                    <a:pt x="170" y="763"/>
                    <a:pt x="381" y="763"/>
                  </a:cubicBezTo>
                  <a:lnTo>
                    <a:pt x="2222" y="763"/>
                  </a:lnTo>
                  <a:lnTo>
                    <a:pt x="2222" y="763"/>
                  </a:lnTo>
                  <a:cubicBezTo>
                    <a:pt x="2433" y="763"/>
                    <a:pt x="2604" y="592"/>
                    <a:pt x="2604" y="381"/>
                  </a:cubicBezTo>
                  <a:lnTo>
                    <a:pt x="2604" y="381"/>
                  </a:lnTo>
                  <a:lnTo>
                    <a:pt x="2604" y="381"/>
                  </a:lnTo>
                  <a:cubicBezTo>
                    <a:pt x="2604" y="172"/>
                    <a:pt x="2433" y="0"/>
                    <a:pt x="2222"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2" name="Google Shape;232;p26"/>
            <p:cNvSpPr/>
            <p:nvPr/>
          </p:nvSpPr>
          <p:spPr>
            <a:xfrm>
              <a:off x="9079143" y="1970436"/>
              <a:ext cx="378459" cy="378459"/>
            </a:xfrm>
            <a:custGeom>
              <a:avLst/>
              <a:gdLst/>
              <a:ahLst/>
              <a:cxnLst/>
              <a:rect l="l" t="t" r="r" b="b"/>
              <a:pathLst>
                <a:path w="868" h="867" extrusionOk="0">
                  <a:moveTo>
                    <a:pt x="787" y="287"/>
                  </a:moveTo>
                  <a:lnTo>
                    <a:pt x="787" y="287"/>
                  </a:lnTo>
                  <a:cubicBezTo>
                    <a:pt x="867" y="482"/>
                    <a:pt x="775" y="705"/>
                    <a:pt x="580" y="785"/>
                  </a:cubicBezTo>
                  <a:lnTo>
                    <a:pt x="580" y="785"/>
                  </a:lnTo>
                  <a:cubicBezTo>
                    <a:pt x="386" y="866"/>
                    <a:pt x="162" y="774"/>
                    <a:pt x="81" y="579"/>
                  </a:cubicBezTo>
                  <a:lnTo>
                    <a:pt x="81" y="579"/>
                  </a:lnTo>
                  <a:cubicBezTo>
                    <a:pt x="0" y="384"/>
                    <a:pt x="94" y="162"/>
                    <a:pt x="289" y="81"/>
                  </a:cubicBezTo>
                  <a:lnTo>
                    <a:pt x="289" y="81"/>
                  </a:lnTo>
                  <a:cubicBezTo>
                    <a:pt x="484" y="0"/>
                    <a:pt x="706" y="94"/>
                    <a:pt x="787" y="287"/>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3" name="Google Shape;233;p26"/>
            <p:cNvSpPr/>
            <p:nvPr/>
          </p:nvSpPr>
          <p:spPr>
            <a:xfrm>
              <a:off x="9123328" y="2014621"/>
              <a:ext cx="292009" cy="292009"/>
            </a:xfrm>
            <a:custGeom>
              <a:avLst/>
              <a:gdLst/>
              <a:ahLst/>
              <a:cxnLst/>
              <a:rect l="l" t="t" r="r" b="b"/>
              <a:pathLst>
                <a:path w="671" h="670" extrusionOk="0">
                  <a:moveTo>
                    <a:pt x="670" y="334"/>
                  </a:moveTo>
                  <a:lnTo>
                    <a:pt x="670" y="334"/>
                  </a:lnTo>
                  <a:cubicBezTo>
                    <a:pt x="670" y="151"/>
                    <a:pt x="521" y="0"/>
                    <a:pt x="336" y="0"/>
                  </a:cubicBezTo>
                  <a:lnTo>
                    <a:pt x="336" y="0"/>
                  </a:lnTo>
                  <a:cubicBezTo>
                    <a:pt x="151" y="0"/>
                    <a:pt x="0" y="151"/>
                    <a:pt x="0" y="334"/>
                  </a:cubicBezTo>
                  <a:lnTo>
                    <a:pt x="0" y="334"/>
                  </a:lnTo>
                  <a:cubicBezTo>
                    <a:pt x="0" y="519"/>
                    <a:pt x="151" y="669"/>
                    <a:pt x="336" y="669"/>
                  </a:cubicBezTo>
                  <a:lnTo>
                    <a:pt x="336" y="669"/>
                  </a:lnTo>
                  <a:cubicBezTo>
                    <a:pt x="521" y="669"/>
                    <a:pt x="670" y="519"/>
                    <a:pt x="670" y="33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4" name="Google Shape;234;p26"/>
            <p:cNvSpPr/>
            <p:nvPr/>
          </p:nvSpPr>
          <p:spPr>
            <a:xfrm>
              <a:off x="9146365" y="2035753"/>
              <a:ext cx="249744" cy="249745"/>
            </a:xfrm>
            <a:custGeom>
              <a:avLst/>
              <a:gdLst/>
              <a:ahLst/>
              <a:cxnLst/>
              <a:rect l="l" t="t" r="r" b="b"/>
              <a:pathLst>
                <a:path w="575" h="574" extrusionOk="0">
                  <a:moveTo>
                    <a:pt x="574" y="286"/>
                  </a:moveTo>
                  <a:lnTo>
                    <a:pt x="574" y="286"/>
                  </a:lnTo>
                  <a:cubicBezTo>
                    <a:pt x="574" y="127"/>
                    <a:pt x="446" y="0"/>
                    <a:pt x="288" y="0"/>
                  </a:cubicBezTo>
                  <a:lnTo>
                    <a:pt x="288" y="0"/>
                  </a:lnTo>
                  <a:cubicBezTo>
                    <a:pt x="129" y="0"/>
                    <a:pt x="0" y="127"/>
                    <a:pt x="0" y="286"/>
                  </a:cubicBezTo>
                  <a:lnTo>
                    <a:pt x="0" y="286"/>
                  </a:lnTo>
                  <a:cubicBezTo>
                    <a:pt x="0" y="445"/>
                    <a:pt x="129" y="573"/>
                    <a:pt x="288" y="573"/>
                  </a:cubicBezTo>
                  <a:lnTo>
                    <a:pt x="288" y="573"/>
                  </a:lnTo>
                  <a:cubicBezTo>
                    <a:pt x="446" y="573"/>
                    <a:pt x="574" y="445"/>
                    <a:pt x="574" y="286"/>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5" name="Google Shape;235;p26"/>
            <p:cNvSpPr/>
            <p:nvPr/>
          </p:nvSpPr>
          <p:spPr>
            <a:xfrm>
              <a:off x="8347197" y="1993489"/>
              <a:ext cx="238218" cy="332351"/>
            </a:xfrm>
            <a:custGeom>
              <a:avLst/>
              <a:gdLst/>
              <a:ahLst/>
              <a:cxnLst/>
              <a:rect l="l" t="t" r="r" b="b"/>
              <a:pathLst>
                <a:path w="549" h="764" extrusionOk="0">
                  <a:moveTo>
                    <a:pt x="166" y="381"/>
                  </a:moveTo>
                  <a:lnTo>
                    <a:pt x="166" y="381"/>
                  </a:lnTo>
                  <a:cubicBezTo>
                    <a:pt x="166" y="171"/>
                    <a:pt x="336" y="0"/>
                    <a:pt x="548" y="0"/>
                  </a:cubicBezTo>
                  <a:lnTo>
                    <a:pt x="382" y="0"/>
                  </a:lnTo>
                  <a:lnTo>
                    <a:pt x="382" y="0"/>
                  </a:lnTo>
                  <a:cubicBezTo>
                    <a:pt x="172" y="0"/>
                    <a:pt x="0" y="171"/>
                    <a:pt x="0" y="381"/>
                  </a:cubicBezTo>
                  <a:lnTo>
                    <a:pt x="0" y="381"/>
                  </a:lnTo>
                  <a:cubicBezTo>
                    <a:pt x="0" y="592"/>
                    <a:pt x="172" y="763"/>
                    <a:pt x="382" y="763"/>
                  </a:cubicBezTo>
                  <a:lnTo>
                    <a:pt x="548" y="763"/>
                  </a:lnTo>
                  <a:lnTo>
                    <a:pt x="548" y="763"/>
                  </a:lnTo>
                  <a:cubicBezTo>
                    <a:pt x="336" y="763"/>
                    <a:pt x="166" y="592"/>
                    <a:pt x="166" y="38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6" name="Google Shape;236;p26"/>
            <p:cNvSpPr/>
            <p:nvPr/>
          </p:nvSpPr>
          <p:spPr>
            <a:xfrm>
              <a:off x="8871663" y="1993489"/>
              <a:ext cx="238218" cy="332351"/>
            </a:xfrm>
            <a:custGeom>
              <a:avLst/>
              <a:gdLst/>
              <a:ahLst/>
              <a:cxnLst/>
              <a:rect l="l" t="t" r="r" b="b"/>
              <a:pathLst>
                <a:path w="548" h="764" extrusionOk="0">
                  <a:moveTo>
                    <a:pt x="166" y="381"/>
                  </a:moveTo>
                  <a:lnTo>
                    <a:pt x="166" y="381"/>
                  </a:lnTo>
                  <a:cubicBezTo>
                    <a:pt x="166" y="171"/>
                    <a:pt x="336" y="0"/>
                    <a:pt x="547" y="0"/>
                  </a:cubicBezTo>
                  <a:lnTo>
                    <a:pt x="381" y="0"/>
                  </a:lnTo>
                  <a:lnTo>
                    <a:pt x="381" y="0"/>
                  </a:lnTo>
                  <a:cubicBezTo>
                    <a:pt x="170" y="0"/>
                    <a:pt x="0" y="171"/>
                    <a:pt x="0" y="381"/>
                  </a:cubicBezTo>
                  <a:lnTo>
                    <a:pt x="0" y="381"/>
                  </a:lnTo>
                  <a:cubicBezTo>
                    <a:pt x="0" y="592"/>
                    <a:pt x="170" y="763"/>
                    <a:pt x="381" y="763"/>
                  </a:cubicBezTo>
                  <a:lnTo>
                    <a:pt x="547" y="763"/>
                  </a:lnTo>
                  <a:lnTo>
                    <a:pt x="547" y="763"/>
                  </a:lnTo>
                  <a:cubicBezTo>
                    <a:pt x="336" y="763"/>
                    <a:pt x="166" y="592"/>
                    <a:pt x="166" y="38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7" name="Google Shape;237;p26"/>
            <p:cNvSpPr/>
            <p:nvPr/>
          </p:nvSpPr>
          <p:spPr>
            <a:xfrm>
              <a:off x="9044563" y="4581228"/>
              <a:ext cx="426490" cy="345801"/>
            </a:xfrm>
            <a:custGeom>
              <a:avLst/>
              <a:gdLst/>
              <a:ahLst/>
              <a:cxnLst/>
              <a:rect l="l" t="t" r="r" b="b"/>
              <a:pathLst>
                <a:path w="977" h="794" extrusionOk="0">
                  <a:moveTo>
                    <a:pt x="976" y="793"/>
                  </a:moveTo>
                  <a:lnTo>
                    <a:pt x="136" y="793"/>
                  </a:lnTo>
                  <a:lnTo>
                    <a:pt x="110" y="644"/>
                  </a:lnTo>
                  <a:lnTo>
                    <a:pt x="0" y="0"/>
                  </a:lnTo>
                  <a:lnTo>
                    <a:pt x="434" y="0"/>
                  </a:lnTo>
                  <a:lnTo>
                    <a:pt x="434" y="0"/>
                  </a:lnTo>
                  <a:cubicBezTo>
                    <a:pt x="434" y="0"/>
                    <a:pt x="583" y="281"/>
                    <a:pt x="778" y="397"/>
                  </a:cubicBezTo>
                  <a:lnTo>
                    <a:pt x="778" y="397"/>
                  </a:lnTo>
                  <a:cubicBezTo>
                    <a:pt x="879" y="456"/>
                    <a:pt x="928" y="558"/>
                    <a:pt x="952" y="644"/>
                  </a:cubicBezTo>
                  <a:lnTo>
                    <a:pt x="952" y="644"/>
                  </a:lnTo>
                  <a:cubicBezTo>
                    <a:pt x="976" y="727"/>
                    <a:pt x="976" y="793"/>
                    <a:pt x="976" y="793"/>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8" name="Google Shape;238;p26"/>
            <p:cNvSpPr/>
            <p:nvPr/>
          </p:nvSpPr>
          <p:spPr>
            <a:xfrm>
              <a:off x="9092590" y="4863632"/>
              <a:ext cx="378461" cy="65318"/>
            </a:xfrm>
            <a:custGeom>
              <a:avLst/>
              <a:gdLst/>
              <a:ahLst/>
              <a:cxnLst/>
              <a:rect l="l" t="t" r="r" b="b"/>
              <a:pathLst>
                <a:path w="867" h="150" extrusionOk="0">
                  <a:moveTo>
                    <a:pt x="866" y="149"/>
                  </a:moveTo>
                  <a:lnTo>
                    <a:pt x="26" y="149"/>
                  </a:lnTo>
                  <a:lnTo>
                    <a:pt x="0" y="0"/>
                  </a:lnTo>
                  <a:lnTo>
                    <a:pt x="842" y="0"/>
                  </a:lnTo>
                  <a:lnTo>
                    <a:pt x="842" y="0"/>
                  </a:lnTo>
                  <a:cubicBezTo>
                    <a:pt x="866" y="83"/>
                    <a:pt x="866" y="149"/>
                    <a:pt x="866" y="14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9" name="Google Shape;239;p26"/>
            <p:cNvSpPr/>
            <p:nvPr/>
          </p:nvSpPr>
          <p:spPr>
            <a:xfrm>
              <a:off x="9150224" y="4658072"/>
              <a:ext cx="161374" cy="28816"/>
            </a:xfrm>
            <a:custGeom>
              <a:avLst/>
              <a:gdLst/>
              <a:ahLst/>
              <a:cxnLst/>
              <a:rect l="l" t="t" r="r" b="b"/>
              <a:pathLst>
                <a:path w="369" h="65" extrusionOk="0">
                  <a:moveTo>
                    <a:pt x="16" y="64"/>
                  </a:moveTo>
                  <a:lnTo>
                    <a:pt x="16" y="64"/>
                  </a:lnTo>
                  <a:cubicBezTo>
                    <a:pt x="29" y="63"/>
                    <a:pt x="44" y="57"/>
                    <a:pt x="56" y="52"/>
                  </a:cubicBezTo>
                  <a:lnTo>
                    <a:pt x="56" y="52"/>
                  </a:lnTo>
                  <a:cubicBezTo>
                    <a:pt x="70" y="49"/>
                    <a:pt x="85" y="46"/>
                    <a:pt x="98" y="42"/>
                  </a:cubicBezTo>
                  <a:lnTo>
                    <a:pt x="98" y="42"/>
                  </a:lnTo>
                  <a:cubicBezTo>
                    <a:pt x="125" y="37"/>
                    <a:pt x="154" y="34"/>
                    <a:pt x="180" y="34"/>
                  </a:cubicBezTo>
                  <a:lnTo>
                    <a:pt x="180" y="34"/>
                  </a:lnTo>
                  <a:cubicBezTo>
                    <a:pt x="236" y="32"/>
                    <a:pt x="292" y="43"/>
                    <a:pt x="346" y="57"/>
                  </a:cubicBezTo>
                  <a:lnTo>
                    <a:pt x="346" y="57"/>
                  </a:lnTo>
                  <a:cubicBezTo>
                    <a:pt x="359" y="60"/>
                    <a:pt x="368" y="41"/>
                    <a:pt x="355" y="35"/>
                  </a:cubicBezTo>
                  <a:lnTo>
                    <a:pt x="355" y="35"/>
                  </a:lnTo>
                  <a:cubicBezTo>
                    <a:pt x="301" y="8"/>
                    <a:pt x="239" y="0"/>
                    <a:pt x="180" y="2"/>
                  </a:cubicBezTo>
                  <a:lnTo>
                    <a:pt x="180" y="2"/>
                  </a:lnTo>
                  <a:cubicBezTo>
                    <a:pt x="150" y="2"/>
                    <a:pt x="119" y="6"/>
                    <a:pt x="90" y="13"/>
                  </a:cubicBezTo>
                  <a:lnTo>
                    <a:pt x="90" y="13"/>
                  </a:lnTo>
                  <a:cubicBezTo>
                    <a:pt x="76" y="16"/>
                    <a:pt x="61" y="21"/>
                    <a:pt x="47" y="26"/>
                  </a:cubicBezTo>
                  <a:lnTo>
                    <a:pt x="47" y="26"/>
                  </a:lnTo>
                  <a:cubicBezTo>
                    <a:pt x="34" y="29"/>
                    <a:pt x="18" y="35"/>
                    <a:pt x="7" y="44"/>
                  </a:cubicBezTo>
                  <a:lnTo>
                    <a:pt x="7" y="44"/>
                  </a:lnTo>
                  <a:cubicBezTo>
                    <a:pt x="0" y="51"/>
                    <a:pt x="5" y="64"/>
                    <a:pt x="16" y="6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0" name="Google Shape;240;p26"/>
            <p:cNvSpPr/>
            <p:nvPr/>
          </p:nvSpPr>
          <p:spPr>
            <a:xfrm>
              <a:off x="9171357" y="4706101"/>
              <a:ext cx="155610" cy="21132"/>
            </a:xfrm>
            <a:custGeom>
              <a:avLst/>
              <a:gdLst/>
              <a:ahLst/>
              <a:cxnLst/>
              <a:rect l="l" t="t" r="r" b="b"/>
              <a:pathLst>
                <a:path w="356" h="47" extrusionOk="0">
                  <a:moveTo>
                    <a:pt x="11" y="37"/>
                  </a:moveTo>
                  <a:lnTo>
                    <a:pt x="11" y="37"/>
                  </a:lnTo>
                  <a:cubicBezTo>
                    <a:pt x="37" y="36"/>
                    <a:pt x="64" y="31"/>
                    <a:pt x="89" y="29"/>
                  </a:cubicBezTo>
                  <a:lnTo>
                    <a:pt x="89" y="29"/>
                  </a:lnTo>
                  <a:cubicBezTo>
                    <a:pt x="117" y="28"/>
                    <a:pt x="144" y="27"/>
                    <a:pt x="171" y="28"/>
                  </a:cubicBezTo>
                  <a:lnTo>
                    <a:pt x="171" y="28"/>
                  </a:lnTo>
                  <a:cubicBezTo>
                    <a:pt x="225" y="28"/>
                    <a:pt x="279" y="33"/>
                    <a:pt x="332" y="43"/>
                  </a:cubicBezTo>
                  <a:lnTo>
                    <a:pt x="332" y="43"/>
                  </a:lnTo>
                  <a:cubicBezTo>
                    <a:pt x="348" y="46"/>
                    <a:pt x="355" y="22"/>
                    <a:pt x="339" y="17"/>
                  </a:cubicBezTo>
                  <a:lnTo>
                    <a:pt x="339" y="17"/>
                  </a:lnTo>
                  <a:cubicBezTo>
                    <a:pt x="284" y="6"/>
                    <a:pt x="229" y="0"/>
                    <a:pt x="173" y="0"/>
                  </a:cubicBezTo>
                  <a:lnTo>
                    <a:pt x="173" y="0"/>
                  </a:lnTo>
                  <a:cubicBezTo>
                    <a:pt x="145" y="1"/>
                    <a:pt x="117" y="2"/>
                    <a:pt x="89" y="6"/>
                  </a:cubicBezTo>
                  <a:lnTo>
                    <a:pt x="89" y="6"/>
                  </a:lnTo>
                  <a:cubicBezTo>
                    <a:pt x="62" y="9"/>
                    <a:pt x="35" y="12"/>
                    <a:pt x="9" y="22"/>
                  </a:cubicBezTo>
                  <a:lnTo>
                    <a:pt x="9" y="22"/>
                  </a:lnTo>
                  <a:cubicBezTo>
                    <a:pt x="0" y="25"/>
                    <a:pt x="1" y="37"/>
                    <a:pt x="11" y="3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1" name="Google Shape;241;p26"/>
            <p:cNvSpPr/>
            <p:nvPr/>
          </p:nvSpPr>
          <p:spPr>
            <a:xfrm>
              <a:off x="9140619" y="4613887"/>
              <a:ext cx="146005" cy="28816"/>
            </a:xfrm>
            <a:custGeom>
              <a:avLst/>
              <a:gdLst/>
              <a:ahLst/>
              <a:cxnLst/>
              <a:rect l="l" t="t" r="r" b="b"/>
              <a:pathLst>
                <a:path w="337" h="65" extrusionOk="0">
                  <a:moveTo>
                    <a:pt x="17" y="60"/>
                  </a:moveTo>
                  <a:lnTo>
                    <a:pt x="17" y="60"/>
                  </a:lnTo>
                  <a:cubicBezTo>
                    <a:pt x="64" y="45"/>
                    <a:pt x="114" y="33"/>
                    <a:pt x="164" y="30"/>
                  </a:cubicBezTo>
                  <a:lnTo>
                    <a:pt x="164" y="30"/>
                  </a:lnTo>
                  <a:cubicBezTo>
                    <a:pt x="216" y="28"/>
                    <a:pt x="267" y="33"/>
                    <a:pt x="317" y="42"/>
                  </a:cubicBezTo>
                  <a:lnTo>
                    <a:pt x="317" y="42"/>
                  </a:lnTo>
                  <a:cubicBezTo>
                    <a:pt x="330" y="44"/>
                    <a:pt x="336" y="25"/>
                    <a:pt x="322" y="20"/>
                  </a:cubicBezTo>
                  <a:lnTo>
                    <a:pt x="322" y="20"/>
                  </a:lnTo>
                  <a:cubicBezTo>
                    <a:pt x="271" y="4"/>
                    <a:pt x="217" y="0"/>
                    <a:pt x="163" y="5"/>
                  </a:cubicBezTo>
                  <a:lnTo>
                    <a:pt x="163" y="5"/>
                  </a:lnTo>
                  <a:cubicBezTo>
                    <a:pt x="111" y="9"/>
                    <a:pt x="57" y="21"/>
                    <a:pt x="9" y="44"/>
                  </a:cubicBezTo>
                  <a:lnTo>
                    <a:pt x="9" y="44"/>
                  </a:lnTo>
                  <a:cubicBezTo>
                    <a:pt x="0" y="49"/>
                    <a:pt x="7" y="64"/>
                    <a:pt x="17" y="6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2" name="Google Shape;242;p26"/>
            <p:cNvSpPr/>
            <p:nvPr/>
          </p:nvSpPr>
          <p:spPr>
            <a:xfrm>
              <a:off x="8199272" y="4581228"/>
              <a:ext cx="587860" cy="345801"/>
            </a:xfrm>
            <a:custGeom>
              <a:avLst/>
              <a:gdLst/>
              <a:ahLst/>
              <a:cxnLst/>
              <a:rect l="l" t="t" r="r" b="b"/>
              <a:pathLst>
                <a:path w="1349" h="794" extrusionOk="0">
                  <a:moveTo>
                    <a:pt x="1348" y="793"/>
                  </a:moveTo>
                  <a:lnTo>
                    <a:pt x="0" y="793"/>
                  </a:lnTo>
                  <a:lnTo>
                    <a:pt x="0" y="793"/>
                  </a:lnTo>
                  <a:cubicBezTo>
                    <a:pt x="0" y="793"/>
                    <a:pt x="8" y="723"/>
                    <a:pt x="42" y="644"/>
                  </a:cubicBezTo>
                  <a:lnTo>
                    <a:pt x="42" y="644"/>
                  </a:lnTo>
                  <a:cubicBezTo>
                    <a:pt x="80" y="557"/>
                    <a:pt x="150" y="456"/>
                    <a:pt x="278" y="423"/>
                  </a:cubicBezTo>
                  <a:lnTo>
                    <a:pt x="278" y="423"/>
                  </a:lnTo>
                  <a:cubicBezTo>
                    <a:pt x="524" y="357"/>
                    <a:pt x="635" y="244"/>
                    <a:pt x="644" y="0"/>
                  </a:cubicBezTo>
                  <a:lnTo>
                    <a:pt x="1132" y="0"/>
                  </a:lnTo>
                  <a:lnTo>
                    <a:pt x="1132" y="0"/>
                  </a:lnTo>
                  <a:cubicBezTo>
                    <a:pt x="1132" y="0"/>
                    <a:pt x="1256" y="409"/>
                    <a:pt x="1317" y="644"/>
                  </a:cubicBezTo>
                  <a:lnTo>
                    <a:pt x="1317" y="644"/>
                  </a:lnTo>
                  <a:cubicBezTo>
                    <a:pt x="1334" y="714"/>
                    <a:pt x="1347" y="770"/>
                    <a:pt x="1348" y="793"/>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3" name="Google Shape;243;p26"/>
            <p:cNvSpPr/>
            <p:nvPr/>
          </p:nvSpPr>
          <p:spPr>
            <a:xfrm>
              <a:off x="8199272" y="4863632"/>
              <a:ext cx="587860" cy="65318"/>
            </a:xfrm>
            <a:custGeom>
              <a:avLst/>
              <a:gdLst/>
              <a:ahLst/>
              <a:cxnLst/>
              <a:rect l="l" t="t" r="r" b="b"/>
              <a:pathLst>
                <a:path w="1349" h="150" extrusionOk="0">
                  <a:moveTo>
                    <a:pt x="1317" y="0"/>
                  </a:moveTo>
                  <a:lnTo>
                    <a:pt x="1317" y="0"/>
                  </a:lnTo>
                  <a:cubicBezTo>
                    <a:pt x="1334" y="70"/>
                    <a:pt x="1347" y="126"/>
                    <a:pt x="1348" y="149"/>
                  </a:cubicBezTo>
                  <a:lnTo>
                    <a:pt x="0" y="149"/>
                  </a:lnTo>
                  <a:lnTo>
                    <a:pt x="0" y="149"/>
                  </a:lnTo>
                  <a:cubicBezTo>
                    <a:pt x="0" y="149"/>
                    <a:pt x="8" y="79"/>
                    <a:pt x="42" y="0"/>
                  </a:cubicBezTo>
                  <a:lnTo>
                    <a:pt x="1317"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4" name="Google Shape;244;p26"/>
            <p:cNvSpPr/>
            <p:nvPr/>
          </p:nvSpPr>
          <p:spPr>
            <a:xfrm>
              <a:off x="8379857" y="4729154"/>
              <a:ext cx="99898" cy="19211"/>
            </a:xfrm>
            <a:custGeom>
              <a:avLst/>
              <a:gdLst/>
              <a:ahLst/>
              <a:cxnLst/>
              <a:rect l="l" t="t" r="r" b="b"/>
              <a:pathLst>
                <a:path w="230" h="43" extrusionOk="0">
                  <a:moveTo>
                    <a:pt x="6" y="31"/>
                  </a:moveTo>
                  <a:lnTo>
                    <a:pt x="6" y="31"/>
                  </a:lnTo>
                  <a:cubicBezTo>
                    <a:pt x="23" y="29"/>
                    <a:pt x="39" y="24"/>
                    <a:pt x="56" y="23"/>
                  </a:cubicBezTo>
                  <a:lnTo>
                    <a:pt x="56" y="23"/>
                  </a:lnTo>
                  <a:cubicBezTo>
                    <a:pt x="72" y="21"/>
                    <a:pt x="90" y="21"/>
                    <a:pt x="107" y="23"/>
                  </a:cubicBezTo>
                  <a:lnTo>
                    <a:pt x="107" y="23"/>
                  </a:lnTo>
                  <a:cubicBezTo>
                    <a:pt x="141" y="25"/>
                    <a:pt x="176" y="33"/>
                    <a:pt x="210" y="40"/>
                  </a:cubicBezTo>
                  <a:lnTo>
                    <a:pt x="210" y="40"/>
                  </a:lnTo>
                  <a:cubicBezTo>
                    <a:pt x="223" y="42"/>
                    <a:pt x="229" y="23"/>
                    <a:pt x="216" y="19"/>
                  </a:cubicBezTo>
                  <a:lnTo>
                    <a:pt x="216" y="19"/>
                  </a:lnTo>
                  <a:cubicBezTo>
                    <a:pt x="180" y="11"/>
                    <a:pt x="142" y="3"/>
                    <a:pt x="105" y="2"/>
                  </a:cubicBezTo>
                  <a:lnTo>
                    <a:pt x="105" y="2"/>
                  </a:lnTo>
                  <a:cubicBezTo>
                    <a:pt x="87" y="0"/>
                    <a:pt x="69" y="2"/>
                    <a:pt x="51" y="4"/>
                  </a:cubicBezTo>
                  <a:lnTo>
                    <a:pt x="51" y="4"/>
                  </a:lnTo>
                  <a:cubicBezTo>
                    <a:pt x="35" y="6"/>
                    <a:pt x="16" y="11"/>
                    <a:pt x="2" y="21"/>
                  </a:cubicBezTo>
                  <a:lnTo>
                    <a:pt x="2" y="21"/>
                  </a:lnTo>
                  <a:cubicBezTo>
                    <a:pt x="0" y="25"/>
                    <a:pt x="2" y="31"/>
                    <a:pt x="6" y="3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5" name="Google Shape;245;p26"/>
            <p:cNvSpPr/>
            <p:nvPr/>
          </p:nvSpPr>
          <p:spPr>
            <a:xfrm>
              <a:off x="8420200" y="4696494"/>
              <a:ext cx="94134" cy="13447"/>
            </a:xfrm>
            <a:custGeom>
              <a:avLst/>
              <a:gdLst/>
              <a:ahLst/>
              <a:cxnLst/>
              <a:rect l="l" t="t" r="r" b="b"/>
              <a:pathLst>
                <a:path w="214" h="33" extrusionOk="0">
                  <a:moveTo>
                    <a:pt x="8" y="28"/>
                  </a:moveTo>
                  <a:lnTo>
                    <a:pt x="8" y="28"/>
                  </a:lnTo>
                  <a:cubicBezTo>
                    <a:pt x="21" y="32"/>
                    <a:pt x="40" y="30"/>
                    <a:pt x="56" y="29"/>
                  </a:cubicBezTo>
                  <a:lnTo>
                    <a:pt x="56" y="29"/>
                  </a:lnTo>
                  <a:cubicBezTo>
                    <a:pt x="72" y="29"/>
                    <a:pt x="87" y="28"/>
                    <a:pt x="102" y="28"/>
                  </a:cubicBezTo>
                  <a:lnTo>
                    <a:pt x="102" y="28"/>
                  </a:lnTo>
                  <a:cubicBezTo>
                    <a:pt x="135" y="26"/>
                    <a:pt x="167" y="24"/>
                    <a:pt x="199" y="20"/>
                  </a:cubicBezTo>
                  <a:lnTo>
                    <a:pt x="199" y="20"/>
                  </a:lnTo>
                  <a:cubicBezTo>
                    <a:pt x="212" y="18"/>
                    <a:pt x="213" y="0"/>
                    <a:pt x="199" y="0"/>
                  </a:cubicBezTo>
                  <a:lnTo>
                    <a:pt x="199" y="0"/>
                  </a:lnTo>
                  <a:cubicBezTo>
                    <a:pt x="166" y="0"/>
                    <a:pt x="133" y="2"/>
                    <a:pt x="101" y="5"/>
                  </a:cubicBezTo>
                  <a:lnTo>
                    <a:pt x="101" y="5"/>
                  </a:lnTo>
                  <a:cubicBezTo>
                    <a:pt x="85" y="6"/>
                    <a:pt x="68" y="7"/>
                    <a:pt x="52" y="9"/>
                  </a:cubicBezTo>
                  <a:lnTo>
                    <a:pt x="52" y="9"/>
                  </a:lnTo>
                  <a:cubicBezTo>
                    <a:pt x="38" y="10"/>
                    <a:pt x="19" y="10"/>
                    <a:pt x="7" y="16"/>
                  </a:cubicBezTo>
                  <a:lnTo>
                    <a:pt x="7" y="16"/>
                  </a:lnTo>
                  <a:cubicBezTo>
                    <a:pt x="0" y="18"/>
                    <a:pt x="3" y="26"/>
                    <a:pt x="8" y="2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6" name="Google Shape;246;p26"/>
            <p:cNvSpPr/>
            <p:nvPr/>
          </p:nvSpPr>
          <p:spPr>
            <a:xfrm>
              <a:off x="8452859" y="4644625"/>
              <a:ext cx="90292" cy="15369"/>
            </a:xfrm>
            <a:custGeom>
              <a:avLst/>
              <a:gdLst/>
              <a:ahLst/>
              <a:cxnLst/>
              <a:rect l="l" t="t" r="r" b="b"/>
              <a:pathLst>
                <a:path w="209" h="36" extrusionOk="0">
                  <a:moveTo>
                    <a:pt x="7" y="28"/>
                  </a:moveTo>
                  <a:lnTo>
                    <a:pt x="7" y="28"/>
                  </a:lnTo>
                  <a:cubicBezTo>
                    <a:pt x="37" y="35"/>
                    <a:pt x="68" y="32"/>
                    <a:pt x="99" y="31"/>
                  </a:cubicBezTo>
                  <a:lnTo>
                    <a:pt x="99" y="31"/>
                  </a:lnTo>
                  <a:cubicBezTo>
                    <a:pt x="130" y="30"/>
                    <a:pt x="162" y="28"/>
                    <a:pt x="194" y="24"/>
                  </a:cubicBezTo>
                  <a:lnTo>
                    <a:pt x="194" y="24"/>
                  </a:lnTo>
                  <a:cubicBezTo>
                    <a:pt x="208" y="22"/>
                    <a:pt x="208" y="0"/>
                    <a:pt x="194" y="0"/>
                  </a:cubicBezTo>
                  <a:lnTo>
                    <a:pt x="194" y="0"/>
                  </a:lnTo>
                  <a:cubicBezTo>
                    <a:pt x="162" y="1"/>
                    <a:pt x="130" y="3"/>
                    <a:pt x="99" y="4"/>
                  </a:cubicBezTo>
                  <a:lnTo>
                    <a:pt x="99" y="4"/>
                  </a:lnTo>
                  <a:cubicBezTo>
                    <a:pt x="68" y="7"/>
                    <a:pt x="37" y="7"/>
                    <a:pt x="7" y="14"/>
                  </a:cubicBezTo>
                  <a:lnTo>
                    <a:pt x="7" y="14"/>
                  </a:lnTo>
                  <a:cubicBezTo>
                    <a:pt x="0" y="16"/>
                    <a:pt x="0" y="27"/>
                    <a:pt x="7" y="2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7" name="Google Shape;247;p26"/>
            <p:cNvSpPr/>
            <p:nvPr/>
          </p:nvSpPr>
          <p:spPr>
            <a:xfrm>
              <a:off x="8343355" y="3161526"/>
              <a:ext cx="974002" cy="1419697"/>
            </a:xfrm>
            <a:custGeom>
              <a:avLst/>
              <a:gdLst/>
              <a:ahLst/>
              <a:cxnLst/>
              <a:rect l="l" t="t" r="r" b="b"/>
              <a:pathLst>
                <a:path w="2236" h="3260" extrusionOk="0">
                  <a:moveTo>
                    <a:pt x="168" y="0"/>
                  </a:moveTo>
                  <a:lnTo>
                    <a:pt x="168" y="0"/>
                  </a:lnTo>
                  <a:cubicBezTo>
                    <a:pt x="168" y="0"/>
                    <a:pt x="0" y="2751"/>
                    <a:pt x="139" y="2984"/>
                  </a:cubicBezTo>
                  <a:lnTo>
                    <a:pt x="139" y="2984"/>
                  </a:lnTo>
                  <a:cubicBezTo>
                    <a:pt x="276" y="3216"/>
                    <a:pt x="313" y="3259"/>
                    <a:pt x="313" y="3259"/>
                  </a:cubicBezTo>
                  <a:lnTo>
                    <a:pt x="801" y="3259"/>
                  </a:lnTo>
                  <a:lnTo>
                    <a:pt x="801" y="3259"/>
                  </a:lnTo>
                  <a:cubicBezTo>
                    <a:pt x="801" y="3259"/>
                    <a:pt x="961" y="3128"/>
                    <a:pt x="954" y="2902"/>
                  </a:cubicBezTo>
                  <a:lnTo>
                    <a:pt x="954" y="2902"/>
                  </a:lnTo>
                  <a:cubicBezTo>
                    <a:pt x="948" y="2676"/>
                    <a:pt x="929" y="1044"/>
                    <a:pt x="929" y="1044"/>
                  </a:cubicBezTo>
                  <a:lnTo>
                    <a:pt x="1299" y="2908"/>
                  </a:lnTo>
                  <a:lnTo>
                    <a:pt x="1299" y="2908"/>
                  </a:lnTo>
                  <a:cubicBezTo>
                    <a:pt x="1299" y="2908"/>
                    <a:pt x="1407" y="3172"/>
                    <a:pt x="1613" y="3259"/>
                  </a:cubicBezTo>
                  <a:lnTo>
                    <a:pt x="2047" y="3259"/>
                  </a:lnTo>
                  <a:lnTo>
                    <a:pt x="2047" y="3259"/>
                  </a:lnTo>
                  <a:cubicBezTo>
                    <a:pt x="2047" y="3259"/>
                    <a:pt x="2235" y="3071"/>
                    <a:pt x="2153" y="2813"/>
                  </a:cubicBezTo>
                  <a:lnTo>
                    <a:pt x="2153" y="2813"/>
                  </a:lnTo>
                  <a:cubicBezTo>
                    <a:pt x="2072" y="2557"/>
                    <a:pt x="1536" y="0"/>
                    <a:pt x="1536" y="0"/>
                  </a:cubicBezTo>
                  <a:lnTo>
                    <a:pt x="168" y="0"/>
                  </a:ln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8" name="Google Shape;248;p26"/>
            <p:cNvSpPr/>
            <p:nvPr/>
          </p:nvSpPr>
          <p:spPr>
            <a:xfrm>
              <a:off x="8568126" y="3301766"/>
              <a:ext cx="186347" cy="322747"/>
            </a:xfrm>
            <a:custGeom>
              <a:avLst/>
              <a:gdLst/>
              <a:ahLst/>
              <a:cxnLst/>
              <a:rect l="l" t="t" r="r" b="b"/>
              <a:pathLst>
                <a:path w="427" h="739" extrusionOk="0">
                  <a:moveTo>
                    <a:pt x="3" y="8"/>
                  </a:moveTo>
                  <a:lnTo>
                    <a:pt x="3" y="8"/>
                  </a:lnTo>
                  <a:cubicBezTo>
                    <a:pt x="86" y="92"/>
                    <a:pt x="172" y="173"/>
                    <a:pt x="257" y="255"/>
                  </a:cubicBezTo>
                  <a:lnTo>
                    <a:pt x="257" y="255"/>
                  </a:lnTo>
                  <a:cubicBezTo>
                    <a:pt x="260" y="256"/>
                    <a:pt x="261" y="259"/>
                    <a:pt x="263" y="260"/>
                  </a:cubicBezTo>
                  <a:lnTo>
                    <a:pt x="263" y="260"/>
                  </a:lnTo>
                  <a:cubicBezTo>
                    <a:pt x="262" y="260"/>
                    <a:pt x="271" y="268"/>
                    <a:pt x="268" y="263"/>
                  </a:cubicBezTo>
                  <a:lnTo>
                    <a:pt x="268" y="263"/>
                  </a:lnTo>
                  <a:cubicBezTo>
                    <a:pt x="269" y="263"/>
                    <a:pt x="268" y="264"/>
                    <a:pt x="269" y="264"/>
                  </a:cubicBezTo>
                  <a:lnTo>
                    <a:pt x="269" y="264"/>
                  </a:lnTo>
                  <a:cubicBezTo>
                    <a:pt x="269" y="264"/>
                    <a:pt x="269" y="266"/>
                    <a:pt x="269" y="267"/>
                  </a:cubicBezTo>
                  <a:lnTo>
                    <a:pt x="269" y="267"/>
                  </a:lnTo>
                  <a:cubicBezTo>
                    <a:pt x="271" y="271"/>
                    <a:pt x="271" y="275"/>
                    <a:pt x="272" y="280"/>
                  </a:cubicBezTo>
                  <a:lnTo>
                    <a:pt x="272" y="280"/>
                  </a:lnTo>
                  <a:cubicBezTo>
                    <a:pt x="277" y="296"/>
                    <a:pt x="282" y="312"/>
                    <a:pt x="286" y="329"/>
                  </a:cubicBezTo>
                  <a:lnTo>
                    <a:pt x="286" y="329"/>
                  </a:lnTo>
                  <a:cubicBezTo>
                    <a:pt x="315" y="432"/>
                    <a:pt x="346" y="536"/>
                    <a:pt x="376" y="640"/>
                  </a:cubicBezTo>
                  <a:lnTo>
                    <a:pt x="376" y="640"/>
                  </a:lnTo>
                  <a:cubicBezTo>
                    <a:pt x="384" y="668"/>
                    <a:pt x="394" y="697"/>
                    <a:pt x="402" y="725"/>
                  </a:cubicBezTo>
                  <a:lnTo>
                    <a:pt x="402" y="725"/>
                  </a:lnTo>
                  <a:cubicBezTo>
                    <a:pt x="405" y="738"/>
                    <a:pt x="426" y="733"/>
                    <a:pt x="423" y="719"/>
                  </a:cubicBezTo>
                  <a:lnTo>
                    <a:pt x="423" y="719"/>
                  </a:lnTo>
                  <a:cubicBezTo>
                    <a:pt x="401" y="643"/>
                    <a:pt x="379" y="568"/>
                    <a:pt x="356" y="493"/>
                  </a:cubicBezTo>
                  <a:lnTo>
                    <a:pt x="356" y="493"/>
                  </a:lnTo>
                  <a:cubicBezTo>
                    <a:pt x="340" y="441"/>
                    <a:pt x="325" y="388"/>
                    <a:pt x="309" y="336"/>
                  </a:cubicBezTo>
                  <a:lnTo>
                    <a:pt x="309" y="336"/>
                  </a:lnTo>
                  <a:cubicBezTo>
                    <a:pt x="304" y="318"/>
                    <a:pt x="298" y="301"/>
                    <a:pt x="292" y="282"/>
                  </a:cubicBezTo>
                  <a:lnTo>
                    <a:pt x="292" y="282"/>
                  </a:lnTo>
                  <a:cubicBezTo>
                    <a:pt x="290" y="275"/>
                    <a:pt x="289" y="267"/>
                    <a:pt x="285" y="259"/>
                  </a:cubicBezTo>
                  <a:lnTo>
                    <a:pt x="285" y="259"/>
                  </a:lnTo>
                  <a:cubicBezTo>
                    <a:pt x="282" y="250"/>
                    <a:pt x="271" y="243"/>
                    <a:pt x="264" y="238"/>
                  </a:cubicBezTo>
                  <a:lnTo>
                    <a:pt x="264" y="238"/>
                  </a:lnTo>
                  <a:cubicBezTo>
                    <a:pt x="254" y="227"/>
                    <a:pt x="242" y="217"/>
                    <a:pt x="231" y="206"/>
                  </a:cubicBezTo>
                  <a:lnTo>
                    <a:pt x="231" y="206"/>
                  </a:lnTo>
                  <a:cubicBezTo>
                    <a:pt x="206" y="183"/>
                    <a:pt x="180" y="159"/>
                    <a:pt x="156" y="136"/>
                  </a:cubicBezTo>
                  <a:lnTo>
                    <a:pt x="156" y="136"/>
                  </a:lnTo>
                  <a:cubicBezTo>
                    <a:pt x="107" y="92"/>
                    <a:pt x="58" y="46"/>
                    <a:pt x="8" y="2"/>
                  </a:cubicBezTo>
                  <a:lnTo>
                    <a:pt x="8" y="2"/>
                  </a:lnTo>
                  <a:cubicBezTo>
                    <a:pt x="4" y="0"/>
                    <a:pt x="0" y="4"/>
                    <a:pt x="3" y="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9" name="Google Shape;249;p26"/>
            <p:cNvSpPr/>
            <p:nvPr/>
          </p:nvSpPr>
          <p:spPr>
            <a:xfrm>
              <a:off x="8473991" y="4565859"/>
              <a:ext cx="236297" cy="23053"/>
            </a:xfrm>
            <a:custGeom>
              <a:avLst/>
              <a:gdLst/>
              <a:ahLst/>
              <a:cxnLst/>
              <a:rect l="l" t="t" r="r" b="b"/>
              <a:pathLst>
                <a:path w="542" h="55" extrusionOk="0">
                  <a:moveTo>
                    <a:pt x="14" y="51"/>
                  </a:moveTo>
                  <a:lnTo>
                    <a:pt x="14" y="51"/>
                  </a:lnTo>
                  <a:cubicBezTo>
                    <a:pt x="80" y="54"/>
                    <a:pt x="147" y="50"/>
                    <a:pt x="214" y="47"/>
                  </a:cubicBezTo>
                  <a:lnTo>
                    <a:pt x="214" y="47"/>
                  </a:lnTo>
                  <a:cubicBezTo>
                    <a:pt x="281" y="45"/>
                    <a:pt x="347" y="41"/>
                    <a:pt x="414" y="39"/>
                  </a:cubicBezTo>
                  <a:lnTo>
                    <a:pt x="414" y="39"/>
                  </a:lnTo>
                  <a:cubicBezTo>
                    <a:pt x="451" y="36"/>
                    <a:pt x="490" y="34"/>
                    <a:pt x="526" y="28"/>
                  </a:cubicBezTo>
                  <a:lnTo>
                    <a:pt x="526" y="28"/>
                  </a:lnTo>
                  <a:cubicBezTo>
                    <a:pt x="541" y="26"/>
                    <a:pt x="537" y="5"/>
                    <a:pt x="524" y="4"/>
                  </a:cubicBezTo>
                  <a:lnTo>
                    <a:pt x="524" y="4"/>
                  </a:lnTo>
                  <a:cubicBezTo>
                    <a:pt x="457" y="0"/>
                    <a:pt x="390" y="6"/>
                    <a:pt x="325" y="9"/>
                  </a:cubicBezTo>
                  <a:lnTo>
                    <a:pt x="325" y="9"/>
                  </a:lnTo>
                  <a:cubicBezTo>
                    <a:pt x="259" y="13"/>
                    <a:pt x="193" y="16"/>
                    <a:pt x="127" y="21"/>
                  </a:cubicBezTo>
                  <a:lnTo>
                    <a:pt x="127" y="21"/>
                  </a:lnTo>
                  <a:cubicBezTo>
                    <a:pt x="88" y="24"/>
                    <a:pt x="51" y="26"/>
                    <a:pt x="14" y="30"/>
                  </a:cubicBezTo>
                  <a:lnTo>
                    <a:pt x="14" y="30"/>
                  </a:lnTo>
                  <a:cubicBezTo>
                    <a:pt x="1" y="33"/>
                    <a:pt x="0" y="51"/>
                    <a:pt x="14" y="5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0" name="Google Shape;250;p26"/>
            <p:cNvSpPr/>
            <p:nvPr/>
          </p:nvSpPr>
          <p:spPr>
            <a:xfrm>
              <a:off x="9038799" y="4571623"/>
              <a:ext cx="197875" cy="15369"/>
            </a:xfrm>
            <a:custGeom>
              <a:avLst/>
              <a:gdLst/>
              <a:ahLst/>
              <a:cxnLst/>
              <a:rect l="l" t="t" r="r" b="b"/>
              <a:pathLst>
                <a:path w="455" h="36" extrusionOk="0">
                  <a:moveTo>
                    <a:pt x="9" y="32"/>
                  </a:moveTo>
                  <a:lnTo>
                    <a:pt x="9" y="32"/>
                  </a:lnTo>
                  <a:cubicBezTo>
                    <a:pt x="25" y="35"/>
                    <a:pt x="43" y="34"/>
                    <a:pt x="61" y="34"/>
                  </a:cubicBezTo>
                  <a:lnTo>
                    <a:pt x="61" y="34"/>
                  </a:lnTo>
                  <a:cubicBezTo>
                    <a:pt x="79" y="34"/>
                    <a:pt x="97" y="34"/>
                    <a:pt x="116" y="33"/>
                  </a:cubicBezTo>
                  <a:lnTo>
                    <a:pt x="116" y="33"/>
                  </a:lnTo>
                  <a:cubicBezTo>
                    <a:pt x="152" y="33"/>
                    <a:pt x="188" y="32"/>
                    <a:pt x="224" y="32"/>
                  </a:cubicBezTo>
                  <a:lnTo>
                    <a:pt x="224" y="32"/>
                  </a:lnTo>
                  <a:cubicBezTo>
                    <a:pt x="260" y="31"/>
                    <a:pt x="297" y="31"/>
                    <a:pt x="334" y="31"/>
                  </a:cubicBezTo>
                  <a:lnTo>
                    <a:pt x="334" y="31"/>
                  </a:lnTo>
                  <a:cubicBezTo>
                    <a:pt x="370" y="31"/>
                    <a:pt x="407" y="32"/>
                    <a:pt x="442" y="27"/>
                  </a:cubicBezTo>
                  <a:lnTo>
                    <a:pt x="442" y="27"/>
                  </a:lnTo>
                  <a:cubicBezTo>
                    <a:pt x="448" y="27"/>
                    <a:pt x="453" y="23"/>
                    <a:pt x="454" y="17"/>
                  </a:cubicBezTo>
                  <a:lnTo>
                    <a:pt x="454" y="17"/>
                  </a:lnTo>
                  <a:cubicBezTo>
                    <a:pt x="454" y="13"/>
                    <a:pt x="451" y="6"/>
                    <a:pt x="446" y="5"/>
                  </a:cubicBezTo>
                  <a:lnTo>
                    <a:pt x="446" y="5"/>
                  </a:lnTo>
                  <a:cubicBezTo>
                    <a:pt x="410" y="0"/>
                    <a:pt x="373" y="0"/>
                    <a:pt x="338" y="0"/>
                  </a:cubicBezTo>
                  <a:lnTo>
                    <a:pt x="338" y="0"/>
                  </a:lnTo>
                  <a:cubicBezTo>
                    <a:pt x="300" y="0"/>
                    <a:pt x="263" y="1"/>
                    <a:pt x="227" y="2"/>
                  </a:cubicBezTo>
                  <a:lnTo>
                    <a:pt x="227" y="2"/>
                  </a:lnTo>
                  <a:cubicBezTo>
                    <a:pt x="190" y="2"/>
                    <a:pt x="154" y="5"/>
                    <a:pt x="117" y="6"/>
                  </a:cubicBezTo>
                  <a:lnTo>
                    <a:pt x="117" y="6"/>
                  </a:lnTo>
                  <a:cubicBezTo>
                    <a:pt x="99" y="7"/>
                    <a:pt x="81" y="8"/>
                    <a:pt x="63" y="11"/>
                  </a:cubicBezTo>
                  <a:lnTo>
                    <a:pt x="63" y="11"/>
                  </a:lnTo>
                  <a:cubicBezTo>
                    <a:pt x="44" y="12"/>
                    <a:pt x="26" y="12"/>
                    <a:pt x="9" y="17"/>
                  </a:cubicBezTo>
                  <a:lnTo>
                    <a:pt x="9" y="17"/>
                  </a:lnTo>
                  <a:cubicBezTo>
                    <a:pt x="1" y="19"/>
                    <a:pt x="0" y="31"/>
                    <a:pt x="9" y="3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1" name="Google Shape;251;p26"/>
            <p:cNvSpPr/>
            <p:nvPr/>
          </p:nvSpPr>
          <p:spPr>
            <a:xfrm>
              <a:off x="9015746" y="4423696"/>
              <a:ext cx="94134" cy="167137"/>
            </a:xfrm>
            <a:custGeom>
              <a:avLst/>
              <a:gdLst/>
              <a:ahLst/>
              <a:cxnLst/>
              <a:rect l="l" t="t" r="r" b="b"/>
              <a:pathLst>
                <a:path w="217" h="384" extrusionOk="0">
                  <a:moveTo>
                    <a:pt x="188" y="342"/>
                  </a:moveTo>
                  <a:lnTo>
                    <a:pt x="188" y="342"/>
                  </a:lnTo>
                  <a:cubicBezTo>
                    <a:pt x="179" y="330"/>
                    <a:pt x="168" y="319"/>
                    <a:pt x="158" y="307"/>
                  </a:cubicBezTo>
                  <a:lnTo>
                    <a:pt x="158" y="307"/>
                  </a:lnTo>
                  <a:cubicBezTo>
                    <a:pt x="149" y="295"/>
                    <a:pt x="138" y="284"/>
                    <a:pt x="129" y="272"/>
                  </a:cubicBezTo>
                  <a:lnTo>
                    <a:pt x="129" y="272"/>
                  </a:lnTo>
                  <a:cubicBezTo>
                    <a:pt x="111" y="247"/>
                    <a:pt x="94" y="221"/>
                    <a:pt x="80" y="194"/>
                  </a:cubicBezTo>
                  <a:lnTo>
                    <a:pt x="80" y="194"/>
                  </a:lnTo>
                  <a:cubicBezTo>
                    <a:pt x="65" y="167"/>
                    <a:pt x="52" y="138"/>
                    <a:pt x="43" y="109"/>
                  </a:cubicBezTo>
                  <a:lnTo>
                    <a:pt x="43" y="109"/>
                  </a:lnTo>
                  <a:cubicBezTo>
                    <a:pt x="33" y="78"/>
                    <a:pt x="28" y="47"/>
                    <a:pt x="42" y="17"/>
                  </a:cubicBezTo>
                  <a:lnTo>
                    <a:pt x="42" y="17"/>
                  </a:lnTo>
                  <a:cubicBezTo>
                    <a:pt x="36" y="19"/>
                    <a:pt x="30" y="22"/>
                    <a:pt x="24" y="24"/>
                  </a:cubicBezTo>
                  <a:lnTo>
                    <a:pt x="24" y="24"/>
                  </a:lnTo>
                  <a:cubicBezTo>
                    <a:pt x="70" y="45"/>
                    <a:pt x="95" y="93"/>
                    <a:pt x="118" y="135"/>
                  </a:cubicBezTo>
                  <a:lnTo>
                    <a:pt x="118" y="135"/>
                  </a:lnTo>
                  <a:cubicBezTo>
                    <a:pt x="145" y="181"/>
                    <a:pt x="167" y="232"/>
                    <a:pt x="181" y="284"/>
                  </a:cubicBezTo>
                  <a:lnTo>
                    <a:pt x="181" y="284"/>
                  </a:lnTo>
                  <a:cubicBezTo>
                    <a:pt x="188" y="313"/>
                    <a:pt x="191" y="343"/>
                    <a:pt x="195" y="373"/>
                  </a:cubicBezTo>
                  <a:lnTo>
                    <a:pt x="195" y="373"/>
                  </a:lnTo>
                  <a:cubicBezTo>
                    <a:pt x="198" y="383"/>
                    <a:pt x="212" y="379"/>
                    <a:pt x="213" y="370"/>
                  </a:cubicBezTo>
                  <a:lnTo>
                    <a:pt x="213" y="370"/>
                  </a:lnTo>
                  <a:cubicBezTo>
                    <a:pt x="216" y="342"/>
                    <a:pt x="212" y="314"/>
                    <a:pt x="206" y="286"/>
                  </a:cubicBezTo>
                  <a:lnTo>
                    <a:pt x="206" y="286"/>
                  </a:lnTo>
                  <a:cubicBezTo>
                    <a:pt x="199" y="259"/>
                    <a:pt x="191" y="233"/>
                    <a:pt x="179" y="206"/>
                  </a:cubicBezTo>
                  <a:lnTo>
                    <a:pt x="179" y="206"/>
                  </a:lnTo>
                  <a:cubicBezTo>
                    <a:pt x="158" y="155"/>
                    <a:pt x="131" y="105"/>
                    <a:pt x="100" y="60"/>
                  </a:cubicBezTo>
                  <a:lnTo>
                    <a:pt x="100" y="60"/>
                  </a:lnTo>
                  <a:cubicBezTo>
                    <a:pt x="82" y="38"/>
                    <a:pt x="63" y="15"/>
                    <a:pt x="36" y="4"/>
                  </a:cubicBezTo>
                  <a:lnTo>
                    <a:pt x="36" y="4"/>
                  </a:lnTo>
                  <a:cubicBezTo>
                    <a:pt x="28" y="0"/>
                    <a:pt x="22" y="3"/>
                    <a:pt x="20" y="11"/>
                  </a:cubicBezTo>
                  <a:lnTo>
                    <a:pt x="20" y="11"/>
                  </a:lnTo>
                  <a:cubicBezTo>
                    <a:pt x="0" y="60"/>
                    <a:pt x="20" y="115"/>
                    <a:pt x="39" y="162"/>
                  </a:cubicBezTo>
                  <a:lnTo>
                    <a:pt x="39" y="162"/>
                  </a:lnTo>
                  <a:cubicBezTo>
                    <a:pt x="60" y="208"/>
                    <a:pt x="88" y="252"/>
                    <a:pt x="120" y="292"/>
                  </a:cubicBezTo>
                  <a:lnTo>
                    <a:pt x="120" y="292"/>
                  </a:lnTo>
                  <a:cubicBezTo>
                    <a:pt x="137" y="314"/>
                    <a:pt x="158" y="336"/>
                    <a:pt x="182" y="353"/>
                  </a:cubicBezTo>
                  <a:lnTo>
                    <a:pt x="182" y="353"/>
                  </a:lnTo>
                  <a:cubicBezTo>
                    <a:pt x="187" y="357"/>
                    <a:pt x="193" y="348"/>
                    <a:pt x="188" y="3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2" name="Google Shape;252;p26"/>
            <p:cNvSpPr/>
            <p:nvPr/>
          </p:nvSpPr>
          <p:spPr>
            <a:xfrm>
              <a:off x="9165593" y="4331483"/>
              <a:ext cx="74923" cy="249743"/>
            </a:xfrm>
            <a:custGeom>
              <a:avLst/>
              <a:gdLst/>
              <a:ahLst/>
              <a:cxnLst/>
              <a:rect l="l" t="t" r="r" b="b"/>
              <a:pathLst>
                <a:path w="170" h="573" extrusionOk="0">
                  <a:moveTo>
                    <a:pt x="31" y="534"/>
                  </a:moveTo>
                  <a:lnTo>
                    <a:pt x="31" y="534"/>
                  </a:lnTo>
                  <a:cubicBezTo>
                    <a:pt x="11" y="392"/>
                    <a:pt x="30" y="244"/>
                    <a:pt x="86" y="112"/>
                  </a:cubicBezTo>
                  <a:lnTo>
                    <a:pt x="86" y="112"/>
                  </a:lnTo>
                  <a:cubicBezTo>
                    <a:pt x="93" y="97"/>
                    <a:pt x="99" y="83"/>
                    <a:pt x="107" y="70"/>
                  </a:cubicBezTo>
                  <a:lnTo>
                    <a:pt x="107" y="70"/>
                  </a:lnTo>
                  <a:cubicBezTo>
                    <a:pt x="110" y="63"/>
                    <a:pt x="115" y="57"/>
                    <a:pt x="121" y="52"/>
                  </a:cubicBezTo>
                  <a:lnTo>
                    <a:pt x="121" y="52"/>
                  </a:lnTo>
                  <a:cubicBezTo>
                    <a:pt x="125" y="48"/>
                    <a:pt x="133" y="39"/>
                    <a:pt x="141" y="40"/>
                  </a:cubicBezTo>
                  <a:lnTo>
                    <a:pt x="141" y="40"/>
                  </a:lnTo>
                  <a:cubicBezTo>
                    <a:pt x="151" y="41"/>
                    <a:pt x="150" y="63"/>
                    <a:pt x="150" y="72"/>
                  </a:cubicBezTo>
                  <a:lnTo>
                    <a:pt x="150" y="72"/>
                  </a:lnTo>
                  <a:cubicBezTo>
                    <a:pt x="151" y="88"/>
                    <a:pt x="150" y="105"/>
                    <a:pt x="149" y="123"/>
                  </a:cubicBezTo>
                  <a:lnTo>
                    <a:pt x="149" y="123"/>
                  </a:lnTo>
                  <a:cubicBezTo>
                    <a:pt x="145" y="194"/>
                    <a:pt x="133" y="264"/>
                    <a:pt x="114" y="332"/>
                  </a:cubicBezTo>
                  <a:lnTo>
                    <a:pt x="114" y="332"/>
                  </a:lnTo>
                  <a:cubicBezTo>
                    <a:pt x="103" y="370"/>
                    <a:pt x="89" y="407"/>
                    <a:pt x="74" y="444"/>
                  </a:cubicBezTo>
                  <a:lnTo>
                    <a:pt x="74" y="444"/>
                  </a:lnTo>
                  <a:cubicBezTo>
                    <a:pt x="58" y="480"/>
                    <a:pt x="38" y="515"/>
                    <a:pt x="19" y="550"/>
                  </a:cubicBezTo>
                  <a:lnTo>
                    <a:pt x="19" y="550"/>
                  </a:lnTo>
                  <a:cubicBezTo>
                    <a:pt x="13" y="562"/>
                    <a:pt x="30" y="572"/>
                    <a:pt x="37" y="560"/>
                  </a:cubicBezTo>
                  <a:lnTo>
                    <a:pt x="37" y="560"/>
                  </a:lnTo>
                  <a:cubicBezTo>
                    <a:pt x="59" y="529"/>
                    <a:pt x="75" y="493"/>
                    <a:pt x="90" y="456"/>
                  </a:cubicBezTo>
                  <a:lnTo>
                    <a:pt x="90" y="456"/>
                  </a:lnTo>
                  <a:cubicBezTo>
                    <a:pt x="104" y="422"/>
                    <a:pt x="119" y="386"/>
                    <a:pt x="129" y="349"/>
                  </a:cubicBezTo>
                  <a:lnTo>
                    <a:pt x="129" y="349"/>
                  </a:lnTo>
                  <a:cubicBezTo>
                    <a:pt x="150" y="277"/>
                    <a:pt x="164" y="201"/>
                    <a:pt x="168" y="125"/>
                  </a:cubicBezTo>
                  <a:lnTo>
                    <a:pt x="168" y="125"/>
                  </a:lnTo>
                  <a:cubicBezTo>
                    <a:pt x="169" y="105"/>
                    <a:pt x="169" y="87"/>
                    <a:pt x="169" y="68"/>
                  </a:cubicBezTo>
                  <a:lnTo>
                    <a:pt x="169" y="68"/>
                  </a:lnTo>
                  <a:cubicBezTo>
                    <a:pt x="169" y="55"/>
                    <a:pt x="168" y="40"/>
                    <a:pt x="158" y="29"/>
                  </a:cubicBezTo>
                  <a:lnTo>
                    <a:pt x="158" y="29"/>
                  </a:lnTo>
                  <a:cubicBezTo>
                    <a:pt x="133" y="0"/>
                    <a:pt x="97" y="44"/>
                    <a:pt x="84" y="63"/>
                  </a:cubicBezTo>
                  <a:lnTo>
                    <a:pt x="84" y="63"/>
                  </a:lnTo>
                  <a:cubicBezTo>
                    <a:pt x="66" y="95"/>
                    <a:pt x="53" y="130"/>
                    <a:pt x="43" y="165"/>
                  </a:cubicBezTo>
                  <a:lnTo>
                    <a:pt x="43" y="165"/>
                  </a:lnTo>
                  <a:cubicBezTo>
                    <a:pt x="30" y="202"/>
                    <a:pt x="20" y="241"/>
                    <a:pt x="14" y="279"/>
                  </a:cubicBezTo>
                  <a:lnTo>
                    <a:pt x="14" y="279"/>
                  </a:lnTo>
                  <a:cubicBezTo>
                    <a:pt x="0" y="365"/>
                    <a:pt x="0" y="453"/>
                    <a:pt x="13" y="539"/>
                  </a:cubicBezTo>
                  <a:lnTo>
                    <a:pt x="13" y="539"/>
                  </a:lnTo>
                  <a:cubicBezTo>
                    <a:pt x="14" y="551"/>
                    <a:pt x="33" y="546"/>
                    <a:pt x="31" y="534"/>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3" name="Google Shape;253;p26"/>
            <p:cNvSpPr/>
            <p:nvPr/>
          </p:nvSpPr>
          <p:spPr>
            <a:xfrm>
              <a:off x="8441333" y="4417934"/>
              <a:ext cx="107583" cy="165215"/>
            </a:xfrm>
            <a:custGeom>
              <a:avLst/>
              <a:gdLst/>
              <a:ahLst/>
              <a:cxnLst/>
              <a:rect l="l" t="t" r="r" b="b"/>
              <a:pathLst>
                <a:path w="246" h="381" extrusionOk="0">
                  <a:moveTo>
                    <a:pt x="242" y="366"/>
                  </a:moveTo>
                  <a:lnTo>
                    <a:pt x="242" y="366"/>
                  </a:lnTo>
                  <a:cubicBezTo>
                    <a:pt x="224" y="346"/>
                    <a:pt x="204" y="327"/>
                    <a:pt x="185" y="308"/>
                  </a:cubicBezTo>
                  <a:lnTo>
                    <a:pt x="185" y="308"/>
                  </a:lnTo>
                  <a:cubicBezTo>
                    <a:pt x="167" y="289"/>
                    <a:pt x="149" y="269"/>
                    <a:pt x="131" y="249"/>
                  </a:cubicBezTo>
                  <a:lnTo>
                    <a:pt x="131" y="249"/>
                  </a:lnTo>
                  <a:cubicBezTo>
                    <a:pt x="98" y="211"/>
                    <a:pt x="69" y="170"/>
                    <a:pt x="48" y="124"/>
                  </a:cubicBezTo>
                  <a:lnTo>
                    <a:pt x="48" y="124"/>
                  </a:lnTo>
                  <a:cubicBezTo>
                    <a:pt x="38" y="102"/>
                    <a:pt x="30" y="78"/>
                    <a:pt x="23" y="53"/>
                  </a:cubicBezTo>
                  <a:lnTo>
                    <a:pt x="23" y="53"/>
                  </a:lnTo>
                  <a:cubicBezTo>
                    <a:pt x="22" y="47"/>
                    <a:pt x="19" y="31"/>
                    <a:pt x="30" y="36"/>
                  </a:cubicBezTo>
                  <a:lnTo>
                    <a:pt x="30" y="36"/>
                  </a:lnTo>
                  <a:cubicBezTo>
                    <a:pt x="40" y="40"/>
                    <a:pt x="48" y="53"/>
                    <a:pt x="54" y="61"/>
                  </a:cubicBezTo>
                  <a:lnTo>
                    <a:pt x="54" y="61"/>
                  </a:lnTo>
                  <a:cubicBezTo>
                    <a:pt x="85" y="102"/>
                    <a:pt x="114" y="145"/>
                    <a:pt x="140" y="190"/>
                  </a:cubicBezTo>
                  <a:lnTo>
                    <a:pt x="140" y="190"/>
                  </a:lnTo>
                  <a:cubicBezTo>
                    <a:pt x="154" y="214"/>
                    <a:pt x="167" y="240"/>
                    <a:pt x="180" y="264"/>
                  </a:cubicBezTo>
                  <a:lnTo>
                    <a:pt x="180" y="264"/>
                  </a:lnTo>
                  <a:cubicBezTo>
                    <a:pt x="192" y="291"/>
                    <a:pt x="202" y="318"/>
                    <a:pt x="215" y="345"/>
                  </a:cubicBezTo>
                  <a:lnTo>
                    <a:pt x="215" y="345"/>
                  </a:lnTo>
                  <a:cubicBezTo>
                    <a:pt x="221" y="355"/>
                    <a:pt x="240" y="347"/>
                    <a:pt x="235" y="335"/>
                  </a:cubicBezTo>
                  <a:lnTo>
                    <a:pt x="235" y="335"/>
                  </a:lnTo>
                  <a:cubicBezTo>
                    <a:pt x="226" y="308"/>
                    <a:pt x="214" y="283"/>
                    <a:pt x="201" y="257"/>
                  </a:cubicBezTo>
                  <a:lnTo>
                    <a:pt x="201" y="257"/>
                  </a:lnTo>
                  <a:cubicBezTo>
                    <a:pt x="188" y="231"/>
                    <a:pt x="175" y="207"/>
                    <a:pt x="161" y="182"/>
                  </a:cubicBezTo>
                  <a:lnTo>
                    <a:pt x="161" y="182"/>
                  </a:lnTo>
                  <a:cubicBezTo>
                    <a:pt x="132" y="133"/>
                    <a:pt x="101" y="87"/>
                    <a:pt x="65" y="42"/>
                  </a:cubicBezTo>
                  <a:lnTo>
                    <a:pt x="65" y="42"/>
                  </a:lnTo>
                  <a:cubicBezTo>
                    <a:pt x="53" y="26"/>
                    <a:pt x="28" y="0"/>
                    <a:pt x="9" y="21"/>
                  </a:cubicBezTo>
                  <a:lnTo>
                    <a:pt x="9" y="21"/>
                  </a:lnTo>
                  <a:cubicBezTo>
                    <a:pt x="0" y="31"/>
                    <a:pt x="0" y="44"/>
                    <a:pt x="2" y="54"/>
                  </a:cubicBezTo>
                  <a:lnTo>
                    <a:pt x="2" y="54"/>
                  </a:lnTo>
                  <a:cubicBezTo>
                    <a:pt x="5" y="68"/>
                    <a:pt x="9" y="81"/>
                    <a:pt x="13" y="94"/>
                  </a:cubicBezTo>
                  <a:lnTo>
                    <a:pt x="13" y="94"/>
                  </a:lnTo>
                  <a:cubicBezTo>
                    <a:pt x="32" y="145"/>
                    <a:pt x="61" y="193"/>
                    <a:pt x="95" y="236"/>
                  </a:cubicBezTo>
                  <a:lnTo>
                    <a:pt x="95" y="236"/>
                  </a:lnTo>
                  <a:cubicBezTo>
                    <a:pt x="114" y="262"/>
                    <a:pt x="136" y="286"/>
                    <a:pt x="161" y="308"/>
                  </a:cubicBezTo>
                  <a:lnTo>
                    <a:pt x="161" y="308"/>
                  </a:lnTo>
                  <a:cubicBezTo>
                    <a:pt x="183" y="332"/>
                    <a:pt x="208" y="355"/>
                    <a:pt x="233" y="375"/>
                  </a:cubicBezTo>
                  <a:lnTo>
                    <a:pt x="233" y="375"/>
                  </a:lnTo>
                  <a:cubicBezTo>
                    <a:pt x="240" y="380"/>
                    <a:pt x="245" y="370"/>
                    <a:pt x="242" y="366"/>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4" name="Google Shape;254;p26"/>
            <p:cNvSpPr/>
            <p:nvPr/>
          </p:nvSpPr>
          <p:spPr>
            <a:xfrm>
              <a:off x="8598864" y="4337247"/>
              <a:ext cx="80687" cy="242060"/>
            </a:xfrm>
            <a:custGeom>
              <a:avLst/>
              <a:gdLst/>
              <a:ahLst/>
              <a:cxnLst/>
              <a:rect l="l" t="t" r="r" b="b"/>
              <a:pathLst>
                <a:path w="184" h="555" extrusionOk="0">
                  <a:moveTo>
                    <a:pt x="30" y="542"/>
                  </a:moveTo>
                  <a:lnTo>
                    <a:pt x="30" y="542"/>
                  </a:lnTo>
                  <a:cubicBezTo>
                    <a:pt x="14" y="406"/>
                    <a:pt x="27" y="266"/>
                    <a:pt x="68" y="134"/>
                  </a:cubicBezTo>
                  <a:lnTo>
                    <a:pt x="68" y="134"/>
                  </a:lnTo>
                  <a:cubicBezTo>
                    <a:pt x="77" y="101"/>
                    <a:pt x="88" y="68"/>
                    <a:pt x="102" y="37"/>
                  </a:cubicBezTo>
                  <a:lnTo>
                    <a:pt x="102" y="37"/>
                  </a:lnTo>
                  <a:cubicBezTo>
                    <a:pt x="104" y="33"/>
                    <a:pt x="105" y="28"/>
                    <a:pt x="110" y="31"/>
                  </a:cubicBezTo>
                  <a:lnTo>
                    <a:pt x="110" y="31"/>
                  </a:lnTo>
                  <a:cubicBezTo>
                    <a:pt x="116" y="36"/>
                    <a:pt x="120" y="44"/>
                    <a:pt x="123" y="50"/>
                  </a:cubicBezTo>
                  <a:lnTo>
                    <a:pt x="123" y="50"/>
                  </a:lnTo>
                  <a:cubicBezTo>
                    <a:pt x="130" y="62"/>
                    <a:pt x="136" y="76"/>
                    <a:pt x="140" y="90"/>
                  </a:cubicBezTo>
                  <a:lnTo>
                    <a:pt x="140" y="90"/>
                  </a:lnTo>
                  <a:cubicBezTo>
                    <a:pt x="156" y="149"/>
                    <a:pt x="144" y="212"/>
                    <a:pt x="126" y="271"/>
                  </a:cubicBezTo>
                  <a:lnTo>
                    <a:pt x="126" y="271"/>
                  </a:lnTo>
                  <a:cubicBezTo>
                    <a:pt x="115" y="308"/>
                    <a:pt x="101" y="345"/>
                    <a:pt x="84" y="381"/>
                  </a:cubicBezTo>
                  <a:lnTo>
                    <a:pt x="84" y="381"/>
                  </a:lnTo>
                  <a:cubicBezTo>
                    <a:pt x="76" y="399"/>
                    <a:pt x="68" y="416"/>
                    <a:pt x="60" y="434"/>
                  </a:cubicBezTo>
                  <a:lnTo>
                    <a:pt x="60" y="434"/>
                  </a:lnTo>
                  <a:cubicBezTo>
                    <a:pt x="52" y="453"/>
                    <a:pt x="43" y="470"/>
                    <a:pt x="35" y="490"/>
                  </a:cubicBezTo>
                  <a:lnTo>
                    <a:pt x="35" y="490"/>
                  </a:lnTo>
                  <a:cubicBezTo>
                    <a:pt x="31" y="503"/>
                    <a:pt x="51" y="510"/>
                    <a:pt x="57" y="499"/>
                  </a:cubicBezTo>
                  <a:lnTo>
                    <a:pt x="57" y="499"/>
                  </a:lnTo>
                  <a:cubicBezTo>
                    <a:pt x="68" y="483"/>
                    <a:pt x="76" y="465"/>
                    <a:pt x="84" y="448"/>
                  </a:cubicBezTo>
                  <a:lnTo>
                    <a:pt x="84" y="448"/>
                  </a:lnTo>
                  <a:cubicBezTo>
                    <a:pt x="93" y="431"/>
                    <a:pt x="101" y="413"/>
                    <a:pt x="109" y="395"/>
                  </a:cubicBezTo>
                  <a:lnTo>
                    <a:pt x="109" y="395"/>
                  </a:lnTo>
                  <a:cubicBezTo>
                    <a:pt x="124" y="361"/>
                    <a:pt x="138" y="325"/>
                    <a:pt x="150" y="289"/>
                  </a:cubicBezTo>
                  <a:lnTo>
                    <a:pt x="150" y="289"/>
                  </a:lnTo>
                  <a:cubicBezTo>
                    <a:pt x="170" y="225"/>
                    <a:pt x="183" y="154"/>
                    <a:pt x="165" y="88"/>
                  </a:cubicBezTo>
                  <a:lnTo>
                    <a:pt x="165" y="88"/>
                  </a:lnTo>
                  <a:cubicBezTo>
                    <a:pt x="162" y="73"/>
                    <a:pt x="156" y="58"/>
                    <a:pt x="149" y="44"/>
                  </a:cubicBezTo>
                  <a:lnTo>
                    <a:pt x="149" y="44"/>
                  </a:lnTo>
                  <a:cubicBezTo>
                    <a:pt x="142" y="31"/>
                    <a:pt x="133" y="15"/>
                    <a:pt x="120" y="8"/>
                  </a:cubicBezTo>
                  <a:lnTo>
                    <a:pt x="120" y="8"/>
                  </a:lnTo>
                  <a:cubicBezTo>
                    <a:pt x="104" y="0"/>
                    <a:pt x="89" y="8"/>
                    <a:pt x="81" y="22"/>
                  </a:cubicBezTo>
                  <a:lnTo>
                    <a:pt x="81" y="22"/>
                  </a:lnTo>
                  <a:cubicBezTo>
                    <a:pt x="73" y="38"/>
                    <a:pt x="67" y="56"/>
                    <a:pt x="61" y="73"/>
                  </a:cubicBezTo>
                  <a:lnTo>
                    <a:pt x="61" y="73"/>
                  </a:lnTo>
                  <a:cubicBezTo>
                    <a:pt x="36" y="143"/>
                    <a:pt x="19" y="216"/>
                    <a:pt x="10" y="291"/>
                  </a:cubicBezTo>
                  <a:lnTo>
                    <a:pt x="10" y="291"/>
                  </a:lnTo>
                  <a:cubicBezTo>
                    <a:pt x="0" y="373"/>
                    <a:pt x="1" y="458"/>
                    <a:pt x="11" y="542"/>
                  </a:cubicBezTo>
                  <a:lnTo>
                    <a:pt x="11" y="542"/>
                  </a:lnTo>
                  <a:cubicBezTo>
                    <a:pt x="12" y="554"/>
                    <a:pt x="31" y="554"/>
                    <a:pt x="30" y="54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5" name="Google Shape;255;p26"/>
            <p:cNvSpPr/>
            <p:nvPr/>
          </p:nvSpPr>
          <p:spPr>
            <a:xfrm>
              <a:off x="8854372" y="3173052"/>
              <a:ext cx="176743" cy="117187"/>
            </a:xfrm>
            <a:custGeom>
              <a:avLst/>
              <a:gdLst/>
              <a:ahLst/>
              <a:cxnLst/>
              <a:rect l="l" t="t" r="r" b="b"/>
              <a:pathLst>
                <a:path w="406" h="267" extrusionOk="0">
                  <a:moveTo>
                    <a:pt x="0" y="9"/>
                  </a:moveTo>
                  <a:lnTo>
                    <a:pt x="0" y="9"/>
                  </a:lnTo>
                  <a:cubicBezTo>
                    <a:pt x="0" y="40"/>
                    <a:pt x="15" y="71"/>
                    <a:pt x="28" y="98"/>
                  </a:cubicBezTo>
                  <a:lnTo>
                    <a:pt x="28" y="98"/>
                  </a:lnTo>
                  <a:cubicBezTo>
                    <a:pt x="44" y="126"/>
                    <a:pt x="64" y="150"/>
                    <a:pt x="87" y="172"/>
                  </a:cubicBezTo>
                  <a:lnTo>
                    <a:pt x="87" y="172"/>
                  </a:lnTo>
                  <a:cubicBezTo>
                    <a:pt x="137" y="220"/>
                    <a:pt x="203" y="249"/>
                    <a:pt x="271" y="259"/>
                  </a:cubicBezTo>
                  <a:lnTo>
                    <a:pt x="271" y="259"/>
                  </a:lnTo>
                  <a:cubicBezTo>
                    <a:pt x="311" y="265"/>
                    <a:pt x="354" y="266"/>
                    <a:pt x="393" y="255"/>
                  </a:cubicBezTo>
                  <a:lnTo>
                    <a:pt x="393" y="255"/>
                  </a:lnTo>
                  <a:cubicBezTo>
                    <a:pt x="405" y="251"/>
                    <a:pt x="403" y="232"/>
                    <a:pt x="389" y="231"/>
                  </a:cubicBezTo>
                  <a:lnTo>
                    <a:pt x="389" y="231"/>
                  </a:lnTo>
                  <a:cubicBezTo>
                    <a:pt x="356" y="231"/>
                    <a:pt x="323" y="232"/>
                    <a:pt x="290" y="229"/>
                  </a:cubicBezTo>
                  <a:lnTo>
                    <a:pt x="290" y="229"/>
                  </a:lnTo>
                  <a:cubicBezTo>
                    <a:pt x="257" y="225"/>
                    <a:pt x="226" y="218"/>
                    <a:pt x="195" y="207"/>
                  </a:cubicBezTo>
                  <a:lnTo>
                    <a:pt x="195" y="207"/>
                  </a:lnTo>
                  <a:cubicBezTo>
                    <a:pt x="139" y="185"/>
                    <a:pt x="92" y="146"/>
                    <a:pt x="58" y="97"/>
                  </a:cubicBezTo>
                  <a:lnTo>
                    <a:pt x="58" y="97"/>
                  </a:lnTo>
                  <a:cubicBezTo>
                    <a:pt x="48" y="83"/>
                    <a:pt x="40" y="69"/>
                    <a:pt x="33" y="54"/>
                  </a:cubicBezTo>
                  <a:lnTo>
                    <a:pt x="33" y="54"/>
                  </a:lnTo>
                  <a:cubicBezTo>
                    <a:pt x="26" y="39"/>
                    <a:pt x="22" y="22"/>
                    <a:pt x="16" y="7"/>
                  </a:cubicBezTo>
                  <a:lnTo>
                    <a:pt x="16" y="7"/>
                  </a:lnTo>
                  <a:cubicBezTo>
                    <a:pt x="13" y="0"/>
                    <a:pt x="0" y="0"/>
                    <a:pt x="0" y="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6" name="Google Shape;256;p26"/>
            <p:cNvSpPr/>
            <p:nvPr/>
          </p:nvSpPr>
          <p:spPr>
            <a:xfrm>
              <a:off x="8412515" y="3165368"/>
              <a:ext cx="46107" cy="124872"/>
            </a:xfrm>
            <a:custGeom>
              <a:avLst/>
              <a:gdLst/>
              <a:ahLst/>
              <a:cxnLst/>
              <a:rect l="l" t="t" r="r" b="b"/>
              <a:pathLst>
                <a:path w="107" h="285" extrusionOk="0">
                  <a:moveTo>
                    <a:pt x="93" y="8"/>
                  </a:moveTo>
                  <a:lnTo>
                    <a:pt x="93" y="8"/>
                  </a:lnTo>
                  <a:cubicBezTo>
                    <a:pt x="76" y="96"/>
                    <a:pt x="44" y="184"/>
                    <a:pt x="5" y="266"/>
                  </a:cubicBezTo>
                  <a:lnTo>
                    <a:pt x="5" y="266"/>
                  </a:lnTo>
                  <a:cubicBezTo>
                    <a:pt x="0" y="276"/>
                    <a:pt x="15" y="284"/>
                    <a:pt x="20" y="275"/>
                  </a:cubicBezTo>
                  <a:lnTo>
                    <a:pt x="20" y="275"/>
                  </a:lnTo>
                  <a:cubicBezTo>
                    <a:pt x="40" y="233"/>
                    <a:pt x="59" y="191"/>
                    <a:pt x="74" y="147"/>
                  </a:cubicBezTo>
                  <a:lnTo>
                    <a:pt x="74" y="147"/>
                  </a:lnTo>
                  <a:cubicBezTo>
                    <a:pt x="87" y="102"/>
                    <a:pt x="98" y="57"/>
                    <a:pt x="105" y="10"/>
                  </a:cubicBezTo>
                  <a:lnTo>
                    <a:pt x="105" y="10"/>
                  </a:lnTo>
                  <a:cubicBezTo>
                    <a:pt x="106" y="3"/>
                    <a:pt x="95" y="0"/>
                    <a:pt x="93" y="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7" name="Google Shape;257;p26"/>
            <p:cNvSpPr/>
            <p:nvPr/>
          </p:nvSpPr>
          <p:spPr>
            <a:xfrm>
              <a:off x="9009983" y="3151920"/>
              <a:ext cx="44185" cy="194032"/>
            </a:xfrm>
            <a:custGeom>
              <a:avLst/>
              <a:gdLst/>
              <a:ahLst/>
              <a:cxnLst/>
              <a:rect l="l" t="t" r="r" b="b"/>
              <a:pathLst>
                <a:path w="103" h="444" extrusionOk="0">
                  <a:moveTo>
                    <a:pt x="1" y="10"/>
                  </a:moveTo>
                  <a:lnTo>
                    <a:pt x="1" y="10"/>
                  </a:lnTo>
                  <a:cubicBezTo>
                    <a:pt x="32" y="150"/>
                    <a:pt x="59" y="291"/>
                    <a:pt x="84" y="434"/>
                  </a:cubicBezTo>
                  <a:lnTo>
                    <a:pt x="84" y="434"/>
                  </a:lnTo>
                  <a:cubicBezTo>
                    <a:pt x="87" y="443"/>
                    <a:pt x="102" y="441"/>
                    <a:pt x="102" y="431"/>
                  </a:cubicBezTo>
                  <a:lnTo>
                    <a:pt x="102" y="431"/>
                  </a:lnTo>
                  <a:cubicBezTo>
                    <a:pt x="86" y="287"/>
                    <a:pt x="55" y="145"/>
                    <a:pt x="13" y="6"/>
                  </a:cubicBezTo>
                  <a:lnTo>
                    <a:pt x="13" y="6"/>
                  </a:lnTo>
                  <a:cubicBezTo>
                    <a:pt x="11" y="0"/>
                    <a:pt x="0" y="2"/>
                    <a:pt x="1" y="1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8" name="Google Shape;258;p26"/>
            <p:cNvSpPr/>
            <p:nvPr/>
          </p:nvSpPr>
          <p:spPr>
            <a:xfrm>
              <a:off x="7329006" y="2001173"/>
              <a:ext cx="901004" cy="901002"/>
            </a:xfrm>
            <a:custGeom>
              <a:avLst/>
              <a:gdLst/>
              <a:ahLst/>
              <a:cxnLst/>
              <a:rect l="l" t="t" r="r" b="b"/>
              <a:pathLst>
                <a:path w="2070" h="2068" extrusionOk="0">
                  <a:moveTo>
                    <a:pt x="2069" y="1034"/>
                  </a:moveTo>
                  <a:lnTo>
                    <a:pt x="2069" y="1034"/>
                  </a:lnTo>
                  <a:cubicBezTo>
                    <a:pt x="2069" y="1604"/>
                    <a:pt x="1606" y="2067"/>
                    <a:pt x="1034" y="2067"/>
                  </a:cubicBezTo>
                  <a:lnTo>
                    <a:pt x="1034" y="2067"/>
                  </a:lnTo>
                  <a:cubicBezTo>
                    <a:pt x="463" y="2067"/>
                    <a:pt x="0" y="1604"/>
                    <a:pt x="0" y="1034"/>
                  </a:cubicBezTo>
                  <a:lnTo>
                    <a:pt x="0" y="1034"/>
                  </a:lnTo>
                  <a:cubicBezTo>
                    <a:pt x="0" y="463"/>
                    <a:pt x="463" y="0"/>
                    <a:pt x="1034" y="0"/>
                  </a:cubicBezTo>
                  <a:lnTo>
                    <a:pt x="1034" y="0"/>
                  </a:lnTo>
                  <a:cubicBezTo>
                    <a:pt x="1606" y="0"/>
                    <a:pt x="2069" y="463"/>
                    <a:pt x="2069" y="1034"/>
                  </a:cubicBezTo>
                </a:path>
              </a:pathLst>
            </a:custGeom>
            <a:solidFill>
              <a:srgbClr val="F7941D">
                <a:alpha val="3000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9" name="Google Shape;259;p26"/>
            <p:cNvSpPr/>
            <p:nvPr/>
          </p:nvSpPr>
          <p:spPr>
            <a:xfrm>
              <a:off x="7636385" y="2031911"/>
              <a:ext cx="900998" cy="820314"/>
            </a:xfrm>
            <a:custGeom>
              <a:avLst/>
              <a:gdLst/>
              <a:ahLst/>
              <a:cxnLst/>
              <a:rect l="l" t="t" r="r" b="b"/>
              <a:pathLst>
                <a:path w="2066" h="1885" extrusionOk="0">
                  <a:moveTo>
                    <a:pt x="2065" y="699"/>
                  </a:moveTo>
                  <a:lnTo>
                    <a:pt x="2065" y="699"/>
                  </a:lnTo>
                  <a:cubicBezTo>
                    <a:pt x="1855" y="798"/>
                    <a:pt x="1481" y="984"/>
                    <a:pt x="1154" y="633"/>
                  </a:cubicBezTo>
                  <a:lnTo>
                    <a:pt x="1154" y="633"/>
                  </a:lnTo>
                  <a:cubicBezTo>
                    <a:pt x="829" y="282"/>
                    <a:pt x="792" y="0"/>
                    <a:pt x="396" y="244"/>
                  </a:cubicBezTo>
                  <a:lnTo>
                    <a:pt x="396" y="244"/>
                  </a:lnTo>
                  <a:cubicBezTo>
                    <a:pt x="0" y="489"/>
                    <a:pt x="429" y="842"/>
                    <a:pt x="550" y="1012"/>
                  </a:cubicBezTo>
                  <a:lnTo>
                    <a:pt x="550" y="1012"/>
                  </a:lnTo>
                  <a:cubicBezTo>
                    <a:pt x="670" y="1182"/>
                    <a:pt x="1088" y="1884"/>
                    <a:pt x="2001" y="1460"/>
                  </a:cubicBezTo>
                  <a:lnTo>
                    <a:pt x="2065" y="699"/>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0" name="Google Shape;260;p26"/>
            <p:cNvSpPr/>
            <p:nvPr/>
          </p:nvSpPr>
          <p:spPr>
            <a:xfrm>
              <a:off x="8178139" y="2345052"/>
              <a:ext cx="107582" cy="151767"/>
            </a:xfrm>
            <a:custGeom>
              <a:avLst/>
              <a:gdLst/>
              <a:ahLst/>
              <a:cxnLst/>
              <a:rect l="l" t="t" r="r" b="b"/>
              <a:pathLst>
                <a:path w="249" h="347" extrusionOk="0">
                  <a:moveTo>
                    <a:pt x="2" y="8"/>
                  </a:moveTo>
                  <a:lnTo>
                    <a:pt x="2" y="8"/>
                  </a:lnTo>
                  <a:cubicBezTo>
                    <a:pt x="19" y="29"/>
                    <a:pt x="37" y="49"/>
                    <a:pt x="57" y="67"/>
                  </a:cubicBezTo>
                  <a:lnTo>
                    <a:pt x="57" y="67"/>
                  </a:lnTo>
                  <a:cubicBezTo>
                    <a:pt x="78" y="85"/>
                    <a:pt x="99" y="103"/>
                    <a:pt x="117" y="121"/>
                  </a:cubicBezTo>
                  <a:lnTo>
                    <a:pt x="117" y="121"/>
                  </a:lnTo>
                  <a:cubicBezTo>
                    <a:pt x="156" y="158"/>
                    <a:pt x="186" y="200"/>
                    <a:pt x="206" y="250"/>
                  </a:cubicBezTo>
                  <a:lnTo>
                    <a:pt x="206" y="250"/>
                  </a:lnTo>
                  <a:cubicBezTo>
                    <a:pt x="217" y="277"/>
                    <a:pt x="225" y="307"/>
                    <a:pt x="229" y="336"/>
                  </a:cubicBezTo>
                  <a:lnTo>
                    <a:pt x="229" y="336"/>
                  </a:lnTo>
                  <a:cubicBezTo>
                    <a:pt x="232" y="346"/>
                    <a:pt x="248" y="344"/>
                    <a:pt x="248" y="334"/>
                  </a:cubicBezTo>
                  <a:lnTo>
                    <a:pt x="248" y="334"/>
                  </a:lnTo>
                  <a:cubicBezTo>
                    <a:pt x="244" y="279"/>
                    <a:pt x="226" y="227"/>
                    <a:pt x="196" y="180"/>
                  </a:cubicBezTo>
                  <a:lnTo>
                    <a:pt x="196" y="180"/>
                  </a:lnTo>
                  <a:cubicBezTo>
                    <a:pt x="165" y="134"/>
                    <a:pt x="124" y="99"/>
                    <a:pt x="80" y="64"/>
                  </a:cubicBezTo>
                  <a:lnTo>
                    <a:pt x="80" y="64"/>
                  </a:lnTo>
                  <a:cubicBezTo>
                    <a:pt x="55" y="44"/>
                    <a:pt x="29" y="26"/>
                    <a:pt x="7" y="2"/>
                  </a:cubicBezTo>
                  <a:lnTo>
                    <a:pt x="7" y="2"/>
                  </a:lnTo>
                  <a:cubicBezTo>
                    <a:pt x="5" y="0"/>
                    <a:pt x="0" y="5"/>
                    <a:pt x="2" y="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1" name="Google Shape;261;p26"/>
            <p:cNvSpPr/>
            <p:nvPr/>
          </p:nvSpPr>
          <p:spPr>
            <a:xfrm>
              <a:off x="7730520" y="1997331"/>
              <a:ext cx="213243" cy="242059"/>
            </a:xfrm>
            <a:custGeom>
              <a:avLst/>
              <a:gdLst/>
              <a:ahLst/>
              <a:cxnLst/>
              <a:rect l="l" t="t" r="r" b="b"/>
              <a:pathLst>
                <a:path w="488" h="554" extrusionOk="0">
                  <a:moveTo>
                    <a:pt x="0" y="309"/>
                  </a:moveTo>
                  <a:lnTo>
                    <a:pt x="0" y="309"/>
                  </a:lnTo>
                  <a:cubicBezTo>
                    <a:pt x="62" y="413"/>
                    <a:pt x="105" y="517"/>
                    <a:pt x="182" y="535"/>
                  </a:cubicBezTo>
                  <a:lnTo>
                    <a:pt x="182" y="535"/>
                  </a:lnTo>
                  <a:cubicBezTo>
                    <a:pt x="258" y="553"/>
                    <a:pt x="487" y="480"/>
                    <a:pt x="467" y="344"/>
                  </a:cubicBezTo>
                  <a:lnTo>
                    <a:pt x="467" y="344"/>
                  </a:lnTo>
                  <a:cubicBezTo>
                    <a:pt x="467" y="344"/>
                    <a:pt x="356" y="70"/>
                    <a:pt x="231" y="35"/>
                  </a:cubicBezTo>
                  <a:lnTo>
                    <a:pt x="231" y="35"/>
                  </a:lnTo>
                  <a:cubicBezTo>
                    <a:pt x="106" y="0"/>
                    <a:pt x="0" y="309"/>
                    <a:pt x="0" y="309"/>
                  </a:cubicBez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2" name="Google Shape;262;p26"/>
            <p:cNvSpPr/>
            <p:nvPr/>
          </p:nvSpPr>
          <p:spPr>
            <a:xfrm>
              <a:off x="7599884" y="2383474"/>
              <a:ext cx="334275" cy="234377"/>
            </a:xfrm>
            <a:custGeom>
              <a:avLst/>
              <a:gdLst/>
              <a:ahLst/>
              <a:cxnLst/>
              <a:rect l="l" t="t" r="r" b="b"/>
              <a:pathLst>
                <a:path w="769" h="536" extrusionOk="0">
                  <a:moveTo>
                    <a:pt x="698" y="535"/>
                  </a:moveTo>
                  <a:lnTo>
                    <a:pt x="70" y="535"/>
                  </a:lnTo>
                  <a:lnTo>
                    <a:pt x="0" y="0"/>
                  </a:lnTo>
                  <a:lnTo>
                    <a:pt x="768" y="0"/>
                  </a:lnTo>
                  <a:lnTo>
                    <a:pt x="698" y="535"/>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3" name="Google Shape;263;p26"/>
            <p:cNvSpPr/>
            <p:nvPr/>
          </p:nvSpPr>
          <p:spPr>
            <a:xfrm>
              <a:off x="7663280" y="2393080"/>
              <a:ext cx="24974" cy="220928"/>
            </a:xfrm>
            <a:custGeom>
              <a:avLst/>
              <a:gdLst/>
              <a:ahLst/>
              <a:cxnLst/>
              <a:rect l="l" t="t" r="r" b="b"/>
              <a:pathLst>
                <a:path w="57" h="508" extrusionOk="0">
                  <a:moveTo>
                    <a:pt x="0" y="4"/>
                  </a:moveTo>
                  <a:lnTo>
                    <a:pt x="0" y="4"/>
                  </a:lnTo>
                  <a:cubicBezTo>
                    <a:pt x="3" y="69"/>
                    <a:pt x="5" y="134"/>
                    <a:pt x="9" y="198"/>
                  </a:cubicBezTo>
                  <a:lnTo>
                    <a:pt x="9" y="198"/>
                  </a:lnTo>
                  <a:cubicBezTo>
                    <a:pt x="15" y="263"/>
                    <a:pt x="21" y="327"/>
                    <a:pt x="28" y="391"/>
                  </a:cubicBezTo>
                  <a:lnTo>
                    <a:pt x="28" y="391"/>
                  </a:lnTo>
                  <a:cubicBezTo>
                    <a:pt x="31" y="428"/>
                    <a:pt x="35" y="465"/>
                    <a:pt x="43" y="500"/>
                  </a:cubicBezTo>
                  <a:lnTo>
                    <a:pt x="43" y="500"/>
                  </a:lnTo>
                  <a:cubicBezTo>
                    <a:pt x="46" y="507"/>
                    <a:pt x="56" y="506"/>
                    <a:pt x="56" y="499"/>
                  </a:cubicBezTo>
                  <a:lnTo>
                    <a:pt x="56" y="499"/>
                  </a:lnTo>
                  <a:cubicBezTo>
                    <a:pt x="55" y="466"/>
                    <a:pt x="49" y="435"/>
                    <a:pt x="46" y="402"/>
                  </a:cubicBezTo>
                  <a:lnTo>
                    <a:pt x="46" y="402"/>
                  </a:lnTo>
                  <a:cubicBezTo>
                    <a:pt x="41" y="369"/>
                    <a:pt x="37" y="338"/>
                    <a:pt x="34" y="305"/>
                  </a:cubicBezTo>
                  <a:lnTo>
                    <a:pt x="34" y="305"/>
                  </a:lnTo>
                  <a:cubicBezTo>
                    <a:pt x="28" y="242"/>
                    <a:pt x="22" y="178"/>
                    <a:pt x="16" y="114"/>
                  </a:cubicBezTo>
                  <a:lnTo>
                    <a:pt x="16" y="114"/>
                  </a:lnTo>
                  <a:cubicBezTo>
                    <a:pt x="13" y="78"/>
                    <a:pt x="9" y="40"/>
                    <a:pt x="7" y="4"/>
                  </a:cubicBezTo>
                  <a:lnTo>
                    <a:pt x="7" y="4"/>
                  </a:lnTo>
                  <a:cubicBezTo>
                    <a:pt x="7" y="0"/>
                    <a:pt x="0" y="0"/>
                    <a:pt x="0" y="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4" name="Google Shape;264;p26"/>
            <p:cNvSpPr/>
            <p:nvPr/>
          </p:nvSpPr>
          <p:spPr>
            <a:xfrm>
              <a:off x="7749731" y="2387316"/>
              <a:ext cx="9605" cy="217085"/>
            </a:xfrm>
            <a:custGeom>
              <a:avLst/>
              <a:gdLst/>
              <a:ahLst/>
              <a:cxnLst/>
              <a:rect l="l" t="t" r="r" b="b"/>
              <a:pathLst>
                <a:path w="23" h="499" extrusionOk="0">
                  <a:moveTo>
                    <a:pt x="9" y="4"/>
                  </a:moveTo>
                  <a:lnTo>
                    <a:pt x="9" y="4"/>
                  </a:lnTo>
                  <a:cubicBezTo>
                    <a:pt x="2" y="67"/>
                    <a:pt x="5" y="129"/>
                    <a:pt x="4" y="192"/>
                  </a:cubicBezTo>
                  <a:lnTo>
                    <a:pt x="4" y="192"/>
                  </a:lnTo>
                  <a:cubicBezTo>
                    <a:pt x="4" y="256"/>
                    <a:pt x="2" y="317"/>
                    <a:pt x="2" y="379"/>
                  </a:cubicBezTo>
                  <a:lnTo>
                    <a:pt x="2" y="379"/>
                  </a:lnTo>
                  <a:cubicBezTo>
                    <a:pt x="2" y="397"/>
                    <a:pt x="2" y="415"/>
                    <a:pt x="2" y="433"/>
                  </a:cubicBezTo>
                  <a:lnTo>
                    <a:pt x="2" y="433"/>
                  </a:lnTo>
                  <a:cubicBezTo>
                    <a:pt x="1" y="450"/>
                    <a:pt x="0" y="469"/>
                    <a:pt x="2" y="487"/>
                  </a:cubicBezTo>
                  <a:lnTo>
                    <a:pt x="2" y="487"/>
                  </a:lnTo>
                  <a:cubicBezTo>
                    <a:pt x="4" y="498"/>
                    <a:pt x="19" y="498"/>
                    <a:pt x="20" y="487"/>
                  </a:cubicBezTo>
                  <a:lnTo>
                    <a:pt x="20" y="487"/>
                  </a:lnTo>
                  <a:cubicBezTo>
                    <a:pt x="22" y="471"/>
                    <a:pt x="21" y="455"/>
                    <a:pt x="21" y="440"/>
                  </a:cubicBezTo>
                  <a:lnTo>
                    <a:pt x="21" y="440"/>
                  </a:lnTo>
                  <a:cubicBezTo>
                    <a:pt x="20" y="424"/>
                    <a:pt x="20" y="408"/>
                    <a:pt x="20" y="392"/>
                  </a:cubicBezTo>
                  <a:lnTo>
                    <a:pt x="20" y="392"/>
                  </a:lnTo>
                  <a:cubicBezTo>
                    <a:pt x="20" y="360"/>
                    <a:pt x="20" y="329"/>
                    <a:pt x="20" y="298"/>
                  </a:cubicBezTo>
                  <a:lnTo>
                    <a:pt x="20" y="298"/>
                  </a:lnTo>
                  <a:cubicBezTo>
                    <a:pt x="19" y="236"/>
                    <a:pt x="19" y="172"/>
                    <a:pt x="18" y="111"/>
                  </a:cubicBezTo>
                  <a:lnTo>
                    <a:pt x="18" y="111"/>
                  </a:lnTo>
                  <a:cubicBezTo>
                    <a:pt x="18" y="75"/>
                    <a:pt x="18" y="40"/>
                    <a:pt x="14" y="4"/>
                  </a:cubicBezTo>
                  <a:lnTo>
                    <a:pt x="14" y="4"/>
                  </a:lnTo>
                  <a:cubicBezTo>
                    <a:pt x="14" y="0"/>
                    <a:pt x="9" y="0"/>
                    <a:pt x="9" y="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5" name="Google Shape;265;p26"/>
            <p:cNvSpPr/>
            <p:nvPr/>
          </p:nvSpPr>
          <p:spPr>
            <a:xfrm>
              <a:off x="7834260" y="2385396"/>
              <a:ext cx="40343" cy="219007"/>
            </a:xfrm>
            <a:custGeom>
              <a:avLst/>
              <a:gdLst/>
              <a:ahLst/>
              <a:cxnLst/>
              <a:rect l="l" t="t" r="r" b="b"/>
              <a:pathLst>
                <a:path w="92" h="504" extrusionOk="0">
                  <a:moveTo>
                    <a:pt x="84" y="4"/>
                  </a:moveTo>
                  <a:lnTo>
                    <a:pt x="84" y="4"/>
                  </a:lnTo>
                  <a:cubicBezTo>
                    <a:pt x="66" y="131"/>
                    <a:pt x="50" y="257"/>
                    <a:pt x="25" y="383"/>
                  </a:cubicBezTo>
                  <a:lnTo>
                    <a:pt x="25" y="383"/>
                  </a:lnTo>
                  <a:cubicBezTo>
                    <a:pt x="20" y="402"/>
                    <a:pt x="16" y="419"/>
                    <a:pt x="13" y="436"/>
                  </a:cubicBezTo>
                  <a:lnTo>
                    <a:pt x="13" y="436"/>
                  </a:lnTo>
                  <a:cubicBezTo>
                    <a:pt x="8" y="454"/>
                    <a:pt x="2" y="473"/>
                    <a:pt x="1" y="490"/>
                  </a:cubicBezTo>
                  <a:lnTo>
                    <a:pt x="1" y="490"/>
                  </a:lnTo>
                  <a:cubicBezTo>
                    <a:pt x="0" y="503"/>
                    <a:pt x="17" y="503"/>
                    <a:pt x="22" y="493"/>
                  </a:cubicBezTo>
                  <a:lnTo>
                    <a:pt x="22" y="493"/>
                  </a:lnTo>
                  <a:cubicBezTo>
                    <a:pt x="28" y="478"/>
                    <a:pt x="29" y="462"/>
                    <a:pt x="33" y="446"/>
                  </a:cubicBezTo>
                  <a:lnTo>
                    <a:pt x="33" y="446"/>
                  </a:lnTo>
                  <a:cubicBezTo>
                    <a:pt x="36" y="431"/>
                    <a:pt x="39" y="414"/>
                    <a:pt x="42" y="399"/>
                  </a:cubicBezTo>
                  <a:lnTo>
                    <a:pt x="42" y="399"/>
                  </a:lnTo>
                  <a:cubicBezTo>
                    <a:pt x="49" y="367"/>
                    <a:pt x="54" y="336"/>
                    <a:pt x="59" y="305"/>
                  </a:cubicBezTo>
                  <a:lnTo>
                    <a:pt x="59" y="305"/>
                  </a:lnTo>
                  <a:cubicBezTo>
                    <a:pt x="70" y="242"/>
                    <a:pt x="79" y="177"/>
                    <a:pt x="84" y="114"/>
                  </a:cubicBezTo>
                  <a:lnTo>
                    <a:pt x="84" y="114"/>
                  </a:lnTo>
                  <a:cubicBezTo>
                    <a:pt x="87" y="77"/>
                    <a:pt x="90" y="41"/>
                    <a:pt x="91" y="5"/>
                  </a:cubicBezTo>
                  <a:lnTo>
                    <a:pt x="91" y="5"/>
                  </a:lnTo>
                  <a:cubicBezTo>
                    <a:pt x="91" y="1"/>
                    <a:pt x="85" y="0"/>
                    <a:pt x="84" y="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6" name="Google Shape;266;p26"/>
            <p:cNvSpPr/>
            <p:nvPr/>
          </p:nvSpPr>
          <p:spPr>
            <a:xfrm>
              <a:off x="7611411" y="2443029"/>
              <a:ext cx="282405" cy="11527"/>
            </a:xfrm>
            <a:custGeom>
              <a:avLst/>
              <a:gdLst/>
              <a:ahLst/>
              <a:cxnLst/>
              <a:rect l="l" t="t" r="r" b="b"/>
              <a:pathLst>
                <a:path w="648" h="28" extrusionOk="0">
                  <a:moveTo>
                    <a:pt x="6" y="24"/>
                  </a:moveTo>
                  <a:lnTo>
                    <a:pt x="6" y="24"/>
                  </a:lnTo>
                  <a:cubicBezTo>
                    <a:pt x="26" y="27"/>
                    <a:pt x="48" y="24"/>
                    <a:pt x="67" y="24"/>
                  </a:cubicBezTo>
                  <a:lnTo>
                    <a:pt x="67" y="24"/>
                  </a:lnTo>
                  <a:cubicBezTo>
                    <a:pt x="88" y="24"/>
                    <a:pt x="108" y="23"/>
                    <a:pt x="129" y="23"/>
                  </a:cubicBezTo>
                  <a:lnTo>
                    <a:pt x="129" y="23"/>
                  </a:lnTo>
                  <a:cubicBezTo>
                    <a:pt x="170" y="22"/>
                    <a:pt x="212" y="21"/>
                    <a:pt x="253" y="21"/>
                  </a:cubicBezTo>
                  <a:lnTo>
                    <a:pt x="253" y="21"/>
                  </a:lnTo>
                  <a:cubicBezTo>
                    <a:pt x="335" y="20"/>
                    <a:pt x="416" y="20"/>
                    <a:pt x="499" y="19"/>
                  </a:cubicBezTo>
                  <a:lnTo>
                    <a:pt x="499" y="19"/>
                  </a:lnTo>
                  <a:cubicBezTo>
                    <a:pt x="546" y="18"/>
                    <a:pt x="592" y="18"/>
                    <a:pt x="639" y="16"/>
                  </a:cubicBezTo>
                  <a:lnTo>
                    <a:pt x="639" y="16"/>
                  </a:lnTo>
                  <a:cubicBezTo>
                    <a:pt x="647" y="16"/>
                    <a:pt x="647" y="3"/>
                    <a:pt x="639" y="3"/>
                  </a:cubicBezTo>
                  <a:lnTo>
                    <a:pt x="639" y="3"/>
                  </a:lnTo>
                  <a:cubicBezTo>
                    <a:pt x="473" y="0"/>
                    <a:pt x="308" y="3"/>
                    <a:pt x="142" y="9"/>
                  </a:cubicBezTo>
                  <a:lnTo>
                    <a:pt x="142" y="9"/>
                  </a:lnTo>
                  <a:cubicBezTo>
                    <a:pt x="119" y="11"/>
                    <a:pt x="96" y="12"/>
                    <a:pt x="73" y="13"/>
                  </a:cubicBezTo>
                  <a:lnTo>
                    <a:pt x="73" y="13"/>
                  </a:lnTo>
                  <a:cubicBezTo>
                    <a:pt x="50" y="13"/>
                    <a:pt x="27" y="13"/>
                    <a:pt x="5" y="18"/>
                  </a:cubicBezTo>
                  <a:lnTo>
                    <a:pt x="5" y="18"/>
                  </a:lnTo>
                  <a:cubicBezTo>
                    <a:pt x="0" y="18"/>
                    <a:pt x="2" y="23"/>
                    <a:pt x="6" y="2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7" name="Google Shape;267;p26"/>
            <p:cNvSpPr/>
            <p:nvPr/>
          </p:nvSpPr>
          <p:spPr>
            <a:xfrm>
              <a:off x="7636385" y="2535243"/>
              <a:ext cx="236297" cy="9605"/>
            </a:xfrm>
            <a:custGeom>
              <a:avLst/>
              <a:gdLst/>
              <a:ahLst/>
              <a:cxnLst/>
              <a:rect l="l" t="t" r="r" b="b"/>
              <a:pathLst>
                <a:path w="544" h="24" extrusionOk="0">
                  <a:moveTo>
                    <a:pt x="6" y="17"/>
                  </a:moveTo>
                  <a:lnTo>
                    <a:pt x="6" y="17"/>
                  </a:lnTo>
                  <a:cubicBezTo>
                    <a:pt x="23" y="18"/>
                    <a:pt x="40" y="19"/>
                    <a:pt x="58" y="20"/>
                  </a:cubicBezTo>
                  <a:lnTo>
                    <a:pt x="108" y="20"/>
                  </a:lnTo>
                  <a:lnTo>
                    <a:pt x="108" y="20"/>
                  </a:lnTo>
                  <a:cubicBezTo>
                    <a:pt x="142" y="21"/>
                    <a:pt x="177" y="21"/>
                    <a:pt x="211" y="21"/>
                  </a:cubicBezTo>
                  <a:lnTo>
                    <a:pt x="211" y="21"/>
                  </a:lnTo>
                  <a:cubicBezTo>
                    <a:pt x="279" y="22"/>
                    <a:pt x="348" y="22"/>
                    <a:pt x="416" y="22"/>
                  </a:cubicBezTo>
                  <a:lnTo>
                    <a:pt x="416" y="22"/>
                  </a:lnTo>
                  <a:cubicBezTo>
                    <a:pt x="454" y="23"/>
                    <a:pt x="492" y="22"/>
                    <a:pt x="532" y="21"/>
                  </a:cubicBezTo>
                  <a:lnTo>
                    <a:pt x="532" y="21"/>
                  </a:lnTo>
                  <a:cubicBezTo>
                    <a:pt x="543" y="21"/>
                    <a:pt x="543" y="4"/>
                    <a:pt x="532" y="4"/>
                  </a:cubicBezTo>
                  <a:lnTo>
                    <a:pt x="532" y="4"/>
                  </a:lnTo>
                  <a:cubicBezTo>
                    <a:pt x="396" y="0"/>
                    <a:pt x="259" y="1"/>
                    <a:pt x="123" y="4"/>
                  </a:cubicBezTo>
                  <a:lnTo>
                    <a:pt x="123" y="4"/>
                  </a:lnTo>
                  <a:cubicBezTo>
                    <a:pt x="104" y="5"/>
                    <a:pt x="84" y="5"/>
                    <a:pt x="66" y="5"/>
                  </a:cubicBezTo>
                  <a:lnTo>
                    <a:pt x="66" y="5"/>
                  </a:lnTo>
                  <a:cubicBezTo>
                    <a:pt x="46" y="5"/>
                    <a:pt x="26" y="7"/>
                    <a:pt x="6" y="9"/>
                  </a:cubicBezTo>
                  <a:lnTo>
                    <a:pt x="6" y="9"/>
                  </a:lnTo>
                  <a:cubicBezTo>
                    <a:pt x="0" y="9"/>
                    <a:pt x="0" y="17"/>
                    <a:pt x="6" y="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8" name="Google Shape;268;p26"/>
            <p:cNvSpPr/>
            <p:nvPr/>
          </p:nvSpPr>
          <p:spPr>
            <a:xfrm>
              <a:off x="7647911" y="2039596"/>
              <a:ext cx="236297" cy="199795"/>
            </a:xfrm>
            <a:custGeom>
              <a:avLst/>
              <a:gdLst/>
              <a:ahLst/>
              <a:cxnLst/>
              <a:rect l="l" t="t" r="r" b="b"/>
              <a:pathLst>
                <a:path w="544" h="460" extrusionOk="0">
                  <a:moveTo>
                    <a:pt x="352" y="0"/>
                  </a:moveTo>
                  <a:lnTo>
                    <a:pt x="190" y="0"/>
                  </a:lnTo>
                  <a:lnTo>
                    <a:pt x="190" y="0"/>
                  </a:lnTo>
                  <a:cubicBezTo>
                    <a:pt x="85" y="0"/>
                    <a:pt x="0" y="86"/>
                    <a:pt x="0" y="190"/>
                  </a:cubicBezTo>
                  <a:lnTo>
                    <a:pt x="0" y="459"/>
                  </a:lnTo>
                  <a:lnTo>
                    <a:pt x="543" y="459"/>
                  </a:lnTo>
                  <a:lnTo>
                    <a:pt x="543" y="190"/>
                  </a:lnTo>
                  <a:lnTo>
                    <a:pt x="543" y="190"/>
                  </a:lnTo>
                  <a:cubicBezTo>
                    <a:pt x="543" y="86"/>
                    <a:pt x="457" y="0"/>
                    <a:pt x="352" y="0"/>
                  </a:cubicBezTo>
                </a:path>
              </a:pathLst>
            </a:custGeom>
            <a:noFill/>
            <a:ln w="126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9" name="Google Shape;269;p26"/>
            <p:cNvSpPr/>
            <p:nvPr/>
          </p:nvSpPr>
          <p:spPr>
            <a:xfrm>
              <a:off x="7622937" y="2222101"/>
              <a:ext cx="288168" cy="84529"/>
            </a:xfrm>
            <a:custGeom>
              <a:avLst/>
              <a:gdLst/>
              <a:ahLst/>
              <a:cxnLst/>
              <a:rect l="l" t="t" r="r" b="b"/>
              <a:pathLst>
                <a:path w="661" h="195" extrusionOk="0">
                  <a:moveTo>
                    <a:pt x="660" y="194"/>
                  </a:moveTo>
                  <a:lnTo>
                    <a:pt x="0" y="194"/>
                  </a:lnTo>
                  <a:lnTo>
                    <a:pt x="34" y="0"/>
                  </a:lnTo>
                  <a:lnTo>
                    <a:pt x="625" y="0"/>
                  </a:lnTo>
                  <a:lnTo>
                    <a:pt x="660" y="194"/>
                  </a:ln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0" name="Google Shape;270;p26"/>
            <p:cNvSpPr/>
            <p:nvPr/>
          </p:nvSpPr>
          <p:spPr>
            <a:xfrm>
              <a:off x="7526882" y="2291261"/>
              <a:ext cx="478358" cy="101818"/>
            </a:xfrm>
            <a:custGeom>
              <a:avLst/>
              <a:gdLst/>
              <a:ahLst/>
              <a:cxnLst/>
              <a:rect l="l" t="t" r="r" b="b"/>
              <a:pathLst>
                <a:path w="1097" h="233" extrusionOk="0">
                  <a:moveTo>
                    <a:pt x="922" y="0"/>
                  </a:moveTo>
                  <a:lnTo>
                    <a:pt x="175" y="0"/>
                  </a:lnTo>
                  <a:lnTo>
                    <a:pt x="175" y="0"/>
                  </a:lnTo>
                  <a:cubicBezTo>
                    <a:pt x="108" y="0"/>
                    <a:pt x="50" y="44"/>
                    <a:pt x="30" y="107"/>
                  </a:cubicBezTo>
                  <a:lnTo>
                    <a:pt x="9" y="180"/>
                  </a:lnTo>
                  <a:lnTo>
                    <a:pt x="9" y="180"/>
                  </a:lnTo>
                  <a:cubicBezTo>
                    <a:pt x="0" y="205"/>
                    <a:pt x="20" y="232"/>
                    <a:pt x="47" y="232"/>
                  </a:cubicBezTo>
                  <a:lnTo>
                    <a:pt x="1049" y="232"/>
                  </a:lnTo>
                  <a:lnTo>
                    <a:pt x="1049" y="232"/>
                  </a:lnTo>
                  <a:cubicBezTo>
                    <a:pt x="1076" y="232"/>
                    <a:pt x="1096" y="205"/>
                    <a:pt x="1088" y="180"/>
                  </a:cubicBezTo>
                  <a:lnTo>
                    <a:pt x="1067" y="107"/>
                  </a:lnTo>
                  <a:lnTo>
                    <a:pt x="1067" y="107"/>
                  </a:lnTo>
                  <a:cubicBezTo>
                    <a:pt x="1047" y="44"/>
                    <a:pt x="989" y="0"/>
                    <a:pt x="922"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1" name="Google Shape;271;p26"/>
            <p:cNvSpPr/>
            <p:nvPr/>
          </p:nvSpPr>
          <p:spPr>
            <a:xfrm>
              <a:off x="7624858" y="2283576"/>
              <a:ext cx="278561" cy="13447"/>
            </a:xfrm>
            <a:custGeom>
              <a:avLst/>
              <a:gdLst/>
              <a:ahLst/>
              <a:cxnLst/>
              <a:rect l="l" t="t" r="r" b="b"/>
              <a:pathLst>
                <a:path w="639" h="33" extrusionOk="0">
                  <a:moveTo>
                    <a:pt x="5" y="21"/>
                  </a:moveTo>
                  <a:lnTo>
                    <a:pt x="5" y="21"/>
                  </a:lnTo>
                  <a:cubicBezTo>
                    <a:pt x="24" y="24"/>
                    <a:pt x="45" y="22"/>
                    <a:pt x="65" y="22"/>
                  </a:cubicBezTo>
                  <a:lnTo>
                    <a:pt x="65" y="22"/>
                  </a:lnTo>
                  <a:cubicBezTo>
                    <a:pt x="84" y="22"/>
                    <a:pt x="105" y="21"/>
                    <a:pt x="125" y="21"/>
                  </a:cubicBezTo>
                  <a:lnTo>
                    <a:pt x="125" y="21"/>
                  </a:lnTo>
                  <a:cubicBezTo>
                    <a:pt x="166" y="21"/>
                    <a:pt x="207" y="21"/>
                    <a:pt x="246" y="21"/>
                  </a:cubicBezTo>
                  <a:lnTo>
                    <a:pt x="246" y="21"/>
                  </a:lnTo>
                  <a:cubicBezTo>
                    <a:pt x="328" y="22"/>
                    <a:pt x="410" y="24"/>
                    <a:pt x="490" y="28"/>
                  </a:cubicBezTo>
                  <a:lnTo>
                    <a:pt x="490" y="28"/>
                  </a:lnTo>
                  <a:cubicBezTo>
                    <a:pt x="537" y="30"/>
                    <a:pt x="582" y="32"/>
                    <a:pt x="628" y="31"/>
                  </a:cubicBezTo>
                  <a:lnTo>
                    <a:pt x="628" y="31"/>
                  </a:lnTo>
                  <a:cubicBezTo>
                    <a:pt x="636" y="31"/>
                    <a:pt x="638" y="19"/>
                    <a:pt x="630" y="17"/>
                  </a:cubicBezTo>
                  <a:lnTo>
                    <a:pt x="630" y="17"/>
                  </a:lnTo>
                  <a:cubicBezTo>
                    <a:pt x="550" y="5"/>
                    <a:pt x="467" y="3"/>
                    <a:pt x="386" y="1"/>
                  </a:cubicBezTo>
                  <a:lnTo>
                    <a:pt x="386" y="1"/>
                  </a:lnTo>
                  <a:cubicBezTo>
                    <a:pt x="305" y="0"/>
                    <a:pt x="223" y="0"/>
                    <a:pt x="141" y="2"/>
                  </a:cubicBezTo>
                  <a:lnTo>
                    <a:pt x="141" y="2"/>
                  </a:lnTo>
                  <a:cubicBezTo>
                    <a:pt x="119" y="3"/>
                    <a:pt x="96" y="5"/>
                    <a:pt x="73" y="6"/>
                  </a:cubicBezTo>
                  <a:lnTo>
                    <a:pt x="73" y="6"/>
                  </a:lnTo>
                  <a:cubicBezTo>
                    <a:pt x="61" y="6"/>
                    <a:pt x="50" y="7"/>
                    <a:pt x="39" y="7"/>
                  </a:cubicBezTo>
                  <a:lnTo>
                    <a:pt x="39" y="7"/>
                  </a:lnTo>
                  <a:cubicBezTo>
                    <a:pt x="27" y="8"/>
                    <a:pt x="16" y="8"/>
                    <a:pt x="5" y="11"/>
                  </a:cubicBezTo>
                  <a:lnTo>
                    <a:pt x="5" y="11"/>
                  </a:lnTo>
                  <a:cubicBezTo>
                    <a:pt x="0" y="14"/>
                    <a:pt x="0" y="19"/>
                    <a:pt x="5" y="2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2" name="Google Shape;272;p26"/>
            <p:cNvSpPr/>
            <p:nvPr/>
          </p:nvSpPr>
          <p:spPr>
            <a:xfrm>
              <a:off x="7544171" y="2617850"/>
              <a:ext cx="447621" cy="126793"/>
            </a:xfrm>
            <a:custGeom>
              <a:avLst/>
              <a:gdLst/>
              <a:ahLst/>
              <a:cxnLst/>
              <a:rect l="l" t="t" r="r" b="b"/>
              <a:pathLst>
                <a:path w="1027" h="292" extrusionOk="0">
                  <a:moveTo>
                    <a:pt x="827" y="0"/>
                  </a:moveTo>
                  <a:lnTo>
                    <a:pt x="513" y="0"/>
                  </a:lnTo>
                  <a:lnTo>
                    <a:pt x="199" y="0"/>
                  </a:lnTo>
                  <a:lnTo>
                    <a:pt x="199" y="0"/>
                  </a:lnTo>
                  <a:cubicBezTo>
                    <a:pt x="199" y="0"/>
                    <a:pt x="0" y="75"/>
                    <a:pt x="18" y="291"/>
                  </a:cubicBezTo>
                  <a:lnTo>
                    <a:pt x="513" y="291"/>
                  </a:lnTo>
                  <a:lnTo>
                    <a:pt x="1007" y="291"/>
                  </a:lnTo>
                  <a:lnTo>
                    <a:pt x="1007" y="291"/>
                  </a:lnTo>
                  <a:cubicBezTo>
                    <a:pt x="1026" y="75"/>
                    <a:pt x="827" y="0"/>
                    <a:pt x="827"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3" name="Google Shape;273;p26"/>
            <p:cNvSpPr/>
            <p:nvPr/>
          </p:nvSpPr>
          <p:spPr>
            <a:xfrm>
              <a:off x="7571067" y="2673563"/>
              <a:ext cx="343879" cy="17289"/>
            </a:xfrm>
            <a:custGeom>
              <a:avLst/>
              <a:gdLst/>
              <a:ahLst/>
              <a:cxnLst/>
              <a:rect l="l" t="t" r="r" b="b"/>
              <a:pathLst>
                <a:path w="791" h="41" extrusionOk="0">
                  <a:moveTo>
                    <a:pt x="5" y="22"/>
                  </a:moveTo>
                  <a:lnTo>
                    <a:pt x="5" y="22"/>
                  </a:lnTo>
                  <a:cubicBezTo>
                    <a:pt x="28" y="30"/>
                    <a:pt x="55" y="29"/>
                    <a:pt x="79" y="31"/>
                  </a:cubicBezTo>
                  <a:lnTo>
                    <a:pt x="79" y="31"/>
                  </a:lnTo>
                  <a:cubicBezTo>
                    <a:pt x="104" y="32"/>
                    <a:pt x="129" y="33"/>
                    <a:pt x="155" y="34"/>
                  </a:cubicBezTo>
                  <a:lnTo>
                    <a:pt x="155" y="34"/>
                  </a:lnTo>
                  <a:cubicBezTo>
                    <a:pt x="206" y="37"/>
                    <a:pt x="256" y="38"/>
                    <a:pt x="307" y="39"/>
                  </a:cubicBezTo>
                  <a:lnTo>
                    <a:pt x="307" y="39"/>
                  </a:lnTo>
                  <a:cubicBezTo>
                    <a:pt x="406" y="40"/>
                    <a:pt x="506" y="39"/>
                    <a:pt x="607" y="33"/>
                  </a:cubicBezTo>
                  <a:lnTo>
                    <a:pt x="607" y="33"/>
                  </a:lnTo>
                  <a:cubicBezTo>
                    <a:pt x="663" y="31"/>
                    <a:pt x="720" y="26"/>
                    <a:pt x="776" y="21"/>
                  </a:cubicBezTo>
                  <a:lnTo>
                    <a:pt x="776" y="21"/>
                  </a:lnTo>
                  <a:cubicBezTo>
                    <a:pt x="789" y="20"/>
                    <a:pt x="790" y="0"/>
                    <a:pt x="776" y="1"/>
                  </a:cubicBezTo>
                  <a:lnTo>
                    <a:pt x="776" y="1"/>
                  </a:lnTo>
                  <a:cubicBezTo>
                    <a:pt x="575" y="12"/>
                    <a:pt x="375" y="18"/>
                    <a:pt x="173" y="12"/>
                  </a:cubicBezTo>
                  <a:lnTo>
                    <a:pt x="173" y="12"/>
                  </a:lnTo>
                  <a:cubicBezTo>
                    <a:pt x="145" y="12"/>
                    <a:pt x="118" y="11"/>
                    <a:pt x="90" y="10"/>
                  </a:cubicBezTo>
                  <a:lnTo>
                    <a:pt x="90" y="10"/>
                  </a:lnTo>
                  <a:cubicBezTo>
                    <a:pt x="62" y="9"/>
                    <a:pt x="31" y="5"/>
                    <a:pt x="5" y="11"/>
                  </a:cubicBezTo>
                  <a:lnTo>
                    <a:pt x="5" y="11"/>
                  </a:lnTo>
                  <a:cubicBezTo>
                    <a:pt x="0" y="12"/>
                    <a:pt x="0" y="20"/>
                    <a:pt x="5" y="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4" name="Google Shape;274;p26"/>
            <p:cNvSpPr/>
            <p:nvPr/>
          </p:nvSpPr>
          <p:spPr>
            <a:xfrm>
              <a:off x="7672886" y="1997331"/>
              <a:ext cx="194032" cy="140241"/>
            </a:xfrm>
            <a:custGeom>
              <a:avLst/>
              <a:gdLst/>
              <a:ahLst/>
              <a:cxnLst/>
              <a:rect l="l" t="t" r="r" b="b"/>
              <a:pathLst>
                <a:path w="444" h="322" extrusionOk="0">
                  <a:moveTo>
                    <a:pt x="50" y="72"/>
                  </a:moveTo>
                  <a:lnTo>
                    <a:pt x="50" y="72"/>
                  </a:lnTo>
                  <a:cubicBezTo>
                    <a:pt x="29" y="116"/>
                    <a:pt x="0" y="321"/>
                    <a:pt x="198" y="317"/>
                  </a:cubicBezTo>
                  <a:lnTo>
                    <a:pt x="198" y="317"/>
                  </a:lnTo>
                  <a:cubicBezTo>
                    <a:pt x="397" y="313"/>
                    <a:pt x="443" y="146"/>
                    <a:pt x="443" y="146"/>
                  </a:cubicBezTo>
                  <a:lnTo>
                    <a:pt x="443" y="146"/>
                  </a:lnTo>
                  <a:cubicBezTo>
                    <a:pt x="443" y="146"/>
                    <a:pt x="408" y="0"/>
                    <a:pt x="238" y="0"/>
                  </a:cubicBezTo>
                  <a:lnTo>
                    <a:pt x="238" y="0"/>
                  </a:lnTo>
                  <a:cubicBezTo>
                    <a:pt x="99" y="0"/>
                    <a:pt x="73" y="25"/>
                    <a:pt x="50" y="72"/>
                  </a:cubicBez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5" name="Google Shape;275;p26"/>
            <p:cNvSpPr/>
            <p:nvPr/>
          </p:nvSpPr>
          <p:spPr>
            <a:xfrm>
              <a:off x="7815049" y="2051122"/>
              <a:ext cx="128714" cy="80687"/>
            </a:xfrm>
            <a:custGeom>
              <a:avLst/>
              <a:gdLst/>
              <a:ahLst/>
              <a:cxnLst/>
              <a:rect l="l" t="t" r="r" b="b"/>
              <a:pathLst>
                <a:path w="295" h="184" extrusionOk="0">
                  <a:moveTo>
                    <a:pt x="130" y="16"/>
                  </a:moveTo>
                  <a:lnTo>
                    <a:pt x="130" y="16"/>
                  </a:lnTo>
                  <a:cubicBezTo>
                    <a:pt x="93" y="0"/>
                    <a:pt x="0" y="114"/>
                    <a:pt x="59" y="148"/>
                  </a:cubicBezTo>
                  <a:lnTo>
                    <a:pt x="59" y="148"/>
                  </a:lnTo>
                  <a:cubicBezTo>
                    <a:pt x="117" y="183"/>
                    <a:pt x="294" y="86"/>
                    <a:pt x="130" y="16"/>
                  </a:cubicBez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6" name="Google Shape;276;p26"/>
            <p:cNvSpPr/>
            <p:nvPr/>
          </p:nvSpPr>
          <p:spPr>
            <a:xfrm>
              <a:off x="7718993" y="2053043"/>
              <a:ext cx="69160" cy="90292"/>
            </a:xfrm>
            <a:custGeom>
              <a:avLst/>
              <a:gdLst/>
              <a:ahLst/>
              <a:cxnLst/>
              <a:rect l="l" t="t" r="r" b="b"/>
              <a:pathLst>
                <a:path w="160" h="206" extrusionOk="0">
                  <a:moveTo>
                    <a:pt x="2" y="6"/>
                  </a:moveTo>
                  <a:lnTo>
                    <a:pt x="2" y="6"/>
                  </a:lnTo>
                  <a:cubicBezTo>
                    <a:pt x="1" y="30"/>
                    <a:pt x="0" y="56"/>
                    <a:pt x="5" y="81"/>
                  </a:cubicBezTo>
                  <a:lnTo>
                    <a:pt x="5" y="81"/>
                  </a:lnTo>
                  <a:cubicBezTo>
                    <a:pt x="9" y="105"/>
                    <a:pt x="18" y="130"/>
                    <a:pt x="31" y="152"/>
                  </a:cubicBezTo>
                  <a:lnTo>
                    <a:pt x="31" y="152"/>
                  </a:lnTo>
                  <a:cubicBezTo>
                    <a:pt x="43" y="172"/>
                    <a:pt x="63" y="194"/>
                    <a:pt x="88" y="199"/>
                  </a:cubicBezTo>
                  <a:lnTo>
                    <a:pt x="88" y="199"/>
                  </a:lnTo>
                  <a:cubicBezTo>
                    <a:pt x="116" y="205"/>
                    <a:pt x="136" y="185"/>
                    <a:pt x="151" y="165"/>
                  </a:cubicBezTo>
                  <a:lnTo>
                    <a:pt x="151" y="165"/>
                  </a:lnTo>
                  <a:cubicBezTo>
                    <a:pt x="159" y="154"/>
                    <a:pt x="142" y="141"/>
                    <a:pt x="133" y="151"/>
                  </a:cubicBezTo>
                  <a:lnTo>
                    <a:pt x="133" y="151"/>
                  </a:lnTo>
                  <a:cubicBezTo>
                    <a:pt x="120" y="165"/>
                    <a:pt x="104" y="181"/>
                    <a:pt x="84" y="173"/>
                  </a:cubicBezTo>
                  <a:lnTo>
                    <a:pt x="84" y="173"/>
                  </a:lnTo>
                  <a:cubicBezTo>
                    <a:pt x="66" y="165"/>
                    <a:pt x="50" y="145"/>
                    <a:pt x="40" y="127"/>
                  </a:cubicBezTo>
                  <a:lnTo>
                    <a:pt x="40" y="127"/>
                  </a:lnTo>
                  <a:cubicBezTo>
                    <a:pt x="18" y="93"/>
                    <a:pt x="9" y="47"/>
                    <a:pt x="11" y="6"/>
                  </a:cubicBezTo>
                  <a:lnTo>
                    <a:pt x="11" y="6"/>
                  </a:lnTo>
                  <a:cubicBezTo>
                    <a:pt x="11" y="0"/>
                    <a:pt x="4" y="0"/>
                    <a:pt x="2"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7" name="Google Shape;277;p26"/>
            <p:cNvSpPr/>
            <p:nvPr/>
          </p:nvSpPr>
          <p:spPr>
            <a:xfrm>
              <a:off x="7768942" y="2049201"/>
              <a:ext cx="48027" cy="84529"/>
            </a:xfrm>
            <a:custGeom>
              <a:avLst/>
              <a:gdLst/>
              <a:ahLst/>
              <a:cxnLst/>
              <a:rect l="l" t="t" r="r" b="b"/>
              <a:pathLst>
                <a:path w="111" h="194" extrusionOk="0">
                  <a:moveTo>
                    <a:pt x="13" y="5"/>
                  </a:moveTo>
                  <a:lnTo>
                    <a:pt x="13" y="5"/>
                  </a:lnTo>
                  <a:cubicBezTo>
                    <a:pt x="11" y="18"/>
                    <a:pt x="6" y="31"/>
                    <a:pt x="4" y="44"/>
                  </a:cubicBezTo>
                  <a:lnTo>
                    <a:pt x="4" y="44"/>
                  </a:lnTo>
                  <a:cubicBezTo>
                    <a:pt x="3" y="58"/>
                    <a:pt x="1" y="71"/>
                    <a:pt x="1" y="85"/>
                  </a:cubicBezTo>
                  <a:lnTo>
                    <a:pt x="1" y="85"/>
                  </a:lnTo>
                  <a:cubicBezTo>
                    <a:pt x="0" y="107"/>
                    <a:pt x="1" y="133"/>
                    <a:pt x="8" y="155"/>
                  </a:cubicBezTo>
                  <a:lnTo>
                    <a:pt x="8" y="155"/>
                  </a:lnTo>
                  <a:cubicBezTo>
                    <a:pt x="16" y="174"/>
                    <a:pt x="29" y="191"/>
                    <a:pt x="51" y="191"/>
                  </a:cubicBezTo>
                  <a:lnTo>
                    <a:pt x="51" y="191"/>
                  </a:lnTo>
                  <a:cubicBezTo>
                    <a:pt x="75" y="193"/>
                    <a:pt x="95" y="174"/>
                    <a:pt x="106" y="155"/>
                  </a:cubicBezTo>
                  <a:lnTo>
                    <a:pt x="106" y="155"/>
                  </a:lnTo>
                  <a:cubicBezTo>
                    <a:pt x="110" y="146"/>
                    <a:pt x="101" y="133"/>
                    <a:pt x="91" y="140"/>
                  </a:cubicBezTo>
                  <a:lnTo>
                    <a:pt x="91" y="140"/>
                  </a:lnTo>
                  <a:cubicBezTo>
                    <a:pt x="81" y="148"/>
                    <a:pt x="65" y="166"/>
                    <a:pt x="49" y="164"/>
                  </a:cubicBezTo>
                  <a:lnTo>
                    <a:pt x="49" y="164"/>
                  </a:lnTo>
                  <a:cubicBezTo>
                    <a:pt x="37" y="162"/>
                    <a:pt x="31" y="146"/>
                    <a:pt x="28" y="134"/>
                  </a:cubicBezTo>
                  <a:lnTo>
                    <a:pt x="28" y="134"/>
                  </a:lnTo>
                  <a:cubicBezTo>
                    <a:pt x="23" y="115"/>
                    <a:pt x="21" y="94"/>
                    <a:pt x="20" y="75"/>
                  </a:cubicBezTo>
                  <a:lnTo>
                    <a:pt x="20" y="75"/>
                  </a:lnTo>
                  <a:cubicBezTo>
                    <a:pt x="19" y="64"/>
                    <a:pt x="19" y="54"/>
                    <a:pt x="19" y="41"/>
                  </a:cubicBezTo>
                  <a:lnTo>
                    <a:pt x="19" y="41"/>
                  </a:lnTo>
                  <a:cubicBezTo>
                    <a:pt x="20" y="30"/>
                    <a:pt x="19" y="18"/>
                    <a:pt x="20" y="7"/>
                  </a:cubicBezTo>
                  <a:lnTo>
                    <a:pt x="20" y="7"/>
                  </a:lnTo>
                  <a:cubicBezTo>
                    <a:pt x="21" y="2"/>
                    <a:pt x="15" y="0"/>
                    <a:pt x="13" y="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8" name="Google Shape;278;p26"/>
            <p:cNvSpPr/>
            <p:nvPr/>
          </p:nvSpPr>
          <p:spPr>
            <a:xfrm>
              <a:off x="7811207" y="2068412"/>
              <a:ext cx="78765" cy="65318"/>
            </a:xfrm>
            <a:custGeom>
              <a:avLst/>
              <a:gdLst/>
              <a:ahLst/>
              <a:cxnLst/>
              <a:rect l="l" t="t" r="r" b="b"/>
              <a:pathLst>
                <a:path w="183" h="151" extrusionOk="0">
                  <a:moveTo>
                    <a:pt x="78" y="2"/>
                  </a:moveTo>
                  <a:lnTo>
                    <a:pt x="78" y="2"/>
                  </a:lnTo>
                  <a:cubicBezTo>
                    <a:pt x="38" y="12"/>
                    <a:pt x="7" y="44"/>
                    <a:pt x="2" y="86"/>
                  </a:cubicBezTo>
                  <a:lnTo>
                    <a:pt x="2" y="86"/>
                  </a:lnTo>
                  <a:cubicBezTo>
                    <a:pt x="0" y="108"/>
                    <a:pt x="9" y="131"/>
                    <a:pt x="31" y="141"/>
                  </a:cubicBezTo>
                  <a:lnTo>
                    <a:pt x="31" y="141"/>
                  </a:lnTo>
                  <a:cubicBezTo>
                    <a:pt x="54" y="150"/>
                    <a:pt x="77" y="142"/>
                    <a:pt x="98" y="132"/>
                  </a:cubicBezTo>
                  <a:lnTo>
                    <a:pt x="98" y="132"/>
                  </a:lnTo>
                  <a:cubicBezTo>
                    <a:pt x="126" y="121"/>
                    <a:pt x="151" y="108"/>
                    <a:pt x="174" y="87"/>
                  </a:cubicBezTo>
                  <a:lnTo>
                    <a:pt x="174" y="87"/>
                  </a:lnTo>
                  <a:cubicBezTo>
                    <a:pt x="182" y="80"/>
                    <a:pt x="174" y="67"/>
                    <a:pt x="164" y="71"/>
                  </a:cubicBezTo>
                  <a:lnTo>
                    <a:pt x="164" y="71"/>
                  </a:lnTo>
                  <a:cubicBezTo>
                    <a:pt x="138" y="80"/>
                    <a:pt x="114" y="91"/>
                    <a:pt x="89" y="103"/>
                  </a:cubicBezTo>
                  <a:lnTo>
                    <a:pt x="89" y="103"/>
                  </a:lnTo>
                  <a:cubicBezTo>
                    <a:pt x="75" y="110"/>
                    <a:pt x="46" y="124"/>
                    <a:pt x="34" y="109"/>
                  </a:cubicBezTo>
                  <a:lnTo>
                    <a:pt x="34" y="109"/>
                  </a:lnTo>
                  <a:cubicBezTo>
                    <a:pt x="20" y="94"/>
                    <a:pt x="27" y="68"/>
                    <a:pt x="34" y="53"/>
                  </a:cubicBezTo>
                  <a:lnTo>
                    <a:pt x="34" y="53"/>
                  </a:lnTo>
                  <a:cubicBezTo>
                    <a:pt x="43" y="34"/>
                    <a:pt x="59" y="17"/>
                    <a:pt x="80" y="9"/>
                  </a:cubicBezTo>
                  <a:lnTo>
                    <a:pt x="80" y="9"/>
                  </a:lnTo>
                  <a:cubicBezTo>
                    <a:pt x="84" y="6"/>
                    <a:pt x="83" y="0"/>
                    <a:pt x="78" y="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9" name="Google Shape;279;p26"/>
            <p:cNvSpPr/>
            <p:nvPr/>
          </p:nvSpPr>
          <p:spPr>
            <a:xfrm>
              <a:off x="8802503" y="2005016"/>
              <a:ext cx="263192" cy="251664"/>
            </a:xfrm>
            <a:custGeom>
              <a:avLst/>
              <a:gdLst/>
              <a:ahLst/>
              <a:cxnLst/>
              <a:rect l="l" t="t" r="r" b="b"/>
              <a:pathLst>
                <a:path w="605" h="576" extrusionOk="0">
                  <a:moveTo>
                    <a:pt x="20" y="65"/>
                  </a:moveTo>
                  <a:lnTo>
                    <a:pt x="20" y="65"/>
                  </a:lnTo>
                  <a:cubicBezTo>
                    <a:pt x="40" y="44"/>
                    <a:pt x="72" y="33"/>
                    <a:pt x="100" y="28"/>
                  </a:cubicBezTo>
                  <a:lnTo>
                    <a:pt x="100" y="28"/>
                  </a:lnTo>
                  <a:cubicBezTo>
                    <a:pt x="130" y="23"/>
                    <a:pt x="162" y="23"/>
                    <a:pt x="193" y="25"/>
                  </a:cubicBezTo>
                  <a:lnTo>
                    <a:pt x="193" y="25"/>
                  </a:lnTo>
                  <a:cubicBezTo>
                    <a:pt x="261" y="30"/>
                    <a:pt x="329" y="49"/>
                    <a:pt x="388" y="81"/>
                  </a:cubicBezTo>
                  <a:lnTo>
                    <a:pt x="388" y="81"/>
                  </a:lnTo>
                  <a:cubicBezTo>
                    <a:pt x="443" y="110"/>
                    <a:pt x="491" y="151"/>
                    <a:pt x="520" y="206"/>
                  </a:cubicBezTo>
                  <a:lnTo>
                    <a:pt x="520" y="206"/>
                  </a:lnTo>
                  <a:cubicBezTo>
                    <a:pt x="549" y="259"/>
                    <a:pt x="559" y="324"/>
                    <a:pt x="548" y="385"/>
                  </a:cubicBezTo>
                  <a:lnTo>
                    <a:pt x="548" y="385"/>
                  </a:lnTo>
                  <a:cubicBezTo>
                    <a:pt x="535" y="449"/>
                    <a:pt x="500" y="509"/>
                    <a:pt x="447" y="550"/>
                  </a:cubicBezTo>
                  <a:lnTo>
                    <a:pt x="447" y="550"/>
                  </a:lnTo>
                  <a:cubicBezTo>
                    <a:pt x="443" y="555"/>
                    <a:pt x="443" y="564"/>
                    <a:pt x="447" y="569"/>
                  </a:cubicBezTo>
                  <a:lnTo>
                    <a:pt x="447" y="569"/>
                  </a:lnTo>
                  <a:cubicBezTo>
                    <a:pt x="453" y="575"/>
                    <a:pt x="462" y="574"/>
                    <a:pt x="467" y="569"/>
                  </a:cubicBezTo>
                  <a:lnTo>
                    <a:pt x="467" y="569"/>
                  </a:lnTo>
                  <a:cubicBezTo>
                    <a:pt x="571" y="486"/>
                    <a:pt x="604" y="339"/>
                    <a:pt x="553" y="218"/>
                  </a:cubicBezTo>
                  <a:lnTo>
                    <a:pt x="553" y="218"/>
                  </a:lnTo>
                  <a:cubicBezTo>
                    <a:pt x="496" y="89"/>
                    <a:pt x="352" y="21"/>
                    <a:pt x="218" y="6"/>
                  </a:cubicBezTo>
                  <a:lnTo>
                    <a:pt x="218" y="6"/>
                  </a:lnTo>
                  <a:cubicBezTo>
                    <a:pt x="181" y="1"/>
                    <a:pt x="142" y="0"/>
                    <a:pt x="105" y="8"/>
                  </a:cubicBezTo>
                  <a:lnTo>
                    <a:pt x="105" y="8"/>
                  </a:lnTo>
                  <a:cubicBezTo>
                    <a:pt x="87" y="10"/>
                    <a:pt x="71" y="16"/>
                    <a:pt x="54" y="23"/>
                  </a:cubicBezTo>
                  <a:lnTo>
                    <a:pt x="54" y="23"/>
                  </a:lnTo>
                  <a:cubicBezTo>
                    <a:pt x="38" y="30"/>
                    <a:pt x="24" y="40"/>
                    <a:pt x="9" y="52"/>
                  </a:cubicBezTo>
                  <a:lnTo>
                    <a:pt x="9" y="52"/>
                  </a:lnTo>
                  <a:cubicBezTo>
                    <a:pt x="0" y="59"/>
                    <a:pt x="11" y="73"/>
                    <a:pt x="20" y="6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0" name="Google Shape;280;p26"/>
            <p:cNvSpPr/>
            <p:nvPr/>
          </p:nvSpPr>
          <p:spPr>
            <a:xfrm>
              <a:off x="8648813" y="1999252"/>
              <a:ext cx="389986" cy="462990"/>
            </a:xfrm>
            <a:custGeom>
              <a:avLst/>
              <a:gdLst/>
              <a:ahLst/>
              <a:cxnLst/>
              <a:rect l="l" t="t" r="r" b="b"/>
              <a:pathLst>
                <a:path w="897" h="1062" extrusionOk="0">
                  <a:moveTo>
                    <a:pt x="326" y="90"/>
                  </a:moveTo>
                  <a:lnTo>
                    <a:pt x="326" y="90"/>
                  </a:lnTo>
                  <a:cubicBezTo>
                    <a:pt x="499" y="0"/>
                    <a:pt x="896" y="100"/>
                    <a:pt x="879" y="477"/>
                  </a:cubicBezTo>
                  <a:lnTo>
                    <a:pt x="879" y="477"/>
                  </a:lnTo>
                  <a:cubicBezTo>
                    <a:pt x="863" y="846"/>
                    <a:pt x="190" y="1061"/>
                    <a:pt x="17" y="417"/>
                  </a:cubicBezTo>
                  <a:lnTo>
                    <a:pt x="17" y="417"/>
                  </a:lnTo>
                  <a:cubicBezTo>
                    <a:pt x="0" y="355"/>
                    <a:pt x="33" y="270"/>
                    <a:pt x="87" y="212"/>
                  </a:cubicBezTo>
                  <a:lnTo>
                    <a:pt x="326" y="90"/>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1" name="Google Shape;281;p26"/>
            <p:cNvSpPr/>
            <p:nvPr/>
          </p:nvSpPr>
          <p:spPr>
            <a:xfrm>
              <a:off x="8783291" y="2037674"/>
              <a:ext cx="240139" cy="324669"/>
            </a:xfrm>
            <a:custGeom>
              <a:avLst/>
              <a:gdLst/>
              <a:ahLst/>
              <a:cxnLst/>
              <a:rect l="l" t="t" r="r" b="b"/>
              <a:pathLst>
                <a:path w="553" h="746" extrusionOk="0">
                  <a:moveTo>
                    <a:pt x="15" y="25"/>
                  </a:moveTo>
                  <a:lnTo>
                    <a:pt x="15" y="25"/>
                  </a:lnTo>
                  <a:cubicBezTo>
                    <a:pt x="80" y="21"/>
                    <a:pt x="148" y="41"/>
                    <a:pt x="208" y="68"/>
                  </a:cubicBezTo>
                  <a:lnTo>
                    <a:pt x="208" y="68"/>
                  </a:lnTo>
                  <a:cubicBezTo>
                    <a:pt x="265" y="95"/>
                    <a:pt x="318" y="132"/>
                    <a:pt x="362" y="177"/>
                  </a:cubicBezTo>
                  <a:lnTo>
                    <a:pt x="362" y="177"/>
                  </a:lnTo>
                  <a:cubicBezTo>
                    <a:pt x="406" y="222"/>
                    <a:pt x="442" y="275"/>
                    <a:pt x="469" y="333"/>
                  </a:cubicBezTo>
                  <a:lnTo>
                    <a:pt x="469" y="333"/>
                  </a:lnTo>
                  <a:cubicBezTo>
                    <a:pt x="496" y="392"/>
                    <a:pt x="516" y="457"/>
                    <a:pt x="519" y="522"/>
                  </a:cubicBezTo>
                  <a:lnTo>
                    <a:pt x="519" y="522"/>
                  </a:lnTo>
                  <a:cubicBezTo>
                    <a:pt x="522" y="560"/>
                    <a:pt x="517" y="596"/>
                    <a:pt x="500" y="630"/>
                  </a:cubicBezTo>
                  <a:lnTo>
                    <a:pt x="500" y="630"/>
                  </a:lnTo>
                  <a:cubicBezTo>
                    <a:pt x="484" y="663"/>
                    <a:pt x="460" y="691"/>
                    <a:pt x="436" y="717"/>
                  </a:cubicBezTo>
                  <a:lnTo>
                    <a:pt x="436" y="717"/>
                  </a:lnTo>
                  <a:cubicBezTo>
                    <a:pt x="425" y="729"/>
                    <a:pt x="441" y="745"/>
                    <a:pt x="453" y="735"/>
                  </a:cubicBezTo>
                  <a:lnTo>
                    <a:pt x="453" y="735"/>
                  </a:lnTo>
                  <a:cubicBezTo>
                    <a:pt x="477" y="711"/>
                    <a:pt x="501" y="686"/>
                    <a:pt x="518" y="657"/>
                  </a:cubicBezTo>
                  <a:lnTo>
                    <a:pt x="518" y="657"/>
                  </a:lnTo>
                  <a:cubicBezTo>
                    <a:pt x="538" y="626"/>
                    <a:pt x="547" y="592"/>
                    <a:pt x="550" y="555"/>
                  </a:cubicBezTo>
                  <a:lnTo>
                    <a:pt x="550" y="555"/>
                  </a:lnTo>
                  <a:cubicBezTo>
                    <a:pt x="552" y="519"/>
                    <a:pt x="546" y="483"/>
                    <a:pt x="538" y="448"/>
                  </a:cubicBezTo>
                  <a:lnTo>
                    <a:pt x="538" y="448"/>
                  </a:lnTo>
                  <a:cubicBezTo>
                    <a:pt x="531" y="414"/>
                    <a:pt x="520" y="382"/>
                    <a:pt x="508" y="350"/>
                  </a:cubicBezTo>
                  <a:lnTo>
                    <a:pt x="508" y="350"/>
                  </a:lnTo>
                  <a:cubicBezTo>
                    <a:pt x="457" y="225"/>
                    <a:pt x="363" y="119"/>
                    <a:pt x="242" y="58"/>
                  </a:cubicBezTo>
                  <a:lnTo>
                    <a:pt x="242" y="58"/>
                  </a:lnTo>
                  <a:cubicBezTo>
                    <a:pt x="209" y="42"/>
                    <a:pt x="175" y="28"/>
                    <a:pt x="140" y="18"/>
                  </a:cubicBezTo>
                  <a:lnTo>
                    <a:pt x="140" y="18"/>
                  </a:lnTo>
                  <a:cubicBezTo>
                    <a:pt x="99" y="7"/>
                    <a:pt x="56" y="0"/>
                    <a:pt x="15" y="5"/>
                  </a:cubicBezTo>
                  <a:lnTo>
                    <a:pt x="15" y="5"/>
                  </a:lnTo>
                  <a:cubicBezTo>
                    <a:pt x="1" y="7"/>
                    <a:pt x="0" y="27"/>
                    <a:pt x="15" y="2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2" name="Google Shape;282;p26"/>
            <p:cNvSpPr/>
            <p:nvPr/>
          </p:nvSpPr>
          <p:spPr>
            <a:xfrm>
              <a:off x="8764080" y="2053043"/>
              <a:ext cx="215166" cy="370774"/>
            </a:xfrm>
            <a:custGeom>
              <a:avLst/>
              <a:gdLst/>
              <a:ahLst/>
              <a:cxnLst/>
              <a:rect l="l" t="t" r="r" b="b"/>
              <a:pathLst>
                <a:path w="493" h="853" extrusionOk="0">
                  <a:moveTo>
                    <a:pt x="15" y="29"/>
                  </a:moveTo>
                  <a:lnTo>
                    <a:pt x="15" y="29"/>
                  </a:lnTo>
                  <a:cubicBezTo>
                    <a:pt x="48" y="23"/>
                    <a:pt x="83" y="39"/>
                    <a:pt x="112" y="51"/>
                  </a:cubicBezTo>
                  <a:lnTo>
                    <a:pt x="112" y="51"/>
                  </a:lnTo>
                  <a:cubicBezTo>
                    <a:pt x="140" y="64"/>
                    <a:pt x="165" y="79"/>
                    <a:pt x="190" y="95"/>
                  </a:cubicBezTo>
                  <a:lnTo>
                    <a:pt x="190" y="95"/>
                  </a:lnTo>
                  <a:cubicBezTo>
                    <a:pt x="240" y="130"/>
                    <a:pt x="284" y="173"/>
                    <a:pt x="321" y="220"/>
                  </a:cubicBezTo>
                  <a:lnTo>
                    <a:pt x="321" y="220"/>
                  </a:lnTo>
                  <a:cubicBezTo>
                    <a:pt x="401" y="329"/>
                    <a:pt x="444" y="462"/>
                    <a:pt x="455" y="595"/>
                  </a:cubicBezTo>
                  <a:lnTo>
                    <a:pt x="455" y="595"/>
                  </a:lnTo>
                  <a:cubicBezTo>
                    <a:pt x="461" y="675"/>
                    <a:pt x="459" y="755"/>
                    <a:pt x="432" y="828"/>
                  </a:cubicBezTo>
                  <a:lnTo>
                    <a:pt x="432" y="828"/>
                  </a:lnTo>
                  <a:cubicBezTo>
                    <a:pt x="426" y="843"/>
                    <a:pt x="448" y="852"/>
                    <a:pt x="455" y="839"/>
                  </a:cubicBezTo>
                  <a:lnTo>
                    <a:pt x="455" y="839"/>
                  </a:lnTo>
                  <a:cubicBezTo>
                    <a:pt x="488" y="771"/>
                    <a:pt x="492" y="696"/>
                    <a:pt x="490" y="622"/>
                  </a:cubicBezTo>
                  <a:lnTo>
                    <a:pt x="490" y="622"/>
                  </a:lnTo>
                  <a:cubicBezTo>
                    <a:pt x="486" y="548"/>
                    <a:pt x="474" y="475"/>
                    <a:pt x="450" y="406"/>
                  </a:cubicBezTo>
                  <a:lnTo>
                    <a:pt x="450" y="406"/>
                  </a:lnTo>
                  <a:cubicBezTo>
                    <a:pt x="409" y="278"/>
                    <a:pt x="330" y="159"/>
                    <a:pt x="218" y="81"/>
                  </a:cubicBezTo>
                  <a:lnTo>
                    <a:pt x="218" y="81"/>
                  </a:lnTo>
                  <a:cubicBezTo>
                    <a:pt x="189" y="62"/>
                    <a:pt x="158" y="45"/>
                    <a:pt x="125" y="30"/>
                  </a:cubicBezTo>
                  <a:lnTo>
                    <a:pt x="125" y="30"/>
                  </a:lnTo>
                  <a:cubicBezTo>
                    <a:pt x="89" y="15"/>
                    <a:pt x="49" y="0"/>
                    <a:pt x="11" y="13"/>
                  </a:cubicBezTo>
                  <a:lnTo>
                    <a:pt x="11" y="13"/>
                  </a:lnTo>
                  <a:cubicBezTo>
                    <a:pt x="0" y="16"/>
                    <a:pt x="4" y="31"/>
                    <a:pt x="15" y="2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3" name="Google Shape;283;p26"/>
            <p:cNvSpPr/>
            <p:nvPr/>
          </p:nvSpPr>
          <p:spPr>
            <a:xfrm>
              <a:off x="8224246" y="2239391"/>
              <a:ext cx="952876" cy="924054"/>
            </a:xfrm>
            <a:custGeom>
              <a:avLst/>
              <a:gdLst/>
              <a:ahLst/>
              <a:cxnLst/>
              <a:rect l="l" t="t" r="r" b="b"/>
              <a:pathLst>
                <a:path w="2187" h="2119" extrusionOk="0">
                  <a:moveTo>
                    <a:pt x="790" y="196"/>
                  </a:moveTo>
                  <a:lnTo>
                    <a:pt x="790" y="196"/>
                  </a:lnTo>
                  <a:cubicBezTo>
                    <a:pt x="556" y="222"/>
                    <a:pt x="425" y="781"/>
                    <a:pt x="444" y="1285"/>
                  </a:cubicBezTo>
                  <a:lnTo>
                    <a:pt x="444" y="1285"/>
                  </a:lnTo>
                  <a:cubicBezTo>
                    <a:pt x="444" y="1285"/>
                    <a:pt x="0" y="2069"/>
                    <a:pt x="442" y="2118"/>
                  </a:cubicBezTo>
                  <a:lnTo>
                    <a:pt x="1810" y="2118"/>
                  </a:lnTo>
                  <a:lnTo>
                    <a:pt x="1810" y="2118"/>
                  </a:lnTo>
                  <a:cubicBezTo>
                    <a:pt x="1810" y="2118"/>
                    <a:pt x="2104" y="2069"/>
                    <a:pt x="1913" y="1755"/>
                  </a:cubicBezTo>
                  <a:lnTo>
                    <a:pt x="1913" y="1755"/>
                  </a:lnTo>
                  <a:cubicBezTo>
                    <a:pt x="1723" y="1442"/>
                    <a:pt x="2186" y="0"/>
                    <a:pt x="1212" y="70"/>
                  </a:cubicBezTo>
                  <a:lnTo>
                    <a:pt x="790" y="196"/>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4" name="Google Shape;284;p26"/>
            <p:cNvSpPr/>
            <p:nvPr/>
          </p:nvSpPr>
          <p:spPr>
            <a:xfrm>
              <a:off x="8416358" y="2767697"/>
              <a:ext cx="36501" cy="107582"/>
            </a:xfrm>
            <a:custGeom>
              <a:avLst/>
              <a:gdLst/>
              <a:ahLst/>
              <a:cxnLst/>
              <a:rect l="l" t="t" r="r" b="b"/>
              <a:pathLst>
                <a:path w="82" h="249" extrusionOk="0">
                  <a:moveTo>
                    <a:pt x="0" y="4"/>
                  </a:moveTo>
                  <a:lnTo>
                    <a:pt x="0" y="4"/>
                  </a:lnTo>
                  <a:cubicBezTo>
                    <a:pt x="1" y="45"/>
                    <a:pt x="4" y="86"/>
                    <a:pt x="15" y="125"/>
                  </a:cubicBezTo>
                  <a:lnTo>
                    <a:pt x="15" y="125"/>
                  </a:lnTo>
                  <a:cubicBezTo>
                    <a:pt x="24" y="165"/>
                    <a:pt x="40" y="203"/>
                    <a:pt x="60" y="238"/>
                  </a:cubicBezTo>
                  <a:lnTo>
                    <a:pt x="60" y="238"/>
                  </a:lnTo>
                  <a:cubicBezTo>
                    <a:pt x="66" y="248"/>
                    <a:pt x="81" y="240"/>
                    <a:pt x="75" y="229"/>
                  </a:cubicBezTo>
                  <a:lnTo>
                    <a:pt x="75" y="229"/>
                  </a:lnTo>
                  <a:cubicBezTo>
                    <a:pt x="38" y="162"/>
                    <a:pt x="11" y="82"/>
                    <a:pt x="6" y="4"/>
                  </a:cubicBezTo>
                  <a:lnTo>
                    <a:pt x="6" y="4"/>
                  </a:lnTo>
                  <a:cubicBezTo>
                    <a:pt x="5" y="0"/>
                    <a:pt x="0" y="0"/>
                    <a:pt x="0" y="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5" name="Google Shape;285;p26"/>
            <p:cNvSpPr/>
            <p:nvPr/>
          </p:nvSpPr>
          <p:spPr>
            <a:xfrm>
              <a:off x="8570047" y="2391159"/>
              <a:ext cx="128714" cy="61476"/>
            </a:xfrm>
            <a:custGeom>
              <a:avLst/>
              <a:gdLst/>
              <a:ahLst/>
              <a:cxnLst/>
              <a:rect l="l" t="t" r="r" b="b"/>
              <a:pathLst>
                <a:path w="295" h="142" extrusionOk="0">
                  <a:moveTo>
                    <a:pt x="1" y="5"/>
                  </a:moveTo>
                  <a:lnTo>
                    <a:pt x="1" y="5"/>
                  </a:lnTo>
                  <a:cubicBezTo>
                    <a:pt x="10" y="58"/>
                    <a:pt x="50" y="100"/>
                    <a:pt x="100" y="118"/>
                  </a:cubicBezTo>
                  <a:lnTo>
                    <a:pt x="100" y="118"/>
                  </a:lnTo>
                  <a:cubicBezTo>
                    <a:pt x="162" y="141"/>
                    <a:pt x="225" y="116"/>
                    <a:pt x="283" y="91"/>
                  </a:cubicBezTo>
                  <a:lnTo>
                    <a:pt x="283" y="91"/>
                  </a:lnTo>
                  <a:cubicBezTo>
                    <a:pt x="294" y="86"/>
                    <a:pt x="285" y="70"/>
                    <a:pt x="273" y="74"/>
                  </a:cubicBezTo>
                  <a:lnTo>
                    <a:pt x="273" y="74"/>
                  </a:lnTo>
                  <a:cubicBezTo>
                    <a:pt x="222" y="96"/>
                    <a:pt x="165" y="121"/>
                    <a:pt x="107" y="101"/>
                  </a:cubicBezTo>
                  <a:lnTo>
                    <a:pt x="107" y="101"/>
                  </a:lnTo>
                  <a:cubicBezTo>
                    <a:pt x="62" y="86"/>
                    <a:pt x="25" y="49"/>
                    <a:pt x="7" y="3"/>
                  </a:cubicBezTo>
                  <a:lnTo>
                    <a:pt x="7" y="3"/>
                  </a:lnTo>
                  <a:cubicBezTo>
                    <a:pt x="6" y="0"/>
                    <a:pt x="0" y="1"/>
                    <a:pt x="1" y="5"/>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6" name="Google Shape;286;p26"/>
            <p:cNvSpPr/>
            <p:nvPr/>
          </p:nvSpPr>
          <p:spPr>
            <a:xfrm>
              <a:off x="8352961" y="2306630"/>
              <a:ext cx="215165" cy="493727"/>
            </a:xfrm>
            <a:custGeom>
              <a:avLst/>
              <a:gdLst/>
              <a:ahLst/>
              <a:cxnLst/>
              <a:rect l="l" t="t" r="r" b="b"/>
              <a:pathLst>
                <a:path w="495" h="1134" extrusionOk="0">
                  <a:moveTo>
                    <a:pt x="494" y="44"/>
                  </a:moveTo>
                  <a:lnTo>
                    <a:pt x="494" y="44"/>
                  </a:lnTo>
                  <a:cubicBezTo>
                    <a:pt x="368" y="269"/>
                    <a:pt x="174" y="538"/>
                    <a:pt x="148" y="1133"/>
                  </a:cubicBezTo>
                  <a:lnTo>
                    <a:pt x="148" y="1133"/>
                  </a:lnTo>
                  <a:cubicBezTo>
                    <a:pt x="148" y="1133"/>
                    <a:pt x="0" y="948"/>
                    <a:pt x="61" y="547"/>
                  </a:cubicBezTo>
                  <a:lnTo>
                    <a:pt x="61" y="547"/>
                  </a:lnTo>
                  <a:cubicBezTo>
                    <a:pt x="104" y="273"/>
                    <a:pt x="266" y="84"/>
                    <a:pt x="356" y="44"/>
                  </a:cubicBezTo>
                  <a:lnTo>
                    <a:pt x="356" y="44"/>
                  </a:lnTo>
                  <a:cubicBezTo>
                    <a:pt x="454" y="0"/>
                    <a:pt x="494" y="44"/>
                    <a:pt x="494" y="4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7" name="Google Shape;287;p26"/>
            <p:cNvSpPr/>
            <p:nvPr/>
          </p:nvSpPr>
          <p:spPr>
            <a:xfrm>
              <a:off x="8408673" y="2454556"/>
              <a:ext cx="73002" cy="26896"/>
            </a:xfrm>
            <a:custGeom>
              <a:avLst/>
              <a:gdLst/>
              <a:ahLst/>
              <a:cxnLst/>
              <a:rect l="l" t="t" r="r" b="b"/>
              <a:pathLst>
                <a:path w="168" h="60" extrusionOk="0">
                  <a:moveTo>
                    <a:pt x="2" y="14"/>
                  </a:moveTo>
                  <a:lnTo>
                    <a:pt x="2" y="14"/>
                  </a:lnTo>
                  <a:cubicBezTo>
                    <a:pt x="7" y="18"/>
                    <a:pt x="14" y="17"/>
                    <a:pt x="20" y="18"/>
                  </a:cubicBezTo>
                  <a:lnTo>
                    <a:pt x="20" y="18"/>
                  </a:lnTo>
                  <a:cubicBezTo>
                    <a:pt x="26" y="18"/>
                    <a:pt x="32" y="19"/>
                    <a:pt x="39" y="20"/>
                  </a:cubicBezTo>
                  <a:lnTo>
                    <a:pt x="39" y="20"/>
                  </a:lnTo>
                  <a:cubicBezTo>
                    <a:pt x="51" y="23"/>
                    <a:pt x="65" y="24"/>
                    <a:pt x="77" y="27"/>
                  </a:cubicBezTo>
                  <a:lnTo>
                    <a:pt x="77" y="27"/>
                  </a:lnTo>
                  <a:cubicBezTo>
                    <a:pt x="103" y="35"/>
                    <a:pt x="129" y="44"/>
                    <a:pt x="152" y="54"/>
                  </a:cubicBezTo>
                  <a:lnTo>
                    <a:pt x="152" y="54"/>
                  </a:lnTo>
                  <a:cubicBezTo>
                    <a:pt x="162" y="59"/>
                    <a:pt x="167" y="44"/>
                    <a:pt x="159" y="38"/>
                  </a:cubicBezTo>
                  <a:lnTo>
                    <a:pt x="159" y="38"/>
                  </a:lnTo>
                  <a:cubicBezTo>
                    <a:pt x="136" y="21"/>
                    <a:pt x="109" y="11"/>
                    <a:pt x="81" y="5"/>
                  </a:cubicBezTo>
                  <a:lnTo>
                    <a:pt x="81" y="5"/>
                  </a:lnTo>
                  <a:cubicBezTo>
                    <a:pt x="67" y="3"/>
                    <a:pt x="52" y="0"/>
                    <a:pt x="39" y="0"/>
                  </a:cubicBezTo>
                  <a:lnTo>
                    <a:pt x="39" y="0"/>
                  </a:lnTo>
                  <a:cubicBezTo>
                    <a:pt x="32" y="0"/>
                    <a:pt x="25" y="0"/>
                    <a:pt x="18" y="2"/>
                  </a:cubicBezTo>
                  <a:lnTo>
                    <a:pt x="18" y="2"/>
                  </a:lnTo>
                  <a:cubicBezTo>
                    <a:pt x="11" y="2"/>
                    <a:pt x="6" y="2"/>
                    <a:pt x="2" y="8"/>
                  </a:cubicBezTo>
                  <a:lnTo>
                    <a:pt x="2" y="8"/>
                  </a:lnTo>
                  <a:cubicBezTo>
                    <a:pt x="0" y="9"/>
                    <a:pt x="1" y="11"/>
                    <a:pt x="2" y="1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8" name="Google Shape;288;p26"/>
            <p:cNvSpPr/>
            <p:nvPr/>
          </p:nvSpPr>
          <p:spPr>
            <a:xfrm>
              <a:off x="8679551" y="2241312"/>
              <a:ext cx="443778" cy="791499"/>
            </a:xfrm>
            <a:custGeom>
              <a:avLst/>
              <a:gdLst/>
              <a:ahLst/>
              <a:cxnLst/>
              <a:rect l="l" t="t" r="r" b="b"/>
              <a:pathLst>
                <a:path w="1017" h="1815" extrusionOk="0">
                  <a:moveTo>
                    <a:pt x="1016" y="1814"/>
                  </a:moveTo>
                  <a:lnTo>
                    <a:pt x="1016" y="1814"/>
                  </a:lnTo>
                  <a:cubicBezTo>
                    <a:pt x="511" y="1779"/>
                    <a:pt x="243" y="1462"/>
                    <a:pt x="147" y="1238"/>
                  </a:cubicBezTo>
                  <a:lnTo>
                    <a:pt x="147" y="1238"/>
                  </a:lnTo>
                  <a:cubicBezTo>
                    <a:pt x="0" y="895"/>
                    <a:pt x="42" y="375"/>
                    <a:pt x="165" y="64"/>
                  </a:cubicBezTo>
                  <a:lnTo>
                    <a:pt x="165" y="64"/>
                  </a:lnTo>
                  <a:cubicBezTo>
                    <a:pt x="256" y="0"/>
                    <a:pt x="359" y="6"/>
                    <a:pt x="450" y="98"/>
                  </a:cubicBezTo>
                  <a:lnTo>
                    <a:pt x="365" y="83"/>
                  </a:lnTo>
                  <a:lnTo>
                    <a:pt x="365" y="83"/>
                  </a:lnTo>
                  <a:cubicBezTo>
                    <a:pt x="284" y="189"/>
                    <a:pt x="211" y="761"/>
                    <a:pt x="373" y="1136"/>
                  </a:cubicBezTo>
                  <a:lnTo>
                    <a:pt x="373" y="1136"/>
                  </a:lnTo>
                  <a:cubicBezTo>
                    <a:pt x="471" y="1369"/>
                    <a:pt x="604" y="1495"/>
                    <a:pt x="910" y="1517"/>
                  </a:cubicBezTo>
                  <a:lnTo>
                    <a:pt x="1016" y="1814"/>
                  </a:ln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9" name="Google Shape;289;p26"/>
            <p:cNvSpPr/>
            <p:nvPr/>
          </p:nvSpPr>
          <p:spPr>
            <a:xfrm>
              <a:off x="8712210" y="2456477"/>
              <a:ext cx="69160" cy="11527"/>
            </a:xfrm>
            <a:custGeom>
              <a:avLst/>
              <a:gdLst/>
              <a:ahLst/>
              <a:cxnLst/>
              <a:rect l="l" t="t" r="r" b="b"/>
              <a:pathLst>
                <a:path w="159" h="28" extrusionOk="0">
                  <a:moveTo>
                    <a:pt x="9" y="21"/>
                  </a:moveTo>
                  <a:lnTo>
                    <a:pt x="9" y="21"/>
                  </a:lnTo>
                  <a:cubicBezTo>
                    <a:pt x="32" y="24"/>
                    <a:pt x="56" y="21"/>
                    <a:pt x="78" y="21"/>
                  </a:cubicBezTo>
                  <a:lnTo>
                    <a:pt x="78" y="21"/>
                  </a:lnTo>
                  <a:cubicBezTo>
                    <a:pt x="102" y="22"/>
                    <a:pt x="124" y="24"/>
                    <a:pt x="147" y="27"/>
                  </a:cubicBezTo>
                  <a:lnTo>
                    <a:pt x="147" y="27"/>
                  </a:lnTo>
                  <a:cubicBezTo>
                    <a:pt x="153" y="27"/>
                    <a:pt x="158" y="21"/>
                    <a:pt x="158" y="15"/>
                  </a:cubicBezTo>
                  <a:lnTo>
                    <a:pt x="158" y="15"/>
                  </a:lnTo>
                  <a:cubicBezTo>
                    <a:pt x="158" y="10"/>
                    <a:pt x="153" y="5"/>
                    <a:pt x="147" y="5"/>
                  </a:cubicBezTo>
                  <a:lnTo>
                    <a:pt x="147" y="5"/>
                  </a:lnTo>
                  <a:cubicBezTo>
                    <a:pt x="124" y="3"/>
                    <a:pt x="100" y="0"/>
                    <a:pt x="77" y="2"/>
                  </a:cubicBezTo>
                  <a:lnTo>
                    <a:pt x="77" y="2"/>
                  </a:lnTo>
                  <a:cubicBezTo>
                    <a:pt x="55" y="2"/>
                    <a:pt x="29" y="2"/>
                    <a:pt x="8" y="9"/>
                  </a:cubicBezTo>
                  <a:lnTo>
                    <a:pt x="8" y="9"/>
                  </a:lnTo>
                  <a:cubicBezTo>
                    <a:pt x="0" y="11"/>
                    <a:pt x="1" y="21"/>
                    <a:pt x="9" y="2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0" name="Google Shape;290;p26"/>
            <p:cNvSpPr/>
            <p:nvPr/>
          </p:nvSpPr>
          <p:spPr>
            <a:xfrm>
              <a:off x="8981166" y="2913701"/>
              <a:ext cx="86449" cy="88371"/>
            </a:xfrm>
            <a:custGeom>
              <a:avLst/>
              <a:gdLst/>
              <a:ahLst/>
              <a:cxnLst/>
              <a:rect l="l" t="t" r="r" b="b"/>
              <a:pathLst>
                <a:path w="198" h="204" extrusionOk="0">
                  <a:moveTo>
                    <a:pt x="6" y="15"/>
                  </a:moveTo>
                  <a:lnTo>
                    <a:pt x="6" y="15"/>
                  </a:lnTo>
                  <a:cubicBezTo>
                    <a:pt x="67" y="70"/>
                    <a:pt x="123" y="132"/>
                    <a:pt x="176" y="195"/>
                  </a:cubicBezTo>
                  <a:lnTo>
                    <a:pt x="176" y="195"/>
                  </a:lnTo>
                  <a:cubicBezTo>
                    <a:pt x="182" y="203"/>
                    <a:pt x="197" y="193"/>
                    <a:pt x="190" y="183"/>
                  </a:cubicBezTo>
                  <a:lnTo>
                    <a:pt x="190" y="183"/>
                  </a:lnTo>
                  <a:cubicBezTo>
                    <a:pt x="141" y="115"/>
                    <a:pt x="81" y="59"/>
                    <a:pt x="16" y="5"/>
                  </a:cubicBezTo>
                  <a:lnTo>
                    <a:pt x="16" y="5"/>
                  </a:lnTo>
                  <a:cubicBezTo>
                    <a:pt x="9" y="0"/>
                    <a:pt x="0" y="10"/>
                    <a:pt x="6" y="15"/>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1" name="Google Shape;291;p26"/>
            <p:cNvSpPr/>
            <p:nvPr/>
          </p:nvSpPr>
          <p:spPr>
            <a:xfrm>
              <a:off x="8983087" y="2911781"/>
              <a:ext cx="53791" cy="67238"/>
            </a:xfrm>
            <a:custGeom>
              <a:avLst/>
              <a:gdLst/>
              <a:ahLst/>
              <a:cxnLst/>
              <a:rect l="l" t="t" r="r" b="b"/>
              <a:pathLst>
                <a:path w="125" h="156" extrusionOk="0">
                  <a:moveTo>
                    <a:pt x="16" y="149"/>
                  </a:moveTo>
                  <a:lnTo>
                    <a:pt x="16" y="149"/>
                  </a:lnTo>
                  <a:cubicBezTo>
                    <a:pt x="32" y="127"/>
                    <a:pt x="50" y="104"/>
                    <a:pt x="67" y="82"/>
                  </a:cubicBezTo>
                  <a:lnTo>
                    <a:pt x="67" y="82"/>
                  </a:lnTo>
                  <a:cubicBezTo>
                    <a:pt x="86" y="60"/>
                    <a:pt x="104" y="39"/>
                    <a:pt x="120" y="16"/>
                  </a:cubicBezTo>
                  <a:lnTo>
                    <a:pt x="120" y="16"/>
                  </a:lnTo>
                  <a:cubicBezTo>
                    <a:pt x="124" y="9"/>
                    <a:pt x="113" y="0"/>
                    <a:pt x="107" y="6"/>
                  </a:cubicBezTo>
                  <a:lnTo>
                    <a:pt x="107" y="6"/>
                  </a:lnTo>
                  <a:cubicBezTo>
                    <a:pt x="85" y="25"/>
                    <a:pt x="69" y="48"/>
                    <a:pt x="52" y="71"/>
                  </a:cubicBezTo>
                  <a:lnTo>
                    <a:pt x="52" y="71"/>
                  </a:lnTo>
                  <a:cubicBezTo>
                    <a:pt x="34" y="94"/>
                    <a:pt x="19" y="117"/>
                    <a:pt x="4" y="141"/>
                  </a:cubicBezTo>
                  <a:lnTo>
                    <a:pt x="4" y="141"/>
                  </a:lnTo>
                  <a:cubicBezTo>
                    <a:pt x="0" y="149"/>
                    <a:pt x="11" y="155"/>
                    <a:pt x="16" y="14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2" name="Google Shape;292;p26"/>
            <p:cNvSpPr/>
            <p:nvPr/>
          </p:nvSpPr>
          <p:spPr>
            <a:xfrm>
              <a:off x="8942743" y="2888728"/>
              <a:ext cx="26896" cy="82607"/>
            </a:xfrm>
            <a:custGeom>
              <a:avLst/>
              <a:gdLst/>
              <a:ahLst/>
              <a:cxnLst/>
              <a:rect l="l" t="t" r="r" b="b"/>
              <a:pathLst>
                <a:path w="63" h="188" extrusionOk="0">
                  <a:moveTo>
                    <a:pt x="40" y="12"/>
                  </a:moveTo>
                  <a:lnTo>
                    <a:pt x="40" y="12"/>
                  </a:lnTo>
                  <a:cubicBezTo>
                    <a:pt x="31" y="39"/>
                    <a:pt x="23" y="66"/>
                    <a:pt x="16" y="92"/>
                  </a:cubicBezTo>
                  <a:lnTo>
                    <a:pt x="16" y="92"/>
                  </a:lnTo>
                  <a:cubicBezTo>
                    <a:pt x="9" y="119"/>
                    <a:pt x="2" y="146"/>
                    <a:pt x="0" y="174"/>
                  </a:cubicBezTo>
                  <a:lnTo>
                    <a:pt x="0" y="174"/>
                  </a:lnTo>
                  <a:cubicBezTo>
                    <a:pt x="0" y="185"/>
                    <a:pt x="16" y="187"/>
                    <a:pt x="19" y="176"/>
                  </a:cubicBezTo>
                  <a:lnTo>
                    <a:pt x="19" y="176"/>
                  </a:lnTo>
                  <a:cubicBezTo>
                    <a:pt x="26" y="151"/>
                    <a:pt x="31" y="122"/>
                    <a:pt x="37" y="97"/>
                  </a:cubicBezTo>
                  <a:lnTo>
                    <a:pt x="37" y="97"/>
                  </a:lnTo>
                  <a:cubicBezTo>
                    <a:pt x="44" y="70"/>
                    <a:pt x="51" y="43"/>
                    <a:pt x="59" y="18"/>
                  </a:cubicBezTo>
                  <a:lnTo>
                    <a:pt x="59" y="18"/>
                  </a:lnTo>
                  <a:cubicBezTo>
                    <a:pt x="62" y="5"/>
                    <a:pt x="44" y="0"/>
                    <a:pt x="40" y="1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3" name="Google Shape;293;p26"/>
            <p:cNvSpPr/>
            <p:nvPr/>
          </p:nvSpPr>
          <p:spPr>
            <a:xfrm>
              <a:off x="9515236" y="3019363"/>
              <a:ext cx="324667" cy="182505"/>
            </a:xfrm>
            <a:custGeom>
              <a:avLst/>
              <a:gdLst/>
              <a:ahLst/>
              <a:cxnLst/>
              <a:rect l="l" t="t" r="r" b="b"/>
              <a:pathLst>
                <a:path w="744" h="421" extrusionOk="0">
                  <a:moveTo>
                    <a:pt x="0" y="234"/>
                  </a:moveTo>
                  <a:lnTo>
                    <a:pt x="0" y="234"/>
                  </a:lnTo>
                  <a:cubicBezTo>
                    <a:pt x="0" y="234"/>
                    <a:pt x="136" y="420"/>
                    <a:pt x="229" y="420"/>
                  </a:cubicBezTo>
                  <a:lnTo>
                    <a:pt x="229" y="420"/>
                  </a:lnTo>
                  <a:cubicBezTo>
                    <a:pt x="323" y="420"/>
                    <a:pt x="168" y="274"/>
                    <a:pt x="168" y="274"/>
                  </a:cubicBezTo>
                  <a:lnTo>
                    <a:pt x="168" y="274"/>
                  </a:lnTo>
                  <a:cubicBezTo>
                    <a:pt x="168" y="274"/>
                    <a:pt x="511" y="378"/>
                    <a:pt x="557" y="333"/>
                  </a:cubicBezTo>
                  <a:lnTo>
                    <a:pt x="557" y="333"/>
                  </a:lnTo>
                  <a:cubicBezTo>
                    <a:pt x="601" y="289"/>
                    <a:pt x="379" y="231"/>
                    <a:pt x="379" y="231"/>
                  </a:cubicBezTo>
                  <a:lnTo>
                    <a:pt x="379" y="231"/>
                  </a:lnTo>
                  <a:cubicBezTo>
                    <a:pt x="379" y="231"/>
                    <a:pt x="608" y="298"/>
                    <a:pt x="657" y="271"/>
                  </a:cubicBezTo>
                  <a:lnTo>
                    <a:pt x="657" y="271"/>
                  </a:lnTo>
                  <a:cubicBezTo>
                    <a:pt x="743" y="222"/>
                    <a:pt x="558" y="147"/>
                    <a:pt x="558" y="147"/>
                  </a:cubicBezTo>
                  <a:lnTo>
                    <a:pt x="558" y="147"/>
                  </a:lnTo>
                  <a:cubicBezTo>
                    <a:pt x="558" y="147"/>
                    <a:pt x="641" y="170"/>
                    <a:pt x="641" y="131"/>
                  </a:cubicBezTo>
                  <a:lnTo>
                    <a:pt x="641" y="131"/>
                  </a:lnTo>
                  <a:cubicBezTo>
                    <a:pt x="641" y="92"/>
                    <a:pt x="313" y="18"/>
                    <a:pt x="203" y="0"/>
                  </a:cubicBezTo>
                  <a:lnTo>
                    <a:pt x="0" y="234"/>
                  </a:ln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4" name="Google Shape;294;p26"/>
            <p:cNvSpPr/>
            <p:nvPr/>
          </p:nvSpPr>
          <p:spPr>
            <a:xfrm>
              <a:off x="9670847" y="3076997"/>
              <a:ext cx="130636" cy="48027"/>
            </a:xfrm>
            <a:custGeom>
              <a:avLst/>
              <a:gdLst/>
              <a:ahLst/>
              <a:cxnLst/>
              <a:rect l="l" t="t" r="r" b="b"/>
              <a:pathLst>
                <a:path w="301" h="109" extrusionOk="0">
                  <a:moveTo>
                    <a:pt x="3" y="7"/>
                  </a:moveTo>
                  <a:lnTo>
                    <a:pt x="3" y="7"/>
                  </a:lnTo>
                  <a:cubicBezTo>
                    <a:pt x="51" y="24"/>
                    <a:pt x="99" y="41"/>
                    <a:pt x="146" y="57"/>
                  </a:cubicBezTo>
                  <a:lnTo>
                    <a:pt x="146" y="57"/>
                  </a:lnTo>
                  <a:cubicBezTo>
                    <a:pt x="194" y="74"/>
                    <a:pt x="242" y="90"/>
                    <a:pt x="290" y="106"/>
                  </a:cubicBezTo>
                  <a:lnTo>
                    <a:pt x="290" y="106"/>
                  </a:lnTo>
                  <a:cubicBezTo>
                    <a:pt x="297" y="108"/>
                    <a:pt x="300" y="96"/>
                    <a:pt x="293" y="92"/>
                  </a:cubicBezTo>
                  <a:lnTo>
                    <a:pt x="293" y="92"/>
                  </a:lnTo>
                  <a:cubicBezTo>
                    <a:pt x="200" y="54"/>
                    <a:pt x="103" y="26"/>
                    <a:pt x="6" y="1"/>
                  </a:cubicBezTo>
                  <a:lnTo>
                    <a:pt x="6" y="1"/>
                  </a:lnTo>
                  <a:cubicBezTo>
                    <a:pt x="1" y="0"/>
                    <a:pt x="0" y="6"/>
                    <a:pt x="3" y="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5" name="Google Shape;295;p26"/>
            <p:cNvSpPr/>
            <p:nvPr/>
          </p:nvSpPr>
          <p:spPr>
            <a:xfrm>
              <a:off x="8823634" y="2291261"/>
              <a:ext cx="803027" cy="904840"/>
            </a:xfrm>
            <a:custGeom>
              <a:avLst/>
              <a:gdLst/>
              <a:ahLst/>
              <a:cxnLst/>
              <a:rect l="l" t="t" r="r" b="b"/>
              <a:pathLst>
                <a:path w="1843" h="2075" extrusionOk="0">
                  <a:moveTo>
                    <a:pt x="155" y="0"/>
                  </a:moveTo>
                  <a:lnTo>
                    <a:pt x="155" y="0"/>
                  </a:lnTo>
                  <a:cubicBezTo>
                    <a:pt x="361" y="79"/>
                    <a:pt x="935" y="772"/>
                    <a:pt x="1436" y="1246"/>
                  </a:cubicBezTo>
                  <a:lnTo>
                    <a:pt x="1436" y="1246"/>
                  </a:lnTo>
                  <a:cubicBezTo>
                    <a:pt x="1677" y="1488"/>
                    <a:pt x="1842" y="1572"/>
                    <a:pt x="1835" y="1684"/>
                  </a:cubicBezTo>
                  <a:lnTo>
                    <a:pt x="1835" y="1684"/>
                  </a:lnTo>
                  <a:cubicBezTo>
                    <a:pt x="1830" y="1796"/>
                    <a:pt x="1651" y="1929"/>
                    <a:pt x="1554" y="1961"/>
                  </a:cubicBezTo>
                  <a:lnTo>
                    <a:pt x="1554" y="1961"/>
                  </a:lnTo>
                  <a:cubicBezTo>
                    <a:pt x="1256" y="2074"/>
                    <a:pt x="566" y="1587"/>
                    <a:pt x="330" y="1197"/>
                  </a:cubicBezTo>
                  <a:lnTo>
                    <a:pt x="330" y="1197"/>
                  </a:lnTo>
                  <a:cubicBezTo>
                    <a:pt x="76" y="816"/>
                    <a:pt x="2" y="556"/>
                    <a:pt x="0" y="557"/>
                  </a:cubicBezTo>
                  <a:lnTo>
                    <a:pt x="0" y="557"/>
                  </a:lnTo>
                  <a:cubicBezTo>
                    <a:pt x="0" y="557"/>
                    <a:pt x="95" y="173"/>
                    <a:pt x="155"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6" name="Google Shape;296;p26"/>
            <p:cNvSpPr/>
            <p:nvPr/>
          </p:nvSpPr>
          <p:spPr>
            <a:xfrm>
              <a:off x="8842845" y="2612087"/>
              <a:ext cx="228611" cy="328510"/>
            </a:xfrm>
            <a:custGeom>
              <a:avLst/>
              <a:gdLst/>
              <a:ahLst/>
              <a:cxnLst/>
              <a:rect l="l" t="t" r="r" b="b"/>
              <a:pathLst>
                <a:path w="526" h="755" extrusionOk="0">
                  <a:moveTo>
                    <a:pt x="2" y="9"/>
                  </a:moveTo>
                  <a:lnTo>
                    <a:pt x="2" y="9"/>
                  </a:lnTo>
                  <a:cubicBezTo>
                    <a:pt x="54" y="113"/>
                    <a:pt x="112" y="214"/>
                    <a:pt x="173" y="312"/>
                  </a:cubicBezTo>
                  <a:lnTo>
                    <a:pt x="173" y="312"/>
                  </a:lnTo>
                  <a:cubicBezTo>
                    <a:pt x="236" y="408"/>
                    <a:pt x="303" y="503"/>
                    <a:pt x="374" y="593"/>
                  </a:cubicBezTo>
                  <a:lnTo>
                    <a:pt x="374" y="593"/>
                  </a:lnTo>
                  <a:cubicBezTo>
                    <a:pt x="414" y="645"/>
                    <a:pt x="457" y="694"/>
                    <a:pt x="500" y="743"/>
                  </a:cubicBezTo>
                  <a:lnTo>
                    <a:pt x="500" y="743"/>
                  </a:lnTo>
                  <a:cubicBezTo>
                    <a:pt x="511" y="754"/>
                    <a:pt x="525" y="738"/>
                    <a:pt x="516" y="727"/>
                  </a:cubicBezTo>
                  <a:lnTo>
                    <a:pt x="516" y="727"/>
                  </a:lnTo>
                  <a:cubicBezTo>
                    <a:pt x="442" y="639"/>
                    <a:pt x="368" y="551"/>
                    <a:pt x="301" y="458"/>
                  </a:cubicBezTo>
                  <a:lnTo>
                    <a:pt x="301" y="458"/>
                  </a:lnTo>
                  <a:cubicBezTo>
                    <a:pt x="232" y="365"/>
                    <a:pt x="169" y="269"/>
                    <a:pt x="108" y="173"/>
                  </a:cubicBezTo>
                  <a:lnTo>
                    <a:pt x="108" y="173"/>
                  </a:lnTo>
                  <a:cubicBezTo>
                    <a:pt x="73" y="118"/>
                    <a:pt x="40" y="62"/>
                    <a:pt x="9" y="5"/>
                  </a:cubicBezTo>
                  <a:lnTo>
                    <a:pt x="9" y="5"/>
                  </a:lnTo>
                  <a:cubicBezTo>
                    <a:pt x="6" y="0"/>
                    <a:pt x="0" y="5"/>
                    <a:pt x="2" y="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7" name="Google Shape;297;p26"/>
            <p:cNvSpPr/>
            <p:nvPr/>
          </p:nvSpPr>
          <p:spPr>
            <a:xfrm>
              <a:off x="8253063" y="1459419"/>
              <a:ext cx="370775" cy="299695"/>
            </a:xfrm>
            <a:custGeom>
              <a:avLst/>
              <a:gdLst/>
              <a:ahLst/>
              <a:cxnLst/>
              <a:rect l="l" t="t" r="r" b="b"/>
              <a:pathLst>
                <a:path w="852" h="688" extrusionOk="0">
                  <a:moveTo>
                    <a:pt x="851" y="300"/>
                  </a:moveTo>
                  <a:lnTo>
                    <a:pt x="851" y="300"/>
                  </a:lnTo>
                  <a:cubicBezTo>
                    <a:pt x="851" y="300"/>
                    <a:pt x="747" y="0"/>
                    <a:pt x="375" y="20"/>
                  </a:cubicBezTo>
                  <a:lnTo>
                    <a:pt x="375" y="20"/>
                  </a:lnTo>
                  <a:cubicBezTo>
                    <a:pt x="2" y="40"/>
                    <a:pt x="0" y="540"/>
                    <a:pt x="292" y="614"/>
                  </a:cubicBezTo>
                  <a:lnTo>
                    <a:pt x="292" y="614"/>
                  </a:lnTo>
                  <a:cubicBezTo>
                    <a:pt x="584" y="687"/>
                    <a:pt x="851" y="300"/>
                    <a:pt x="851" y="30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8" name="Google Shape;298;p26"/>
            <p:cNvSpPr/>
            <p:nvPr/>
          </p:nvSpPr>
          <p:spPr>
            <a:xfrm>
              <a:off x="8276117" y="1451735"/>
              <a:ext cx="334275" cy="157532"/>
            </a:xfrm>
            <a:custGeom>
              <a:avLst/>
              <a:gdLst/>
              <a:ahLst/>
              <a:cxnLst/>
              <a:rect l="l" t="t" r="r" b="b"/>
              <a:pathLst>
                <a:path w="766" h="362" extrusionOk="0">
                  <a:moveTo>
                    <a:pt x="755" y="353"/>
                  </a:moveTo>
                  <a:lnTo>
                    <a:pt x="755" y="353"/>
                  </a:lnTo>
                  <a:cubicBezTo>
                    <a:pt x="765" y="324"/>
                    <a:pt x="751" y="295"/>
                    <a:pt x="732" y="273"/>
                  </a:cubicBezTo>
                  <a:lnTo>
                    <a:pt x="732" y="273"/>
                  </a:lnTo>
                  <a:cubicBezTo>
                    <a:pt x="715" y="250"/>
                    <a:pt x="694" y="227"/>
                    <a:pt x="672" y="208"/>
                  </a:cubicBezTo>
                  <a:lnTo>
                    <a:pt x="672" y="208"/>
                  </a:lnTo>
                  <a:cubicBezTo>
                    <a:pt x="628" y="166"/>
                    <a:pt x="580" y="130"/>
                    <a:pt x="528" y="101"/>
                  </a:cubicBezTo>
                  <a:lnTo>
                    <a:pt x="528" y="101"/>
                  </a:lnTo>
                  <a:cubicBezTo>
                    <a:pt x="477" y="71"/>
                    <a:pt x="421" y="47"/>
                    <a:pt x="364" y="29"/>
                  </a:cubicBezTo>
                  <a:lnTo>
                    <a:pt x="364" y="29"/>
                  </a:lnTo>
                  <a:cubicBezTo>
                    <a:pt x="308" y="10"/>
                    <a:pt x="251" y="0"/>
                    <a:pt x="192" y="0"/>
                  </a:cubicBezTo>
                  <a:lnTo>
                    <a:pt x="192" y="0"/>
                  </a:lnTo>
                  <a:cubicBezTo>
                    <a:pt x="127" y="0"/>
                    <a:pt x="64" y="16"/>
                    <a:pt x="11" y="55"/>
                  </a:cubicBezTo>
                  <a:lnTo>
                    <a:pt x="11" y="55"/>
                  </a:lnTo>
                  <a:cubicBezTo>
                    <a:pt x="3" y="62"/>
                    <a:pt x="0" y="71"/>
                    <a:pt x="4" y="80"/>
                  </a:cubicBezTo>
                  <a:lnTo>
                    <a:pt x="4" y="80"/>
                  </a:lnTo>
                  <a:cubicBezTo>
                    <a:pt x="9" y="89"/>
                    <a:pt x="22" y="93"/>
                    <a:pt x="30" y="87"/>
                  </a:cubicBezTo>
                  <a:lnTo>
                    <a:pt x="30" y="87"/>
                  </a:lnTo>
                  <a:cubicBezTo>
                    <a:pt x="117" y="27"/>
                    <a:pt x="232" y="30"/>
                    <a:pt x="331" y="57"/>
                  </a:cubicBezTo>
                  <a:lnTo>
                    <a:pt x="331" y="57"/>
                  </a:lnTo>
                  <a:cubicBezTo>
                    <a:pt x="437" y="85"/>
                    <a:pt x="540" y="138"/>
                    <a:pt x="626" y="207"/>
                  </a:cubicBezTo>
                  <a:lnTo>
                    <a:pt x="626" y="207"/>
                  </a:lnTo>
                  <a:cubicBezTo>
                    <a:pt x="651" y="226"/>
                    <a:pt x="674" y="247"/>
                    <a:pt x="696" y="270"/>
                  </a:cubicBezTo>
                  <a:lnTo>
                    <a:pt x="696" y="270"/>
                  </a:lnTo>
                  <a:cubicBezTo>
                    <a:pt x="717" y="293"/>
                    <a:pt x="744" y="320"/>
                    <a:pt x="742" y="352"/>
                  </a:cubicBezTo>
                  <a:lnTo>
                    <a:pt x="742" y="352"/>
                  </a:lnTo>
                  <a:cubicBezTo>
                    <a:pt x="742" y="360"/>
                    <a:pt x="754" y="361"/>
                    <a:pt x="755" y="3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9" name="Google Shape;299;p26"/>
            <p:cNvSpPr/>
            <p:nvPr/>
          </p:nvSpPr>
          <p:spPr>
            <a:xfrm>
              <a:off x="8535467" y="2158705"/>
              <a:ext cx="226692" cy="243981"/>
            </a:xfrm>
            <a:custGeom>
              <a:avLst/>
              <a:gdLst/>
              <a:ahLst/>
              <a:cxnLst/>
              <a:rect l="l" t="t" r="r" b="b"/>
              <a:pathLst>
                <a:path w="521" h="562" extrusionOk="0">
                  <a:moveTo>
                    <a:pt x="0" y="162"/>
                  </a:moveTo>
                  <a:lnTo>
                    <a:pt x="0" y="162"/>
                  </a:lnTo>
                  <a:cubicBezTo>
                    <a:pt x="24" y="246"/>
                    <a:pt x="48" y="320"/>
                    <a:pt x="73" y="380"/>
                  </a:cubicBezTo>
                  <a:lnTo>
                    <a:pt x="73" y="380"/>
                  </a:lnTo>
                  <a:cubicBezTo>
                    <a:pt x="106" y="459"/>
                    <a:pt x="140" y="512"/>
                    <a:pt x="169" y="530"/>
                  </a:cubicBezTo>
                  <a:lnTo>
                    <a:pt x="169" y="530"/>
                  </a:lnTo>
                  <a:cubicBezTo>
                    <a:pt x="218" y="561"/>
                    <a:pt x="316" y="552"/>
                    <a:pt x="406" y="452"/>
                  </a:cubicBezTo>
                  <a:lnTo>
                    <a:pt x="406" y="452"/>
                  </a:lnTo>
                  <a:cubicBezTo>
                    <a:pt x="520" y="321"/>
                    <a:pt x="495" y="254"/>
                    <a:pt x="495" y="254"/>
                  </a:cubicBezTo>
                  <a:lnTo>
                    <a:pt x="495" y="254"/>
                  </a:lnTo>
                  <a:cubicBezTo>
                    <a:pt x="495" y="254"/>
                    <a:pt x="457" y="197"/>
                    <a:pt x="425" y="78"/>
                  </a:cubicBezTo>
                  <a:lnTo>
                    <a:pt x="425" y="78"/>
                  </a:lnTo>
                  <a:cubicBezTo>
                    <a:pt x="418" y="55"/>
                    <a:pt x="412" y="29"/>
                    <a:pt x="406" y="0"/>
                  </a:cubicBezTo>
                  <a:lnTo>
                    <a:pt x="0" y="162"/>
                  </a:ln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0" name="Google Shape;300;p26"/>
            <p:cNvSpPr/>
            <p:nvPr/>
          </p:nvSpPr>
          <p:spPr>
            <a:xfrm>
              <a:off x="8535467" y="2158705"/>
              <a:ext cx="186348" cy="165215"/>
            </a:xfrm>
            <a:custGeom>
              <a:avLst/>
              <a:gdLst/>
              <a:ahLst/>
              <a:cxnLst/>
              <a:rect l="l" t="t" r="r" b="b"/>
              <a:pathLst>
                <a:path w="426" h="381" extrusionOk="0">
                  <a:moveTo>
                    <a:pt x="0" y="162"/>
                  </a:moveTo>
                  <a:lnTo>
                    <a:pt x="0" y="162"/>
                  </a:lnTo>
                  <a:cubicBezTo>
                    <a:pt x="24" y="246"/>
                    <a:pt x="48" y="320"/>
                    <a:pt x="73" y="380"/>
                  </a:cubicBezTo>
                  <a:lnTo>
                    <a:pt x="73" y="380"/>
                  </a:lnTo>
                  <a:cubicBezTo>
                    <a:pt x="338" y="344"/>
                    <a:pt x="406" y="110"/>
                    <a:pt x="406" y="110"/>
                  </a:cubicBezTo>
                  <a:lnTo>
                    <a:pt x="425" y="78"/>
                  </a:lnTo>
                  <a:lnTo>
                    <a:pt x="425" y="78"/>
                  </a:lnTo>
                  <a:cubicBezTo>
                    <a:pt x="418" y="55"/>
                    <a:pt x="412" y="29"/>
                    <a:pt x="406" y="0"/>
                  </a:cubicBezTo>
                  <a:lnTo>
                    <a:pt x="0" y="162"/>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1" name="Google Shape;301;p26"/>
            <p:cNvSpPr/>
            <p:nvPr/>
          </p:nvSpPr>
          <p:spPr>
            <a:xfrm>
              <a:off x="8327986" y="1580449"/>
              <a:ext cx="480278" cy="710809"/>
            </a:xfrm>
            <a:custGeom>
              <a:avLst/>
              <a:gdLst/>
              <a:ahLst/>
              <a:cxnLst/>
              <a:rect l="l" t="t" r="r" b="b"/>
              <a:pathLst>
                <a:path w="1101" h="1632" extrusionOk="0">
                  <a:moveTo>
                    <a:pt x="0" y="746"/>
                  </a:moveTo>
                  <a:lnTo>
                    <a:pt x="0" y="746"/>
                  </a:lnTo>
                  <a:cubicBezTo>
                    <a:pt x="0" y="1175"/>
                    <a:pt x="52" y="1538"/>
                    <a:pt x="418" y="1577"/>
                  </a:cubicBezTo>
                  <a:lnTo>
                    <a:pt x="418" y="1577"/>
                  </a:lnTo>
                  <a:cubicBezTo>
                    <a:pt x="923" y="1631"/>
                    <a:pt x="1100" y="1204"/>
                    <a:pt x="1100" y="775"/>
                  </a:cubicBezTo>
                  <a:lnTo>
                    <a:pt x="1100" y="775"/>
                  </a:lnTo>
                  <a:cubicBezTo>
                    <a:pt x="1100" y="345"/>
                    <a:pt x="901" y="0"/>
                    <a:pt x="580" y="0"/>
                  </a:cubicBezTo>
                  <a:lnTo>
                    <a:pt x="580" y="0"/>
                  </a:lnTo>
                  <a:cubicBezTo>
                    <a:pt x="259" y="0"/>
                    <a:pt x="0" y="316"/>
                    <a:pt x="0" y="746"/>
                  </a:cubicBez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2" name="Google Shape;302;p26"/>
            <p:cNvSpPr/>
            <p:nvPr/>
          </p:nvSpPr>
          <p:spPr>
            <a:xfrm>
              <a:off x="8612311" y="1563160"/>
              <a:ext cx="395750" cy="411118"/>
            </a:xfrm>
            <a:custGeom>
              <a:avLst/>
              <a:gdLst/>
              <a:ahLst/>
              <a:cxnLst/>
              <a:rect l="l" t="t" r="r" b="b"/>
              <a:pathLst>
                <a:path w="910" h="945" extrusionOk="0">
                  <a:moveTo>
                    <a:pt x="28" y="59"/>
                  </a:moveTo>
                  <a:lnTo>
                    <a:pt x="28" y="59"/>
                  </a:lnTo>
                  <a:cubicBezTo>
                    <a:pt x="77" y="35"/>
                    <a:pt x="132" y="29"/>
                    <a:pt x="187" y="29"/>
                  </a:cubicBezTo>
                  <a:lnTo>
                    <a:pt x="187" y="29"/>
                  </a:lnTo>
                  <a:cubicBezTo>
                    <a:pt x="240" y="31"/>
                    <a:pt x="294" y="36"/>
                    <a:pt x="348" y="46"/>
                  </a:cubicBezTo>
                  <a:lnTo>
                    <a:pt x="348" y="46"/>
                  </a:lnTo>
                  <a:cubicBezTo>
                    <a:pt x="453" y="64"/>
                    <a:pt x="555" y="99"/>
                    <a:pt x="643" y="163"/>
                  </a:cubicBezTo>
                  <a:lnTo>
                    <a:pt x="643" y="163"/>
                  </a:lnTo>
                  <a:cubicBezTo>
                    <a:pt x="722" y="219"/>
                    <a:pt x="787" y="301"/>
                    <a:pt x="823" y="391"/>
                  </a:cubicBezTo>
                  <a:lnTo>
                    <a:pt x="823" y="391"/>
                  </a:lnTo>
                  <a:cubicBezTo>
                    <a:pt x="862" y="489"/>
                    <a:pt x="874" y="600"/>
                    <a:pt x="840" y="702"/>
                  </a:cubicBezTo>
                  <a:lnTo>
                    <a:pt x="840" y="702"/>
                  </a:lnTo>
                  <a:cubicBezTo>
                    <a:pt x="811" y="789"/>
                    <a:pt x="743" y="866"/>
                    <a:pt x="654" y="895"/>
                  </a:cubicBezTo>
                  <a:lnTo>
                    <a:pt x="654" y="895"/>
                  </a:lnTo>
                  <a:cubicBezTo>
                    <a:pt x="644" y="898"/>
                    <a:pt x="632" y="902"/>
                    <a:pt x="621" y="904"/>
                  </a:cubicBezTo>
                  <a:lnTo>
                    <a:pt x="621" y="904"/>
                  </a:lnTo>
                  <a:cubicBezTo>
                    <a:pt x="610" y="907"/>
                    <a:pt x="604" y="918"/>
                    <a:pt x="607" y="928"/>
                  </a:cubicBezTo>
                  <a:lnTo>
                    <a:pt x="607" y="928"/>
                  </a:lnTo>
                  <a:cubicBezTo>
                    <a:pt x="610" y="939"/>
                    <a:pt x="621" y="944"/>
                    <a:pt x="631" y="942"/>
                  </a:cubicBezTo>
                  <a:lnTo>
                    <a:pt x="631" y="942"/>
                  </a:lnTo>
                  <a:cubicBezTo>
                    <a:pt x="732" y="924"/>
                    <a:pt x="815" y="851"/>
                    <a:pt x="859" y="761"/>
                  </a:cubicBezTo>
                  <a:lnTo>
                    <a:pt x="859" y="761"/>
                  </a:lnTo>
                  <a:cubicBezTo>
                    <a:pt x="909" y="655"/>
                    <a:pt x="908" y="531"/>
                    <a:pt x="873" y="422"/>
                  </a:cubicBezTo>
                  <a:lnTo>
                    <a:pt x="873" y="422"/>
                  </a:lnTo>
                  <a:cubicBezTo>
                    <a:pt x="840" y="321"/>
                    <a:pt x="778" y="230"/>
                    <a:pt x="698" y="163"/>
                  </a:cubicBezTo>
                  <a:lnTo>
                    <a:pt x="698" y="163"/>
                  </a:lnTo>
                  <a:cubicBezTo>
                    <a:pt x="610" y="90"/>
                    <a:pt x="504" y="47"/>
                    <a:pt x="394" y="25"/>
                  </a:cubicBezTo>
                  <a:lnTo>
                    <a:pt x="394" y="25"/>
                  </a:lnTo>
                  <a:cubicBezTo>
                    <a:pt x="339" y="13"/>
                    <a:pt x="281" y="6"/>
                    <a:pt x="224" y="3"/>
                  </a:cubicBezTo>
                  <a:lnTo>
                    <a:pt x="224" y="3"/>
                  </a:lnTo>
                  <a:cubicBezTo>
                    <a:pt x="167" y="0"/>
                    <a:pt x="109" y="3"/>
                    <a:pt x="54" y="21"/>
                  </a:cubicBezTo>
                  <a:lnTo>
                    <a:pt x="54" y="21"/>
                  </a:lnTo>
                  <a:cubicBezTo>
                    <a:pt x="41" y="26"/>
                    <a:pt x="28" y="32"/>
                    <a:pt x="15" y="37"/>
                  </a:cubicBezTo>
                  <a:lnTo>
                    <a:pt x="15" y="37"/>
                  </a:lnTo>
                  <a:cubicBezTo>
                    <a:pt x="0" y="46"/>
                    <a:pt x="13" y="67"/>
                    <a:pt x="28" y="5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3" name="Google Shape;303;p26"/>
            <p:cNvSpPr/>
            <p:nvPr/>
          </p:nvSpPr>
          <p:spPr>
            <a:xfrm>
              <a:off x="8554678" y="1530500"/>
              <a:ext cx="493727" cy="495648"/>
            </a:xfrm>
            <a:custGeom>
              <a:avLst/>
              <a:gdLst/>
              <a:ahLst/>
              <a:cxnLst/>
              <a:rect l="l" t="t" r="r" b="b"/>
              <a:pathLst>
                <a:path w="1134" h="1136" extrusionOk="0">
                  <a:moveTo>
                    <a:pt x="558" y="972"/>
                  </a:moveTo>
                  <a:lnTo>
                    <a:pt x="558" y="972"/>
                  </a:lnTo>
                  <a:cubicBezTo>
                    <a:pt x="465" y="1044"/>
                    <a:pt x="0" y="1135"/>
                    <a:pt x="60" y="117"/>
                  </a:cubicBezTo>
                  <a:lnTo>
                    <a:pt x="60" y="117"/>
                  </a:lnTo>
                  <a:cubicBezTo>
                    <a:pt x="60" y="117"/>
                    <a:pt x="589" y="0"/>
                    <a:pt x="861" y="481"/>
                  </a:cubicBezTo>
                  <a:lnTo>
                    <a:pt x="861" y="481"/>
                  </a:lnTo>
                  <a:cubicBezTo>
                    <a:pt x="1133" y="963"/>
                    <a:pt x="768" y="1126"/>
                    <a:pt x="768" y="1126"/>
                  </a:cubicBezTo>
                  <a:lnTo>
                    <a:pt x="558" y="972"/>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4" name="Google Shape;304;p26"/>
            <p:cNvSpPr/>
            <p:nvPr/>
          </p:nvSpPr>
          <p:spPr>
            <a:xfrm>
              <a:off x="8633444" y="1559317"/>
              <a:ext cx="209401" cy="436093"/>
            </a:xfrm>
            <a:custGeom>
              <a:avLst/>
              <a:gdLst/>
              <a:ahLst/>
              <a:cxnLst/>
              <a:rect l="l" t="t" r="r" b="b"/>
              <a:pathLst>
                <a:path w="480" h="1002" extrusionOk="0">
                  <a:moveTo>
                    <a:pt x="7" y="11"/>
                  </a:moveTo>
                  <a:lnTo>
                    <a:pt x="7" y="11"/>
                  </a:lnTo>
                  <a:cubicBezTo>
                    <a:pt x="0" y="87"/>
                    <a:pt x="7" y="165"/>
                    <a:pt x="16" y="240"/>
                  </a:cubicBezTo>
                  <a:lnTo>
                    <a:pt x="16" y="240"/>
                  </a:lnTo>
                  <a:cubicBezTo>
                    <a:pt x="27" y="317"/>
                    <a:pt x="42" y="392"/>
                    <a:pt x="63" y="466"/>
                  </a:cubicBezTo>
                  <a:lnTo>
                    <a:pt x="63" y="466"/>
                  </a:lnTo>
                  <a:cubicBezTo>
                    <a:pt x="83" y="537"/>
                    <a:pt x="113" y="603"/>
                    <a:pt x="153" y="665"/>
                  </a:cubicBezTo>
                  <a:lnTo>
                    <a:pt x="153" y="665"/>
                  </a:lnTo>
                  <a:cubicBezTo>
                    <a:pt x="191" y="725"/>
                    <a:pt x="233" y="781"/>
                    <a:pt x="280" y="833"/>
                  </a:cubicBezTo>
                  <a:lnTo>
                    <a:pt x="280" y="833"/>
                  </a:lnTo>
                  <a:cubicBezTo>
                    <a:pt x="332" y="893"/>
                    <a:pt x="390" y="947"/>
                    <a:pt x="452" y="995"/>
                  </a:cubicBezTo>
                  <a:lnTo>
                    <a:pt x="452" y="995"/>
                  </a:lnTo>
                  <a:cubicBezTo>
                    <a:pt x="457" y="1000"/>
                    <a:pt x="466" y="1001"/>
                    <a:pt x="472" y="995"/>
                  </a:cubicBezTo>
                  <a:lnTo>
                    <a:pt x="472" y="995"/>
                  </a:lnTo>
                  <a:cubicBezTo>
                    <a:pt x="479" y="990"/>
                    <a:pt x="479" y="979"/>
                    <a:pt x="472" y="974"/>
                  </a:cubicBezTo>
                  <a:lnTo>
                    <a:pt x="472" y="974"/>
                  </a:lnTo>
                  <a:cubicBezTo>
                    <a:pt x="371" y="883"/>
                    <a:pt x="278" y="783"/>
                    <a:pt x="201" y="670"/>
                  </a:cubicBezTo>
                  <a:lnTo>
                    <a:pt x="201" y="670"/>
                  </a:lnTo>
                  <a:cubicBezTo>
                    <a:pt x="160" y="612"/>
                    <a:pt x="125" y="550"/>
                    <a:pt x="103" y="481"/>
                  </a:cubicBezTo>
                  <a:lnTo>
                    <a:pt x="103" y="481"/>
                  </a:lnTo>
                  <a:cubicBezTo>
                    <a:pt x="80" y="411"/>
                    <a:pt x="63" y="338"/>
                    <a:pt x="50" y="264"/>
                  </a:cubicBezTo>
                  <a:lnTo>
                    <a:pt x="50" y="264"/>
                  </a:lnTo>
                  <a:cubicBezTo>
                    <a:pt x="43" y="222"/>
                    <a:pt x="39" y="180"/>
                    <a:pt x="34" y="138"/>
                  </a:cubicBezTo>
                  <a:lnTo>
                    <a:pt x="34" y="138"/>
                  </a:lnTo>
                  <a:cubicBezTo>
                    <a:pt x="30" y="96"/>
                    <a:pt x="28" y="53"/>
                    <a:pt x="23" y="11"/>
                  </a:cubicBezTo>
                  <a:lnTo>
                    <a:pt x="23" y="11"/>
                  </a:lnTo>
                  <a:cubicBezTo>
                    <a:pt x="22" y="0"/>
                    <a:pt x="8" y="0"/>
                    <a:pt x="7" y="1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5" name="Google Shape;305;p26"/>
            <p:cNvSpPr/>
            <p:nvPr/>
          </p:nvSpPr>
          <p:spPr>
            <a:xfrm>
              <a:off x="8623838" y="1555475"/>
              <a:ext cx="228613" cy="409195"/>
            </a:xfrm>
            <a:custGeom>
              <a:avLst/>
              <a:gdLst/>
              <a:ahLst/>
              <a:cxnLst/>
              <a:rect l="l" t="t" r="r" b="b"/>
              <a:pathLst>
                <a:path w="524" h="939" extrusionOk="0">
                  <a:moveTo>
                    <a:pt x="13" y="27"/>
                  </a:moveTo>
                  <a:lnTo>
                    <a:pt x="13" y="27"/>
                  </a:lnTo>
                  <a:cubicBezTo>
                    <a:pt x="42" y="41"/>
                    <a:pt x="70" y="58"/>
                    <a:pt x="96" y="77"/>
                  </a:cubicBezTo>
                  <a:lnTo>
                    <a:pt x="96" y="77"/>
                  </a:lnTo>
                  <a:cubicBezTo>
                    <a:pt x="123" y="96"/>
                    <a:pt x="149" y="116"/>
                    <a:pt x="172" y="137"/>
                  </a:cubicBezTo>
                  <a:lnTo>
                    <a:pt x="172" y="137"/>
                  </a:lnTo>
                  <a:cubicBezTo>
                    <a:pt x="220" y="180"/>
                    <a:pt x="263" y="228"/>
                    <a:pt x="300" y="280"/>
                  </a:cubicBezTo>
                  <a:lnTo>
                    <a:pt x="300" y="280"/>
                  </a:lnTo>
                  <a:cubicBezTo>
                    <a:pt x="382" y="397"/>
                    <a:pt x="432" y="531"/>
                    <a:pt x="459" y="670"/>
                  </a:cubicBezTo>
                  <a:lnTo>
                    <a:pt x="459" y="670"/>
                  </a:lnTo>
                  <a:cubicBezTo>
                    <a:pt x="475" y="752"/>
                    <a:pt x="483" y="837"/>
                    <a:pt x="485" y="920"/>
                  </a:cubicBezTo>
                  <a:lnTo>
                    <a:pt x="485" y="920"/>
                  </a:lnTo>
                  <a:cubicBezTo>
                    <a:pt x="485" y="938"/>
                    <a:pt x="512" y="938"/>
                    <a:pt x="513" y="920"/>
                  </a:cubicBezTo>
                  <a:lnTo>
                    <a:pt x="513" y="920"/>
                  </a:lnTo>
                  <a:cubicBezTo>
                    <a:pt x="523" y="767"/>
                    <a:pt x="500" y="611"/>
                    <a:pt x="442" y="468"/>
                  </a:cubicBezTo>
                  <a:lnTo>
                    <a:pt x="442" y="468"/>
                  </a:lnTo>
                  <a:cubicBezTo>
                    <a:pt x="392" y="341"/>
                    <a:pt x="314" y="223"/>
                    <a:pt x="212" y="131"/>
                  </a:cubicBezTo>
                  <a:lnTo>
                    <a:pt x="212" y="131"/>
                  </a:lnTo>
                  <a:cubicBezTo>
                    <a:pt x="184" y="105"/>
                    <a:pt x="154" y="82"/>
                    <a:pt x="124" y="61"/>
                  </a:cubicBezTo>
                  <a:lnTo>
                    <a:pt x="124" y="61"/>
                  </a:lnTo>
                  <a:cubicBezTo>
                    <a:pt x="92" y="40"/>
                    <a:pt x="60" y="23"/>
                    <a:pt x="26" y="6"/>
                  </a:cubicBezTo>
                  <a:lnTo>
                    <a:pt x="26" y="6"/>
                  </a:lnTo>
                  <a:cubicBezTo>
                    <a:pt x="12" y="0"/>
                    <a:pt x="0" y="20"/>
                    <a:pt x="13" y="2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6" name="Google Shape;306;p26"/>
            <p:cNvSpPr/>
            <p:nvPr/>
          </p:nvSpPr>
          <p:spPr>
            <a:xfrm>
              <a:off x="8758316" y="1930092"/>
              <a:ext cx="220929" cy="238218"/>
            </a:xfrm>
            <a:custGeom>
              <a:avLst/>
              <a:gdLst/>
              <a:ahLst/>
              <a:cxnLst/>
              <a:rect l="l" t="t" r="r" b="b"/>
              <a:pathLst>
                <a:path w="505" h="548" extrusionOk="0">
                  <a:moveTo>
                    <a:pt x="0" y="127"/>
                  </a:moveTo>
                  <a:lnTo>
                    <a:pt x="0" y="127"/>
                  </a:lnTo>
                  <a:cubicBezTo>
                    <a:pt x="0" y="127"/>
                    <a:pt x="135" y="0"/>
                    <a:pt x="229" y="3"/>
                  </a:cubicBezTo>
                  <a:lnTo>
                    <a:pt x="229" y="3"/>
                  </a:lnTo>
                  <a:cubicBezTo>
                    <a:pt x="324" y="7"/>
                    <a:pt x="504" y="137"/>
                    <a:pt x="416" y="284"/>
                  </a:cubicBezTo>
                  <a:lnTo>
                    <a:pt x="416" y="284"/>
                  </a:lnTo>
                  <a:cubicBezTo>
                    <a:pt x="330" y="431"/>
                    <a:pt x="160" y="547"/>
                    <a:pt x="0" y="428"/>
                  </a:cubicBezTo>
                  <a:lnTo>
                    <a:pt x="0" y="127"/>
                  </a:lnTo>
                </a:path>
              </a:pathLst>
            </a:custGeom>
            <a:solidFill>
              <a:srgbClr val="BE845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7" name="Google Shape;307;p26"/>
            <p:cNvSpPr/>
            <p:nvPr/>
          </p:nvSpPr>
          <p:spPr>
            <a:xfrm>
              <a:off x="8787134" y="1964672"/>
              <a:ext cx="101819" cy="97976"/>
            </a:xfrm>
            <a:custGeom>
              <a:avLst/>
              <a:gdLst/>
              <a:ahLst/>
              <a:cxnLst/>
              <a:rect l="l" t="t" r="r" b="b"/>
              <a:pathLst>
                <a:path w="234" h="224" extrusionOk="0">
                  <a:moveTo>
                    <a:pt x="17" y="221"/>
                  </a:moveTo>
                  <a:lnTo>
                    <a:pt x="17" y="221"/>
                  </a:lnTo>
                  <a:cubicBezTo>
                    <a:pt x="27" y="217"/>
                    <a:pt x="37" y="208"/>
                    <a:pt x="44" y="201"/>
                  </a:cubicBezTo>
                  <a:lnTo>
                    <a:pt x="44" y="201"/>
                  </a:lnTo>
                  <a:cubicBezTo>
                    <a:pt x="53" y="193"/>
                    <a:pt x="61" y="185"/>
                    <a:pt x="69" y="177"/>
                  </a:cubicBezTo>
                  <a:lnTo>
                    <a:pt x="69" y="177"/>
                  </a:lnTo>
                  <a:cubicBezTo>
                    <a:pt x="87" y="160"/>
                    <a:pt x="103" y="145"/>
                    <a:pt x="120" y="129"/>
                  </a:cubicBezTo>
                  <a:lnTo>
                    <a:pt x="120" y="129"/>
                  </a:lnTo>
                  <a:cubicBezTo>
                    <a:pt x="154" y="97"/>
                    <a:pt x="189" y="66"/>
                    <a:pt x="222" y="33"/>
                  </a:cubicBezTo>
                  <a:lnTo>
                    <a:pt x="222" y="33"/>
                  </a:lnTo>
                  <a:cubicBezTo>
                    <a:pt x="233" y="21"/>
                    <a:pt x="219" y="0"/>
                    <a:pt x="204" y="10"/>
                  </a:cubicBezTo>
                  <a:lnTo>
                    <a:pt x="204" y="10"/>
                  </a:lnTo>
                  <a:cubicBezTo>
                    <a:pt x="167" y="39"/>
                    <a:pt x="132" y="70"/>
                    <a:pt x="98" y="103"/>
                  </a:cubicBezTo>
                  <a:lnTo>
                    <a:pt x="98" y="103"/>
                  </a:lnTo>
                  <a:cubicBezTo>
                    <a:pt x="81" y="119"/>
                    <a:pt x="64" y="136"/>
                    <a:pt x="48" y="152"/>
                  </a:cubicBezTo>
                  <a:lnTo>
                    <a:pt x="48" y="152"/>
                  </a:lnTo>
                  <a:cubicBezTo>
                    <a:pt x="40" y="161"/>
                    <a:pt x="32" y="170"/>
                    <a:pt x="23" y="178"/>
                  </a:cubicBezTo>
                  <a:lnTo>
                    <a:pt x="23" y="178"/>
                  </a:lnTo>
                  <a:cubicBezTo>
                    <a:pt x="15" y="186"/>
                    <a:pt x="6" y="195"/>
                    <a:pt x="3" y="207"/>
                  </a:cubicBezTo>
                  <a:lnTo>
                    <a:pt x="3" y="207"/>
                  </a:lnTo>
                  <a:cubicBezTo>
                    <a:pt x="0" y="215"/>
                    <a:pt x="9" y="223"/>
                    <a:pt x="17" y="2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8" name="Google Shape;308;p26"/>
            <p:cNvSpPr/>
            <p:nvPr/>
          </p:nvSpPr>
          <p:spPr>
            <a:xfrm>
              <a:off x="8821714" y="2018463"/>
              <a:ext cx="55712" cy="67238"/>
            </a:xfrm>
            <a:custGeom>
              <a:avLst/>
              <a:gdLst/>
              <a:ahLst/>
              <a:cxnLst/>
              <a:rect l="l" t="t" r="r" b="b"/>
              <a:pathLst>
                <a:path w="128" h="156" extrusionOk="0">
                  <a:moveTo>
                    <a:pt x="6" y="21"/>
                  </a:moveTo>
                  <a:lnTo>
                    <a:pt x="6" y="21"/>
                  </a:lnTo>
                  <a:cubicBezTo>
                    <a:pt x="13" y="31"/>
                    <a:pt x="21" y="41"/>
                    <a:pt x="29" y="52"/>
                  </a:cubicBezTo>
                  <a:lnTo>
                    <a:pt x="29" y="52"/>
                  </a:lnTo>
                  <a:cubicBezTo>
                    <a:pt x="37" y="63"/>
                    <a:pt x="45" y="73"/>
                    <a:pt x="52" y="85"/>
                  </a:cubicBezTo>
                  <a:lnTo>
                    <a:pt x="52" y="85"/>
                  </a:lnTo>
                  <a:cubicBezTo>
                    <a:pt x="69" y="106"/>
                    <a:pt x="84" y="127"/>
                    <a:pt x="102" y="146"/>
                  </a:cubicBezTo>
                  <a:lnTo>
                    <a:pt x="102" y="146"/>
                  </a:lnTo>
                  <a:cubicBezTo>
                    <a:pt x="111" y="155"/>
                    <a:pt x="127" y="143"/>
                    <a:pt x="120" y="133"/>
                  </a:cubicBezTo>
                  <a:lnTo>
                    <a:pt x="120" y="133"/>
                  </a:lnTo>
                  <a:cubicBezTo>
                    <a:pt x="105" y="109"/>
                    <a:pt x="89" y="89"/>
                    <a:pt x="73" y="68"/>
                  </a:cubicBezTo>
                  <a:lnTo>
                    <a:pt x="73" y="68"/>
                  </a:lnTo>
                  <a:cubicBezTo>
                    <a:pt x="65" y="59"/>
                    <a:pt x="57" y="49"/>
                    <a:pt x="49" y="39"/>
                  </a:cubicBezTo>
                  <a:lnTo>
                    <a:pt x="49" y="39"/>
                  </a:lnTo>
                  <a:cubicBezTo>
                    <a:pt x="40" y="29"/>
                    <a:pt x="31" y="18"/>
                    <a:pt x="23" y="9"/>
                  </a:cubicBezTo>
                  <a:lnTo>
                    <a:pt x="23" y="9"/>
                  </a:lnTo>
                  <a:cubicBezTo>
                    <a:pt x="14" y="0"/>
                    <a:pt x="0" y="11"/>
                    <a:pt x="6" y="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9" name="Google Shape;309;p26"/>
            <p:cNvSpPr/>
            <p:nvPr/>
          </p:nvSpPr>
          <p:spPr>
            <a:xfrm>
              <a:off x="8276117" y="1757191"/>
              <a:ext cx="222850" cy="211323"/>
            </a:xfrm>
            <a:custGeom>
              <a:avLst/>
              <a:gdLst/>
              <a:ahLst/>
              <a:cxnLst/>
              <a:rect l="l" t="t" r="r" b="b"/>
              <a:pathLst>
                <a:path w="511" h="486" extrusionOk="0">
                  <a:moveTo>
                    <a:pt x="492" y="279"/>
                  </a:moveTo>
                  <a:lnTo>
                    <a:pt x="492" y="279"/>
                  </a:lnTo>
                  <a:cubicBezTo>
                    <a:pt x="510" y="138"/>
                    <a:pt x="402" y="35"/>
                    <a:pt x="271" y="18"/>
                  </a:cubicBezTo>
                  <a:lnTo>
                    <a:pt x="271" y="18"/>
                  </a:lnTo>
                  <a:cubicBezTo>
                    <a:pt x="140" y="0"/>
                    <a:pt x="35" y="74"/>
                    <a:pt x="18" y="215"/>
                  </a:cubicBezTo>
                  <a:lnTo>
                    <a:pt x="18" y="215"/>
                  </a:lnTo>
                  <a:cubicBezTo>
                    <a:pt x="0" y="356"/>
                    <a:pt x="81" y="450"/>
                    <a:pt x="211" y="468"/>
                  </a:cubicBezTo>
                  <a:lnTo>
                    <a:pt x="211" y="468"/>
                  </a:lnTo>
                  <a:cubicBezTo>
                    <a:pt x="343" y="485"/>
                    <a:pt x="475" y="419"/>
                    <a:pt x="492" y="27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0" name="Google Shape;310;p26"/>
            <p:cNvSpPr/>
            <p:nvPr/>
          </p:nvSpPr>
          <p:spPr>
            <a:xfrm>
              <a:off x="8290841" y="1774482"/>
              <a:ext cx="169058" cy="167136"/>
            </a:xfrm>
            <a:custGeom>
              <a:avLst/>
              <a:gdLst/>
              <a:ahLst/>
              <a:cxnLst/>
              <a:rect l="l" t="t" r="r" b="b"/>
              <a:pathLst>
                <a:path w="388" h="382" extrusionOk="0">
                  <a:moveTo>
                    <a:pt x="373" y="218"/>
                  </a:moveTo>
                  <a:lnTo>
                    <a:pt x="373" y="218"/>
                  </a:lnTo>
                  <a:cubicBezTo>
                    <a:pt x="387" y="107"/>
                    <a:pt x="305" y="27"/>
                    <a:pt x="206" y="14"/>
                  </a:cubicBezTo>
                  <a:lnTo>
                    <a:pt x="206" y="14"/>
                  </a:lnTo>
                  <a:cubicBezTo>
                    <a:pt x="107" y="0"/>
                    <a:pt x="27" y="58"/>
                    <a:pt x="14" y="170"/>
                  </a:cubicBezTo>
                  <a:lnTo>
                    <a:pt x="14" y="170"/>
                  </a:lnTo>
                  <a:cubicBezTo>
                    <a:pt x="0" y="281"/>
                    <a:pt x="61" y="356"/>
                    <a:pt x="160" y="368"/>
                  </a:cubicBezTo>
                  <a:lnTo>
                    <a:pt x="160" y="368"/>
                  </a:lnTo>
                  <a:cubicBezTo>
                    <a:pt x="259" y="381"/>
                    <a:pt x="359" y="329"/>
                    <a:pt x="373" y="21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1" name="Google Shape;311;p26"/>
            <p:cNvSpPr/>
            <p:nvPr/>
          </p:nvSpPr>
          <p:spPr>
            <a:xfrm>
              <a:off x="8427240" y="1818667"/>
              <a:ext cx="67238" cy="73002"/>
            </a:xfrm>
            <a:custGeom>
              <a:avLst/>
              <a:gdLst/>
              <a:ahLst/>
              <a:cxnLst/>
              <a:rect l="l" t="t" r="r" b="b"/>
              <a:pathLst>
                <a:path w="154" h="166" extrusionOk="0">
                  <a:moveTo>
                    <a:pt x="151" y="88"/>
                  </a:moveTo>
                  <a:lnTo>
                    <a:pt x="151" y="88"/>
                  </a:lnTo>
                  <a:cubicBezTo>
                    <a:pt x="148" y="131"/>
                    <a:pt x="112" y="165"/>
                    <a:pt x="72" y="161"/>
                  </a:cubicBezTo>
                  <a:lnTo>
                    <a:pt x="72" y="161"/>
                  </a:lnTo>
                  <a:cubicBezTo>
                    <a:pt x="31" y="159"/>
                    <a:pt x="0" y="121"/>
                    <a:pt x="4" y="77"/>
                  </a:cubicBezTo>
                  <a:lnTo>
                    <a:pt x="4" y="77"/>
                  </a:lnTo>
                  <a:cubicBezTo>
                    <a:pt x="7" y="34"/>
                    <a:pt x="41" y="0"/>
                    <a:pt x="82" y="4"/>
                  </a:cubicBezTo>
                  <a:lnTo>
                    <a:pt x="82" y="4"/>
                  </a:lnTo>
                  <a:cubicBezTo>
                    <a:pt x="123" y="6"/>
                    <a:pt x="153" y="44"/>
                    <a:pt x="151" y="8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2" name="Google Shape;312;p26"/>
            <p:cNvSpPr/>
            <p:nvPr/>
          </p:nvSpPr>
          <p:spPr>
            <a:xfrm>
              <a:off x="8287643" y="1749507"/>
              <a:ext cx="188269" cy="59554"/>
            </a:xfrm>
            <a:custGeom>
              <a:avLst/>
              <a:gdLst/>
              <a:ahLst/>
              <a:cxnLst/>
              <a:rect l="l" t="t" r="r" b="b"/>
              <a:pathLst>
                <a:path w="433" h="137" extrusionOk="0">
                  <a:moveTo>
                    <a:pt x="426" y="117"/>
                  </a:moveTo>
                  <a:lnTo>
                    <a:pt x="426" y="117"/>
                  </a:lnTo>
                  <a:cubicBezTo>
                    <a:pt x="394" y="68"/>
                    <a:pt x="344" y="33"/>
                    <a:pt x="289" y="15"/>
                  </a:cubicBezTo>
                  <a:lnTo>
                    <a:pt x="289" y="15"/>
                  </a:lnTo>
                  <a:cubicBezTo>
                    <a:pt x="257" y="3"/>
                    <a:pt x="224" y="0"/>
                    <a:pt x="190" y="9"/>
                  </a:cubicBezTo>
                  <a:lnTo>
                    <a:pt x="190" y="9"/>
                  </a:lnTo>
                  <a:cubicBezTo>
                    <a:pt x="159" y="16"/>
                    <a:pt x="129" y="28"/>
                    <a:pt x="100" y="43"/>
                  </a:cubicBezTo>
                  <a:lnTo>
                    <a:pt x="100" y="43"/>
                  </a:lnTo>
                  <a:cubicBezTo>
                    <a:pt x="66" y="59"/>
                    <a:pt x="37" y="79"/>
                    <a:pt x="9" y="103"/>
                  </a:cubicBezTo>
                  <a:lnTo>
                    <a:pt x="9" y="103"/>
                  </a:lnTo>
                  <a:cubicBezTo>
                    <a:pt x="0" y="112"/>
                    <a:pt x="12" y="126"/>
                    <a:pt x="21" y="119"/>
                  </a:cubicBezTo>
                  <a:lnTo>
                    <a:pt x="21" y="119"/>
                  </a:lnTo>
                  <a:cubicBezTo>
                    <a:pt x="46" y="103"/>
                    <a:pt x="73" y="89"/>
                    <a:pt x="98" y="75"/>
                  </a:cubicBezTo>
                  <a:lnTo>
                    <a:pt x="98" y="75"/>
                  </a:lnTo>
                  <a:cubicBezTo>
                    <a:pt x="124" y="61"/>
                    <a:pt x="152" y="48"/>
                    <a:pt x="180" y="40"/>
                  </a:cubicBezTo>
                  <a:lnTo>
                    <a:pt x="180" y="40"/>
                  </a:lnTo>
                  <a:cubicBezTo>
                    <a:pt x="209" y="31"/>
                    <a:pt x="238" y="28"/>
                    <a:pt x="269" y="36"/>
                  </a:cubicBezTo>
                  <a:lnTo>
                    <a:pt x="269" y="36"/>
                  </a:lnTo>
                  <a:cubicBezTo>
                    <a:pt x="296" y="43"/>
                    <a:pt x="320" y="54"/>
                    <a:pt x="344" y="69"/>
                  </a:cubicBezTo>
                  <a:lnTo>
                    <a:pt x="344" y="69"/>
                  </a:lnTo>
                  <a:cubicBezTo>
                    <a:pt x="369" y="86"/>
                    <a:pt x="393" y="106"/>
                    <a:pt x="413" y="128"/>
                  </a:cubicBezTo>
                  <a:lnTo>
                    <a:pt x="413" y="128"/>
                  </a:lnTo>
                  <a:cubicBezTo>
                    <a:pt x="419" y="136"/>
                    <a:pt x="432" y="125"/>
                    <a:pt x="426" y="1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3" name="Google Shape;313;p26"/>
            <p:cNvSpPr/>
            <p:nvPr/>
          </p:nvSpPr>
          <p:spPr>
            <a:xfrm>
              <a:off x="8264590" y="1739902"/>
              <a:ext cx="65318" cy="46107"/>
            </a:xfrm>
            <a:custGeom>
              <a:avLst/>
              <a:gdLst/>
              <a:ahLst/>
              <a:cxnLst/>
              <a:rect l="l" t="t" r="r" b="b"/>
              <a:pathLst>
                <a:path w="149" h="108" extrusionOk="0">
                  <a:moveTo>
                    <a:pt x="142" y="86"/>
                  </a:moveTo>
                  <a:lnTo>
                    <a:pt x="142" y="86"/>
                  </a:lnTo>
                  <a:cubicBezTo>
                    <a:pt x="137" y="75"/>
                    <a:pt x="128" y="71"/>
                    <a:pt x="118" y="66"/>
                  </a:cubicBezTo>
                  <a:lnTo>
                    <a:pt x="118" y="66"/>
                  </a:lnTo>
                  <a:cubicBezTo>
                    <a:pt x="107" y="62"/>
                    <a:pt x="97" y="58"/>
                    <a:pt x="87" y="52"/>
                  </a:cubicBezTo>
                  <a:lnTo>
                    <a:pt x="87" y="52"/>
                  </a:lnTo>
                  <a:cubicBezTo>
                    <a:pt x="64" y="42"/>
                    <a:pt x="46" y="26"/>
                    <a:pt x="27" y="10"/>
                  </a:cubicBezTo>
                  <a:lnTo>
                    <a:pt x="27" y="10"/>
                  </a:lnTo>
                  <a:cubicBezTo>
                    <a:pt x="15" y="0"/>
                    <a:pt x="0" y="16"/>
                    <a:pt x="10" y="27"/>
                  </a:cubicBezTo>
                  <a:lnTo>
                    <a:pt x="10" y="27"/>
                  </a:lnTo>
                  <a:cubicBezTo>
                    <a:pt x="26" y="45"/>
                    <a:pt x="47" y="60"/>
                    <a:pt x="69" y="71"/>
                  </a:cubicBezTo>
                  <a:lnTo>
                    <a:pt x="69" y="71"/>
                  </a:lnTo>
                  <a:cubicBezTo>
                    <a:pt x="79" y="75"/>
                    <a:pt x="91" y="80"/>
                    <a:pt x="102" y="84"/>
                  </a:cubicBezTo>
                  <a:lnTo>
                    <a:pt x="102" y="84"/>
                  </a:lnTo>
                  <a:cubicBezTo>
                    <a:pt x="111" y="86"/>
                    <a:pt x="122" y="88"/>
                    <a:pt x="126" y="95"/>
                  </a:cubicBezTo>
                  <a:lnTo>
                    <a:pt x="126" y="95"/>
                  </a:lnTo>
                  <a:cubicBezTo>
                    <a:pt x="132" y="107"/>
                    <a:pt x="148" y="97"/>
                    <a:pt x="142" y="8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4" name="Google Shape;314;p26"/>
            <p:cNvSpPr/>
            <p:nvPr/>
          </p:nvSpPr>
          <p:spPr>
            <a:xfrm>
              <a:off x="8247299" y="1755271"/>
              <a:ext cx="74923" cy="34580"/>
            </a:xfrm>
            <a:custGeom>
              <a:avLst/>
              <a:gdLst/>
              <a:ahLst/>
              <a:cxnLst/>
              <a:rect l="l" t="t" r="r" b="b"/>
              <a:pathLst>
                <a:path w="173" h="79" extrusionOk="0">
                  <a:moveTo>
                    <a:pt x="2" y="11"/>
                  </a:moveTo>
                  <a:lnTo>
                    <a:pt x="2" y="11"/>
                  </a:lnTo>
                  <a:cubicBezTo>
                    <a:pt x="3" y="25"/>
                    <a:pt x="14" y="33"/>
                    <a:pt x="25" y="40"/>
                  </a:cubicBezTo>
                  <a:lnTo>
                    <a:pt x="25" y="40"/>
                  </a:lnTo>
                  <a:cubicBezTo>
                    <a:pt x="38" y="49"/>
                    <a:pt x="52" y="55"/>
                    <a:pt x="67" y="60"/>
                  </a:cubicBezTo>
                  <a:lnTo>
                    <a:pt x="67" y="60"/>
                  </a:lnTo>
                  <a:cubicBezTo>
                    <a:pt x="95" y="72"/>
                    <a:pt x="126" y="78"/>
                    <a:pt x="156" y="75"/>
                  </a:cubicBezTo>
                  <a:lnTo>
                    <a:pt x="156" y="75"/>
                  </a:lnTo>
                  <a:cubicBezTo>
                    <a:pt x="172" y="75"/>
                    <a:pt x="171" y="53"/>
                    <a:pt x="156" y="52"/>
                  </a:cubicBezTo>
                  <a:lnTo>
                    <a:pt x="156" y="52"/>
                  </a:lnTo>
                  <a:cubicBezTo>
                    <a:pt x="131" y="51"/>
                    <a:pt x="106" y="48"/>
                    <a:pt x="83" y="39"/>
                  </a:cubicBezTo>
                  <a:lnTo>
                    <a:pt x="83" y="39"/>
                  </a:lnTo>
                  <a:cubicBezTo>
                    <a:pt x="69" y="36"/>
                    <a:pt x="58" y="31"/>
                    <a:pt x="46" y="27"/>
                  </a:cubicBezTo>
                  <a:lnTo>
                    <a:pt x="46" y="27"/>
                  </a:lnTo>
                  <a:cubicBezTo>
                    <a:pt x="41" y="24"/>
                    <a:pt x="36" y="21"/>
                    <a:pt x="31" y="18"/>
                  </a:cubicBezTo>
                  <a:lnTo>
                    <a:pt x="31" y="18"/>
                  </a:lnTo>
                  <a:cubicBezTo>
                    <a:pt x="27" y="16"/>
                    <a:pt x="20" y="13"/>
                    <a:pt x="19" y="9"/>
                  </a:cubicBezTo>
                  <a:lnTo>
                    <a:pt x="19" y="9"/>
                  </a:lnTo>
                  <a:cubicBezTo>
                    <a:pt x="17" y="0"/>
                    <a:pt x="0" y="1"/>
                    <a:pt x="2"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5" name="Google Shape;315;p26"/>
            <p:cNvSpPr/>
            <p:nvPr/>
          </p:nvSpPr>
          <p:spPr>
            <a:xfrm>
              <a:off x="8441333" y="1903196"/>
              <a:ext cx="46107" cy="88371"/>
            </a:xfrm>
            <a:custGeom>
              <a:avLst/>
              <a:gdLst/>
              <a:ahLst/>
              <a:cxnLst/>
              <a:rect l="l" t="t" r="r" b="b"/>
              <a:pathLst>
                <a:path w="108" h="204" extrusionOk="0">
                  <a:moveTo>
                    <a:pt x="107" y="0"/>
                  </a:moveTo>
                  <a:lnTo>
                    <a:pt x="107" y="0"/>
                  </a:lnTo>
                  <a:cubicBezTo>
                    <a:pt x="107" y="0"/>
                    <a:pt x="0" y="8"/>
                    <a:pt x="0" y="81"/>
                  </a:cubicBezTo>
                  <a:lnTo>
                    <a:pt x="0" y="81"/>
                  </a:lnTo>
                  <a:cubicBezTo>
                    <a:pt x="0" y="164"/>
                    <a:pt x="104" y="203"/>
                    <a:pt x="104" y="203"/>
                  </a:cubicBezTo>
                  <a:lnTo>
                    <a:pt x="107" y="0"/>
                  </a:lnTo>
                </a:path>
              </a:pathLst>
            </a:custGeom>
            <a:solidFill>
              <a:srgbClr val="FFD6A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6" name="Google Shape;316;p26"/>
            <p:cNvSpPr/>
            <p:nvPr/>
          </p:nvSpPr>
          <p:spPr>
            <a:xfrm>
              <a:off x="8441333" y="1903196"/>
              <a:ext cx="46107" cy="88371"/>
            </a:xfrm>
            <a:custGeom>
              <a:avLst/>
              <a:gdLst/>
              <a:ahLst/>
              <a:cxnLst/>
              <a:rect l="l" t="t" r="r" b="b"/>
              <a:pathLst>
                <a:path w="108" h="204" extrusionOk="0">
                  <a:moveTo>
                    <a:pt x="107" y="0"/>
                  </a:moveTo>
                  <a:lnTo>
                    <a:pt x="107" y="0"/>
                  </a:lnTo>
                  <a:cubicBezTo>
                    <a:pt x="107" y="0"/>
                    <a:pt x="0" y="8"/>
                    <a:pt x="0" y="81"/>
                  </a:cubicBezTo>
                  <a:lnTo>
                    <a:pt x="0" y="81"/>
                  </a:lnTo>
                  <a:cubicBezTo>
                    <a:pt x="0" y="164"/>
                    <a:pt x="104" y="203"/>
                    <a:pt x="104" y="20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7" name="Google Shape;317;p26"/>
            <p:cNvSpPr/>
            <p:nvPr/>
          </p:nvSpPr>
          <p:spPr>
            <a:xfrm>
              <a:off x="8464386" y="1762955"/>
              <a:ext cx="222849" cy="211323"/>
            </a:xfrm>
            <a:custGeom>
              <a:avLst/>
              <a:gdLst/>
              <a:ahLst/>
              <a:cxnLst/>
              <a:rect l="l" t="t" r="r" b="b"/>
              <a:pathLst>
                <a:path w="512" h="486" extrusionOk="0">
                  <a:moveTo>
                    <a:pt x="492" y="279"/>
                  </a:moveTo>
                  <a:lnTo>
                    <a:pt x="492" y="279"/>
                  </a:lnTo>
                  <a:cubicBezTo>
                    <a:pt x="511" y="137"/>
                    <a:pt x="402" y="35"/>
                    <a:pt x="271" y="17"/>
                  </a:cubicBezTo>
                  <a:lnTo>
                    <a:pt x="271" y="17"/>
                  </a:lnTo>
                  <a:cubicBezTo>
                    <a:pt x="140" y="0"/>
                    <a:pt x="36" y="74"/>
                    <a:pt x="17" y="215"/>
                  </a:cubicBezTo>
                  <a:lnTo>
                    <a:pt x="17" y="215"/>
                  </a:lnTo>
                  <a:cubicBezTo>
                    <a:pt x="0" y="356"/>
                    <a:pt x="80" y="451"/>
                    <a:pt x="211" y="468"/>
                  </a:cubicBezTo>
                  <a:lnTo>
                    <a:pt x="211" y="468"/>
                  </a:lnTo>
                  <a:cubicBezTo>
                    <a:pt x="342" y="485"/>
                    <a:pt x="475" y="420"/>
                    <a:pt x="492" y="27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8" name="Google Shape;318;p26"/>
            <p:cNvSpPr/>
            <p:nvPr/>
          </p:nvSpPr>
          <p:spPr>
            <a:xfrm>
              <a:off x="8486795" y="1786009"/>
              <a:ext cx="169057" cy="167136"/>
            </a:xfrm>
            <a:custGeom>
              <a:avLst/>
              <a:gdLst/>
              <a:ahLst/>
              <a:cxnLst/>
              <a:rect l="l" t="t" r="r" b="b"/>
              <a:pathLst>
                <a:path w="389" h="382" extrusionOk="0">
                  <a:moveTo>
                    <a:pt x="375" y="218"/>
                  </a:moveTo>
                  <a:lnTo>
                    <a:pt x="375" y="218"/>
                  </a:lnTo>
                  <a:cubicBezTo>
                    <a:pt x="388" y="106"/>
                    <a:pt x="307" y="27"/>
                    <a:pt x="207" y="12"/>
                  </a:cubicBezTo>
                  <a:lnTo>
                    <a:pt x="207" y="12"/>
                  </a:lnTo>
                  <a:cubicBezTo>
                    <a:pt x="108" y="0"/>
                    <a:pt x="29" y="58"/>
                    <a:pt x="14" y="169"/>
                  </a:cubicBezTo>
                  <a:lnTo>
                    <a:pt x="14" y="169"/>
                  </a:lnTo>
                  <a:cubicBezTo>
                    <a:pt x="0" y="280"/>
                    <a:pt x="61" y="354"/>
                    <a:pt x="160" y="367"/>
                  </a:cubicBezTo>
                  <a:lnTo>
                    <a:pt x="160" y="367"/>
                  </a:lnTo>
                  <a:cubicBezTo>
                    <a:pt x="259" y="381"/>
                    <a:pt x="361" y="329"/>
                    <a:pt x="375" y="21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9" name="Google Shape;319;p26"/>
            <p:cNvSpPr/>
            <p:nvPr/>
          </p:nvSpPr>
          <p:spPr>
            <a:xfrm>
              <a:off x="8609746" y="1834036"/>
              <a:ext cx="67239" cy="71081"/>
            </a:xfrm>
            <a:custGeom>
              <a:avLst/>
              <a:gdLst/>
              <a:ahLst/>
              <a:cxnLst/>
              <a:rect l="l" t="t" r="r" b="b"/>
              <a:pathLst>
                <a:path w="155" h="165" extrusionOk="0">
                  <a:moveTo>
                    <a:pt x="151" y="87"/>
                  </a:moveTo>
                  <a:lnTo>
                    <a:pt x="151" y="87"/>
                  </a:lnTo>
                  <a:cubicBezTo>
                    <a:pt x="149" y="131"/>
                    <a:pt x="113" y="164"/>
                    <a:pt x="73" y="161"/>
                  </a:cubicBezTo>
                  <a:lnTo>
                    <a:pt x="73" y="161"/>
                  </a:lnTo>
                  <a:cubicBezTo>
                    <a:pt x="32" y="159"/>
                    <a:pt x="0" y="121"/>
                    <a:pt x="4" y="77"/>
                  </a:cubicBezTo>
                  <a:lnTo>
                    <a:pt x="4" y="77"/>
                  </a:lnTo>
                  <a:cubicBezTo>
                    <a:pt x="8" y="34"/>
                    <a:pt x="42" y="0"/>
                    <a:pt x="83" y="3"/>
                  </a:cubicBezTo>
                  <a:lnTo>
                    <a:pt x="83" y="3"/>
                  </a:lnTo>
                  <a:cubicBezTo>
                    <a:pt x="124" y="6"/>
                    <a:pt x="154" y="43"/>
                    <a:pt x="151" y="87"/>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0" name="Google Shape;320;p26"/>
            <p:cNvSpPr/>
            <p:nvPr/>
          </p:nvSpPr>
          <p:spPr>
            <a:xfrm>
              <a:off x="8481676" y="1753349"/>
              <a:ext cx="211323" cy="80687"/>
            </a:xfrm>
            <a:custGeom>
              <a:avLst/>
              <a:gdLst/>
              <a:ahLst/>
              <a:cxnLst/>
              <a:rect l="l" t="t" r="r" b="b"/>
              <a:pathLst>
                <a:path w="487" h="187" extrusionOk="0">
                  <a:moveTo>
                    <a:pt x="23" y="128"/>
                  </a:moveTo>
                  <a:lnTo>
                    <a:pt x="23" y="128"/>
                  </a:lnTo>
                  <a:cubicBezTo>
                    <a:pt x="42" y="105"/>
                    <a:pt x="68" y="85"/>
                    <a:pt x="93" y="70"/>
                  </a:cubicBezTo>
                  <a:lnTo>
                    <a:pt x="93" y="70"/>
                  </a:lnTo>
                  <a:cubicBezTo>
                    <a:pt x="120" y="56"/>
                    <a:pt x="150" y="47"/>
                    <a:pt x="179" y="43"/>
                  </a:cubicBezTo>
                  <a:lnTo>
                    <a:pt x="179" y="43"/>
                  </a:lnTo>
                  <a:cubicBezTo>
                    <a:pt x="208" y="39"/>
                    <a:pt x="238" y="40"/>
                    <a:pt x="267" y="49"/>
                  </a:cubicBezTo>
                  <a:lnTo>
                    <a:pt x="267" y="49"/>
                  </a:lnTo>
                  <a:cubicBezTo>
                    <a:pt x="301" y="58"/>
                    <a:pt x="334" y="77"/>
                    <a:pt x="364" y="97"/>
                  </a:cubicBezTo>
                  <a:lnTo>
                    <a:pt x="364" y="97"/>
                  </a:lnTo>
                  <a:cubicBezTo>
                    <a:pt x="397" y="120"/>
                    <a:pt x="426" y="148"/>
                    <a:pt x="455" y="176"/>
                  </a:cubicBezTo>
                  <a:lnTo>
                    <a:pt x="455" y="176"/>
                  </a:lnTo>
                  <a:cubicBezTo>
                    <a:pt x="466" y="186"/>
                    <a:pt x="486" y="173"/>
                    <a:pt x="477" y="159"/>
                  </a:cubicBezTo>
                  <a:lnTo>
                    <a:pt x="477" y="159"/>
                  </a:lnTo>
                  <a:cubicBezTo>
                    <a:pt x="454" y="127"/>
                    <a:pt x="425" y="100"/>
                    <a:pt x="392" y="77"/>
                  </a:cubicBezTo>
                  <a:lnTo>
                    <a:pt x="392" y="77"/>
                  </a:lnTo>
                  <a:cubicBezTo>
                    <a:pt x="360" y="52"/>
                    <a:pt x="324" y="33"/>
                    <a:pt x="286" y="19"/>
                  </a:cubicBezTo>
                  <a:lnTo>
                    <a:pt x="286" y="19"/>
                  </a:lnTo>
                  <a:cubicBezTo>
                    <a:pt x="221" y="0"/>
                    <a:pt x="149" y="9"/>
                    <a:pt x="89" y="40"/>
                  </a:cubicBezTo>
                  <a:lnTo>
                    <a:pt x="89" y="40"/>
                  </a:lnTo>
                  <a:cubicBezTo>
                    <a:pt x="73" y="50"/>
                    <a:pt x="58" y="60"/>
                    <a:pt x="44" y="72"/>
                  </a:cubicBezTo>
                  <a:lnTo>
                    <a:pt x="44" y="72"/>
                  </a:lnTo>
                  <a:cubicBezTo>
                    <a:pt x="30" y="85"/>
                    <a:pt x="18" y="99"/>
                    <a:pt x="8" y="115"/>
                  </a:cubicBezTo>
                  <a:lnTo>
                    <a:pt x="8" y="115"/>
                  </a:lnTo>
                  <a:cubicBezTo>
                    <a:pt x="0" y="125"/>
                    <a:pt x="16" y="136"/>
                    <a:pt x="23" y="128"/>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1" name="Google Shape;321;p26"/>
            <p:cNvSpPr/>
            <p:nvPr/>
          </p:nvSpPr>
          <p:spPr>
            <a:xfrm>
              <a:off x="8646892" y="1770640"/>
              <a:ext cx="84529" cy="36501"/>
            </a:xfrm>
            <a:custGeom>
              <a:avLst/>
              <a:gdLst/>
              <a:ahLst/>
              <a:cxnLst/>
              <a:rect l="l" t="t" r="r" b="b"/>
              <a:pathLst>
                <a:path w="195" h="82" extrusionOk="0">
                  <a:moveTo>
                    <a:pt x="11" y="66"/>
                  </a:moveTo>
                  <a:lnTo>
                    <a:pt x="11" y="66"/>
                  </a:lnTo>
                  <a:cubicBezTo>
                    <a:pt x="38" y="81"/>
                    <a:pt x="69" y="74"/>
                    <a:pt x="96" y="66"/>
                  </a:cubicBezTo>
                  <a:lnTo>
                    <a:pt x="96" y="66"/>
                  </a:lnTo>
                  <a:cubicBezTo>
                    <a:pt x="127" y="56"/>
                    <a:pt x="155" y="42"/>
                    <a:pt x="183" y="25"/>
                  </a:cubicBezTo>
                  <a:lnTo>
                    <a:pt x="183" y="25"/>
                  </a:lnTo>
                  <a:cubicBezTo>
                    <a:pt x="194" y="18"/>
                    <a:pt x="184" y="0"/>
                    <a:pt x="172" y="6"/>
                  </a:cubicBezTo>
                  <a:lnTo>
                    <a:pt x="172" y="6"/>
                  </a:lnTo>
                  <a:cubicBezTo>
                    <a:pt x="147" y="19"/>
                    <a:pt x="121" y="29"/>
                    <a:pt x="94" y="39"/>
                  </a:cubicBezTo>
                  <a:lnTo>
                    <a:pt x="94" y="39"/>
                  </a:lnTo>
                  <a:cubicBezTo>
                    <a:pt x="82" y="42"/>
                    <a:pt x="70" y="47"/>
                    <a:pt x="57" y="49"/>
                  </a:cubicBezTo>
                  <a:lnTo>
                    <a:pt x="57" y="49"/>
                  </a:lnTo>
                  <a:cubicBezTo>
                    <a:pt x="45" y="53"/>
                    <a:pt x="32" y="53"/>
                    <a:pt x="22" y="47"/>
                  </a:cubicBezTo>
                  <a:lnTo>
                    <a:pt x="22" y="47"/>
                  </a:lnTo>
                  <a:cubicBezTo>
                    <a:pt x="10" y="40"/>
                    <a:pt x="0" y="59"/>
                    <a:pt x="11" y="6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2" name="Google Shape;322;p26"/>
            <p:cNvSpPr/>
            <p:nvPr/>
          </p:nvSpPr>
          <p:spPr>
            <a:xfrm>
              <a:off x="8660340" y="1797535"/>
              <a:ext cx="78765" cy="19211"/>
            </a:xfrm>
            <a:custGeom>
              <a:avLst/>
              <a:gdLst/>
              <a:ahLst/>
              <a:cxnLst/>
              <a:rect l="l" t="t" r="r" b="b"/>
              <a:pathLst>
                <a:path w="180" h="45" extrusionOk="0">
                  <a:moveTo>
                    <a:pt x="12" y="27"/>
                  </a:moveTo>
                  <a:lnTo>
                    <a:pt x="12" y="27"/>
                  </a:lnTo>
                  <a:cubicBezTo>
                    <a:pt x="26" y="30"/>
                    <a:pt x="39" y="36"/>
                    <a:pt x="54" y="39"/>
                  </a:cubicBezTo>
                  <a:lnTo>
                    <a:pt x="54" y="39"/>
                  </a:lnTo>
                  <a:cubicBezTo>
                    <a:pt x="67" y="43"/>
                    <a:pt x="81" y="44"/>
                    <a:pt x="95" y="44"/>
                  </a:cubicBezTo>
                  <a:lnTo>
                    <a:pt x="95" y="44"/>
                  </a:lnTo>
                  <a:cubicBezTo>
                    <a:pt x="122" y="43"/>
                    <a:pt x="151" y="36"/>
                    <a:pt x="172" y="18"/>
                  </a:cubicBezTo>
                  <a:lnTo>
                    <a:pt x="172" y="18"/>
                  </a:lnTo>
                  <a:cubicBezTo>
                    <a:pt x="179" y="13"/>
                    <a:pt x="172" y="0"/>
                    <a:pt x="163" y="4"/>
                  </a:cubicBezTo>
                  <a:lnTo>
                    <a:pt x="163" y="4"/>
                  </a:lnTo>
                  <a:cubicBezTo>
                    <a:pt x="140" y="11"/>
                    <a:pt x="117" y="18"/>
                    <a:pt x="92" y="20"/>
                  </a:cubicBezTo>
                  <a:lnTo>
                    <a:pt x="92" y="20"/>
                  </a:lnTo>
                  <a:cubicBezTo>
                    <a:pt x="80" y="20"/>
                    <a:pt x="69" y="20"/>
                    <a:pt x="56" y="17"/>
                  </a:cubicBezTo>
                  <a:lnTo>
                    <a:pt x="56" y="17"/>
                  </a:lnTo>
                  <a:cubicBezTo>
                    <a:pt x="44" y="14"/>
                    <a:pt x="31" y="10"/>
                    <a:pt x="17" y="7"/>
                  </a:cubicBezTo>
                  <a:lnTo>
                    <a:pt x="17" y="7"/>
                  </a:lnTo>
                  <a:cubicBezTo>
                    <a:pt x="5" y="4"/>
                    <a:pt x="0" y="23"/>
                    <a:pt x="12" y="2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3" name="Google Shape;323;p26"/>
            <p:cNvSpPr/>
            <p:nvPr/>
          </p:nvSpPr>
          <p:spPr>
            <a:xfrm>
              <a:off x="8424042" y="2006936"/>
              <a:ext cx="230534" cy="159452"/>
            </a:xfrm>
            <a:custGeom>
              <a:avLst/>
              <a:gdLst/>
              <a:ahLst/>
              <a:cxnLst/>
              <a:rect l="l" t="t" r="r" b="b"/>
              <a:pathLst>
                <a:path w="531" h="367" extrusionOk="0">
                  <a:moveTo>
                    <a:pt x="245" y="82"/>
                  </a:moveTo>
                  <a:lnTo>
                    <a:pt x="245" y="82"/>
                  </a:lnTo>
                  <a:cubicBezTo>
                    <a:pt x="332" y="0"/>
                    <a:pt x="484" y="14"/>
                    <a:pt x="506" y="133"/>
                  </a:cubicBezTo>
                  <a:lnTo>
                    <a:pt x="506" y="133"/>
                  </a:lnTo>
                  <a:cubicBezTo>
                    <a:pt x="530" y="250"/>
                    <a:pt x="363" y="366"/>
                    <a:pt x="181" y="332"/>
                  </a:cubicBezTo>
                  <a:lnTo>
                    <a:pt x="181" y="332"/>
                  </a:lnTo>
                  <a:cubicBezTo>
                    <a:pt x="0" y="296"/>
                    <a:pt x="60" y="54"/>
                    <a:pt x="245" y="8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4" name="Google Shape;324;p26"/>
            <p:cNvSpPr/>
            <p:nvPr/>
          </p:nvSpPr>
          <p:spPr>
            <a:xfrm>
              <a:off x="8450941" y="2022316"/>
              <a:ext cx="149846" cy="82607"/>
            </a:xfrm>
            <a:custGeom>
              <a:avLst/>
              <a:gdLst/>
              <a:ahLst/>
              <a:cxnLst/>
              <a:rect l="l" t="t" r="r" b="b"/>
              <a:pathLst>
                <a:path w="345" h="188" extrusionOk="0">
                  <a:moveTo>
                    <a:pt x="293" y="0"/>
                  </a:moveTo>
                  <a:lnTo>
                    <a:pt x="293" y="0"/>
                  </a:lnTo>
                  <a:cubicBezTo>
                    <a:pt x="337" y="9"/>
                    <a:pt x="344" y="83"/>
                    <a:pt x="247" y="134"/>
                  </a:cubicBezTo>
                  <a:lnTo>
                    <a:pt x="247" y="134"/>
                  </a:lnTo>
                  <a:cubicBezTo>
                    <a:pt x="149" y="185"/>
                    <a:pt x="32" y="187"/>
                    <a:pt x="0" y="112"/>
                  </a:cubicBezTo>
                  <a:lnTo>
                    <a:pt x="159" y="0"/>
                  </a:lnTo>
                  <a:lnTo>
                    <a:pt x="293" y="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5" name="Google Shape;325;p26"/>
            <p:cNvSpPr/>
            <p:nvPr/>
          </p:nvSpPr>
          <p:spPr>
            <a:xfrm>
              <a:off x="8351040" y="1686111"/>
              <a:ext cx="78765" cy="24974"/>
            </a:xfrm>
            <a:custGeom>
              <a:avLst/>
              <a:gdLst/>
              <a:ahLst/>
              <a:cxnLst/>
              <a:rect l="l" t="t" r="r" b="b"/>
              <a:pathLst>
                <a:path w="179" h="59" extrusionOk="0">
                  <a:moveTo>
                    <a:pt x="169" y="35"/>
                  </a:moveTo>
                  <a:lnTo>
                    <a:pt x="169" y="35"/>
                  </a:lnTo>
                  <a:cubicBezTo>
                    <a:pt x="158" y="28"/>
                    <a:pt x="148" y="21"/>
                    <a:pt x="134" y="16"/>
                  </a:cubicBezTo>
                  <a:lnTo>
                    <a:pt x="134" y="16"/>
                  </a:lnTo>
                  <a:cubicBezTo>
                    <a:pt x="122" y="10"/>
                    <a:pt x="109" y="7"/>
                    <a:pt x="96" y="4"/>
                  </a:cubicBezTo>
                  <a:lnTo>
                    <a:pt x="96" y="4"/>
                  </a:lnTo>
                  <a:cubicBezTo>
                    <a:pt x="69" y="0"/>
                    <a:pt x="42" y="1"/>
                    <a:pt x="16" y="9"/>
                  </a:cubicBezTo>
                  <a:lnTo>
                    <a:pt x="16" y="9"/>
                  </a:lnTo>
                  <a:cubicBezTo>
                    <a:pt x="0" y="14"/>
                    <a:pt x="8" y="37"/>
                    <a:pt x="23" y="33"/>
                  </a:cubicBezTo>
                  <a:lnTo>
                    <a:pt x="23" y="33"/>
                  </a:lnTo>
                  <a:cubicBezTo>
                    <a:pt x="68" y="22"/>
                    <a:pt x="118" y="26"/>
                    <a:pt x="159" y="51"/>
                  </a:cubicBezTo>
                  <a:lnTo>
                    <a:pt x="159" y="51"/>
                  </a:lnTo>
                  <a:cubicBezTo>
                    <a:pt x="170" y="58"/>
                    <a:pt x="178" y="42"/>
                    <a:pt x="169" y="3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6" name="Google Shape;326;p26"/>
            <p:cNvSpPr/>
            <p:nvPr/>
          </p:nvSpPr>
          <p:spPr>
            <a:xfrm>
              <a:off x="8552757" y="1688031"/>
              <a:ext cx="78765" cy="24974"/>
            </a:xfrm>
            <a:custGeom>
              <a:avLst/>
              <a:gdLst/>
              <a:ahLst/>
              <a:cxnLst/>
              <a:rect l="l" t="t" r="r" b="b"/>
              <a:pathLst>
                <a:path w="183" h="57" extrusionOk="0">
                  <a:moveTo>
                    <a:pt x="177" y="43"/>
                  </a:moveTo>
                  <a:lnTo>
                    <a:pt x="177" y="43"/>
                  </a:lnTo>
                  <a:cubicBezTo>
                    <a:pt x="169" y="32"/>
                    <a:pt x="154" y="24"/>
                    <a:pt x="142" y="18"/>
                  </a:cubicBezTo>
                  <a:lnTo>
                    <a:pt x="142" y="18"/>
                  </a:lnTo>
                  <a:cubicBezTo>
                    <a:pt x="128" y="12"/>
                    <a:pt x="114" y="7"/>
                    <a:pt x="99" y="5"/>
                  </a:cubicBezTo>
                  <a:lnTo>
                    <a:pt x="99" y="5"/>
                  </a:lnTo>
                  <a:cubicBezTo>
                    <a:pt x="70" y="0"/>
                    <a:pt x="39" y="3"/>
                    <a:pt x="11" y="14"/>
                  </a:cubicBezTo>
                  <a:lnTo>
                    <a:pt x="11" y="14"/>
                  </a:lnTo>
                  <a:cubicBezTo>
                    <a:pt x="5" y="16"/>
                    <a:pt x="0" y="22"/>
                    <a:pt x="2" y="28"/>
                  </a:cubicBezTo>
                  <a:lnTo>
                    <a:pt x="2" y="28"/>
                  </a:lnTo>
                  <a:cubicBezTo>
                    <a:pt x="3" y="34"/>
                    <a:pt x="12" y="40"/>
                    <a:pt x="17" y="38"/>
                  </a:cubicBezTo>
                  <a:lnTo>
                    <a:pt x="17" y="38"/>
                  </a:lnTo>
                  <a:cubicBezTo>
                    <a:pt x="42" y="27"/>
                    <a:pt x="68" y="24"/>
                    <a:pt x="95" y="27"/>
                  </a:cubicBezTo>
                  <a:lnTo>
                    <a:pt x="95" y="27"/>
                  </a:lnTo>
                  <a:cubicBezTo>
                    <a:pt x="108" y="28"/>
                    <a:pt x="120" y="32"/>
                    <a:pt x="133" y="37"/>
                  </a:cubicBezTo>
                  <a:lnTo>
                    <a:pt x="133" y="37"/>
                  </a:lnTo>
                  <a:cubicBezTo>
                    <a:pt x="145" y="42"/>
                    <a:pt x="156" y="49"/>
                    <a:pt x="169" y="54"/>
                  </a:cubicBezTo>
                  <a:lnTo>
                    <a:pt x="169" y="54"/>
                  </a:lnTo>
                  <a:cubicBezTo>
                    <a:pt x="175" y="56"/>
                    <a:pt x="182" y="48"/>
                    <a:pt x="177" y="4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27" name="Google Shape;327;p26"/>
          <p:cNvGrpSpPr/>
          <p:nvPr/>
        </p:nvGrpSpPr>
        <p:grpSpPr>
          <a:xfrm>
            <a:off x="0" y="-850"/>
            <a:ext cx="9140899" cy="5144351"/>
            <a:chOff x="0" y="-850"/>
            <a:chExt cx="9140899" cy="5144351"/>
          </a:xfrm>
        </p:grpSpPr>
        <p:grpSp>
          <p:nvGrpSpPr>
            <p:cNvPr id="328" name="Google Shape;328;p26"/>
            <p:cNvGrpSpPr/>
            <p:nvPr/>
          </p:nvGrpSpPr>
          <p:grpSpPr>
            <a:xfrm>
              <a:off x="0" y="0"/>
              <a:ext cx="4585711" cy="5143501"/>
              <a:chOff x="-12" y="6"/>
              <a:chExt cx="4585711" cy="5143501"/>
            </a:xfrm>
          </p:grpSpPr>
          <p:sp>
            <p:nvSpPr>
              <p:cNvPr id="329" name="Google Shape;329;p26"/>
              <p:cNvSpPr/>
              <p:nvPr/>
            </p:nvSpPr>
            <p:spPr>
              <a:xfrm>
                <a:off x="-12" y="6"/>
                <a:ext cx="4585711" cy="1133156"/>
              </a:xfrm>
              <a:custGeom>
                <a:avLst/>
                <a:gdLst/>
                <a:ahLst/>
                <a:cxnLst/>
                <a:rect l="l" t="t" r="r" b="b"/>
                <a:pathLst>
                  <a:path w="4569" h="1127" extrusionOk="0">
                    <a:moveTo>
                      <a:pt x="0" y="538"/>
                    </a:moveTo>
                    <a:lnTo>
                      <a:pt x="0" y="538"/>
                    </a:lnTo>
                    <a:cubicBezTo>
                      <a:pt x="0" y="538"/>
                      <a:pt x="523" y="953"/>
                      <a:pt x="1291" y="1007"/>
                    </a:cubicBezTo>
                    <a:lnTo>
                      <a:pt x="1291" y="1007"/>
                    </a:lnTo>
                    <a:cubicBezTo>
                      <a:pt x="2975" y="1126"/>
                      <a:pt x="3872" y="491"/>
                      <a:pt x="4568" y="440"/>
                    </a:cubicBezTo>
                    <a:lnTo>
                      <a:pt x="4568" y="0"/>
                    </a:lnTo>
                    <a:lnTo>
                      <a:pt x="1" y="0"/>
                    </a:lnTo>
                    <a:lnTo>
                      <a:pt x="0" y="53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0" name="Google Shape;330;p26"/>
              <p:cNvSpPr/>
              <p:nvPr/>
            </p:nvSpPr>
            <p:spPr>
              <a:xfrm>
                <a:off x="163766" y="491339"/>
                <a:ext cx="3248968" cy="703800"/>
              </a:xfrm>
              <a:custGeom>
                <a:avLst/>
                <a:gdLst/>
                <a:ahLst/>
                <a:cxnLst/>
                <a:rect l="l" t="t" r="r" b="b"/>
                <a:pathLst>
                  <a:path w="3236" h="699" extrusionOk="0">
                    <a:moveTo>
                      <a:pt x="15" y="167"/>
                    </a:moveTo>
                    <a:lnTo>
                      <a:pt x="15" y="167"/>
                    </a:lnTo>
                    <a:cubicBezTo>
                      <a:pt x="168" y="320"/>
                      <a:pt x="362" y="418"/>
                      <a:pt x="566" y="485"/>
                    </a:cubicBezTo>
                    <a:lnTo>
                      <a:pt x="566" y="485"/>
                    </a:lnTo>
                    <a:cubicBezTo>
                      <a:pt x="670" y="517"/>
                      <a:pt x="775" y="543"/>
                      <a:pt x="881" y="566"/>
                    </a:cubicBezTo>
                    <a:lnTo>
                      <a:pt x="881" y="566"/>
                    </a:lnTo>
                    <a:cubicBezTo>
                      <a:pt x="1006" y="595"/>
                      <a:pt x="1133" y="619"/>
                      <a:pt x="1260" y="639"/>
                    </a:cubicBezTo>
                    <a:lnTo>
                      <a:pt x="1260" y="639"/>
                    </a:lnTo>
                    <a:cubicBezTo>
                      <a:pt x="1517" y="679"/>
                      <a:pt x="1777" y="698"/>
                      <a:pt x="2036" y="672"/>
                    </a:cubicBezTo>
                    <a:lnTo>
                      <a:pt x="2036" y="672"/>
                    </a:lnTo>
                    <a:cubicBezTo>
                      <a:pt x="2255" y="651"/>
                      <a:pt x="2469" y="599"/>
                      <a:pt x="2668" y="507"/>
                    </a:cubicBezTo>
                    <a:lnTo>
                      <a:pt x="2668" y="507"/>
                    </a:lnTo>
                    <a:cubicBezTo>
                      <a:pt x="2858" y="419"/>
                      <a:pt x="3037" y="296"/>
                      <a:pt x="3167" y="131"/>
                    </a:cubicBezTo>
                    <a:lnTo>
                      <a:pt x="3167" y="131"/>
                    </a:lnTo>
                    <a:cubicBezTo>
                      <a:pt x="3184" y="109"/>
                      <a:pt x="3200" y="87"/>
                      <a:pt x="3216" y="65"/>
                    </a:cubicBezTo>
                    <a:lnTo>
                      <a:pt x="3216" y="65"/>
                    </a:lnTo>
                    <a:cubicBezTo>
                      <a:pt x="3235" y="37"/>
                      <a:pt x="3190" y="0"/>
                      <a:pt x="3168" y="27"/>
                    </a:cubicBezTo>
                    <a:lnTo>
                      <a:pt x="3168" y="27"/>
                    </a:lnTo>
                    <a:cubicBezTo>
                      <a:pt x="3038" y="184"/>
                      <a:pt x="2876" y="313"/>
                      <a:pt x="2696" y="407"/>
                    </a:cubicBezTo>
                    <a:lnTo>
                      <a:pt x="2696" y="407"/>
                    </a:lnTo>
                    <a:cubicBezTo>
                      <a:pt x="2515" y="501"/>
                      <a:pt x="2316" y="560"/>
                      <a:pt x="2114" y="590"/>
                    </a:cubicBezTo>
                    <a:lnTo>
                      <a:pt x="2114" y="590"/>
                    </a:lnTo>
                    <a:cubicBezTo>
                      <a:pt x="1866" y="626"/>
                      <a:pt x="1611" y="617"/>
                      <a:pt x="1363" y="589"/>
                    </a:cubicBezTo>
                    <a:lnTo>
                      <a:pt x="1363" y="589"/>
                    </a:lnTo>
                    <a:cubicBezTo>
                      <a:pt x="1237" y="573"/>
                      <a:pt x="1112" y="554"/>
                      <a:pt x="987" y="530"/>
                    </a:cubicBezTo>
                    <a:lnTo>
                      <a:pt x="987" y="530"/>
                    </a:lnTo>
                    <a:cubicBezTo>
                      <a:pt x="878" y="509"/>
                      <a:pt x="769" y="487"/>
                      <a:pt x="661" y="459"/>
                    </a:cubicBezTo>
                    <a:lnTo>
                      <a:pt x="661" y="459"/>
                    </a:lnTo>
                    <a:cubicBezTo>
                      <a:pt x="561" y="432"/>
                      <a:pt x="460" y="401"/>
                      <a:pt x="364" y="359"/>
                    </a:cubicBezTo>
                    <a:lnTo>
                      <a:pt x="364" y="359"/>
                    </a:lnTo>
                    <a:cubicBezTo>
                      <a:pt x="270" y="317"/>
                      <a:pt x="175" y="266"/>
                      <a:pt x="96" y="199"/>
                    </a:cubicBezTo>
                    <a:lnTo>
                      <a:pt x="96" y="199"/>
                    </a:lnTo>
                    <a:cubicBezTo>
                      <a:pt x="76" y="181"/>
                      <a:pt x="56" y="164"/>
                      <a:pt x="38" y="145"/>
                    </a:cubicBezTo>
                    <a:lnTo>
                      <a:pt x="38" y="145"/>
                    </a:lnTo>
                    <a:cubicBezTo>
                      <a:pt x="24" y="131"/>
                      <a:pt x="0" y="153"/>
                      <a:pt x="15" y="167"/>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1" name="Google Shape;331;p26"/>
              <p:cNvSpPr/>
              <p:nvPr/>
            </p:nvSpPr>
            <p:spPr>
              <a:xfrm>
                <a:off x="3058618" y="181490"/>
                <a:ext cx="1500537" cy="677239"/>
              </a:xfrm>
              <a:custGeom>
                <a:avLst/>
                <a:gdLst/>
                <a:ahLst/>
                <a:cxnLst/>
                <a:rect l="l" t="t" r="r" b="b"/>
                <a:pathLst>
                  <a:path w="1497" h="676" extrusionOk="0">
                    <a:moveTo>
                      <a:pt x="9" y="582"/>
                    </a:moveTo>
                    <a:lnTo>
                      <a:pt x="9" y="582"/>
                    </a:lnTo>
                    <a:cubicBezTo>
                      <a:pt x="36" y="626"/>
                      <a:pt x="87" y="646"/>
                      <a:pt x="135" y="654"/>
                    </a:cubicBezTo>
                    <a:lnTo>
                      <a:pt x="135" y="654"/>
                    </a:lnTo>
                    <a:cubicBezTo>
                      <a:pt x="195" y="663"/>
                      <a:pt x="255" y="669"/>
                      <a:pt x="315" y="670"/>
                    </a:cubicBezTo>
                    <a:lnTo>
                      <a:pt x="315" y="670"/>
                    </a:lnTo>
                    <a:cubicBezTo>
                      <a:pt x="438" y="675"/>
                      <a:pt x="565" y="664"/>
                      <a:pt x="686" y="638"/>
                    </a:cubicBezTo>
                    <a:lnTo>
                      <a:pt x="686" y="638"/>
                    </a:lnTo>
                    <a:cubicBezTo>
                      <a:pt x="906" y="593"/>
                      <a:pt x="1119" y="490"/>
                      <a:pt x="1281" y="332"/>
                    </a:cubicBezTo>
                    <a:lnTo>
                      <a:pt x="1281" y="332"/>
                    </a:lnTo>
                    <a:cubicBezTo>
                      <a:pt x="1368" y="249"/>
                      <a:pt x="1438" y="148"/>
                      <a:pt x="1486" y="37"/>
                    </a:cubicBezTo>
                    <a:lnTo>
                      <a:pt x="1486" y="37"/>
                    </a:lnTo>
                    <a:cubicBezTo>
                      <a:pt x="1496" y="13"/>
                      <a:pt x="1459" y="0"/>
                      <a:pt x="1448" y="20"/>
                    </a:cubicBezTo>
                    <a:lnTo>
                      <a:pt x="1448" y="20"/>
                    </a:lnTo>
                    <a:cubicBezTo>
                      <a:pt x="1343" y="189"/>
                      <a:pt x="1197" y="335"/>
                      <a:pt x="1025" y="436"/>
                    </a:cubicBezTo>
                    <a:lnTo>
                      <a:pt x="1025" y="436"/>
                    </a:lnTo>
                    <a:cubicBezTo>
                      <a:pt x="833" y="549"/>
                      <a:pt x="610" y="606"/>
                      <a:pt x="387" y="612"/>
                    </a:cubicBezTo>
                    <a:lnTo>
                      <a:pt x="387" y="612"/>
                    </a:lnTo>
                    <a:cubicBezTo>
                      <a:pt x="321" y="615"/>
                      <a:pt x="255" y="614"/>
                      <a:pt x="190" y="609"/>
                    </a:cubicBezTo>
                    <a:lnTo>
                      <a:pt x="190" y="609"/>
                    </a:lnTo>
                    <a:cubicBezTo>
                      <a:pt x="136" y="605"/>
                      <a:pt x="75" y="602"/>
                      <a:pt x="33" y="565"/>
                    </a:cubicBezTo>
                    <a:lnTo>
                      <a:pt x="33" y="565"/>
                    </a:lnTo>
                    <a:cubicBezTo>
                      <a:pt x="21" y="553"/>
                      <a:pt x="0" y="567"/>
                      <a:pt x="9" y="58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2" name="Google Shape;332;p26"/>
              <p:cNvSpPr/>
              <p:nvPr/>
            </p:nvSpPr>
            <p:spPr>
              <a:xfrm>
                <a:off x="3514534" y="296576"/>
                <a:ext cx="376242" cy="185909"/>
              </a:xfrm>
              <a:custGeom>
                <a:avLst/>
                <a:gdLst/>
                <a:ahLst/>
                <a:cxnLst/>
                <a:rect l="l" t="t" r="r" b="b"/>
                <a:pathLst>
                  <a:path w="374" h="185" extrusionOk="0">
                    <a:moveTo>
                      <a:pt x="21" y="176"/>
                    </a:moveTo>
                    <a:lnTo>
                      <a:pt x="21" y="176"/>
                    </a:lnTo>
                    <a:cubicBezTo>
                      <a:pt x="31" y="164"/>
                      <a:pt x="47" y="157"/>
                      <a:pt x="60" y="149"/>
                    </a:cubicBezTo>
                    <a:lnTo>
                      <a:pt x="60" y="149"/>
                    </a:lnTo>
                    <a:cubicBezTo>
                      <a:pt x="72" y="142"/>
                      <a:pt x="84" y="134"/>
                      <a:pt x="96" y="127"/>
                    </a:cubicBezTo>
                    <a:lnTo>
                      <a:pt x="96" y="127"/>
                    </a:lnTo>
                    <a:cubicBezTo>
                      <a:pt x="120" y="111"/>
                      <a:pt x="148" y="96"/>
                      <a:pt x="175" y="84"/>
                    </a:cubicBezTo>
                    <a:lnTo>
                      <a:pt x="175" y="84"/>
                    </a:lnTo>
                    <a:cubicBezTo>
                      <a:pt x="229" y="60"/>
                      <a:pt x="288" y="49"/>
                      <a:pt x="347" y="43"/>
                    </a:cubicBezTo>
                    <a:lnTo>
                      <a:pt x="347" y="43"/>
                    </a:lnTo>
                    <a:cubicBezTo>
                      <a:pt x="372" y="39"/>
                      <a:pt x="373" y="3"/>
                      <a:pt x="347" y="2"/>
                    </a:cubicBezTo>
                    <a:lnTo>
                      <a:pt x="347" y="2"/>
                    </a:lnTo>
                    <a:cubicBezTo>
                      <a:pt x="280" y="0"/>
                      <a:pt x="217" y="15"/>
                      <a:pt x="157" y="42"/>
                    </a:cubicBezTo>
                    <a:lnTo>
                      <a:pt x="157" y="42"/>
                    </a:lnTo>
                    <a:cubicBezTo>
                      <a:pt x="127" y="54"/>
                      <a:pt x="100" y="72"/>
                      <a:pt x="74" y="91"/>
                    </a:cubicBezTo>
                    <a:lnTo>
                      <a:pt x="74" y="91"/>
                    </a:lnTo>
                    <a:cubicBezTo>
                      <a:pt x="62" y="100"/>
                      <a:pt x="50" y="111"/>
                      <a:pt x="40" y="122"/>
                    </a:cubicBezTo>
                    <a:lnTo>
                      <a:pt x="40" y="122"/>
                    </a:lnTo>
                    <a:cubicBezTo>
                      <a:pt x="28" y="135"/>
                      <a:pt x="20" y="150"/>
                      <a:pt x="8" y="163"/>
                    </a:cubicBezTo>
                    <a:lnTo>
                      <a:pt x="8" y="163"/>
                    </a:lnTo>
                    <a:cubicBezTo>
                      <a:pt x="0" y="171"/>
                      <a:pt x="13" y="184"/>
                      <a:pt x="21" y="17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3" name="Google Shape;333;p26"/>
              <p:cNvSpPr/>
              <p:nvPr/>
            </p:nvSpPr>
            <p:spPr>
              <a:xfrm>
                <a:off x="3744706" y="327560"/>
                <a:ext cx="309846" cy="119512"/>
              </a:xfrm>
              <a:custGeom>
                <a:avLst/>
                <a:gdLst/>
                <a:ahLst/>
                <a:cxnLst/>
                <a:rect l="l" t="t" r="r" b="b"/>
                <a:pathLst>
                  <a:path w="309" h="117" extrusionOk="0">
                    <a:moveTo>
                      <a:pt x="17" y="111"/>
                    </a:moveTo>
                    <a:lnTo>
                      <a:pt x="17" y="111"/>
                    </a:lnTo>
                    <a:cubicBezTo>
                      <a:pt x="65" y="116"/>
                      <a:pt x="114" y="116"/>
                      <a:pt x="161" y="103"/>
                    </a:cubicBezTo>
                    <a:lnTo>
                      <a:pt x="161" y="103"/>
                    </a:lnTo>
                    <a:cubicBezTo>
                      <a:pt x="208" y="91"/>
                      <a:pt x="252" y="70"/>
                      <a:pt x="290" y="41"/>
                    </a:cubicBezTo>
                    <a:lnTo>
                      <a:pt x="290" y="41"/>
                    </a:lnTo>
                    <a:cubicBezTo>
                      <a:pt x="308" y="29"/>
                      <a:pt x="291" y="0"/>
                      <a:pt x="274" y="13"/>
                    </a:cubicBezTo>
                    <a:lnTo>
                      <a:pt x="274" y="13"/>
                    </a:lnTo>
                    <a:cubicBezTo>
                      <a:pt x="237" y="39"/>
                      <a:pt x="194" y="58"/>
                      <a:pt x="151" y="69"/>
                    </a:cubicBezTo>
                    <a:lnTo>
                      <a:pt x="151" y="69"/>
                    </a:lnTo>
                    <a:cubicBezTo>
                      <a:pt x="108" y="81"/>
                      <a:pt x="63" y="89"/>
                      <a:pt x="17" y="83"/>
                    </a:cubicBezTo>
                    <a:lnTo>
                      <a:pt x="17" y="83"/>
                    </a:lnTo>
                    <a:cubicBezTo>
                      <a:pt x="0" y="81"/>
                      <a:pt x="0" y="109"/>
                      <a:pt x="17" y="1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4" name="Google Shape;334;p26"/>
              <p:cNvSpPr/>
              <p:nvPr/>
            </p:nvSpPr>
            <p:spPr>
              <a:xfrm>
                <a:off x="1234950" y="349693"/>
                <a:ext cx="407227" cy="252304"/>
              </a:xfrm>
              <a:custGeom>
                <a:avLst/>
                <a:gdLst/>
                <a:ahLst/>
                <a:cxnLst/>
                <a:rect l="l" t="t" r="r" b="b"/>
                <a:pathLst>
                  <a:path w="407" h="253" extrusionOk="0">
                    <a:moveTo>
                      <a:pt x="8" y="221"/>
                    </a:moveTo>
                    <a:lnTo>
                      <a:pt x="8" y="221"/>
                    </a:lnTo>
                    <a:cubicBezTo>
                      <a:pt x="25" y="252"/>
                      <a:pt x="70" y="235"/>
                      <a:pt x="97" y="228"/>
                    </a:cubicBezTo>
                    <a:lnTo>
                      <a:pt x="97" y="228"/>
                    </a:lnTo>
                    <a:cubicBezTo>
                      <a:pt x="134" y="219"/>
                      <a:pt x="170" y="206"/>
                      <a:pt x="205" y="188"/>
                    </a:cubicBezTo>
                    <a:lnTo>
                      <a:pt x="205" y="188"/>
                    </a:lnTo>
                    <a:cubicBezTo>
                      <a:pt x="276" y="156"/>
                      <a:pt x="341" y="109"/>
                      <a:pt x="389" y="48"/>
                    </a:cubicBezTo>
                    <a:lnTo>
                      <a:pt x="389" y="48"/>
                    </a:lnTo>
                    <a:cubicBezTo>
                      <a:pt x="406" y="27"/>
                      <a:pt x="380" y="0"/>
                      <a:pt x="360" y="19"/>
                    </a:cubicBezTo>
                    <a:lnTo>
                      <a:pt x="360" y="19"/>
                    </a:lnTo>
                    <a:cubicBezTo>
                      <a:pt x="312" y="65"/>
                      <a:pt x="261" y="108"/>
                      <a:pt x="204" y="140"/>
                    </a:cubicBezTo>
                    <a:lnTo>
                      <a:pt x="204" y="140"/>
                    </a:lnTo>
                    <a:cubicBezTo>
                      <a:pt x="175" y="157"/>
                      <a:pt x="146" y="171"/>
                      <a:pt x="116" y="181"/>
                    </a:cubicBezTo>
                    <a:lnTo>
                      <a:pt x="116" y="181"/>
                    </a:lnTo>
                    <a:cubicBezTo>
                      <a:pt x="100" y="187"/>
                      <a:pt x="84" y="193"/>
                      <a:pt x="68" y="198"/>
                    </a:cubicBezTo>
                    <a:lnTo>
                      <a:pt x="68" y="198"/>
                    </a:lnTo>
                    <a:cubicBezTo>
                      <a:pt x="59" y="199"/>
                      <a:pt x="52" y="201"/>
                      <a:pt x="46" y="202"/>
                    </a:cubicBezTo>
                    <a:lnTo>
                      <a:pt x="46" y="202"/>
                    </a:lnTo>
                    <a:cubicBezTo>
                      <a:pt x="42" y="204"/>
                      <a:pt x="37" y="204"/>
                      <a:pt x="34" y="205"/>
                    </a:cubicBezTo>
                    <a:lnTo>
                      <a:pt x="34" y="205"/>
                    </a:lnTo>
                    <a:cubicBezTo>
                      <a:pt x="28" y="207"/>
                      <a:pt x="28" y="202"/>
                      <a:pt x="31" y="207"/>
                    </a:cubicBezTo>
                    <a:lnTo>
                      <a:pt x="31" y="207"/>
                    </a:lnTo>
                    <a:cubicBezTo>
                      <a:pt x="22" y="193"/>
                      <a:pt x="0" y="206"/>
                      <a:pt x="8" y="22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5" name="Google Shape;335;p26"/>
              <p:cNvSpPr/>
              <p:nvPr/>
            </p:nvSpPr>
            <p:spPr>
              <a:xfrm>
                <a:off x="1385447" y="234607"/>
                <a:ext cx="243449" cy="216892"/>
              </a:xfrm>
              <a:custGeom>
                <a:avLst/>
                <a:gdLst/>
                <a:ahLst/>
                <a:cxnLst/>
                <a:rect l="l" t="t" r="r" b="b"/>
                <a:pathLst>
                  <a:path w="241" h="217" extrusionOk="0">
                    <a:moveTo>
                      <a:pt x="33" y="204"/>
                    </a:moveTo>
                    <a:lnTo>
                      <a:pt x="33" y="204"/>
                    </a:lnTo>
                    <a:cubicBezTo>
                      <a:pt x="43" y="198"/>
                      <a:pt x="53" y="195"/>
                      <a:pt x="64" y="190"/>
                    </a:cubicBezTo>
                    <a:lnTo>
                      <a:pt x="64" y="190"/>
                    </a:lnTo>
                    <a:cubicBezTo>
                      <a:pt x="73" y="185"/>
                      <a:pt x="83" y="181"/>
                      <a:pt x="92" y="175"/>
                    </a:cubicBezTo>
                    <a:lnTo>
                      <a:pt x="92" y="175"/>
                    </a:lnTo>
                    <a:cubicBezTo>
                      <a:pt x="112" y="163"/>
                      <a:pt x="131" y="150"/>
                      <a:pt x="148" y="135"/>
                    </a:cubicBezTo>
                    <a:lnTo>
                      <a:pt x="148" y="135"/>
                    </a:lnTo>
                    <a:cubicBezTo>
                      <a:pt x="183" y="106"/>
                      <a:pt x="211" y="71"/>
                      <a:pt x="234" y="33"/>
                    </a:cubicBezTo>
                    <a:lnTo>
                      <a:pt x="234" y="33"/>
                    </a:lnTo>
                    <a:cubicBezTo>
                      <a:pt x="240" y="23"/>
                      <a:pt x="237" y="11"/>
                      <a:pt x="228" y="6"/>
                    </a:cubicBezTo>
                    <a:lnTo>
                      <a:pt x="228" y="6"/>
                    </a:lnTo>
                    <a:cubicBezTo>
                      <a:pt x="217" y="0"/>
                      <a:pt x="207" y="4"/>
                      <a:pt x="200" y="13"/>
                    </a:cubicBezTo>
                    <a:lnTo>
                      <a:pt x="200" y="13"/>
                    </a:lnTo>
                    <a:cubicBezTo>
                      <a:pt x="176" y="47"/>
                      <a:pt x="148" y="77"/>
                      <a:pt x="119" y="104"/>
                    </a:cubicBezTo>
                    <a:lnTo>
                      <a:pt x="119" y="104"/>
                    </a:lnTo>
                    <a:cubicBezTo>
                      <a:pt x="104" y="118"/>
                      <a:pt x="89" y="130"/>
                      <a:pt x="72" y="142"/>
                    </a:cubicBezTo>
                    <a:lnTo>
                      <a:pt x="72" y="142"/>
                    </a:lnTo>
                    <a:cubicBezTo>
                      <a:pt x="64" y="148"/>
                      <a:pt x="56" y="154"/>
                      <a:pt x="48" y="160"/>
                    </a:cubicBezTo>
                    <a:lnTo>
                      <a:pt x="48" y="160"/>
                    </a:lnTo>
                    <a:cubicBezTo>
                      <a:pt x="40" y="166"/>
                      <a:pt x="30" y="173"/>
                      <a:pt x="21" y="176"/>
                    </a:cubicBezTo>
                    <a:lnTo>
                      <a:pt x="21" y="176"/>
                    </a:lnTo>
                    <a:cubicBezTo>
                      <a:pt x="0" y="183"/>
                      <a:pt x="14" y="216"/>
                      <a:pt x="33" y="20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6" name="Google Shape;336;p26"/>
              <p:cNvSpPr/>
              <p:nvPr/>
            </p:nvSpPr>
            <p:spPr>
              <a:xfrm>
                <a:off x="-12" y="6"/>
                <a:ext cx="1049050" cy="5143501"/>
              </a:xfrm>
              <a:custGeom>
                <a:avLst/>
                <a:gdLst/>
                <a:ahLst/>
                <a:cxnLst/>
                <a:rect l="l" t="t" r="r" b="b"/>
                <a:pathLst>
                  <a:path w="1047" h="5125" extrusionOk="0">
                    <a:moveTo>
                      <a:pt x="250" y="5124"/>
                    </a:moveTo>
                    <a:lnTo>
                      <a:pt x="1046" y="0"/>
                    </a:lnTo>
                    <a:lnTo>
                      <a:pt x="468" y="0"/>
                    </a:lnTo>
                    <a:lnTo>
                      <a:pt x="0" y="1419"/>
                    </a:lnTo>
                    <a:lnTo>
                      <a:pt x="0" y="5124"/>
                    </a:lnTo>
                    <a:lnTo>
                      <a:pt x="250" y="5124"/>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7" name="Google Shape;337;p26"/>
              <p:cNvSpPr/>
              <p:nvPr/>
            </p:nvSpPr>
            <p:spPr>
              <a:xfrm>
                <a:off x="748048" y="6"/>
                <a:ext cx="1912197" cy="1522687"/>
              </a:xfrm>
              <a:custGeom>
                <a:avLst/>
                <a:gdLst/>
                <a:ahLst/>
                <a:cxnLst/>
                <a:rect l="l" t="t" r="r" b="b"/>
                <a:pathLst>
                  <a:path w="1907" h="1518" extrusionOk="0">
                    <a:moveTo>
                      <a:pt x="0" y="1517"/>
                    </a:moveTo>
                    <a:lnTo>
                      <a:pt x="0" y="1517"/>
                    </a:lnTo>
                    <a:cubicBezTo>
                      <a:pt x="0" y="1517"/>
                      <a:pt x="1361" y="871"/>
                      <a:pt x="1906" y="0"/>
                    </a:cubicBezTo>
                    <a:lnTo>
                      <a:pt x="1719" y="0"/>
                    </a:lnTo>
                    <a:lnTo>
                      <a:pt x="1719" y="0"/>
                    </a:lnTo>
                    <a:cubicBezTo>
                      <a:pt x="1719" y="0"/>
                      <a:pt x="743" y="1025"/>
                      <a:pt x="0" y="1046"/>
                    </a:cubicBezTo>
                    <a:lnTo>
                      <a:pt x="0" y="1517"/>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8" name="Google Shape;338;p26"/>
              <p:cNvSpPr/>
              <p:nvPr/>
            </p:nvSpPr>
            <p:spPr>
              <a:xfrm>
                <a:off x="1792674" y="6"/>
                <a:ext cx="1602358" cy="885279"/>
              </a:xfrm>
              <a:custGeom>
                <a:avLst/>
                <a:gdLst/>
                <a:ahLst/>
                <a:cxnLst/>
                <a:rect l="l" t="t" r="r" b="b"/>
                <a:pathLst>
                  <a:path w="1597" h="881" extrusionOk="0">
                    <a:moveTo>
                      <a:pt x="420" y="529"/>
                    </a:moveTo>
                    <a:lnTo>
                      <a:pt x="420" y="529"/>
                    </a:lnTo>
                    <a:cubicBezTo>
                      <a:pt x="420" y="529"/>
                      <a:pt x="1023" y="403"/>
                      <a:pt x="1443" y="0"/>
                    </a:cubicBezTo>
                    <a:lnTo>
                      <a:pt x="1596" y="0"/>
                    </a:lnTo>
                    <a:lnTo>
                      <a:pt x="1596" y="0"/>
                    </a:lnTo>
                    <a:cubicBezTo>
                      <a:pt x="1596" y="0"/>
                      <a:pt x="1072" y="613"/>
                      <a:pt x="0" y="880"/>
                    </a:cubicBezTo>
                    <a:lnTo>
                      <a:pt x="420" y="52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9" name="Google Shape;339;p26"/>
              <p:cNvSpPr/>
              <p:nvPr/>
            </p:nvSpPr>
            <p:spPr>
              <a:xfrm>
                <a:off x="659520" y="885288"/>
                <a:ext cx="225743" cy="894138"/>
              </a:xfrm>
              <a:custGeom>
                <a:avLst/>
                <a:gdLst/>
                <a:ahLst/>
                <a:cxnLst/>
                <a:rect l="l" t="t" r="r" b="b"/>
                <a:pathLst>
                  <a:path w="227" h="889" extrusionOk="0">
                    <a:moveTo>
                      <a:pt x="201" y="12"/>
                    </a:moveTo>
                    <a:lnTo>
                      <a:pt x="201" y="12"/>
                    </a:lnTo>
                    <a:cubicBezTo>
                      <a:pt x="121" y="101"/>
                      <a:pt x="65" y="208"/>
                      <a:pt x="36" y="324"/>
                    </a:cubicBezTo>
                    <a:lnTo>
                      <a:pt x="36" y="324"/>
                    </a:lnTo>
                    <a:cubicBezTo>
                      <a:pt x="5" y="439"/>
                      <a:pt x="0" y="559"/>
                      <a:pt x="12" y="677"/>
                    </a:cubicBezTo>
                    <a:lnTo>
                      <a:pt x="12" y="677"/>
                    </a:lnTo>
                    <a:cubicBezTo>
                      <a:pt x="19" y="744"/>
                      <a:pt x="30" y="809"/>
                      <a:pt x="48" y="874"/>
                    </a:cubicBezTo>
                    <a:lnTo>
                      <a:pt x="48" y="874"/>
                    </a:lnTo>
                    <a:cubicBezTo>
                      <a:pt x="51" y="888"/>
                      <a:pt x="73" y="883"/>
                      <a:pt x="70" y="868"/>
                    </a:cubicBezTo>
                    <a:lnTo>
                      <a:pt x="70" y="868"/>
                    </a:lnTo>
                    <a:cubicBezTo>
                      <a:pt x="40" y="756"/>
                      <a:pt x="25" y="640"/>
                      <a:pt x="30" y="524"/>
                    </a:cubicBezTo>
                    <a:lnTo>
                      <a:pt x="30" y="524"/>
                    </a:lnTo>
                    <a:cubicBezTo>
                      <a:pt x="35" y="410"/>
                      <a:pt x="58" y="296"/>
                      <a:pt x="107" y="191"/>
                    </a:cubicBezTo>
                    <a:lnTo>
                      <a:pt x="107" y="191"/>
                    </a:lnTo>
                    <a:cubicBezTo>
                      <a:pt x="136" y="132"/>
                      <a:pt x="173" y="77"/>
                      <a:pt x="217" y="28"/>
                    </a:cubicBezTo>
                    <a:lnTo>
                      <a:pt x="217" y="28"/>
                    </a:lnTo>
                    <a:cubicBezTo>
                      <a:pt x="226" y="17"/>
                      <a:pt x="210" y="0"/>
                      <a:pt x="201" y="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0" name="Google Shape;340;p26"/>
              <p:cNvSpPr/>
              <p:nvPr/>
            </p:nvSpPr>
            <p:spPr>
              <a:xfrm>
                <a:off x="327540" y="535603"/>
                <a:ext cx="615264" cy="2058282"/>
              </a:xfrm>
              <a:custGeom>
                <a:avLst/>
                <a:gdLst/>
                <a:ahLst/>
                <a:cxnLst/>
                <a:rect l="l" t="t" r="r" b="b"/>
                <a:pathLst>
                  <a:path w="615" h="2049" extrusionOk="0">
                    <a:moveTo>
                      <a:pt x="591" y="9"/>
                    </a:moveTo>
                    <a:lnTo>
                      <a:pt x="591" y="9"/>
                    </a:lnTo>
                    <a:cubicBezTo>
                      <a:pt x="472" y="82"/>
                      <a:pt x="371" y="180"/>
                      <a:pt x="289" y="293"/>
                    </a:cubicBezTo>
                    <a:lnTo>
                      <a:pt x="289" y="293"/>
                    </a:lnTo>
                    <a:cubicBezTo>
                      <a:pt x="206" y="409"/>
                      <a:pt x="144" y="537"/>
                      <a:pt x="99" y="670"/>
                    </a:cubicBezTo>
                    <a:lnTo>
                      <a:pt x="99" y="670"/>
                    </a:lnTo>
                    <a:cubicBezTo>
                      <a:pt x="75" y="741"/>
                      <a:pt x="58" y="816"/>
                      <a:pt x="44" y="889"/>
                    </a:cubicBezTo>
                    <a:lnTo>
                      <a:pt x="44" y="889"/>
                    </a:lnTo>
                    <a:cubicBezTo>
                      <a:pt x="29" y="964"/>
                      <a:pt x="19" y="1040"/>
                      <a:pt x="13" y="1116"/>
                    </a:cubicBezTo>
                    <a:lnTo>
                      <a:pt x="13" y="1116"/>
                    </a:lnTo>
                    <a:cubicBezTo>
                      <a:pt x="0" y="1266"/>
                      <a:pt x="4" y="1419"/>
                      <a:pt x="32" y="1567"/>
                    </a:cubicBezTo>
                    <a:lnTo>
                      <a:pt x="32" y="1567"/>
                    </a:lnTo>
                    <a:cubicBezTo>
                      <a:pt x="60" y="1715"/>
                      <a:pt x="112" y="1859"/>
                      <a:pt x="190" y="1987"/>
                    </a:cubicBezTo>
                    <a:lnTo>
                      <a:pt x="190" y="1987"/>
                    </a:lnTo>
                    <a:cubicBezTo>
                      <a:pt x="199" y="2004"/>
                      <a:pt x="210" y="2020"/>
                      <a:pt x="220" y="2036"/>
                    </a:cubicBezTo>
                    <a:lnTo>
                      <a:pt x="220" y="2036"/>
                    </a:lnTo>
                    <a:cubicBezTo>
                      <a:pt x="229" y="2048"/>
                      <a:pt x="248" y="2036"/>
                      <a:pt x="240" y="2025"/>
                    </a:cubicBezTo>
                    <a:lnTo>
                      <a:pt x="240" y="2025"/>
                    </a:lnTo>
                    <a:cubicBezTo>
                      <a:pt x="157" y="1900"/>
                      <a:pt x="99" y="1761"/>
                      <a:pt x="65" y="1616"/>
                    </a:cubicBezTo>
                    <a:lnTo>
                      <a:pt x="65" y="1616"/>
                    </a:lnTo>
                    <a:cubicBezTo>
                      <a:pt x="32" y="1471"/>
                      <a:pt x="23" y="1322"/>
                      <a:pt x="31" y="1175"/>
                    </a:cubicBezTo>
                    <a:lnTo>
                      <a:pt x="31" y="1175"/>
                    </a:lnTo>
                    <a:cubicBezTo>
                      <a:pt x="35" y="1099"/>
                      <a:pt x="43" y="1025"/>
                      <a:pt x="55" y="950"/>
                    </a:cubicBezTo>
                    <a:lnTo>
                      <a:pt x="55" y="950"/>
                    </a:lnTo>
                    <a:cubicBezTo>
                      <a:pt x="69" y="877"/>
                      <a:pt x="83" y="802"/>
                      <a:pt x="103" y="731"/>
                    </a:cubicBezTo>
                    <a:lnTo>
                      <a:pt x="103" y="731"/>
                    </a:lnTo>
                    <a:cubicBezTo>
                      <a:pt x="143" y="597"/>
                      <a:pt x="200" y="467"/>
                      <a:pt x="278" y="350"/>
                    </a:cubicBezTo>
                    <a:lnTo>
                      <a:pt x="278" y="350"/>
                    </a:lnTo>
                    <a:cubicBezTo>
                      <a:pt x="352" y="236"/>
                      <a:pt x="446" y="135"/>
                      <a:pt x="560" y="56"/>
                    </a:cubicBezTo>
                    <a:lnTo>
                      <a:pt x="560" y="56"/>
                    </a:lnTo>
                    <a:cubicBezTo>
                      <a:pt x="574" y="46"/>
                      <a:pt x="588" y="37"/>
                      <a:pt x="603" y="28"/>
                    </a:cubicBezTo>
                    <a:lnTo>
                      <a:pt x="603" y="28"/>
                    </a:lnTo>
                    <a:cubicBezTo>
                      <a:pt x="614" y="20"/>
                      <a:pt x="603" y="0"/>
                      <a:pt x="591" y="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1" name="Google Shape;341;p26"/>
              <p:cNvSpPr/>
              <p:nvPr/>
            </p:nvSpPr>
            <p:spPr>
              <a:xfrm>
                <a:off x="17694" y="2841761"/>
                <a:ext cx="318700" cy="1217264"/>
              </a:xfrm>
              <a:custGeom>
                <a:avLst/>
                <a:gdLst/>
                <a:ahLst/>
                <a:cxnLst/>
                <a:rect l="l" t="t" r="r" b="b"/>
                <a:pathLst>
                  <a:path w="319" h="1211" extrusionOk="0">
                    <a:moveTo>
                      <a:pt x="73" y="31"/>
                    </a:moveTo>
                    <a:lnTo>
                      <a:pt x="73" y="31"/>
                    </a:lnTo>
                    <a:cubicBezTo>
                      <a:pt x="109" y="28"/>
                      <a:pt x="145" y="35"/>
                      <a:pt x="175" y="52"/>
                    </a:cubicBezTo>
                    <a:lnTo>
                      <a:pt x="175" y="52"/>
                    </a:lnTo>
                    <a:cubicBezTo>
                      <a:pt x="207" y="70"/>
                      <a:pt x="231" y="97"/>
                      <a:pt x="250" y="126"/>
                    </a:cubicBezTo>
                    <a:lnTo>
                      <a:pt x="250" y="126"/>
                    </a:lnTo>
                    <a:cubicBezTo>
                      <a:pt x="268" y="156"/>
                      <a:pt x="282" y="190"/>
                      <a:pt x="288" y="226"/>
                    </a:cubicBezTo>
                    <a:lnTo>
                      <a:pt x="288" y="226"/>
                    </a:lnTo>
                    <a:cubicBezTo>
                      <a:pt x="292" y="247"/>
                      <a:pt x="293" y="269"/>
                      <a:pt x="293" y="290"/>
                    </a:cubicBezTo>
                    <a:lnTo>
                      <a:pt x="293" y="290"/>
                    </a:lnTo>
                    <a:cubicBezTo>
                      <a:pt x="294" y="314"/>
                      <a:pt x="294" y="337"/>
                      <a:pt x="293" y="360"/>
                    </a:cubicBezTo>
                    <a:lnTo>
                      <a:pt x="293" y="360"/>
                    </a:lnTo>
                    <a:cubicBezTo>
                      <a:pt x="287" y="550"/>
                      <a:pt x="231" y="735"/>
                      <a:pt x="154" y="907"/>
                    </a:cubicBezTo>
                    <a:lnTo>
                      <a:pt x="154" y="907"/>
                    </a:lnTo>
                    <a:cubicBezTo>
                      <a:pt x="111" y="1003"/>
                      <a:pt x="61" y="1096"/>
                      <a:pt x="7" y="1186"/>
                    </a:cubicBezTo>
                    <a:lnTo>
                      <a:pt x="7" y="1186"/>
                    </a:lnTo>
                    <a:cubicBezTo>
                      <a:pt x="0" y="1199"/>
                      <a:pt x="19" y="1210"/>
                      <a:pt x="27" y="1198"/>
                    </a:cubicBezTo>
                    <a:lnTo>
                      <a:pt x="27" y="1198"/>
                    </a:lnTo>
                    <a:cubicBezTo>
                      <a:pt x="126" y="1030"/>
                      <a:pt x="214" y="854"/>
                      <a:pt x="267" y="666"/>
                    </a:cubicBezTo>
                    <a:lnTo>
                      <a:pt x="267" y="666"/>
                    </a:lnTo>
                    <a:cubicBezTo>
                      <a:pt x="294" y="571"/>
                      <a:pt x="312" y="475"/>
                      <a:pt x="315" y="377"/>
                    </a:cubicBezTo>
                    <a:lnTo>
                      <a:pt x="315" y="377"/>
                    </a:lnTo>
                    <a:cubicBezTo>
                      <a:pt x="317" y="329"/>
                      <a:pt x="318" y="280"/>
                      <a:pt x="312" y="232"/>
                    </a:cubicBezTo>
                    <a:lnTo>
                      <a:pt x="312" y="232"/>
                    </a:lnTo>
                    <a:cubicBezTo>
                      <a:pt x="307" y="196"/>
                      <a:pt x="294" y="159"/>
                      <a:pt x="277" y="128"/>
                    </a:cubicBezTo>
                    <a:lnTo>
                      <a:pt x="277" y="128"/>
                    </a:lnTo>
                    <a:cubicBezTo>
                      <a:pt x="236" y="54"/>
                      <a:pt x="160" y="0"/>
                      <a:pt x="73" y="9"/>
                    </a:cubicBezTo>
                    <a:lnTo>
                      <a:pt x="73" y="9"/>
                    </a:lnTo>
                    <a:cubicBezTo>
                      <a:pt x="58" y="10"/>
                      <a:pt x="58" y="32"/>
                      <a:pt x="73" y="3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2" name="Google Shape;342;p26"/>
              <p:cNvSpPr/>
              <p:nvPr/>
            </p:nvSpPr>
            <p:spPr>
              <a:xfrm>
                <a:off x="35399" y="4120995"/>
                <a:ext cx="371817" cy="486905"/>
              </a:xfrm>
              <a:custGeom>
                <a:avLst/>
                <a:gdLst/>
                <a:ahLst/>
                <a:cxnLst/>
                <a:rect l="l" t="t" r="r" b="b"/>
                <a:pathLst>
                  <a:path w="369" h="487" extrusionOk="0">
                    <a:moveTo>
                      <a:pt x="341" y="13"/>
                    </a:moveTo>
                    <a:lnTo>
                      <a:pt x="341" y="13"/>
                    </a:lnTo>
                    <a:cubicBezTo>
                      <a:pt x="269" y="139"/>
                      <a:pt x="185" y="258"/>
                      <a:pt x="92" y="369"/>
                    </a:cubicBezTo>
                    <a:lnTo>
                      <a:pt x="92" y="369"/>
                    </a:lnTo>
                    <a:cubicBezTo>
                      <a:pt x="65" y="400"/>
                      <a:pt x="38" y="430"/>
                      <a:pt x="10" y="460"/>
                    </a:cubicBezTo>
                    <a:lnTo>
                      <a:pt x="10" y="460"/>
                    </a:lnTo>
                    <a:cubicBezTo>
                      <a:pt x="0" y="471"/>
                      <a:pt x="17" y="486"/>
                      <a:pt x="26" y="476"/>
                    </a:cubicBezTo>
                    <a:lnTo>
                      <a:pt x="26" y="476"/>
                    </a:lnTo>
                    <a:cubicBezTo>
                      <a:pt x="126" y="369"/>
                      <a:pt x="217" y="254"/>
                      <a:pt x="296" y="132"/>
                    </a:cubicBezTo>
                    <a:lnTo>
                      <a:pt x="296" y="132"/>
                    </a:lnTo>
                    <a:cubicBezTo>
                      <a:pt x="318" y="96"/>
                      <a:pt x="340" y="61"/>
                      <a:pt x="361" y="24"/>
                    </a:cubicBezTo>
                    <a:lnTo>
                      <a:pt x="361" y="24"/>
                    </a:lnTo>
                    <a:cubicBezTo>
                      <a:pt x="368" y="12"/>
                      <a:pt x="348" y="0"/>
                      <a:pt x="341" y="1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3" name="Google Shape;343;p26"/>
              <p:cNvSpPr/>
              <p:nvPr/>
            </p:nvSpPr>
            <p:spPr>
              <a:xfrm>
                <a:off x="66385" y="2531912"/>
                <a:ext cx="517885" cy="504609"/>
              </a:xfrm>
              <a:custGeom>
                <a:avLst/>
                <a:gdLst/>
                <a:ahLst/>
                <a:cxnLst/>
                <a:rect l="l" t="t" r="r" b="b"/>
                <a:pathLst>
                  <a:path w="515" h="502" extrusionOk="0">
                    <a:moveTo>
                      <a:pt x="14" y="29"/>
                    </a:moveTo>
                    <a:lnTo>
                      <a:pt x="14" y="29"/>
                    </a:lnTo>
                    <a:cubicBezTo>
                      <a:pt x="110" y="20"/>
                      <a:pt x="202" y="48"/>
                      <a:pt x="276" y="109"/>
                    </a:cubicBezTo>
                    <a:lnTo>
                      <a:pt x="276" y="109"/>
                    </a:lnTo>
                    <a:cubicBezTo>
                      <a:pt x="348" y="170"/>
                      <a:pt x="399" y="250"/>
                      <a:pt x="436" y="337"/>
                    </a:cubicBezTo>
                    <a:lnTo>
                      <a:pt x="436" y="337"/>
                    </a:lnTo>
                    <a:cubicBezTo>
                      <a:pt x="458" y="385"/>
                      <a:pt x="475" y="436"/>
                      <a:pt x="488" y="487"/>
                    </a:cubicBezTo>
                    <a:lnTo>
                      <a:pt x="488" y="487"/>
                    </a:lnTo>
                    <a:cubicBezTo>
                      <a:pt x="492" y="501"/>
                      <a:pt x="514" y="495"/>
                      <a:pt x="510" y="481"/>
                    </a:cubicBezTo>
                    <a:lnTo>
                      <a:pt x="510" y="481"/>
                    </a:lnTo>
                    <a:cubicBezTo>
                      <a:pt x="487" y="386"/>
                      <a:pt x="449" y="293"/>
                      <a:pt x="395" y="210"/>
                    </a:cubicBezTo>
                    <a:lnTo>
                      <a:pt x="395" y="210"/>
                    </a:lnTo>
                    <a:cubicBezTo>
                      <a:pt x="342" y="131"/>
                      <a:pt x="271" y="63"/>
                      <a:pt x="181" y="29"/>
                    </a:cubicBezTo>
                    <a:lnTo>
                      <a:pt x="181" y="29"/>
                    </a:lnTo>
                    <a:cubicBezTo>
                      <a:pt x="128" y="8"/>
                      <a:pt x="72" y="0"/>
                      <a:pt x="14" y="7"/>
                    </a:cubicBezTo>
                    <a:lnTo>
                      <a:pt x="14" y="7"/>
                    </a:lnTo>
                    <a:cubicBezTo>
                      <a:pt x="0" y="8"/>
                      <a:pt x="0" y="30"/>
                      <a:pt x="14" y="2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4" name="Google Shape;344;p26"/>
              <p:cNvSpPr/>
              <p:nvPr/>
            </p:nvSpPr>
            <p:spPr>
              <a:xfrm>
                <a:off x="22122" y="1248253"/>
                <a:ext cx="146069" cy="1000373"/>
              </a:xfrm>
              <a:custGeom>
                <a:avLst/>
                <a:gdLst/>
                <a:ahLst/>
                <a:cxnLst/>
                <a:rect l="l" t="t" r="r" b="b"/>
                <a:pathLst>
                  <a:path w="146" h="998" extrusionOk="0">
                    <a:moveTo>
                      <a:pt x="27" y="985"/>
                    </a:moveTo>
                    <a:lnTo>
                      <a:pt x="27" y="985"/>
                    </a:lnTo>
                    <a:cubicBezTo>
                      <a:pt x="94" y="873"/>
                      <a:pt x="126" y="745"/>
                      <a:pt x="136" y="616"/>
                    </a:cubicBezTo>
                    <a:lnTo>
                      <a:pt x="136" y="616"/>
                    </a:lnTo>
                    <a:cubicBezTo>
                      <a:pt x="145" y="486"/>
                      <a:pt x="131" y="355"/>
                      <a:pt x="111" y="226"/>
                    </a:cubicBezTo>
                    <a:lnTo>
                      <a:pt x="111" y="226"/>
                    </a:lnTo>
                    <a:cubicBezTo>
                      <a:pt x="101" y="155"/>
                      <a:pt x="88" y="85"/>
                      <a:pt x="75" y="14"/>
                    </a:cubicBezTo>
                    <a:lnTo>
                      <a:pt x="75" y="14"/>
                    </a:lnTo>
                    <a:cubicBezTo>
                      <a:pt x="73" y="0"/>
                      <a:pt x="50" y="6"/>
                      <a:pt x="53" y="20"/>
                    </a:cubicBezTo>
                    <a:lnTo>
                      <a:pt x="53" y="20"/>
                    </a:lnTo>
                    <a:cubicBezTo>
                      <a:pt x="75" y="145"/>
                      <a:pt x="98" y="269"/>
                      <a:pt x="109" y="396"/>
                    </a:cubicBezTo>
                    <a:lnTo>
                      <a:pt x="109" y="396"/>
                    </a:lnTo>
                    <a:cubicBezTo>
                      <a:pt x="120" y="522"/>
                      <a:pt x="119" y="651"/>
                      <a:pt x="89" y="775"/>
                    </a:cubicBezTo>
                    <a:lnTo>
                      <a:pt x="89" y="775"/>
                    </a:lnTo>
                    <a:cubicBezTo>
                      <a:pt x="72" y="845"/>
                      <a:pt x="45" y="911"/>
                      <a:pt x="7" y="973"/>
                    </a:cubicBezTo>
                    <a:lnTo>
                      <a:pt x="7" y="973"/>
                    </a:lnTo>
                    <a:cubicBezTo>
                      <a:pt x="0" y="986"/>
                      <a:pt x="20" y="997"/>
                      <a:pt x="27" y="9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5" name="Google Shape;345;p26"/>
              <p:cNvSpPr/>
              <p:nvPr/>
            </p:nvSpPr>
            <p:spPr>
              <a:xfrm>
                <a:off x="300982" y="92962"/>
                <a:ext cx="655102" cy="681668"/>
              </a:xfrm>
              <a:custGeom>
                <a:avLst/>
                <a:gdLst/>
                <a:ahLst/>
                <a:cxnLst/>
                <a:rect l="l" t="t" r="r" b="b"/>
                <a:pathLst>
                  <a:path w="654" h="680" extrusionOk="0">
                    <a:moveTo>
                      <a:pt x="23" y="671"/>
                    </a:moveTo>
                    <a:lnTo>
                      <a:pt x="23" y="671"/>
                    </a:lnTo>
                    <a:cubicBezTo>
                      <a:pt x="121" y="605"/>
                      <a:pt x="209" y="528"/>
                      <a:pt x="290" y="445"/>
                    </a:cubicBezTo>
                    <a:lnTo>
                      <a:pt x="290" y="445"/>
                    </a:lnTo>
                    <a:cubicBezTo>
                      <a:pt x="375" y="362"/>
                      <a:pt x="450" y="270"/>
                      <a:pt x="523" y="178"/>
                    </a:cubicBezTo>
                    <a:lnTo>
                      <a:pt x="523" y="178"/>
                    </a:lnTo>
                    <a:cubicBezTo>
                      <a:pt x="565" y="127"/>
                      <a:pt x="604" y="74"/>
                      <a:pt x="644" y="22"/>
                    </a:cubicBezTo>
                    <a:lnTo>
                      <a:pt x="644" y="22"/>
                    </a:lnTo>
                    <a:cubicBezTo>
                      <a:pt x="653" y="10"/>
                      <a:pt x="633" y="0"/>
                      <a:pt x="624" y="12"/>
                    </a:cubicBezTo>
                    <a:lnTo>
                      <a:pt x="624" y="12"/>
                    </a:lnTo>
                    <a:cubicBezTo>
                      <a:pt x="555" y="104"/>
                      <a:pt x="484" y="195"/>
                      <a:pt x="409" y="282"/>
                    </a:cubicBezTo>
                    <a:lnTo>
                      <a:pt x="409" y="282"/>
                    </a:lnTo>
                    <a:cubicBezTo>
                      <a:pt x="333" y="371"/>
                      <a:pt x="254" y="456"/>
                      <a:pt x="166" y="533"/>
                    </a:cubicBezTo>
                    <a:lnTo>
                      <a:pt x="166" y="533"/>
                    </a:lnTo>
                    <a:cubicBezTo>
                      <a:pt x="117" y="575"/>
                      <a:pt x="67" y="615"/>
                      <a:pt x="11" y="651"/>
                    </a:cubicBezTo>
                    <a:lnTo>
                      <a:pt x="11" y="651"/>
                    </a:lnTo>
                    <a:cubicBezTo>
                      <a:pt x="0" y="659"/>
                      <a:pt x="11" y="679"/>
                      <a:pt x="23" y="67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6" name="Google Shape;346;p26"/>
              <p:cNvSpPr/>
              <p:nvPr/>
            </p:nvSpPr>
            <p:spPr>
              <a:xfrm>
                <a:off x="416068" y="70828"/>
                <a:ext cx="247877" cy="256731"/>
              </a:xfrm>
              <a:custGeom>
                <a:avLst/>
                <a:gdLst/>
                <a:ahLst/>
                <a:cxnLst/>
                <a:rect l="l" t="t" r="r" b="b"/>
                <a:pathLst>
                  <a:path w="247" h="257" extrusionOk="0">
                    <a:moveTo>
                      <a:pt x="27" y="247"/>
                    </a:moveTo>
                    <a:lnTo>
                      <a:pt x="27" y="247"/>
                    </a:lnTo>
                    <a:cubicBezTo>
                      <a:pt x="102" y="178"/>
                      <a:pt x="172" y="106"/>
                      <a:pt x="237" y="27"/>
                    </a:cubicBezTo>
                    <a:lnTo>
                      <a:pt x="237" y="27"/>
                    </a:lnTo>
                    <a:cubicBezTo>
                      <a:pt x="246" y="16"/>
                      <a:pt x="230" y="0"/>
                      <a:pt x="221" y="11"/>
                    </a:cubicBezTo>
                    <a:lnTo>
                      <a:pt x="221" y="11"/>
                    </a:lnTo>
                    <a:cubicBezTo>
                      <a:pt x="155" y="89"/>
                      <a:pt x="85" y="162"/>
                      <a:pt x="11" y="230"/>
                    </a:cubicBezTo>
                    <a:lnTo>
                      <a:pt x="11" y="230"/>
                    </a:lnTo>
                    <a:cubicBezTo>
                      <a:pt x="0" y="241"/>
                      <a:pt x="15" y="256"/>
                      <a:pt x="27" y="2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7" name="Google Shape;347;p26"/>
              <p:cNvSpPr/>
              <p:nvPr/>
            </p:nvSpPr>
            <p:spPr>
              <a:xfrm>
                <a:off x="1075600" y="858729"/>
                <a:ext cx="601986" cy="464772"/>
              </a:xfrm>
              <a:custGeom>
                <a:avLst/>
                <a:gdLst/>
                <a:ahLst/>
                <a:cxnLst/>
                <a:rect l="l" t="t" r="r" b="b"/>
                <a:pathLst>
                  <a:path w="600" h="465" extrusionOk="0">
                    <a:moveTo>
                      <a:pt x="27" y="452"/>
                    </a:moveTo>
                    <a:lnTo>
                      <a:pt x="27" y="452"/>
                    </a:lnTo>
                    <a:cubicBezTo>
                      <a:pt x="76" y="371"/>
                      <a:pt x="132" y="294"/>
                      <a:pt x="198" y="226"/>
                    </a:cubicBezTo>
                    <a:lnTo>
                      <a:pt x="198" y="226"/>
                    </a:lnTo>
                    <a:cubicBezTo>
                      <a:pt x="265" y="160"/>
                      <a:pt x="342" y="104"/>
                      <a:pt x="428" y="66"/>
                    </a:cubicBezTo>
                    <a:lnTo>
                      <a:pt x="428" y="66"/>
                    </a:lnTo>
                    <a:cubicBezTo>
                      <a:pt x="478" y="45"/>
                      <a:pt x="531" y="30"/>
                      <a:pt x="585" y="24"/>
                    </a:cubicBezTo>
                    <a:lnTo>
                      <a:pt x="585" y="24"/>
                    </a:lnTo>
                    <a:cubicBezTo>
                      <a:pt x="599" y="22"/>
                      <a:pt x="599" y="0"/>
                      <a:pt x="585" y="1"/>
                    </a:cubicBezTo>
                    <a:lnTo>
                      <a:pt x="585" y="1"/>
                    </a:lnTo>
                    <a:cubicBezTo>
                      <a:pt x="487" y="13"/>
                      <a:pt x="395" y="49"/>
                      <a:pt x="313" y="102"/>
                    </a:cubicBezTo>
                    <a:lnTo>
                      <a:pt x="313" y="102"/>
                    </a:lnTo>
                    <a:cubicBezTo>
                      <a:pt x="231" y="158"/>
                      <a:pt x="161" y="228"/>
                      <a:pt x="100" y="304"/>
                    </a:cubicBezTo>
                    <a:lnTo>
                      <a:pt x="100" y="304"/>
                    </a:lnTo>
                    <a:cubicBezTo>
                      <a:pt x="67" y="348"/>
                      <a:pt x="36" y="393"/>
                      <a:pt x="8" y="441"/>
                    </a:cubicBezTo>
                    <a:lnTo>
                      <a:pt x="8" y="441"/>
                    </a:lnTo>
                    <a:cubicBezTo>
                      <a:pt x="0" y="454"/>
                      <a:pt x="20" y="464"/>
                      <a:pt x="27" y="4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8" name="Google Shape;348;p26"/>
              <p:cNvSpPr/>
              <p:nvPr/>
            </p:nvSpPr>
            <p:spPr>
              <a:xfrm>
                <a:off x="1805951" y="48697"/>
                <a:ext cx="637398" cy="571005"/>
              </a:xfrm>
              <a:custGeom>
                <a:avLst/>
                <a:gdLst/>
                <a:ahLst/>
                <a:cxnLst/>
                <a:rect l="l" t="t" r="r" b="b"/>
                <a:pathLst>
                  <a:path w="634" h="568" extrusionOk="0">
                    <a:moveTo>
                      <a:pt x="24" y="561"/>
                    </a:moveTo>
                    <a:lnTo>
                      <a:pt x="24" y="561"/>
                    </a:lnTo>
                    <a:cubicBezTo>
                      <a:pt x="122" y="515"/>
                      <a:pt x="212" y="457"/>
                      <a:pt x="295" y="387"/>
                    </a:cubicBezTo>
                    <a:lnTo>
                      <a:pt x="295" y="387"/>
                    </a:lnTo>
                    <a:cubicBezTo>
                      <a:pt x="375" y="319"/>
                      <a:pt x="448" y="243"/>
                      <a:pt x="515" y="163"/>
                    </a:cubicBezTo>
                    <a:lnTo>
                      <a:pt x="515" y="163"/>
                    </a:lnTo>
                    <a:cubicBezTo>
                      <a:pt x="555" y="115"/>
                      <a:pt x="592" y="67"/>
                      <a:pt x="630" y="18"/>
                    </a:cubicBezTo>
                    <a:lnTo>
                      <a:pt x="630" y="18"/>
                    </a:lnTo>
                    <a:cubicBezTo>
                      <a:pt x="633" y="13"/>
                      <a:pt x="630" y="6"/>
                      <a:pt x="625" y="3"/>
                    </a:cubicBezTo>
                    <a:lnTo>
                      <a:pt x="625" y="3"/>
                    </a:lnTo>
                    <a:cubicBezTo>
                      <a:pt x="619" y="0"/>
                      <a:pt x="613" y="2"/>
                      <a:pt x="610" y="7"/>
                    </a:cubicBezTo>
                    <a:lnTo>
                      <a:pt x="610" y="7"/>
                    </a:lnTo>
                    <a:cubicBezTo>
                      <a:pt x="545" y="90"/>
                      <a:pt x="479" y="173"/>
                      <a:pt x="405" y="250"/>
                    </a:cubicBezTo>
                    <a:lnTo>
                      <a:pt x="405" y="250"/>
                    </a:lnTo>
                    <a:cubicBezTo>
                      <a:pt x="334" y="326"/>
                      <a:pt x="257" y="395"/>
                      <a:pt x="171" y="452"/>
                    </a:cubicBezTo>
                    <a:lnTo>
                      <a:pt x="171" y="452"/>
                    </a:lnTo>
                    <a:cubicBezTo>
                      <a:pt x="121" y="486"/>
                      <a:pt x="67" y="515"/>
                      <a:pt x="13" y="541"/>
                    </a:cubicBezTo>
                    <a:lnTo>
                      <a:pt x="13" y="541"/>
                    </a:lnTo>
                    <a:cubicBezTo>
                      <a:pt x="0" y="547"/>
                      <a:pt x="10" y="567"/>
                      <a:pt x="24" y="56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9" name="Google Shape;349;p26"/>
              <p:cNvSpPr/>
              <p:nvPr/>
            </p:nvSpPr>
            <p:spPr>
              <a:xfrm>
                <a:off x="2288428" y="287724"/>
                <a:ext cx="690516" cy="402802"/>
              </a:xfrm>
              <a:custGeom>
                <a:avLst/>
                <a:gdLst/>
                <a:ahLst/>
                <a:cxnLst/>
                <a:rect l="l" t="t" r="r" b="b"/>
                <a:pathLst>
                  <a:path w="688" h="400" extrusionOk="0">
                    <a:moveTo>
                      <a:pt x="24" y="387"/>
                    </a:moveTo>
                    <a:lnTo>
                      <a:pt x="24" y="387"/>
                    </a:lnTo>
                    <a:cubicBezTo>
                      <a:pt x="153" y="238"/>
                      <a:pt x="330" y="141"/>
                      <a:pt x="514" y="74"/>
                    </a:cubicBezTo>
                    <a:lnTo>
                      <a:pt x="514" y="74"/>
                    </a:lnTo>
                    <a:cubicBezTo>
                      <a:pt x="567" y="56"/>
                      <a:pt x="619" y="40"/>
                      <a:pt x="673" y="25"/>
                    </a:cubicBezTo>
                    <a:lnTo>
                      <a:pt x="673" y="25"/>
                    </a:lnTo>
                    <a:cubicBezTo>
                      <a:pt x="687" y="22"/>
                      <a:pt x="681" y="0"/>
                      <a:pt x="667" y="3"/>
                    </a:cubicBezTo>
                    <a:lnTo>
                      <a:pt x="667" y="3"/>
                    </a:lnTo>
                    <a:cubicBezTo>
                      <a:pt x="570" y="30"/>
                      <a:pt x="476" y="61"/>
                      <a:pt x="384" y="102"/>
                    </a:cubicBezTo>
                    <a:lnTo>
                      <a:pt x="384" y="102"/>
                    </a:lnTo>
                    <a:cubicBezTo>
                      <a:pt x="295" y="143"/>
                      <a:pt x="209" y="192"/>
                      <a:pt x="130" y="254"/>
                    </a:cubicBezTo>
                    <a:lnTo>
                      <a:pt x="130" y="254"/>
                    </a:lnTo>
                    <a:cubicBezTo>
                      <a:pt x="86" y="289"/>
                      <a:pt x="45" y="329"/>
                      <a:pt x="9" y="371"/>
                    </a:cubicBezTo>
                    <a:lnTo>
                      <a:pt x="9" y="371"/>
                    </a:lnTo>
                    <a:cubicBezTo>
                      <a:pt x="0" y="382"/>
                      <a:pt x="15" y="399"/>
                      <a:pt x="24" y="38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350" name="Google Shape;350;p26"/>
            <p:cNvSpPr/>
            <p:nvPr/>
          </p:nvSpPr>
          <p:spPr>
            <a:xfrm flipH="1">
              <a:off x="4555187" y="-850"/>
              <a:ext cx="4585711" cy="1133156"/>
            </a:xfrm>
            <a:custGeom>
              <a:avLst/>
              <a:gdLst/>
              <a:ahLst/>
              <a:cxnLst/>
              <a:rect l="l" t="t" r="r" b="b"/>
              <a:pathLst>
                <a:path w="4569" h="1127" extrusionOk="0">
                  <a:moveTo>
                    <a:pt x="0" y="538"/>
                  </a:moveTo>
                  <a:lnTo>
                    <a:pt x="0" y="538"/>
                  </a:lnTo>
                  <a:cubicBezTo>
                    <a:pt x="0" y="538"/>
                    <a:pt x="523" y="953"/>
                    <a:pt x="1291" y="1007"/>
                  </a:cubicBezTo>
                  <a:lnTo>
                    <a:pt x="1291" y="1007"/>
                  </a:lnTo>
                  <a:cubicBezTo>
                    <a:pt x="2975" y="1126"/>
                    <a:pt x="3872" y="491"/>
                    <a:pt x="4568" y="440"/>
                  </a:cubicBezTo>
                  <a:lnTo>
                    <a:pt x="4568" y="0"/>
                  </a:lnTo>
                  <a:lnTo>
                    <a:pt x="1" y="0"/>
                  </a:lnTo>
                  <a:lnTo>
                    <a:pt x="0" y="53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370988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8"/>
          <p:cNvSpPr txBox="1">
            <a:spLocks noGrp="1"/>
          </p:cNvSpPr>
          <p:nvPr>
            <p:ph type="title"/>
          </p:nvPr>
        </p:nvSpPr>
        <p:spPr>
          <a:xfrm>
            <a:off x="3521654" y="348940"/>
            <a:ext cx="210069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Objective</a:t>
            </a:r>
            <a:endParaRPr sz="3200" dirty="0"/>
          </a:p>
        </p:txBody>
      </p:sp>
      <p:sp>
        <p:nvSpPr>
          <p:cNvPr id="417" name="Google Shape;417;p28"/>
          <p:cNvSpPr txBox="1">
            <a:spLocks noGrp="1"/>
          </p:cNvSpPr>
          <p:nvPr>
            <p:ph type="subTitle" idx="1"/>
          </p:nvPr>
        </p:nvSpPr>
        <p:spPr>
          <a:xfrm>
            <a:off x="1222819" y="1887115"/>
            <a:ext cx="3244800" cy="62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Reading for general and specific information</a:t>
            </a:r>
            <a:endParaRPr sz="1600" dirty="0"/>
          </a:p>
        </p:txBody>
      </p:sp>
      <p:sp>
        <p:nvSpPr>
          <p:cNvPr id="418" name="Google Shape;418;p28"/>
          <p:cNvSpPr txBox="1">
            <a:spLocks noGrp="1"/>
          </p:cNvSpPr>
          <p:nvPr>
            <p:ph type="subTitle" idx="2"/>
          </p:nvPr>
        </p:nvSpPr>
        <p:spPr>
          <a:xfrm>
            <a:off x="4705515" y="1887115"/>
            <a:ext cx="3244800" cy="62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Talking about study apps and devices</a:t>
            </a:r>
          </a:p>
        </p:txBody>
      </p:sp>
      <p:sp>
        <p:nvSpPr>
          <p:cNvPr id="419" name="Google Shape;419;p28"/>
          <p:cNvSpPr txBox="1">
            <a:spLocks noGrp="1"/>
          </p:cNvSpPr>
          <p:nvPr>
            <p:ph type="subTitle" idx="3"/>
          </p:nvPr>
        </p:nvSpPr>
        <p:spPr>
          <a:xfrm>
            <a:off x="1222819" y="3428590"/>
            <a:ext cx="3244800" cy="62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Listening for specific information about the solar system</a:t>
            </a:r>
          </a:p>
        </p:txBody>
      </p:sp>
      <p:sp>
        <p:nvSpPr>
          <p:cNvPr id="420" name="Google Shape;420;p28"/>
          <p:cNvSpPr txBox="1">
            <a:spLocks noGrp="1"/>
          </p:cNvSpPr>
          <p:nvPr>
            <p:ph type="subTitle" idx="4"/>
          </p:nvPr>
        </p:nvSpPr>
        <p:spPr>
          <a:xfrm>
            <a:off x="4705515" y="3428590"/>
            <a:ext cx="3244800" cy="62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t>Writing a paragraph about means of communication</a:t>
            </a:r>
            <a:endParaRPr sz="1600" dirty="0"/>
          </a:p>
        </p:txBody>
      </p:sp>
      <p:sp>
        <p:nvSpPr>
          <p:cNvPr id="421" name="Google Shape;421;p28"/>
          <p:cNvSpPr txBox="1">
            <a:spLocks noGrp="1"/>
          </p:cNvSpPr>
          <p:nvPr>
            <p:ph type="title" idx="5"/>
          </p:nvPr>
        </p:nvSpPr>
        <p:spPr>
          <a:xfrm>
            <a:off x="2478469" y="1054065"/>
            <a:ext cx="7335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22" name="Google Shape;422;p28"/>
          <p:cNvSpPr txBox="1">
            <a:spLocks noGrp="1"/>
          </p:cNvSpPr>
          <p:nvPr>
            <p:ph type="title" idx="6"/>
          </p:nvPr>
        </p:nvSpPr>
        <p:spPr>
          <a:xfrm>
            <a:off x="2478469" y="2594390"/>
            <a:ext cx="7314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423" name="Google Shape;423;p28"/>
          <p:cNvSpPr txBox="1">
            <a:spLocks noGrp="1"/>
          </p:cNvSpPr>
          <p:nvPr>
            <p:ph type="title" idx="7"/>
          </p:nvPr>
        </p:nvSpPr>
        <p:spPr>
          <a:xfrm>
            <a:off x="5962210" y="1054701"/>
            <a:ext cx="731400" cy="44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24" name="Google Shape;424;p28"/>
          <p:cNvSpPr txBox="1">
            <a:spLocks noGrp="1"/>
          </p:cNvSpPr>
          <p:nvPr>
            <p:ph type="title" idx="8"/>
          </p:nvPr>
        </p:nvSpPr>
        <p:spPr>
          <a:xfrm>
            <a:off x="5962210" y="2594391"/>
            <a:ext cx="7314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425" name="Google Shape;425;p28"/>
          <p:cNvSpPr txBox="1">
            <a:spLocks noGrp="1"/>
          </p:cNvSpPr>
          <p:nvPr>
            <p:ph type="subTitle" idx="9"/>
          </p:nvPr>
        </p:nvSpPr>
        <p:spPr>
          <a:xfrm>
            <a:off x="1222819" y="1553965"/>
            <a:ext cx="32448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Reading</a:t>
            </a:r>
            <a:endParaRPr dirty="0"/>
          </a:p>
        </p:txBody>
      </p:sp>
      <p:sp>
        <p:nvSpPr>
          <p:cNvPr id="426" name="Google Shape;426;p28"/>
          <p:cNvSpPr txBox="1">
            <a:spLocks noGrp="1"/>
          </p:cNvSpPr>
          <p:nvPr>
            <p:ph type="subTitle" idx="13"/>
          </p:nvPr>
        </p:nvSpPr>
        <p:spPr>
          <a:xfrm>
            <a:off x="1222819" y="3095570"/>
            <a:ext cx="32448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Listening</a:t>
            </a:r>
            <a:endParaRPr dirty="0"/>
          </a:p>
        </p:txBody>
      </p:sp>
      <p:sp>
        <p:nvSpPr>
          <p:cNvPr id="427" name="Google Shape;427;p28"/>
          <p:cNvSpPr txBox="1">
            <a:spLocks noGrp="1"/>
          </p:cNvSpPr>
          <p:nvPr>
            <p:ph type="subTitle" idx="14"/>
          </p:nvPr>
        </p:nvSpPr>
        <p:spPr>
          <a:xfrm>
            <a:off x="4705510" y="1553965"/>
            <a:ext cx="32448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Speaking</a:t>
            </a:r>
            <a:endParaRPr dirty="0"/>
          </a:p>
        </p:txBody>
      </p:sp>
      <p:sp>
        <p:nvSpPr>
          <p:cNvPr id="428" name="Google Shape;428;p28"/>
          <p:cNvSpPr txBox="1">
            <a:spLocks noGrp="1"/>
          </p:cNvSpPr>
          <p:nvPr>
            <p:ph type="subTitle" idx="15"/>
          </p:nvPr>
        </p:nvSpPr>
        <p:spPr>
          <a:xfrm>
            <a:off x="4705510" y="3095568"/>
            <a:ext cx="3244800" cy="4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Writing</a:t>
            </a:r>
            <a:endParaRPr dirty="0"/>
          </a:p>
        </p:txBody>
      </p:sp>
      <p:grpSp>
        <p:nvGrpSpPr>
          <p:cNvPr id="429" name="Google Shape;429;p28"/>
          <p:cNvGrpSpPr/>
          <p:nvPr/>
        </p:nvGrpSpPr>
        <p:grpSpPr>
          <a:xfrm>
            <a:off x="111476" y="3616465"/>
            <a:ext cx="1315165" cy="1369544"/>
            <a:chOff x="742613" y="3160696"/>
            <a:chExt cx="1670051" cy="1739103"/>
          </a:xfrm>
        </p:grpSpPr>
        <p:sp>
          <p:nvSpPr>
            <p:cNvPr id="430" name="Google Shape;430;p28"/>
            <p:cNvSpPr/>
            <p:nvPr/>
          </p:nvSpPr>
          <p:spPr>
            <a:xfrm>
              <a:off x="742613" y="4653737"/>
              <a:ext cx="466725" cy="163511"/>
            </a:xfrm>
            <a:custGeom>
              <a:avLst/>
              <a:gdLst/>
              <a:ahLst/>
              <a:cxnLst/>
              <a:rect l="l" t="t" r="r" b="b"/>
              <a:pathLst>
                <a:path w="1297" h="453" extrusionOk="0">
                  <a:moveTo>
                    <a:pt x="213" y="425"/>
                  </a:moveTo>
                  <a:lnTo>
                    <a:pt x="213" y="425"/>
                  </a:lnTo>
                  <a:cubicBezTo>
                    <a:pt x="205" y="360"/>
                    <a:pt x="256" y="309"/>
                    <a:pt x="305" y="274"/>
                  </a:cubicBezTo>
                  <a:lnTo>
                    <a:pt x="305" y="274"/>
                  </a:lnTo>
                  <a:cubicBezTo>
                    <a:pt x="370" y="229"/>
                    <a:pt x="447" y="198"/>
                    <a:pt x="522" y="172"/>
                  </a:cubicBezTo>
                  <a:lnTo>
                    <a:pt x="522" y="172"/>
                  </a:lnTo>
                  <a:cubicBezTo>
                    <a:pt x="587" y="149"/>
                    <a:pt x="655" y="131"/>
                    <a:pt x="723" y="112"/>
                  </a:cubicBezTo>
                  <a:lnTo>
                    <a:pt x="723" y="112"/>
                  </a:lnTo>
                  <a:cubicBezTo>
                    <a:pt x="769" y="99"/>
                    <a:pt x="816" y="85"/>
                    <a:pt x="863" y="73"/>
                  </a:cubicBezTo>
                  <a:lnTo>
                    <a:pt x="863" y="73"/>
                  </a:lnTo>
                  <a:cubicBezTo>
                    <a:pt x="931" y="57"/>
                    <a:pt x="1001" y="44"/>
                    <a:pt x="1070" y="34"/>
                  </a:cubicBezTo>
                  <a:lnTo>
                    <a:pt x="1070" y="34"/>
                  </a:lnTo>
                  <a:cubicBezTo>
                    <a:pt x="1145" y="21"/>
                    <a:pt x="1221" y="10"/>
                    <a:pt x="1296" y="0"/>
                  </a:cubicBezTo>
                  <a:lnTo>
                    <a:pt x="1296" y="0"/>
                  </a:lnTo>
                  <a:cubicBezTo>
                    <a:pt x="696" y="41"/>
                    <a:pt x="230" y="120"/>
                    <a:pt x="29" y="217"/>
                  </a:cubicBezTo>
                  <a:lnTo>
                    <a:pt x="29" y="217"/>
                  </a:lnTo>
                  <a:cubicBezTo>
                    <a:pt x="18" y="231"/>
                    <a:pt x="10" y="247"/>
                    <a:pt x="8" y="264"/>
                  </a:cubicBezTo>
                  <a:lnTo>
                    <a:pt x="8" y="264"/>
                  </a:lnTo>
                  <a:cubicBezTo>
                    <a:pt x="0" y="308"/>
                    <a:pt x="37" y="349"/>
                    <a:pt x="69" y="375"/>
                  </a:cubicBezTo>
                  <a:lnTo>
                    <a:pt x="69" y="375"/>
                  </a:lnTo>
                  <a:cubicBezTo>
                    <a:pt x="113" y="412"/>
                    <a:pt x="165" y="435"/>
                    <a:pt x="219" y="452"/>
                  </a:cubicBezTo>
                  <a:lnTo>
                    <a:pt x="219" y="452"/>
                  </a:lnTo>
                  <a:cubicBezTo>
                    <a:pt x="217" y="444"/>
                    <a:pt x="214" y="435"/>
                    <a:pt x="213" y="42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1" name="Google Shape;431;p28"/>
            <p:cNvSpPr/>
            <p:nvPr/>
          </p:nvSpPr>
          <p:spPr>
            <a:xfrm>
              <a:off x="2171363" y="4710887"/>
              <a:ext cx="238125" cy="92075"/>
            </a:xfrm>
            <a:custGeom>
              <a:avLst/>
              <a:gdLst/>
              <a:ahLst/>
              <a:cxnLst/>
              <a:rect l="l" t="t" r="r" b="b"/>
              <a:pathLst>
                <a:path w="661" h="256" extrusionOk="0">
                  <a:moveTo>
                    <a:pt x="22" y="243"/>
                  </a:moveTo>
                  <a:lnTo>
                    <a:pt x="22" y="243"/>
                  </a:lnTo>
                  <a:cubicBezTo>
                    <a:pt x="14" y="247"/>
                    <a:pt x="8" y="252"/>
                    <a:pt x="0" y="255"/>
                  </a:cubicBezTo>
                  <a:lnTo>
                    <a:pt x="0" y="255"/>
                  </a:lnTo>
                  <a:cubicBezTo>
                    <a:pt x="221" y="220"/>
                    <a:pt x="441" y="179"/>
                    <a:pt x="660" y="129"/>
                  </a:cubicBezTo>
                  <a:lnTo>
                    <a:pt x="660" y="129"/>
                  </a:lnTo>
                  <a:cubicBezTo>
                    <a:pt x="629" y="82"/>
                    <a:pt x="541" y="39"/>
                    <a:pt x="405" y="0"/>
                  </a:cubicBezTo>
                  <a:lnTo>
                    <a:pt x="405" y="0"/>
                  </a:lnTo>
                  <a:cubicBezTo>
                    <a:pt x="405" y="2"/>
                    <a:pt x="404" y="5"/>
                    <a:pt x="404" y="8"/>
                  </a:cubicBezTo>
                  <a:lnTo>
                    <a:pt x="404" y="8"/>
                  </a:lnTo>
                  <a:cubicBezTo>
                    <a:pt x="391" y="64"/>
                    <a:pt x="329" y="99"/>
                    <a:pt x="284" y="123"/>
                  </a:cubicBezTo>
                  <a:lnTo>
                    <a:pt x="284" y="123"/>
                  </a:lnTo>
                  <a:cubicBezTo>
                    <a:pt x="220" y="158"/>
                    <a:pt x="152" y="189"/>
                    <a:pt x="85" y="218"/>
                  </a:cubicBezTo>
                  <a:lnTo>
                    <a:pt x="85" y="218"/>
                  </a:lnTo>
                  <a:cubicBezTo>
                    <a:pt x="64" y="226"/>
                    <a:pt x="43" y="234"/>
                    <a:pt x="22" y="24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2" name="Google Shape;432;p28"/>
            <p:cNvSpPr/>
            <p:nvPr/>
          </p:nvSpPr>
          <p:spPr>
            <a:xfrm>
              <a:off x="961688" y="4771212"/>
              <a:ext cx="158750" cy="87312"/>
            </a:xfrm>
            <a:custGeom>
              <a:avLst/>
              <a:gdLst/>
              <a:ahLst/>
              <a:cxnLst/>
              <a:rect l="l" t="t" r="r" b="b"/>
              <a:pathLst>
                <a:path w="439" h="243" extrusionOk="0">
                  <a:moveTo>
                    <a:pt x="278" y="205"/>
                  </a:moveTo>
                  <a:lnTo>
                    <a:pt x="278" y="205"/>
                  </a:lnTo>
                  <a:cubicBezTo>
                    <a:pt x="214" y="183"/>
                    <a:pt x="123" y="143"/>
                    <a:pt x="130" y="61"/>
                  </a:cubicBezTo>
                  <a:lnTo>
                    <a:pt x="130" y="61"/>
                  </a:lnTo>
                  <a:cubicBezTo>
                    <a:pt x="132" y="38"/>
                    <a:pt x="142" y="17"/>
                    <a:pt x="158" y="0"/>
                  </a:cubicBezTo>
                  <a:lnTo>
                    <a:pt x="158" y="0"/>
                  </a:lnTo>
                  <a:cubicBezTo>
                    <a:pt x="146" y="5"/>
                    <a:pt x="134" y="11"/>
                    <a:pt x="123" y="17"/>
                  </a:cubicBezTo>
                  <a:lnTo>
                    <a:pt x="123" y="17"/>
                  </a:lnTo>
                  <a:cubicBezTo>
                    <a:pt x="78" y="40"/>
                    <a:pt x="26" y="70"/>
                    <a:pt x="6" y="116"/>
                  </a:cubicBezTo>
                  <a:lnTo>
                    <a:pt x="6" y="116"/>
                  </a:lnTo>
                  <a:cubicBezTo>
                    <a:pt x="6" y="116"/>
                    <a:pt x="4" y="122"/>
                    <a:pt x="2" y="126"/>
                  </a:cubicBezTo>
                  <a:lnTo>
                    <a:pt x="2" y="126"/>
                  </a:lnTo>
                  <a:cubicBezTo>
                    <a:pt x="0" y="134"/>
                    <a:pt x="1" y="130"/>
                    <a:pt x="1" y="136"/>
                  </a:cubicBezTo>
                  <a:lnTo>
                    <a:pt x="1" y="136"/>
                  </a:lnTo>
                  <a:cubicBezTo>
                    <a:pt x="0" y="148"/>
                    <a:pt x="0" y="152"/>
                    <a:pt x="7" y="163"/>
                  </a:cubicBezTo>
                  <a:lnTo>
                    <a:pt x="7" y="163"/>
                  </a:lnTo>
                  <a:cubicBezTo>
                    <a:pt x="23" y="186"/>
                    <a:pt x="56" y="197"/>
                    <a:pt x="83" y="206"/>
                  </a:cubicBezTo>
                  <a:lnTo>
                    <a:pt x="83" y="206"/>
                  </a:lnTo>
                  <a:cubicBezTo>
                    <a:pt x="153" y="228"/>
                    <a:pt x="229" y="232"/>
                    <a:pt x="302" y="242"/>
                  </a:cubicBezTo>
                  <a:lnTo>
                    <a:pt x="302" y="242"/>
                  </a:lnTo>
                  <a:cubicBezTo>
                    <a:pt x="304" y="242"/>
                    <a:pt x="307" y="242"/>
                    <a:pt x="309" y="242"/>
                  </a:cubicBezTo>
                  <a:lnTo>
                    <a:pt x="309" y="242"/>
                  </a:lnTo>
                  <a:cubicBezTo>
                    <a:pt x="313" y="236"/>
                    <a:pt x="319" y="233"/>
                    <a:pt x="329" y="233"/>
                  </a:cubicBezTo>
                  <a:lnTo>
                    <a:pt x="329" y="233"/>
                  </a:lnTo>
                  <a:cubicBezTo>
                    <a:pt x="365" y="236"/>
                    <a:pt x="401" y="239"/>
                    <a:pt x="438" y="242"/>
                  </a:cubicBezTo>
                  <a:lnTo>
                    <a:pt x="438" y="242"/>
                  </a:lnTo>
                  <a:cubicBezTo>
                    <a:pt x="384" y="233"/>
                    <a:pt x="330" y="222"/>
                    <a:pt x="278" y="20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3" name="Google Shape;433;p28"/>
            <p:cNvSpPr/>
            <p:nvPr/>
          </p:nvSpPr>
          <p:spPr>
            <a:xfrm>
              <a:off x="1023600" y="4671200"/>
              <a:ext cx="1195386" cy="193675"/>
            </a:xfrm>
            <a:custGeom>
              <a:avLst/>
              <a:gdLst/>
              <a:ahLst/>
              <a:cxnLst/>
              <a:rect l="l" t="t" r="r" b="b"/>
              <a:pathLst>
                <a:path w="3321" h="539" extrusionOk="0">
                  <a:moveTo>
                    <a:pt x="3320" y="192"/>
                  </a:moveTo>
                  <a:lnTo>
                    <a:pt x="3320" y="192"/>
                  </a:lnTo>
                  <a:cubicBezTo>
                    <a:pt x="3317" y="175"/>
                    <a:pt x="3291" y="161"/>
                    <a:pt x="3272" y="153"/>
                  </a:cubicBezTo>
                  <a:lnTo>
                    <a:pt x="3272" y="153"/>
                  </a:lnTo>
                  <a:cubicBezTo>
                    <a:pt x="3236" y="136"/>
                    <a:pt x="3198" y="127"/>
                    <a:pt x="3160" y="116"/>
                  </a:cubicBezTo>
                  <a:lnTo>
                    <a:pt x="3160" y="116"/>
                  </a:lnTo>
                  <a:cubicBezTo>
                    <a:pt x="3122" y="106"/>
                    <a:pt x="3084" y="97"/>
                    <a:pt x="3044" y="89"/>
                  </a:cubicBezTo>
                  <a:lnTo>
                    <a:pt x="3044" y="89"/>
                  </a:lnTo>
                  <a:cubicBezTo>
                    <a:pt x="2966" y="72"/>
                    <a:pt x="2886" y="58"/>
                    <a:pt x="2806" y="49"/>
                  </a:cubicBezTo>
                  <a:lnTo>
                    <a:pt x="2806" y="49"/>
                  </a:lnTo>
                  <a:cubicBezTo>
                    <a:pt x="2646" y="28"/>
                    <a:pt x="2485" y="17"/>
                    <a:pt x="2324" y="9"/>
                  </a:cubicBezTo>
                  <a:lnTo>
                    <a:pt x="2324" y="9"/>
                  </a:lnTo>
                  <a:cubicBezTo>
                    <a:pt x="2151" y="0"/>
                    <a:pt x="1979" y="9"/>
                    <a:pt x="1806" y="23"/>
                  </a:cubicBezTo>
                  <a:lnTo>
                    <a:pt x="1806" y="23"/>
                  </a:lnTo>
                  <a:cubicBezTo>
                    <a:pt x="1640" y="37"/>
                    <a:pt x="1475" y="52"/>
                    <a:pt x="1309" y="55"/>
                  </a:cubicBezTo>
                  <a:lnTo>
                    <a:pt x="1302" y="55"/>
                  </a:lnTo>
                  <a:lnTo>
                    <a:pt x="1302" y="55"/>
                  </a:lnTo>
                  <a:cubicBezTo>
                    <a:pt x="1050" y="83"/>
                    <a:pt x="796" y="83"/>
                    <a:pt x="545" y="122"/>
                  </a:cubicBezTo>
                  <a:lnTo>
                    <a:pt x="545" y="122"/>
                  </a:lnTo>
                  <a:cubicBezTo>
                    <a:pt x="426" y="141"/>
                    <a:pt x="307" y="168"/>
                    <a:pt x="191" y="201"/>
                  </a:cubicBezTo>
                  <a:lnTo>
                    <a:pt x="191" y="201"/>
                  </a:lnTo>
                  <a:cubicBezTo>
                    <a:pt x="190" y="210"/>
                    <a:pt x="186" y="218"/>
                    <a:pt x="176" y="222"/>
                  </a:cubicBezTo>
                  <a:lnTo>
                    <a:pt x="176" y="222"/>
                  </a:lnTo>
                  <a:cubicBezTo>
                    <a:pt x="131" y="239"/>
                    <a:pt x="85" y="256"/>
                    <a:pt x="46" y="284"/>
                  </a:cubicBezTo>
                  <a:lnTo>
                    <a:pt x="46" y="284"/>
                  </a:lnTo>
                  <a:cubicBezTo>
                    <a:pt x="30" y="295"/>
                    <a:pt x="14" y="309"/>
                    <a:pt x="6" y="328"/>
                  </a:cubicBezTo>
                  <a:lnTo>
                    <a:pt x="6" y="328"/>
                  </a:lnTo>
                  <a:cubicBezTo>
                    <a:pt x="0" y="342"/>
                    <a:pt x="4" y="359"/>
                    <a:pt x="8" y="368"/>
                  </a:cubicBezTo>
                  <a:lnTo>
                    <a:pt x="8" y="368"/>
                  </a:lnTo>
                  <a:cubicBezTo>
                    <a:pt x="21" y="390"/>
                    <a:pt x="50" y="406"/>
                    <a:pt x="77" y="419"/>
                  </a:cubicBezTo>
                  <a:lnTo>
                    <a:pt x="77" y="419"/>
                  </a:lnTo>
                  <a:cubicBezTo>
                    <a:pt x="112" y="434"/>
                    <a:pt x="152" y="444"/>
                    <a:pt x="189" y="454"/>
                  </a:cubicBezTo>
                  <a:lnTo>
                    <a:pt x="189" y="454"/>
                  </a:lnTo>
                  <a:cubicBezTo>
                    <a:pt x="257" y="470"/>
                    <a:pt x="328" y="480"/>
                    <a:pt x="392" y="489"/>
                  </a:cubicBezTo>
                  <a:lnTo>
                    <a:pt x="392" y="489"/>
                  </a:lnTo>
                  <a:cubicBezTo>
                    <a:pt x="677" y="529"/>
                    <a:pt x="963" y="531"/>
                    <a:pt x="1249" y="535"/>
                  </a:cubicBezTo>
                  <a:lnTo>
                    <a:pt x="1249" y="535"/>
                  </a:lnTo>
                  <a:cubicBezTo>
                    <a:pt x="1253" y="535"/>
                    <a:pt x="1257" y="536"/>
                    <a:pt x="1259" y="538"/>
                  </a:cubicBezTo>
                  <a:lnTo>
                    <a:pt x="1259" y="538"/>
                  </a:lnTo>
                  <a:cubicBezTo>
                    <a:pt x="1561" y="530"/>
                    <a:pt x="1862" y="511"/>
                    <a:pt x="2163" y="485"/>
                  </a:cubicBezTo>
                  <a:lnTo>
                    <a:pt x="2163" y="485"/>
                  </a:lnTo>
                  <a:cubicBezTo>
                    <a:pt x="2380" y="468"/>
                    <a:pt x="2597" y="444"/>
                    <a:pt x="2812" y="418"/>
                  </a:cubicBezTo>
                  <a:lnTo>
                    <a:pt x="2812" y="418"/>
                  </a:lnTo>
                  <a:cubicBezTo>
                    <a:pt x="2897" y="401"/>
                    <a:pt x="2981" y="380"/>
                    <a:pt x="3062" y="353"/>
                  </a:cubicBezTo>
                  <a:lnTo>
                    <a:pt x="3062" y="353"/>
                  </a:lnTo>
                  <a:cubicBezTo>
                    <a:pt x="3105" y="341"/>
                    <a:pt x="3147" y="325"/>
                    <a:pt x="3187" y="309"/>
                  </a:cubicBezTo>
                  <a:lnTo>
                    <a:pt x="3187" y="309"/>
                  </a:lnTo>
                  <a:cubicBezTo>
                    <a:pt x="3227" y="288"/>
                    <a:pt x="3266" y="265"/>
                    <a:pt x="3297" y="233"/>
                  </a:cubicBezTo>
                  <a:lnTo>
                    <a:pt x="3297" y="233"/>
                  </a:lnTo>
                  <a:cubicBezTo>
                    <a:pt x="3304" y="226"/>
                    <a:pt x="3311" y="218"/>
                    <a:pt x="3316" y="210"/>
                  </a:cubicBezTo>
                  <a:lnTo>
                    <a:pt x="3316" y="210"/>
                  </a:lnTo>
                  <a:cubicBezTo>
                    <a:pt x="3318" y="205"/>
                    <a:pt x="3318" y="204"/>
                    <a:pt x="3319" y="198"/>
                  </a:cubicBezTo>
                  <a:lnTo>
                    <a:pt x="3319" y="198"/>
                  </a:lnTo>
                  <a:cubicBezTo>
                    <a:pt x="3319" y="202"/>
                    <a:pt x="3319" y="192"/>
                    <a:pt x="3320" y="19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4" name="Google Shape;434;p28"/>
            <p:cNvSpPr/>
            <p:nvPr/>
          </p:nvSpPr>
          <p:spPr>
            <a:xfrm>
              <a:off x="836274" y="4652150"/>
              <a:ext cx="1465261" cy="195262"/>
            </a:xfrm>
            <a:custGeom>
              <a:avLst/>
              <a:gdLst/>
              <a:ahLst/>
              <a:cxnLst/>
              <a:rect l="l" t="t" r="r" b="b"/>
              <a:pathLst>
                <a:path w="4070" h="542" extrusionOk="0">
                  <a:moveTo>
                    <a:pt x="3260" y="28"/>
                  </a:moveTo>
                  <a:lnTo>
                    <a:pt x="3260" y="28"/>
                  </a:lnTo>
                  <a:lnTo>
                    <a:pt x="3260" y="28"/>
                  </a:lnTo>
                  <a:cubicBezTo>
                    <a:pt x="3104" y="16"/>
                    <a:pt x="2947" y="9"/>
                    <a:pt x="2790" y="6"/>
                  </a:cubicBezTo>
                  <a:lnTo>
                    <a:pt x="2790" y="6"/>
                  </a:lnTo>
                  <a:cubicBezTo>
                    <a:pt x="2512" y="0"/>
                    <a:pt x="2234" y="4"/>
                    <a:pt x="1955" y="10"/>
                  </a:cubicBezTo>
                  <a:lnTo>
                    <a:pt x="1955" y="10"/>
                  </a:lnTo>
                  <a:cubicBezTo>
                    <a:pt x="1709" y="16"/>
                    <a:pt x="1461" y="23"/>
                    <a:pt x="1214" y="27"/>
                  </a:cubicBezTo>
                  <a:lnTo>
                    <a:pt x="1214" y="27"/>
                  </a:lnTo>
                  <a:cubicBezTo>
                    <a:pt x="1191" y="31"/>
                    <a:pt x="1167" y="35"/>
                    <a:pt x="1143" y="39"/>
                  </a:cubicBezTo>
                  <a:lnTo>
                    <a:pt x="1143" y="39"/>
                  </a:lnTo>
                  <a:cubicBezTo>
                    <a:pt x="1009" y="61"/>
                    <a:pt x="872" y="77"/>
                    <a:pt x="738" y="102"/>
                  </a:cubicBezTo>
                  <a:lnTo>
                    <a:pt x="738" y="102"/>
                  </a:lnTo>
                  <a:cubicBezTo>
                    <a:pt x="640" y="120"/>
                    <a:pt x="545" y="147"/>
                    <a:pt x="449" y="173"/>
                  </a:cubicBezTo>
                  <a:lnTo>
                    <a:pt x="449" y="173"/>
                  </a:lnTo>
                  <a:cubicBezTo>
                    <a:pt x="379" y="192"/>
                    <a:pt x="310" y="213"/>
                    <a:pt x="242" y="239"/>
                  </a:cubicBezTo>
                  <a:lnTo>
                    <a:pt x="242" y="239"/>
                  </a:lnTo>
                  <a:cubicBezTo>
                    <a:pt x="176" y="263"/>
                    <a:pt x="105" y="292"/>
                    <a:pt x="51" y="338"/>
                  </a:cubicBezTo>
                  <a:lnTo>
                    <a:pt x="51" y="338"/>
                  </a:lnTo>
                  <a:cubicBezTo>
                    <a:pt x="30" y="356"/>
                    <a:pt x="11" y="377"/>
                    <a:pt x="4" y="399"/>
                  </a:cubicBezTo>
                  <a:lnTo>
                    <a:pt x="4" y="399"/>
                  </a:lnTo>
                  <a:cubicBezTo>
                    <a:pt x="1" y="411"/>
                    <a:pt x="0" y="416"/>
                    <a:pt x="2" y="430"/>
                  </a:cubicBezTo>
                  <a:lnTo>
                    <a:pt x="2" y="430"/>
                  </a:lnTo>
                  <a:cubicBezTo>
                    <a:pt x="1" y="427"/>
                    <a:pt x="2" y="435"/>
                    <a:pt x="3" y="437"/>
                  </a:cubicBezTo>
                  <a:lnTo>
                    <a:pt x="3" y="437"/>
                  </a:lnTo>
                  <a:cubicBezTo>
                    <a:pt x="3" y="440"/>
                    <a:pt x="4" y="442"/>
                    <a:pt x="4" y="444"/>
                  </a:cubicBezTo>
                  <a:lnTo>
                    <a:pt x="4" y="444"/>
                  </a:lnTo>
                  <a:cubicBezTo>
                    <a:pt x="6" y="448"/>
                    <a:pt x="7" y="450"/>
                    <a:pt x="8" y="453"/>
                  </a:cubicBezTo>
                  <a:lnTo>
                    <a:pt x="8" y="453"/>
                  </a:lnTo>
                  <a:cubicBezTo>
                    <a:pt x="9" y="457"/>
                    <a:pt x="9" y="457"/>
                    <a:pt x="9" y="457"/>
                  </a:cubicBezTo>
                  <a:lnTo>
                    <a:pt x="9" y="457"/>
                  </a:lnTo>
                  <a:cubicBezTo>
                    <a:pt x="12" y="464"/>
                    <a:pt x="16" y="471"/>
                    <a:pt x="20" y="478"/>
                  </a:cubicBezTo>
                  <a:lnTo>
                    <a:pt x="20" y="478"/>
                  </a:lnTo>
                  <a:cubicBezTo>
                    <a:pt x="87" y="496"/>
                    <a:pt x="154" y="508"/>
                    <a:pt x="221" y="521"/>
                  </a:cubicBezTo>
                  <a:lnTo>
                    <a:pt x="221" y="521"/>
                  </a:lnTo>
                  <a:cubicBezTo>
                    <a:pt x="257" y="527"/>
                    <a:pt x="292" y="534"/>
                    <a:pt x="329" y="541"/>
                  </a:cubicBezTo>
                  <a:lnTo>
                    <a:pt x="329" y="541"/>
                  </a:lnTo>
                  <a:cubicBezTo>
                    <a:pt x="311" y="525"/>
                    <a:pt x="299" y="503"/>
                    <a:pt x="298" y="479"/>
                  </a:cubicBezTo>
                  <a:lnTo>
                    <a:pt x="298" y="479"/>
                  </a:lnTo>
                  <a:cubicBezTo>
                    <a:pt x="296" y="455"/>
                    <a:pt x="304" y="430"/>
                    <a:pt x="317" y="410"/>
                  </a:cubicBezTo>
                  <a:lnTo>
                    <a:pt x="317" y="410"/>
                  </a:lnTo>
                  <a:cubicBezTo>
                    <a:pt x="350" y="359"/>
                    <a:pt x="407" y="327"/>
                    <a:pt x="459" y="300"/>
                  </a:cubicBezTo>
                  <a:lnTo>
                    <a:pt x="459" y="300"/>
                  </a:lnTo>
                  <a:cubicBezTo>
                    <a:pt x="526" y="267"/>
                    <a:pt x="596" y="242"/>
                    <a:pt x="667" y="221"/>
                  </a:cubicBezTo>
                  <a:lnTo>
                    <a:pt x="667" y="221"/>
                  </a:lnTo>
                  <a:cubicBezTo>
                    <a:pt x="813" y="177"/>
                    <a:pt x="965" y="143"/>
                    <a:pt x="1116" y="123"/>
                  </a:cubicBezTo>
                  <a:lnTo>
                    <a:pt x="1116" y="123"/>
                  </a:lnTo>
                  <a:cubicBezTo>
                    <a:pt x="1341" y="93"/>
                    <a:pt x="1569" y="90"/>
                    <a:pt x="1795" y="66"/>
                  </a:cubicBezTo>
                  <a:lnTo>
                    <a:pt x="1795" y="66"/>
                  </a:lnTo>
                  <a:cubicBezTo>
                    <a:pt x="1799" y="64"/>
                    <a:pt x="1802" y="63"/>
                    <a:pt x="1808" y="63"/>
                  </a:cubicBezTo>
                  <a:lnTo>
                    <a:pt x="1808" y="63"/>
                  </a:lnTo>
                  <a:cubicBezTo>
                    <a:pt x="1815" y="63"/>
                    <a:pt x="1823" y="63"/>
                    <a:pt x="1830" y="63"/>
                  </a:cubicBezTo>
                  <a:lnTo>
                    <a:pt x="1830" y="63"/>
                  </a:lnTo>
                  <a:cubicBezTo>
                    <a:pt x="1856" y="60"/>
                    <a:pt x="1880" y="57"/>
                    <a:pt x="1906" y="53"/>
                  </a:cubicBezTo>
                  <a:lnTo>
                    <a:pt x="1906" y="53"/>
                  </a:lnTo>
                  <a:cubicBezTo>
                    <a:pt x="1915" y="52"/>
                    <a:pt x="1923" y="55"/>
                    <a:pt x="1930" y="60"/>
                  </a:cubicBezTo>
                  <a:lnTo>
                    <a:pt x="1930" y="60"/>
                  </a:lnTo>
                  <a:cubicBezTo>
                    <a:pt x="2094" y="53"/>
                    <a:pt x="2257" y="36"/>
                    <a:pt x="2420" y="24"/>
                  </a:cubicBezTo>
                  <a:lnTo>
                    <a:pt x="2420" y="24"/>
                  </a:lnTo>
                  <a:cubicBezTo>
                    <a:pt x="2511" y="18"/>
                    <a:pt x="2601" y="14"/>
                    <a:pt x="2692" y="14"/>
                  </a:cubicBezTo>
                  <a:lnTo>
                    <a:pt x="2692" y="14"/>
                  </a:lnTo>
                  <a:cubicBezTo>
                    <a:pt x="2779" y="12"/>
                    <a:pt x="2866" y="18"/>
                    <a:pt x="2952" y="23"/>
                  </a:cubicBezTo>
                  <a:lnTo>
                    <a:pt x="2952" y="23"/>
                  </a:lnTo>
                  <a:cubicBezTo>
                    <a:pt x="3121" y="33"/>
                    <a:pt x="3292" y="48"/>
                    <a:pt x="3460" y="77"/>
                  </a:cubicBezTo>
                  <a:lnTo>
                    <a:pt x="3460" y="77"/>
                  </a:lnTo>
                  <a:cubicBezTo>
                    <a:pt x="3545" y="91"/>
                    <a:pt x="3629" y="108"/>
                    <a:pt x="3712" y="131"/>
                  </a:cubicBezTo>
                  <a:lnTo>
                    <a:pt x="3712" y="131"/>
                  </a:lnTo>
                  <a:cubicBezTo>
                    <a:pt x="3750" y="142"/>
                    <a:pt x="3789" y="152"/>
                    <a:pt x="3824" y="171"/>
                  </a:cubicBezTo>
                  <a:lnTo>
                    <a:pt x="3824" y="171"/>
                  </a:lnTo>
                  <a:cubicBezTo>
                    <a:pt x="3847" y="182"/>
                    <a:pt x="3869" y="198"/>
                    <a:pt x="3881" y="220"/>
                  </a:cubicBezTo>
                  <a:lnTo>
                    <a:pt x="3881" y="220"/>
                  </a:lnTo>
                  <a:cubicBezTo>
                    <a:pt x="3894" y="245"/>
                    <a:pt x="3890" y="270"/>
                    <a:pt x="3878" y="291"/>
                  </a:cubicBezTo>
                  <a:lnTo>
                    <a:pt x="3878" y="291"/>
                  </a:lnTo>
                  <a:cubicBezTo>
                    <a:pt x="3886" y="288"/>
                    <a:pt x="3893" y="285"/>
                    <a:pt x="3901" y="281"/>
                  </a:cubicBezTo>
                  <a:lnTo>
                    <a:pt x="3901" y="281"/>
                  </a:lnTo>
                  <a:cubicBezTo>
                    <a:pt x="3929" y="268"/>
                    <a:pt x="3957" y="254"/>
                    <a:pt x="3983" y="239"/>
                  </a:cubicBezTo>
                  <a:lnTo>
                    <a:pt x="3983" y="239"/>
                  </a:lnTo>
                  <a:cubicBezTo>
                    <a:pt x="4010" y="224"/>
                    <a:pt x="4069" y="191"/>
                    <a:pt x="4066" y="154"/>
                  </a:cubicBezTo>
                  <a:lnTo>
                    <a:pt x="4066" y="154"/>
                  </a:lnTo>
                  <a:cubicBezTo>
                    <a:pt x="3869" y="102"/>
                    <a:pt x="3593" y="59"/>
                    <a:pt x="3260" y="2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5" name="Google Shape;435;p28"/>
            <p:cNvSpPr/>
            <p:nvPr/>
          </p:nvSpPr>
          <p:spPr>
            <a:xfrm>
              <a:off x="1355388" y="4774387"/>
              <a:ext cx="1057276" cy="125412"/>
            </a:xfrm>
            <a:custGeom>
              <a:avLst/>
              <a:gdLst/>
              <a:ahLst/>
              <a:cxnLst/>
              <a:rect l="l" t="t" r="r" b="b"/>
              <a:pathLst>
                <a:path w="2937" h="347" extrusionOk="0">
                  <a:moveTo>
                    <a:pt x="2052" y="159"/>
                  </a:moveTo>
                  <a:lnTo>
                    <a:pt x="2052" y="159"/>
                  </a:lnTo>
                  <a:cubicBezTo>
                    <a:pt x="2004" y="167"/>
                    <a:pt x="1954" y="173"/>
                    <a:pt x="1904" y="179"/>
                  </a:cubicBezTo>
                  <a:lnTo>
                    <a:pt x="1904" y="179"/>
                  </a:lnTo>
                  <a:cubicBezTo>
                    <a:pt x="1811" y="197"/>
                    <a:pt x="1718" y="208"/>
                    <a:pt x="1626" y="215"/>
                  </a:cubicBezTo>
                  <a:lnTo>
                    <a:pt x="1626" y="215"/>
                  </a:lnTo>
                  <a:cubicBezTo>
                    <a:pt x="1621" y="215"/>
                    <a:pt x="1618" y="215"/>
                    <a:pt x="1614" y="212"/>
                  </a:cubicBezTo>
                  <a:lnTo>
                    <a:pt x="1614" y="212"/>
                  </a:lnTo>
                  <a:cubicBezTo>
                    <a:pt x="1456" y="229"/>
                    <a:pt x="1295" y="245"/>
                    <a:pt x="1135" y="256"/>
                  </a:cubicBezTo>
                  <a:lnTo>
                    <a:pt x="1135" y="256"/>
                  </a:lnTo>
                  <a:cubicBezTo>
                    <a:pt x="817" y="282"/>
                    <a:pt x="499" y="299"/>
                    <a:pt x="180" y="303"/>
                  </a:cubicBezTo>
                  <a:lnTo>
                    <a:pt x="180" y="303"/>
                  </a:lnTo>
                  <a:cubicBezTo>
                    <a:pt x="121" y="304"/>
                    <a:pt x="61" y="304"/>
                    <a:pt x="2" y="304"/>
                  </a:cubicBezTo>
                  <a:lnTo>
                    <a:pt x="2" y="304"/>
                  </a:lnTo>
                  <a:cubicBezTo>
                    <a:pt x="2" y="307"/>
                    <a:pt x="2" y="310"/>
                    <a:pt x="0" y="313"/>
                  </a:cubicBezTo>
                  <a:lnTo>
                    <a:pt x="0" y="313"/>
                  </a:lnTo>
                  <a:cubicBezTo>
                    <a:pt x="183" y="326"/>
                    <a:pt x="365" y="338"/>
                    <a:pt x="548" y="346"/>
                  </a:cubicBezTo>
                  <a:lnTo>
                    <a:pt x="548" y="346"/>
                  </a:lnTo>
                  <a:cubicBezTo>
                    <a:pt x="557" y="346"/>
                    <a:pt x="568" y="346"/>
                    <a:pt x="578" y="346"/>
                  </a:cubicBezTo>
                  <a:lnTo>
                    <a:pt x="578" y="346"/>
                  </a:lnTo>
                  <a:cubicBezTo>
                    <a:pt x="1855" y="346"/>
                    <a:pt x="2895" y="192"/>
                    <a:pt x="2936" y="0"/>
                  </a:cubicBezTo>
                  <a:lnTo>
                    <a:pt x="2936" y="0"/>
                  </a:lnTo>
                  <a:cubicBezTo>
                    <a:pt x="2644" y="67"/>
                    <a:pt x="2349" y="119"/>
                    <a:pt x="2052" y="15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6" name="Google Shape;436;p28"/>
            <p:cNvSpPr/>
            <p:nvPr/>
          </p:nvSpPr>
          <p:spPr>
            <a:xfrm>
              <a:off x="1242411" y="3160696"/>
              <a:ext cx="77613" cy="102785"/>
            </a:xfrm>
            <a:custGeom>
              <a:avLst/>
              <a:gdLst/>
              <a:ahLst/>
              <a:cxnLst/>
              <a:rect l="l" t="t" r="r" b="b"/>
              <a:pathLst>
                <a:path w="161" h="217" extrusionOk="0">
                  <a:moveTo>
                    <a:pt x="0" y="216"/>
                  </a:moveTo>
                  <a:lnTo>
                    <a:pt x="0" y="216"/>
                  </a:lnTo>
                  <a:cubicBezTo>
                    <a:pt x="75" y="104"/>
                    <a:pt x="155" y="6"/>
                    <a:pt x="160" y="0"/>
                  </a:cubicBezTo>
                  <a:lnTo>
                    <a:pt x="160" y="0"/>
                  </a:lnTo>
                  <a:cubicBezTo>
                    <a:pt x="136" y="69"/>
                    <a:pt x="74" y="143"/>
                    <a:pt x="0" y="216"/>
                  </a:cubicBezTo>
                </a:path>
              </a:pathLst>
            </a:custGeom>
            <a:solidFill>
              <a:srgbClr val="F794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7" name="Google Shape;437;p28"/>
            <p:cNvSpPr/>
            <p:nvPr/>
          </p:nvSpPr>
          <p:spPr>
            <a:xfrm>
              <a:off x="952931" y="3261384"/>
              <a:ext cx="952346" cy="1376075"/>
            </a:xfrm>
            <a:custGeom>
              <a:avLst/>
              <a:gdLst/>
              <a:ahLst/>
              <a:cxnLst/>
              <a:rect l="l" t="t" r="r" b="b"/>
              <a:pathLst>
                <a:path w="2004" h="2894" extrusionOk="0">
                  <a:moveTo>
                    <a:pt x="1989" y="1969"/>
                  </a:moveTo>
                  <a:lnTo>
                    <a:pt x="1989" y="1969"/>
                  </a:lnTo>
                  <a:cubicBezTo>
                    <a:pt x="1976" y="2136"/>
                    <a:pt x="1797" y="2626"/>
                    <a:pt x="1400" y="2816"/>
                  </a:cubicBezTo>
                  <a:lnTo>
                    <a:pt x="1400" y="2816"/>
                  </a:lnTo>
                  <a:cubicBezTo>
                    <a:pt x="1301" y="2864"/>
                    <a:pt x="1188" y="2893"/>
                    <a:pt x="1061" y="2893"/>
                  </a:cubicBezTo>
                  <a:lnTo>
                    <a:pt x="1061" y="2893"/>
                  </a:lnTo>
                  <a:cubicBezTo>
                    <a:pt x="949" y="2893"/>
                    <a:pt x="829" y="2859"/>
                    <a:pt x="713" y="2806"/>
                  </a:cubicBezTo>
                  <a:lnTo>
                    <a:pt x="712" y="2806"/>
                  </a:lnTo>
                  <a:lnTo>
                    <a:pt x="712" y="2806"/>
                  </a:lnTo>
                  <a:cubicBezTo>
                    <a:pt x="495" y="2706"/>
                    <a:pt x="289" y="2537"/>
                    <a:pt x="175" y="2387"/>
                  </a:cubicBezTo>
                  <a:lnTo>
                    <a:pt x="175" y="2387"/>
                  </a:lnTo>
                  <a:cubicBezTo>
                    <a:pt x="0" y="2154"/>
                    <a:pt x="43" y="1962"/>
                    <a:pt x="173" y="1785"/>
                  </a:cubicBezTo>
                  <a:lnTo>
                    <a:pt x="173" y="1785"/>
                  </a:lnTo>
                  <a:cubicBezTo>
                    <a:pt x="432" y="1431"/>
                    <a:pt x="651" y="1106"/>
                    <a:pt x="674" y="945"/>
                  </a:cubicBezTo>
                  <a:lnTo>
                    <a:pt x="674" y="945"/>
                  </a:lnTo>
                  <a:cubicBezTo>
                    <a:pt x="699" y="786"/>
                    <a:pt x="691" y="619"/>
                    <a:pt x="544" y="584"/>
                  </a:cubicBezTo>
                  <a:lnTo>
                    <a:pt x="544" y="584"/>
                  </a:lnTo>
                  <a:cubicBezTo>
                    <a:pt x="397" y="548"/>
                    <a:pt x="175" y="428"/>
                    <a:pt x="248" y="323"/>
                  </a:cubicBezTo>
                  <a:lnTo>
                    <a:pt x="248" y="323"/>
                  </a:lnTo>
                  <a:cubicBezTo>
                    <a:pt x="296" y="257"/>
                    <a:pt x="472" y="131"/>
                    <a:pt x="608" y="0"/>
                  </a:cubicBezTo>
                  <a:lnTo>
                    <a:pt x="608" y="0"/>
                  </a:lnTo>
                  <a:cubicBezTo>
                    <a:pt x="531" y="115"/>
                    <a:pt x="462" y="246"/>
                    <a:pt x="491" y="306"/>
                  </a:cubicBezTo>
                  <a:lnTo>
                    <a:pt x="491" y="306"/>
                  </a:lnTo>
                  <a:cubicBezTo>
                    <a:pt x="542" y="407"/>
                    <a:pt x="621" y="473"/>
                    <a:pt x="717" y="543"/>
                  </a:cubicBezTo>
                  <a:lnTo>
                    <a:pt x="717" y="543"/>
                  </a:lnTo>
                  <a:cubicBezTo>
                    <a:pt x="734" y="555"/>
                    <a:pt x="750" y="567"/>
                    <a:pt x="768" y="578"/>
                  </a:cubicBezTo>
                  <a:lnTo>
                    <a:pt x="768" y="578"/>
                  </a:lnTo>
                  <a:cubicBezTo>
                    <a:pt x="888" y="661"/>
                    <a:pt x="1153" y="1187"/>
                    <a:pt x="1118" y="1339"/>
                  </a:cubicBezTo>
                  <a:lnTo>
                    <a:pt x="1118" y="1339"/>
                  </a:lnTo>
                  <a:cubicBezTo>
                    <a:pt x="1084" y="1491"/>
                    <a:pt x="944" y="1791"/>
                    <a:pt x="1037" y="1822"/>
                  </a:cubicBezTo>
                  <a:lnTo>
                    <a:pt x="1037" y="1822"/>
                  </a:lnTo>
                  <a:cubicBezTo>
                    <a:pt x="1037" y="1822"/>
                    <a:pt x="1321" y="1575"/>
                    <a:pt x="1296" y="1406"/>
                  </a:cubicBezTo>
                  <a:lnTo>
                    <a:pt x="1296" y="1406"/>
                  </a:lnTo>
                  <a:cubicBezTo>
                    <a:pt x="1285" y="1318"/>
                    <a:pt x="1275" y="1170"/>
                    <a:pt x="1213" y="1031"/>
                  </a:cubicBezTo>
                  <a:lnTo>
                    <a:pt x="1213" y="1031"/>
                  </a:lnTo>
                  <a:cubicBezTo>
                    <a:pt x="1181" y="959"/>
                    <a:pt x="1132" y="889"/>
                    <a:pt x="1086" y="832"/>
                  </a:cubicBezTo>
                  <a:lnTo>
                    <a:pt x="1086" y="832"/>
                  </a:lnTo>
                  <a:cubicBezTo>
                    <a:pt x="1082" y="827"/>
                    <a:pt x="1077" y="821"/>
                    <a:pt x="1072" y="815"/>
                  </a:cubicBezTo>
                  <a:lnTo>
                    <a:pt x="1072" y="815"/>
                  </a:lnTo>
                  <a:cubicBezTo>
                    <a:pt x="1039" y="778"/>
                    <a:pt x="1011" y="746"/>
                    <a:pt x="988" y="727"/>
                  </a:cubicBezTo>
                  <a:lnTo>
                    <a:pt x="988" y="727"/>
                  </a:lnTo>
                  <a:cubicBezTo>
                    <a:pt x="708" y="465"/>
                    <a:pt x="995" y="322"/>
                    <a:pt x="1007" y="316"/>
                  </a:cubicBezTo>
                  <a:lnTo>
                    <a:pt x="1007" y="316"/>
                  </a:lnTo>
                  <a:cubicBezTo>
                    <a:pt x="998" y="322"/>
                    <a:pt x="825" y="443"/>
                    <a:pt x="932" y="588"/>
                  </a:cubicBezTo>
                  <a:lnTo>
                    <a:pt x="932" y="588"/>
                  </a:lnTo>
                  <a:lnTo>
                    <a:pt x="932" y="588"/>
                  </a:lnTo>
                  <a:cubicBezTo>
                    <a:pt x="946" y="606"/>
                    <a:pt x="965" y="625"/>
                    <a:pt x="989" y="645"/>
                  </a:cubicBezTo>
                  <a:lnTo>
                    <a:pt x="989" y="645"/>
                  </a:lnTo>
                  <a:cubicBezTo>
                    <a:pt x="1108" y="740"/>
                    <a:pt x="1404" y="1007"/>
                    <a:pt x="1457" y="1089"/>
                  </a:cubicBezTo>
                  <a:lnTo>
                    <a:pt x="1457" y="1089"/>
                  </a:lnTo>
                  <a:cubicBezTo>
                    <a:pt x="1476" y="1119"/>
                    <a:pt x="1497" y="1151"/>
                    <a:pt x="1520" y="1185"/>
                  </a:cubicBezTo>
                  <a:lnTo>
                    <a:pt x="1520" y="1185"/>
                  </a:lnTo>
                  <a:cubicBezTo>
                    <a:pt x="1522" y="1186"/>
                    <a:pt x="1522" y="1187"/>
                    <a:pt x="1523" y="1187"/>
                  </a:cubicBezTo>
                  <a:lnTo>
                    <a:pt x="1523" y="1187"/>
                  </a:lnTo>
                  <a:cubicBezTo>
                    <a:pt x="1552" y="1230"/>
                    <a:pt x="1583" y="1278"/>
                    <a:pt x="1616" y="1327"/>
                  </a:cubicBezTo>
                  <a:lnTo>
                    <a:pt x="1616" y="1327"/>
                  </a:lnTo>
                  <a:lnTo>
                    <a:pt x="1616" y="1327"/>
                  </a:lnTo>
                  <a:cubicBezTo>
                    <a:pt x="1758" y="1543"/>
                    <a:pt x="2003" y="1788"/>
                    <a:pt x="1989" y="196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8" name="Google Shape;438;p28"/>
            <p:cNvSpPr/>
            <p:nvPr/>
          </p:nvSpPr>
          <p:spPr>
            <a:xfrm>
              <a:off x="1185775" y="3299142"/>
              <a:ext cx="121665" cy="192987"/>
            </a:xfrm>
            <a:custGeom>
              <a:avLst/>
              <a:gdLst/>
              <a:ahLst/>
              <a:cxnLst/>
              <a:rect l="l" t="t" r="r" b="b"/>
              <a:pathLst>
                <a:path w="255" h="406" extrusionOk="0">
                  <a:moveTo>
                    <a:pt x="227" y="405"/>
                  </a:moveTo>
                  <a:lnTo>
                    <a:pt x="227" y="405"/>
                  </a:lnTo>
                  <a:cubicBezTo>
                    <a:pt x="0" y="230"/>
                    <a:pt x="85" y="78"/>
                    <a:pt x="164" y="0"/>
                  </a:cubicBezTo>
                  <a:lnTo>
                    <a:pt x="164" y="0"/>
                  </a:lnTo>
                  <a:cubicBezTo>
                    <a:pt x="164" y="0"/>
                    <a:pt x="123" y="133"/>
                    <a:pt x="189" y="178"/>
                  </a:cubicBezTo>
                  <a:lnTo>
                    <a:pt x="189" y="178"/>
                  </a:lnTo>
                  <a:cubicBezTo>
                    <a:pt x="254" y="224"/>
                    <a:pt x="227" y="405"/>
                    <a:pt x="227" y="40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9" name="Google Shape;439;p28"/>
            <p:cNvSpPr/>
            <p:nvPr/>
          </p:nvSpPr>
          <p:spPr>
            <a:xfrm>
              <a:off x="1420715" y="3473250"/>
              <a:ext cx="81809" cy="125861"/>
            </a:xfrm>
            <a:custGeom>
              <a:avLst/>
              <a:gdLst/>
              <a:ahLst/>
              <a:cxnLst/>
              <a:rect l="l" t="t" r="r" b="b"/>
              <a:pathLst>
                <a:path w="172" h="265" extrusionOk="0">
                  <a:moveTo>
                    <a:pt x="14" y="0"/>
                  </a:moveTo>
                  <a:lnTo>
                    <a:pt x="14" y="0"/>
                  </a:lnTo>
                  <a:cubicBezTo>
                    <a:pt x="0" y="85"/>
                    <a:pt x="38" y="218"/>
                    <a:pt x="171" y="264"/>
                  </a:cubicBezTo>
                  <a:lnTo>
                    <a:pt x="171" y="264"/>
                  </a:lnTo>
                  <a:cubicBezTo>
                    <a:pt x="171" y="264"/>
                    <a:pt x="98" y="216"/>
                    <a:pt x="92" y="128"/>
                  </a:cubicBezTo>
                  <a:lnTo>
                    <a:pt x="92" y="128"/>
                  </a:lnTo>
                  <a:cubicBezTo>
                    <a:pt x="84" y="41"/>
                    <a:pt x="14" y="0"/>
                    <a:pt x="14"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0" name="Google Shape;440;p28"/>
            <p:cNvSpPr/>
            <p:nvPr/>
          </p:nvSpPr>
          <p:spPr>
            <a:xfrm>
              <a:off x="938248" y="3733362"/>
              <a:ext cx="268502" cy="471976"/>
            </a:xfrm>
            <a:custGeom>
              <a:avLst/>
              <a:gdLst/>
              <a:ahLst/>
              <a:cxnLst/>
              <a:rect l="l" t="t" r="r" b="b"/>
              <a:pathLst>
                <a:path w="564" h="991" extrusionOk="0">
                  <a:moveTo>
                    <a:pt x="563" y="0"/>
                  </a:moveTo>
                  <a:lnTo>
                    <a:pt x="563" y="0"/>
                  </a:lnTo>
                  <a:cubicBezTo>
                    <a:pt x="472" y="218"/>
                    <a:pt x="374" y="387"/>
                    <a:pt x="122" y="651"/>
                  </a:cubicBezTo>
                  <a:lnTo>
                    <a:pt x="122" y="651"/>
                  </a:lnTo>
                  <a:cubicBezTo>
                    <a:pt x="0" y="780"/>
                    <a:pt x="44" y="990"/>
                    <a:pt x="44" y="990"/>
                  </a:cubicBezTo>
                  <a:lnTo>
                    <a:pt x="44" y="990"/>
                  </a:lnTo>
                  <a:cubicBezTo>
                    <a:pt x="44" y="990"/>
                    <a:pt x="122" y="651"/>
                    <a:pt x="348" y="478"/>
                  </a:cubicBezTo>
                  <a:lnTo>
                    <a:pt x="348" y="478"/>
                  </a:lnTo>
                  <a:cubicBezTo>
                    <a:pt x="506" y="358"/>
                    <a:pt x="563" y="0"/>
                    <a:pt x="563"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1" name="Google Shape;441;p28"/>
            <p:cNvSpPr/>
            <p:nvPr/>
          </p:nvSpPr>
          <p:spPr>
            <a:xfrm>
              <a:off x="1483645" y="3779511"/>
              <a:ext cx="54540" cy="188791"/>
            </a:xfrm>
            <a:custGeom>
              <a:avLst/>
              <a:gdLst/>
              <a:ahLst/>
              <a:cxnLst/>
              <a:rect l="l" t="t" r="r" b="b"/>
              <a:pathLst>
                <a:path w="114" h="397" extrusionOk="0">
                  <a:moveTo>
                    <a:pt x="0" y="0"/>
                  </a:moveTo>
                  <a:lnTo>
                    <a:pt x="0" y="0"/>
                  </a:lnTo>
                  <a:cubicBezTo>
                    <a:pt x="98" y="130"/>
                    <a:pt x="0" y="396"/>
                    <a:pt x="0" y="396"/>
                  </a:cubicBezTo>
                  <a:lnTo>
                    <a:pt x="0" y="396"/>
                  </a:lnTo>
                  <a:cubicBezTo>
                    <a:pt x="0" y="396"/>
                    <a:pt x="113" y="286"/>
                    <a:pt x="108" y="215"/>
                  </a:cubicBezTo>
                  <a:lnTo>
                    <a:pt x="108" y="215"/>
                  </a:lnTo>
                  <a:cubicBezTo>
                    <a:pt x="104" y="144"/>
                    <a:pt x="0" y="0"/>
                    <a:pt x="0"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2" name="Google Shape;442;p28"/>
            <p:cNvSpPr/>
            <p:nvPr/>
          </p:nvSpPr>
          <p:spPr>
            <a:xfrm>
              <a:off x="1613702" y="3683018"/>
              <a:ext cx="184596" cy="266405"/>
            </a:xfrm>
            <a:custGeom>
              <a:avLst/>
              <a:gdLst/>
              <a:ahLst/>
              <a:cxnLst/>
              <a:rect l="l" t="t" r="r" b="b"/>
              <a:pathLst>
                <a:path w="386" h="561" extrusionOk="0">
                  <a:moveTo>
                    <a:pt x="0" y="0"/>
                  </a:moveTo>
                  <a:lnTo>
                    <a:pt x="0" y="0"/>
                  </a:lnTo>
                  <a:cubicBezTo>
                    <a:pt x="152" y="161"/>
                    <a:pt x="268" y="463"/>
                    <a:pt x="385" y="560"/>
                  </a:cubicBezTo>
                  <a:lnTo>
                    <a:pt x="385" y="560"/>
                  </a:lnTo>
                  <a:cubicBezTo>
                    <a:pt x="385" y="560"/>
                    <a:pt x="318" y="370"/>
                    <a:pt x="236" y="255"/>
                  </a:cubicBezTo>
                  <a:lnTo>
                    <a:pt x="236" y="255"/>
                  </a:lnTo>
                  <a:cubicBezTo>
                    <a:pt x="156" y="138"/>
                    <a:pt x="0" y="0"/>
                    <a:pt x="0"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3" name="Google Shape;443;p28"/>
            <p:cNvSpPr/>
            <p:nvPr/>
          </p:nvSpPr>
          <p:spPr>
            <a:xfrm>
              <a:off x="1370371" y="3662041"/>
              <a:ext cx="2097" cy="6292"/>
            </a:xfrm>
            <a:custGeom>
              <a:avLst/>
              <a:gdLst/>
              <a:ahLst/>
              <a:cxnLst/>
              <a:rect l="l" t="t" r="r" b="b"/>
              <a:pathLst>
                <a:path w="6" h="13" extrusionOk="0">
                  <a:moveTo>
                    <a:pt x="5" y="12"/>
                  </a:moveTo>
                  <a:lnTo>
                    <a:pt x="5" y="12"/>
                  </a:lnTo>
                  <a:cubicBezTo>
                    <a:pt x="4" y="11"/>
                    <a:pt x="2" y="7"/>
                    <a:pt x="0" y="0"/>
                  </a:cubicBezTo>
                  <a:lnTo>
                    <a:pt x="0" y="0"/>
                  </a:lnTo>
                  <a:cubicBezTo>
                    <a:pt x="4" y="7"/>
                    <a:pt x="5" y="11"/>
                    <a:pt x="5" y="12"/>
                  </a:cubicBezTo>
                </a:path>
              </a:pathLst>
            </a:custGeom>
            <a:solidFill>
              <a:srgbClr val="E2771E"/>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4" name="Google Shape;444;p28"/>
            <p:cNvSpPr/>
            <p:nvPr/>
          </p:nvSpPr>
          <p:spPr>
            <a:xfrm>
              <a:off x="1101867" y="3416612"/>
              <a:ext cx="60832" cy="83907"/>
            </a:xfrm>
            <a:custGeom>
              <a:avLst/>
              <a:gdLst/>
              <a:ahLst/>
              <a:cxnLst/>
              <a:rect l="l" t="t" r="r" b="b"/>
              <a:pathLst>
                <a:path w="129" h="175" extrusionOk="0">
                  <a:moveTo>
                    <a:pt x="5" y="6"/>
                  </a:moveTo>
                  <a:lnTo>
                    <a:pt x="5" y="6"/>
                  </a:lnTo>
                  <a:cubicBezTo>
                    <a:pt x="0" y="22"/>
                    <a:pt x="2" y="41"/>
                    <a:pt x="5" y="57"/>
                  </a:cubicBezTo>
                  <a:lnTo>
                    <a:pt x="5" y="57"/>
                  </a:lnTo>
                  <a:cubicBezTo>
                    <a:pt x="9" y="74"/>
                    <a:pt x="16" y="90"/>
                    <a:pt x="25" y="105"/>
                  </a:cubicBezTo>
                  <a:lnTo>
                    <a:pt x="25" y="105"/>
                  </a:lnTo>
                  <a:cubicBezTo>
                    <a:pt x="44" y="135"/>
                    <a:pt x="72" y="157"/>
                    <a:pt x="106" y="169"/>
                  </a:cubicBezTo>
                  <a:lnTo>
                    <a:pt x="106" y="169"/>
                  </a:lnTo>
                  <a:cubicBezTo>
                    <a:pt x="121" y="174"/>
                    <a:pt x="128" y="151"/>
                    <a:pt x="113" y="146"/>
                  </a:cubicBezTo>
                  <a:lnTo>
                    <a:pt x="113" y="146"/>
                  </a:lnTo>
                  <a:cubicBezTo>
                    <a:pt x="84" y="136"/>
                    <a:pt x="59" y="118"/>
                    <a:pt x="43" y="92"/>
                  </a:cubicBezTo>
                  <a:lnTo>
                    <a:pt x="43" y="92"/>
                  </a:lnTo>
                  <a:cubicBezTo>
                    <a:pt x="34" y="79"/>
                    <a:pt x="28" y="66"/>
                    <a:pt x="23" y="52"/>
                  </a:cubicBezTo>
                  <a:lnTo>
                    <a:pt x="23" y="52"/>
                  </a:lnTo>
                  <a:cubicBezTo>
                    <a:pt x="19" y="36"/>
                    <a:pt x="19" y="21"/>
                    <a:pt x="16" y="6"/>
                  </a:cubicBezTo>
                  <a:lnTo>
                    <a:pt x="16" y="6"/>
                  </a:lnTo>
                  <a:cubicBezTo>
                    <a:pt x="16" y="0"/>
                    <a:pt x="7" y="1"/>
                    <a:pt x="5" y="6"/>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5" name="Google Shape;445;p28"/>
            <p:cNvSpPr/>
            <p:nvPr/>
          </p:nvSpPr>
          <p:spPr>
            <a:xfrm>
              <a:off x="1573845" y="3857125"/>
              <a:ext cx="83907" cy="140544"/>
            </a:xfrm>
            <a:custGeom>
              <a:avLst/>
              <a:gdLst/>
              <a:ahLst/>
              <a:cxnLst/>
              <a:rect l="l" t="t" r="r" b="b"/>
              <a:pathLst>
                <a:path w="175" h="294" extrusionOk="0">
                  <a:moveTo>
                    <a:pt x="9" y="19"/>
                  </a:moveTo>
                  <a:lnTo>
                    <a:pt x="9" y="19"/>
                  </a:lnTo>
                  <a:cubicBezTo>
                    <a:pt x="75" y="89"/>
                    <a:pt x="122" y="179"/>
                    <a:pt x="142" y="274"/>
                  </a:cubicBezTo>
                  <a:lnTo>
                    <a:pt x="142" y="274"/>
                  </a:lnTo>
                  <a:cubicBezTo>
                    <a:pt x="147" y="293"/>
                    <a:pt x="174" y="284"/>
                    <a:pt x="170" y="267"/>
                  </a:cubicBezTo>
                  <a:lnTo>
                    <a:pt x="170" y="267"/>
                  </a:lnTo>
                  <a:cubicBezTo>
                    <a:pt x="147" y="166"/>
                    <a:pt x="95" y="78"/>
                    <a:pt x="20" y="8"/>
                  </a:cubicBezTo>
                  <a:lnTo>
                    <a:pt x="20" y="8"/>
                  </a:lnTo>
                  <a:cubicBezTo>
                    <a:pt x="12" y="0"/>
                    <a:pt x="0" y="13"/>
                    <a:pt x="9" y="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6" name="Google Shape;446;p28"/>
            <p:cNvSpPr/>
            <p:nvPr/>
          </p:nvSpPr>
          <p:spPr>
            <a:xfrm>
              <a:off x="1622092" y="4037525"/>
              <a:ext cx="182498" cy="526514"/>
            </a:xfrm>
            <a:custGeom>
              <a:avLst/>
              <a:gdLst/>
              <a:ahLst/>
              <a:cxnLst/>
              <a:rect l="l" t="t" r="r" b="b"/>
              <a:pathLst>
                <a:path w="384" h="1109" extrusionOk="0">
                  <a:moveTo>
                    <a:pt x="189" y="17"/>
                  </a:moveTo>
                  <a:lnTo>
                    <a:pt x="189" y="17"/>
                  </a:lnTo>
                  <a:cubicBezTo>
                    <a:pt x="259" y="161"/>
                    <a:pt x="323" y="313"/>
                    <a:pt x="330" y="475"/>
                  </a:cubicBezTo>
                  <a:lnTo>
                    <a:pt x="330" y="475"/>
                  </a:lnTo>
                  <a:cubicBezTo>
                    <a:pt x="334" y="554"/>
                    <a:pt x="325" y="634"/>
                    <a:pt x="300" y="709"/>
                  </a:cubicBezTo>
                  <a:lnTo>
                    <a:pt x="300" y="709"/>
                  </a:lnTo>
                  <a:cubicBezTo>
                    <a:pt x="277" y="780"/>
                    <a:pt x="237" y="845"/>
                    <a:pt x="189" y="902"/>
                  </a:cubicBezTo>
                  <a:lnTo>
                    <a:pt x="189" y="902"/>
                  </a:lnTo>
                  <a:cubicBezTo>
                    <a:pt x="136" y="967"/>
                    <a:pt x="73" y="1022"/>
                    <a:pt x="11" y="1079"/>
                  </a:cubicBezTo>
                  <a:lnTo>
                    <a:pt x="11" y="1079"/>
                  </a:lnTo>
                  <a:cubicBezTo>
                    <a:pt x="0" y="1089"/>
                    <a:pt x="14" y="1108"/>
                    <a:pt x="26" y="1099"/>
                  </a:cubicBezTo>
                  <a:lnTo>
                    <a:pt x="26" y="1099"/>
                  </a:lnTo>
                  <a:cubicBezTo>
                    <a:pt x="151" y="1009"/>
                    <a:pt x="267" y="894"/>
                    <a:pt x="324" y="748"/>
                  </a:cubicBezTo>
                  <a:lnTo>
                    <a:pt x="324" y="748"/>
                  </a:lnTo>
                  <a:cubicBezTo>
                    <a:pt x="383" y="594"/>
                    <a:pt x="373" y="420"/>
                    <a:pt x="323" y="264"/>
                  </a:cubicBezTo>
                  <a:lnTo>
                    <a:pt x="323" y="264"/>
                  </a:lnTo>
                  <a:cubicBezTo>
                    <a:pt x="294" y="174"/>
                    <a:pt x="254" y="89"/>
                    <a:pt x="204" y="9"/>
                  </a:cubicBezTo>
                  <a:lnTo>
                    <a:pt x="204" y="9"/>
                  </a:lnTo>
                  <a:cubicBezTo>
                    <a:pt x="197" y="0"/>
                    <a:pt x="186" y="7"/>
                    <a:pt x="189" y="1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7" name="Google Shape;447;p28"/>
            <p:cNvSpPr/>
            <p:nvPr/>
          </p:nvSpPr>
          <p:spPr>
            <a:xfrm>
              <a:off x="1345198" y="3676724"/>
              <a:ext cx="127958" cy="367094"/>
            </a:xfrm>
            <a:custGeom>
              <a:avLst/>
              <a:gdLst/>
              <a:ahLst/>
              <a:cxnLst/>
              <a:rect l="l" t="t" r="r" b="b"/>
              <a:pathLst>
                <a:path w="268" h="771" extrusionOk="0">
                  <a:moveTo>
                    <a:pt x="51" y="770"/>
                  </a:moveTo>
                  <a:lnTo>
                    <a:pt x="51" y="770"/>
                  </a:lnTo>
                  <a:cubicBezTo>
                    <a:pt x="69" y="552"/>
                    <a:pt x="156" y="514"/>
                    <a:pt x="140" y="295"/>
                  </a:cubicBezTo>
                  <a:lnTo>
                    <a:pt x="140" y="295"/>
                  </a:lnTo>
                  <a:cubicBezTo>
                    <a:pt x="132" y="175"/>
                    <a:pt x="57" y="106"/>
                    <a:pt x="0" y="0"/>
                  </a:cubicBezTo>
                  <a:lnTo>
                    <a:pt x="0" y="0"/>
                  </a:lnTo>
                  <a:cubicBezTo>
                    <a:pt x="0" y="0"/>
                    <a:pt x="267" y="214"/>
                    <a:pt x="198" y="384"/>
                  </a:cubicBezTo>
                  <a:lnTo>
                    <a:pt x="198" y="384"/>
                  </a:lnTo>
                  <a:cubicBezTo>
                    <a:pt x="137" y="536"/>
                    <a:pt x="51" y="770"/>
                    <a:pt x="51" y="77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8" name="Google Shape;448;p28"/>
            <p:cNvSpPr/>
            <p:nvPr/>
          </p:nvSpPr>
          <p:spPr>
            <a:xfrm>
              <a:off x="1395543" y="3542473"/>
              <a:ext cx="281088" cy="285285"/>
            </a:xfrm>
            <a:custGeom>
              <a:avLst/>
              <a:gdLst/>
              <a:ahLst/>
              <a:cxnLst/>
              <a:rect l="l" t="t" r="r" b="b"/>
              <a:pathLst>
                <a:path w="589" h="598" extrusionOk="0">
                  <a:moveTo>
                    <a:pt x="588" y="597"/>
                  </a:moveTo>
                  <a:lnTo>
                    <a:pt x="588" y="597"/>
                  </a:lnTo>
                  <a:cubicBezTo>
                    <a:pt x="524" y="513"/>
                    <a:pt x="435" y="416"/>
                    <a:pt x="346" y="388"/>
                  </a:cubicBezTo>
                  <a:lnTo>
                    <a:pt x="346" y="388"/>
                  </a:lnTo>
                  <a:cubicBezTo>
                    <a:pt x="274" y="364"/>
                    <a:pt x="209" y="309"/>
                    <a:pt x="154" y="244"/>
                  </a:cubicBezTo>
                  <a:lnTo>
                    <a:pt x="154" y="244"/>
                  </a:lnTo>
                  <a:cubicBezTo>
                    <a:pt x="150" y="239"/>
                    <a:pt x="145" y="233"/>
                    <a:pt x="140" y="227"/>
                  </a:cubicBezTo>
                  <a:lnTo>
                    <a:pt x="140" y="227"/>
                  </a:lnTo>
                  <a:cubicBezTo>
                    <a:pt x="75" y="147"/>
                    <a:pt x="26" y="56"/>
                    <a:pt x="0" y="0"/>
                  </a:cubicBezTo>
                  <a:lnTo>
                    <a:pt x="0" y="0"/>
                  </a:lnTo>
                  <a:cubicBezTo>
                    <a:pt x="14" y="18"/>
                    <a:pt x="33" y="37"/>
                    <a:pt x="57" y="56"/>
                  </a:cubicBezTo>
                  <a:lnTo>
                    <a:pt x="57" y="56"/>
                  </a:lnTo>
                  <a:cubicBezTo>
                    <a:pt x="176" y="151"/>
                    <a:pt x="472" y="419"/>
                    <a:pt x="525" y="501"/>
                  </a:cubicBezTo>
                  <a:lnTo>
                    <a:pt x="525" y="501"/>
                  </a:lnTo>
                  <a:cubicBezTo>
                    <a:pt x="544" y="531"/>
                    <a:pt x="565" y="562"/>
                    <a:pt x="588" y="59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9" name="Google Shape;449;p28"/>
            <p:cNvSpPr/>
            <p:nvPr/>
          </p:nvSpPr>
          <p:spPr>
            <a:xfrm>
              <a:off x="969713" y="3733362"/>
              <a:ext cx="331433" cy="566375"/>
            </a:xfrm>
            <a:custGeom>
              <a:avLst/>
              <a:gdLst/>
              <a:ahLst/>
              <a:cxnLst/>
              <a:rect l="l" t="t" r="r" b="b"/>
              <a:pathLst>
                <a:path w="698" h="1190" extrusionOk="0">
                  <a:moveTo>
                    <a:pt x="197" y="1189"/>
                  </a:moveTo>
                  <a:lnTo>
                    <a:pt x="197" y="1189"/>
                  </a:lnTo>
                  <a:cubicBezTo>
                    <a:pt x="197" y="1189"/>
                    <a:pt x="0" y="963"/>
                    <a:pt x="340" y="651"/>
                  </a:cubicBezTo>
                  <a:lnTo>
                    <a:pt x="340" y="651"/>
                  </a:lnTo>
                  <a:cubicBezTo>
                    <a:pt x="678" y="338"/>
                    <a:pt x="630" y="0"/>
                    <a:pt x="630" y="0"/>
                  </a:cubicBezTo>
                  <a:lnTo>
                    <a:pt x="630" y="0"/>
                  </a:lnTo>
                  <a:cubicBezTo>
                    <a:pt x="630" y="0"/>
                    <a:pt x="697" y="416"/>
                    <a:pt x="550" y="566"/>
                  </a:cubicBezTo>
                  <a:lnTo>
                    <a:pt x="550" y="566"/>
                  </a:lnTo>
                  <a:cubicBezTo>
                    <a:pt x="482" y="635"/>
                    <a:pt x="281" y="720"/>
                    <a:pt x="214" y="848"/>
                  </a:cubicBezTo>
                  <a:lnTo>
                    <a:pt x="214" y="848"/>
                  </a:lnTo>
                  <a:cubicBezTo>
                    <a:pt x="136" y="1000"/>
                    <a:pt x="197" y="1189"/>
                    <a:pt x="197" y="118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0" name="Google Shape;450;p28"/>
            <p:cNvSpPr/>
            <p:nvPr/>
          </p:nvSpPr>
          <p:spPr>
            <a:xfrm>
              <a:off x="1173189" y="3408222"/>
              <a:ext cx="197183" cy="253817"/>
            </a:xfrm>
            <a:custGeom>
              <a:avLst/>
              <a:gdLst/>
              <a:ahLst/>
              <a:cxnLst/>
              <a:rect l="l" t="t" r="r" b="b"/>
              <a:pathLst>
                <a:path w="413" h="532" extrusionOk="0">
                  <a:moveTo>
                    <a:pt x="254" y="237"/>
                  </a:moveTo>
                  <a:lnTo>
                    <a:pt x="254" y="237"/>
                  </a:lnTo>
                  <a:cubicBezTo>
                    <a:pt x="326" y="319"/>
                    <a:pt x="392" y="480"/>
                    <a:pt x="412" y="531"/>
                  </a:cubicBezTo>
                  <a:lnTo>
                    <a:pt x="412" y="531"/>
                  </a:lnTo>
                  <a:cubicBezTo>
                    <a:pt x="401" y="506"/>
                    <a:pt x="363" y="451"/>
                    <a:pt x="254" y="373"/>
                  </a:cubicBezTo>
                  <a:lnTo>
                    <a:pt x="254" y="373"/>
                  </a:lnTo>
                  <a:cubicBezTo>
                    <a:pt x="102" y="264"/>
                    <a:pt x="0" y="113"/>
                    <a:pt x="27" y="0"/>
                  </a:cubicBezTo>
                  <a:lnTo>
                    <a:pt x="27" y="0"/>
                  </a:lnTo>
                  <a:cubicBezTo>
                    <a:pt x="78" y="101"/>
                    <a:pt x="157" y="167"/>
                    <a:pt x="253" y="237"/>
                  </a:cubicBezTo>
                  <a:lnTo>
                    <a:pt x="253" y="237"/>
                  </a:lnTo>
                  <a:lnTo>
                    <a:pt x="254" y="237"/>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1" name="Google Shape;451;p28"/>
            <p:cNvSpPr/>
            <p:nvPr/>
          </p:nvSpPr>
          <p:spPr>
            <a:xfrm>
              <a:off x="1498329" y="4190656"/>
              <a:ext cx="130057" cy="79712"/>
            </a:xfrm>
            <a:custGeom>
              <a:avLst/>
              <a:gdLst/>
              <a:ahLst/>
              <a:cxnLst/>
              <a:rect l="l" t="t" r="r" b="b"/>
              <a:pathLst>
                <a:path w="272" h="169" extrusionOk="0">
                  <a:moveTo>
                    <a:pt x="99" y="161"/>
                  </a:moveTo>
                  <a:lnTo>
                    <a:pt x="99" y="161"/>
                  </a:lnTo>
                  <a:cubicBezTo>
                    <a:pt x="142" y="168"/>
                    <a:pt x="192" y="163"/>
                    <a:pt x="225" y="131"/>
                  </a:cubicBezTo>
                  <a:lnTo>
                    <a:pt x="225" y="131"/>
                  </a:lnTo>
                  <a:cubicBezTo>
                    <a:pt x="252" y="106"/>
                    <a:pt x="265" y="69"/>
                    <a:pt x="268" y="34"/>
                  </a:cubicBezTo>
                  <a:lnTo>
                    <a:pt x="268" y="34"/>
                  </a:lnTo>
                  <a:cubicBezTo>
                    <a:pt x="270" y="23"/>
                    <a:pt x="270" y="12"/>
                    <a:pt x="271" y="0"/>
                  </a:cubicBezTo>
                  <a:lnTo>
                    <a:pt x="271" y="0"/>
                  </a:lnTo>
                  <a:cubicBezTo>
                    <a:pt x="223" y="70"/>
                    <a:pt x="155" y="120"/>
                    <a:pt x="55" y="125"/>
                  </a:cubicBezTo>
                  <a:lnTo>
                    <a:pt x="55" y="125"/>
                  </a:lnTo>
                  <a:cubicBezTo>
                    <a:pt x="36" y="127"/>
                    <a:pt x="18" y="127"/>
                    <a:pt x="0" y="127"/>
                  </a:cubicBezTo>
                  <a:lnTo>
                    <a:pt x="0" y="127"/>
                  </a:lnTo>
                  <a:cubicBezTo>
                    <a:pt x="31" y="143"/>
                    <a:pt x="65" y="155"/>
                    <a:pt x="99" y="16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2" name="Google Shape;452;p28"/>
            <p:cNvSpPr/>
            <p:nvPr/>
          </p:nvSpPr>
          <p:spPr>
            <a:xfrm>
              <a:off x="1372468" y="4092065"/>
              <a:ext cx="310457" cy="255915"/>
            </a:xfrm>
            <a:custGeom>
              <a:avLst/>
              <a:gdLst/>
              <a:ahLst/>
              <a:cxnLst/>
              <a:rect l="l" t="t" r="r" b="b"/>
              <a:pathLst>
                <a:path w="651" h="537" extrusionOk="0">
                  <a:moveTo>
                    <a:pt x="617" y="0"/>
                  </a:moveTo>
                  <a:lnTo>
                    <a:pt x="617" y="0"/>
                  </a:lnTo>
                  <a:cubicBezTo>
                    <a:pt x="604" y="61"/>
                    <a:pt x="584" y="123"/>
                    <a:pt x="555" y="176"/>
                  </a:cubicBezTo>
                  <a:lnTo>
                    <a:pt x="555" y="176"/>
                  </a:lnTo>
                  <a:cubicBezTo>
                    <a:pt x="559" y="246"/>
                    <a:pt x="547" y="326"/>
                    <a:pt x="484" y="366"/>
                  </a:cubicBezTo>
                  <a:lnTo>
                    <a:pt x="484" y="366"/>
                  </a:lnTo>
                  <a:cubicBezTo>
                    <a:pt x="440" y="395"/>
                    <a:pt x="383" y="394"/>
                    <a:pt x="333" y="382"/>
                  </a:cubicBezTo>
                  <a:lnTo>
                    <a:pt x="333" y="382"/>
                  </a:lnTo>
                  <a:cubicBezTo>
                    <a:pt x="293" y="370"/>
                    <a:pt x="254" y="352"/>
                    <a:pt x="220" y="330"/>
                  </a:cubicBezTo>
                  <a:lnTo>
                    <a:pt x="220" y="330"/>
                  </a:lnTo>
                  <a:cubicBezTo>
                    <a:pt x="141" y="323"/>
                    <a:pt x="63" y="302"/>
                    <a:pt x="0" y="261"/>
                  </a:cubicBezTo>
                  <a:lnTo>
                    <a:pt x="0" y="261"/>
                  </a:lnTo>
                  <a:cubicBezTo>
                    <a:pt x="23" y="296"/>
                    <a:pt x="49" y="329"/>
                    <a:pt x="76" y="358"/>
                  </a:cubicBezTo>
                  <a:lnTo>
                    <a:pt x="76" y="358"/>
                  </a:lnTo>
                  <a:cubicBezTo>
                    <a:pt x="153" y="441"/>
                    <a:pt x="258" y="519"/>
                    <a:pt x="374" y="531"/>
                  </a:cubicBezTo>
                  <a:lnTo>
                    <a:pt x="374" y="531"/>
                  </a:lnTo>
                  <a:cubicBezTo>
                    <a:pt x="428" y="536"/>
                    <a:pt x="484" y="526"/>
                    <a:pt x="530" y="496"/>
                  </a:cubicBezTo>
                  <a:lnTo>
                    <a:pt x="530" y="496"/>
                  </a:lnTo>
                  <a:cubicBezTo>
                    <a:pt x="577" y="462"/>
                    <a:pt x="605" y="410"/>
                    <a:pt x="620" y="355"/>
                  </a:cubicBezTo>
                  <a:lnTo>
                    <a:pt x="620" y="355"/>
                  </a:lnTo>
                  <a:cubicBezTo>
                    <a:pt x="650" y="240"/>
                    <a:pt x="633" y="115"/>
                    <a:pt x="617"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3" name="Google Shape;453;p28"/>
            <p:cNvSpPr/>
            <p:nvPr/>
          </p:nvSpPr>
          <p:spPr>
            <a:xfrm>
              <a:off x="1286463" y="3985084"/>
              <a:ext cx="455196" cy="570565"/>
            </a:xfrm>
            <a:custGeom>
              <a:avLst/>
              <a:gdLst/>
              <a:ahLst/>
              <a:cxnLst/>
              <a:rect l="l" t="t" r="r" b="b"/>
              <a:pathLst>
                <a:path w="955" h="1201" extrusionOk="0">
                  <a:moveTo>
                    <a:pt x="920" y="433"/>
                  </a:moveTo>
                  <a:lnTo>
                    <a:pt x="920" y="433"/>
                  </a:lnTo>
                  <a:cubicBezTo>
                    <a:pt x="900" y="288"/>
                    <a:pt x="869" y="140"/>
                    <a:pt x="818" y="0"/>
                  </a:cubicBezTo>
                  <a:lnTo>
                    <a:pt x="818" y="0"/>
                  </a:lnTo>
                  <a:cubicBezTo>
                    <a:pt x="818" y="23"/>
                    <a:pt x="818" y="52"/>
                    <a:pt x="815" y="86"/>
                  </a:cubicBezTo>
                  <a:lnTo>
                    <a:pt x="815" y="86"/>
                  </a:lnTo>
                  <a:cubicBezTo>
                    <a:pt x="829" y="149"/>
                    <a:pt x="841" y="212"/>
                    <a:pt x="849" y="275"/>
                  </a:cubicBezTo>
                  <a:lnTo>
                    <a:pt x="849" y="275"/>
                  </a:lnTo>
                  <a:cubicBezTo>
                    <a:pt x="864" y="403"/>
                    <a:pt x="877" y="550"/>
                    <a:pt x="815" y="668"/>
                  </a:cubicBezTo>
                  <a:lnTo>
                    <a:pt x="815" y="668"/>
                  </a:lnTo>
                  <a:cubicBezTo>
                    <a:pt x="755" y="782"/>
                    <a:pt x="627" y="824"/>
                    <a:pt x="506" y="798"/>
                  </a:cubicBezTo>
                  <a:lnTo>
                    <a:pt x="506" y="798"/>
                  </a:lnTo>
                  <a:cubicBezTo>
                    <a:pt x="379" y="768"/>
                    <a:pt x="268" y="679"/>
                    <a:pt x="189" y="579"/>
                  </a:cubicBezTo>
                  <a:lnTo>
                    <a:pt x="189" y="579"/>
                  </a:lnTo>
                  <a:cubicBezTo>
                    <a:pt x="136" y="514"/>
                    <a:pt x="87" y="436"/>
                    <a:pt x="64" y="353"/>
                  </a:cubicBezTo>
                  <a:lnTo>
                    <a:pt x="64" y="353"/>
                  </a:lnTo>
                  <a:lnTo>
                    <a:pt x="64" y="353"/>
                  </a:lnTo>
                  <a:lnTo>
                    <a:pt x="64" y="353"/>
                  </a:lnTo>
                  <a:cubicBezTo>
                    <a:pt x="29" y="263"/>
                    <a:pt x="28" y="146"/>
                    <a:pt x="35" y="48"/>
                  </a:cubicBezTo>
                  <a:lnTo>
                    <a:pt x="35" y="48"/>
                  </a:lnTo>
                  <a:cubicBezTo>
                    <a:pt x="0" y="159"/>
                    <a:pt x="0" y="283"/>
                    <a:pt x="27" y="397"/>
                  </a:cubicBezTo>
                  <a:lnTo>
                    <a:pt x="27" y="397"/>
                  </a:lnTo>
                  <a:cubicBezTo>
                    <a:pt x="61" y="556"/>
                    <a:pt x="144" y="700"/>
                    <a:pt x="244" y="826"/>
                  </a:cubicBezTo>
                  <a:lnTo>
                    <a:pt x="244" y="826"/>
                  </a:lnTo>
                  <a:cubicBezTo>
                    <a:pt x="349" y="955"/>
                    <a:pt x="475" y="1068"/>
                    <a:pt x="625" y="1143"/>
                  </a:cubicBezTo>
                  <a:lnTo>
                    <a:pt x="625" y="1143"/>
                  </a:lnTo>
                  <a:cubicBezTo>
                    <a:pt x="670" y="1166"/>
                    <a:pt x="718" y="1186"/>
                    <a:pt x="767" y="1200"/>
                  </a:cubicBezTo>
                  <a:lnTo>
                    <a:pt x="767" y="1200"/>
                  </a:lnTo>
                  <a:cubicBezTo>
                    <a:pt x="821" y="1122"/>
                    <a:pt x="872" y="1034"/>
                    <a:pt x="913" y="942"/>
                  </a:cubicBezTo>
                  <a:lnTo>
                    <a:pt x="913" y="942"/>
                  </a:lnTo>
                  <a:cubicBezTo>
                    <a:pt x="954" y="778"/>
                    <a:pt x="943" y="600"/>
                    <a:pt x="920" y="43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4" name="Google Shape;454;p28"/>
            <p:cNvSpPr/>
            <p:nvPr/>
          </p:nvSpPr>
          <p:spPr>
            <a:xfrm>
              <a:off x="1678729" y="3962009"/>
              <a:ext cx="98591" cy="425830"/>
            </a:xfrm>
            <a:custGeom>
              <a:avLst/>
              <a:gdLst/>
              <a:ahLst/>
              <a:cxnLst/>
              <a:rect l="l" t="t" r="r" b="b"/>
              <a:pathLst>
                <a:path w="209" h="895" extrusionOk="0">
                  <a:moveTo>
                    <a:pt x="0" y="0"/>
                  </a:moveTo>
                  <a:lnTo>
                    <a:pt x="0" y="0"/>
                  </a:lnTo>
                  <a:cubicBezTo>
                    <a:pt x="30" y="80"/>
                    <a:pt x="55" y="163"/>
                    <a:pt x="75" y="246"/>
                  </a:cubicBezTo>
                  <a:lnTo>
                    <a:pt x="75" y="246"/>
                  </a:lnTo>
                  <a:cubicBezTo>
                    <a:pt x="117" y="420"/>
                    <a:pt x="142" y="601"/>
                    <a:pt x="138" y="780"/>
                  </a:cubicBezTo>
                  <a:lnTo>
                    <a:pt x="138" y="780"/>
                  </a:lnTo>
                  <a:cubicBezTo>
                    <a:pt x="137" y="818"/>
                    <a:pt x="134" y="856"/>
                    <a:pt x="129" y="894"/>
                  </a:cubicBezTo>
                  <a:lnTo>
                    <a:pt x="129" y="894"/>
                  </a:lnTo>
                  <a:cubicBezTo>
                    <a:pt x="153" y="827"/>
                    <a:pt x="169" y="758"/>
                    <a:pt x="175" y="689"/>
                  </a:cubicBezTo>
                  <a:lnTo>
                    <a:pt x="175" y="689"/>
                  </a:lnTo>
                  <a:cubicBezTo>
                    <a:pt x="208" y="297"/>
                    <a:pt x="32" y="44"/>
                    <a:pt x="0"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5" name="Google Shape;455;p28"/>
            <p:cNvSpPr/>
            <p:nvPr/>
          </p:nvSpPr>
          <p:spPr>
            <a:xfrm>
              <a:off x="1213044" y="3917958"/>
              <a:ext cx="425830" cy="721603"/>
            </a:xfrm>
            <a:custGeom>
              <a:avLst/>
              <a:gdLst/>
              <a:ahLst/>
              <a:cxnLst/>
              <a:rect l="l" t="t" r="r" b="b"/>
              <a:pathLst>
                <a:path w="895" h="1517" extrusionOk="0">
                  <a:moveTo>
                    <a:pt x="219" y="0"/>
                  </a:moveTo>
                  <a:lnTo>
                    <a:pt x="219" y="0"/>
                  </a:lnTo>
                  <a:cubicBezTo>
                    <a:pt x="151" y="84"/>
                    <a:pt x="84" y="164"/>
                    <a:pt x="23" y="241"/>
                  </a:cubicBezTo>
                  <a:lnTo>
                    <a:pt x="23" y="241"/>
                  </a:lnTo>
                  <a:cubicBezTo>
                    <a:pt x="6" y="363"/>
                    <a:pt x="0" y="485"/>
                    <a:pt x="11" y="609"/>
                  </a:cubicBezTo>
                  <a:lnTo>
                    <a:pt x="11" y="609"/>
                  </a:lnTo>
                  <a:cubicBezTo>
                    <a:pt x="34" y="881"/>
                    <a:pt x="145" y="1142"/>
                    <a:pt x="326" y="1348"/>
                  </a:cubicBezTo>
                  <a:lnTo>
                    <a:pt x="326" y="1348"/>
                  </a:lnTo>
                  <a:cubicBezTo>
                    <a:pt x="381" y="1411"/>
                    <a:pt x="442" y="1465"/>
                    <a:pt x="506" y="1516"/>
                  </a:cubicBezTo>
                  <a:lnTo>
                    <a:pt x="506" y="1516"/>
                  </a:lnTo>
                  <a:cubicBezTo>
                    <a:pt x="508" y="1516"/>
                    <a:pt x="509" y="1516"/>
                    <a:pt x="512" y="1516"/>
                  </a:cubicBezTo>
                  <a:lnTo>
                    <a:pt x="512" y="1516"/>
                  </a:lnTo>
                  <a:cubicBezTo>
                    <a:pt x="639" y="1516"/>
                    <a:pt x="752" y="1488"/>
                    <a:pt x="851" y="1440"/>
                  </a:cubicBezTo>
                  <a:lnTo>
                    <a:pt x="851" y="1440"/>
                  </a:lnTo>
                  <a:cubicBezTo>
                    <a:pt x="865" y="1421"/>
                    <a:pt x="880" y="1401"/>
                    <a:pt x="894" y="1382"/>
                  </a:cubicBezTo>
                  <a:lnTo>
                    <a:pt x="894" y="1382"/>
                  </a:lnTo>
                  <a:cubicBezTo>
                    <a:pt x="824" y="1360"/>
                    <a:pt x="756" y="1328"/>
                    <a:pt x="695" y="1291"/>
                  </a:cubicBezTo>
                  <a:lnTo>
                    <a:pt x="695" y="1291"/>
                  </a:lnTo>
                  <a:cubicBezTo>
                    <a:pt x="543" y="1201"/>
                    <a:pt x="417" y="1075"/>
                    <a:pt x="316" y="931"/>
                  </a:cubicBezTo>
                  <a:lnTo>
                    <a:pt x="316" y="931"/>
                  </a:lnTo>
                  <a:cubicBezTo>
                    <a:pt x="216" y="792"/>
                    <a:pt x="143" y="639"/>
                    <a:pt x="122" y="468"/>
                  </a:cubicBezTo>
                  <a:lnTo>
                    <a:pt x="122" y="468"/>
                  </a:lnTo>
                  <a:cubicBezTo>
                    <a:pt x="102" y="318"/>
                    <a:pt x="129" y="166"/>
                    <a:pt x="210" y="39"/>
                  </a:cubicBezTo>
                  <a:lnTo>
                    <a:pt x="210" y="39"/>
                  </a:lnTo>
                  <a:cubicBezTo>
                    <a:pt x="215" y="16"/>
                    <a:pt x="217" y="3"/>
                    <a:pt x="21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6" name="Google Shape;456;p28"/>
            <p:cNvSpPr/>
            <p:nvPr/>
          </p:nvSpPr>
          <p:spPr>
            <a:xfrm>
              <a:off x="1181579" y="4081577"/>
              <a:ext cx="255917" cy="555885"/>
            </a:xfrm>
            <a:custGeom>
              <a:avLst/>
              <a:gdLst/>
              <a:ahLst/>
              <a:cxnLst/>
              <a:rect l="l" t="t" r="r" b="b"/>
              <a:pathLst>
                <a:path w="538" h="1170" extrusionOk="0">
                  <a:moveTo>
                    <a:pt x="135" y="618"/>
                  </a:moveTo>
                  <a:lnTo>
                    <a:pt x="135" y="618"/>
                  </a:lnTo>
                  <a:cubicBezTo>
                    <a:pt x="60" y="420"/>
                    <a:pt x="40" y="209"/>
                    <a:pt x="56" y="0"/>
                  </a:cubicBezTo>
                  <a:lnTo>
                    <a:pt x="56" y="0"/>
                  </a:lnTo>
                  <a:cubicBezTo>
                    <a:pt x="27" y="114"/>
                    <a:pt x="9" y="230"/>
                    <a:pt x="5" y="348"/>
                  </a:cubicBezTo>
                  <a:lnTo>
                    <a:pt x="5" y="348"/>
                  </a:lnTo>
                  <a:cubicBezTo>
                    <a:pt x="0" y="505"/>
                    <a:pt x="23" y="667"/>
                    <a:pt x="92" y="810"/>
                  </a:cubicBezTo>
                  <a:lnTo>
                    <a:pt x="92" y="810"/>
                  </a:lnTo>
                  <a:cubicBezTo>
                    <a:pt x="144" y="919"/>
                    <a:pt x="212" y="1019"/>
                    <a:pt x="292" y="1111"/>
                  </a:cubicBezTo>
                  <a:lnTo>
                    <a:pt x="292" y="1111"/>
                  </a:lnTo>
                  <a:cubicBezTo>
                    <a:pt x="373" y="1143"/>
                    <a:pt x="458" y="1164"/>
                    <a:pt x="537" y="1169"/>
                  </a:cubicBezTo>
                  <a:lnTo>
                    <a:pt x="537" y="1169"/>
                  </a:lnTo>
                  <a:cubicBezTo>
                    <a:pt x="359" y="1024"/>
                    <a:pt x="219" y="835"/>
                    <a:pt x="135" y="6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7" name="Google Shape;457;p28"/>
            <p:cNvSpPr/>
            <p:nvPr/>
          </p:nvSpPr>
          <p:spPr>
            <a:xfrm>
              <a:off x="1124941" y="4085772"/>
              <a:ext cx="125861" cy="467781"/>
            </a:xfrm>
            <a:custGeom>
              <a:avLst/>
              <a:gdLst/>
              <a:ahLst/>
              <a:cxnLst/>
              <a:rect l="l" t="t" r="r" b="b"/>
              <a:pathLst>
                <a:path w="266" h="985" extrusionOk="0">
                  <a:moveTo>
                    <a:pt x="150" y="773"/>
                  </a:moveTo>
                  <a:lnTo>
                    <a:pt x="150" y="773"/>
                  </a:lnTo>
                  <a:cubicBezTo>
                    <a:pt x="53" y="525"/>
                    <a:pt x="64" y="254"/>
                    <a:pt x="127" y="0"/>
                  </a:cubicBezTo>
                  <a:lnTo>
                    <a:pt x="127" y="0"/>
                  </a:lnTo>
                  <a:cubicBezTo>
                    <a:pt x="49" y="121"/>
                    <a:pt x="0" y="245"/>
                    <a:pt x="12" y="387"/>
                  </a:cubicBezTo>
                  <a:lnTo>
                    <a:pt x="12" y="387"/>
                  </a:lnTo>
                  <a:cubicBezTo>
                    <a:pt x="29" y="614"/>
                    <a:pt x="141" y="833"/>
                    <a:pt x="265" y="984"/>
                  </a:cubicBezTo>
                  <a:lnTo>
                    <a:pt x="265" y="984"/>
                  </a:lnTo>
                  <a:cubicBezTo>
                    <a:pt x="219" y="917"/>
                    <a:pt x="180" y="847"/>
                    <a:pt x="150" y="77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8" name="Google Shape;458;p28"/>
            <p:cNvSpPr/>
            <p:nvPr/>
          </p:nvSpPr>
          <p:spPr>
            <a:xfrm>
              <a:off x="980202" y="4404619"/>
              <a:ext cx="1044644" cy="388069"/>
            </a:xfrm>
            <a:custGeom>
              <a:avLst/>
              <a:gdLst/>
              <a:ahLst/>
              <a:cxnLst/>
              <a:rect l="l" t="t" r="r" b="b"/>
              <a:pathLst>
                <a:path w="2195" h="817" extrusionOk="0">
                  <a:moveTo>
                    <a:pt x="0" y="185"/>
                  </a:moveTo>
                  <a:lnTo>
                    <a:pt x="461" y="244"/>
                  </a:lnTo>
                  <a:lnTo>
                    <a:pt x="461" y="244"/>
                  </a:lnTo>
                  <a:cubicBezTo>
                    <a:pt x="461" y="244"/>
                    <a:pt x="1283" y="59"/>
                    <a:pt x="1577" y="29"/>
                  </a:cubicBezTo>
                  <a:lnTo>
                    <a:pt x="1577" y="29"/>
                  </a:lnTo>
                  <a:cubicBezTo>
                    <a:pt x="1870" y="0"/>
                    <a:pt x="2014" y="29"/>
                    <a:pt x="2014" y="29"/>
                  </a:cubicBezTo>
                  <a:lnTo>
                    <a:pt x="2014" y="29"/>
                  </a:lnTo>
                  <a:cubicBezTo>
                    <a:pt x="2014" y="29"/>
                    <a:pt x="2194" y="159"/>
                    <a:pt x="2094" y="374"/>
                  </a:cubicBezTo>
                  <a:lnTo>
                    <a:pt x="2094" y="374"/>
                  </a:lnTo>
                  <a:cubicBezTo>
                    <a:pt x="1993" y="588"/>
                    <a:pt x="1877" y="660"/>
                    <a:pt x="1877" y="660"/>
                  </a:cubicBezTo>
                  <a:lnTo>
                    <a:pt x="1877" y="660"/>
                  </a:lnTo>
                  <a:cubicBezTo>
                    <a:pt x="1877" y="660"/>
                    <a:pt x="967" y="762"/>
                    <a:pt x="677" y="755"/>
                  </a:cubicBezTo>
                  <a:lnTo>
                    <a:pt x="677" y="755"/>
                  </a:lnTo>
                  <a:cubicBezTo>
                    <a:pt x="388" y="748"/>
                    <a:pt x="388" y="816"/>
                    <a:pt x="267" y="799"/>
                  </a:cubicBezTo>
                  <a:lnTo>
                    <a:pt x="267" y="799"/>
                  </a:lnTo>
                  <a:cubicBezTo>
                    <a:pt x="146" y="780"/>
                    <a:pt x="0" y="185"/>
                    <a:pt x="0" y="1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9" name="Google Shape;459;p28"/>
            <p:cNvSpPr/>
            <p:nvPr/>
          </p:nvSpPr>
          <p:spPr>
            <a:xfrm>
              <a:off x="869024" y="4492722"/>
              <a:ext cx="457295" cy="291576"/>
            </a:xfrm>
            <a:custGeom>
              <a:avLst/>
              <a:gdLst/>
              <a:ahLst/>
              <a:cxnLst/>
              <a:rect l="l" t="t" r="r" b="b"/>
              <a:pathLst>
                <a:path w="963" h="615" extrusionOk="0">
                  <a:moveTo>
                    <a:pt x="670" y="181"/>
                  </a:moveTo>
                  <a:lnTo>
                    <a:pt x="670" y="181"/>
                  </a:lnTo>
                  <a:cubicBezTo>
                    <a:pt x="788" y="263"/>
                    <a:pt x="962" y="614"/>
                    <a:pt x="498" y="614"/>
                  </a:cubicBezTo>
                  <a:lnTo>
                    <a:pt x="498" y="614"/>
                  </a:lnTo>
                  <a:cubicBezTo>
                    <a:pt x="35" y="614"/>
                    <a:pt x="0" y="2"/>
                    <a:pt x="232" y="0"/>
                  </a:cubicBezTo>
                  <a:lnTo>
                    <a:pt x="232" y="0"/>
                  </a:lnTo>
                  <a:cubicBezTo>
                    <a:pt x="379" y="0"/>
                    <a:pt x="486" y="55"/>
                    <a:pt x="670" y="18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0" name="Google Shape;460;p28"/>
            <p:cNvSpPr/>
            <p:nvPr/>
          </p:nvSpPr>
          <p:spPr>
            <a:xfrm>
              <a:off x="902587" y="4515796"/>
              <a:ext cx="383875" cy="245428"/>
            </a:xfrm>
            <a:custGeom>
              <a:avLst/>
              <a:gdLst/>
              <a:ahLst/>
              <a:cxnLst/>
              <a:rect l="l" t="t" r="r" b="b"/>
              <a:pathLst>
                <a:path w="808" h="517" extrusionOk="0">
                  <a:moveTo>
                    <a:pt x="561" y="153"/>
                  </a:moveTo>
                  <a:lnTo>
                    <a:pt x="561" y="153"/>
                  </a:lnTo>
                  <a:cubicBezTo>
                    <a:pt x="661" y="222"/>
                    <a:pt x="807" y="516"/>
                    <a:pt x="418" y="516"/>
                  </a:cubicBezTo>
                  <a:lnTo>
                    <a:pt x="418" y="516"/>
                  </a:lnTo>
                  <a:cubicBezTo>
                    <a:pt x="30" y="516"/>
                    <a:pt x="0" y="2"/>
                    <a:pt x="195" y="1"/>
                  </a:cubicBezTo>
                  <a:lnTo>
                    <a:pt x="195" y="1"/>
                  </a:lnTo>
                  <a:cubicBezTo>
                    <a:pt x="318" y="0"/>
                    <a:pt x="407" y="47"/>
                    <a:pt x="561" y="15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1" name="Google Shape;461;p28"/>
            <p:cNvSpPr/>
            <p:nvPr/>
          </p:nvSpPr>
          <p:spPr>
            <a:xfrm>
              <a:off x="967616" y="4564043"/>
              <a:ext cx="113275" cy="138447"/>
            </a:xfrm>
            <a:custGeom>
              <a:avLst/>
              <a:gdLst/>
              <a:ahLst/>
              <a:cxnLst/>
              <a:rect l="l" t="t" r="r" b="b"/>
              <a:pathLst>
                <a:path w="236" h="291" extrusionOk="0">
                  <a:moveTo>
                    <a:pt x="19" y="6"/>
                  </a:moveTo>
                  <a:lnTo>
                    <a:pt x="19" y="6"/>
                  </a:lnTo>
                  <a:cubicBezTo>
                    <a:pt x="10" y="53"/>
                    <a:pt x="0" y="103"/>
                    <a:pt x="14" y="151"/>
                  </a:cubicBezTo>
                  <a:lnTo>
                    <a:pt x="14" y="151"/>
                  </a:lnTo>
                  <a:cubicBezTo>
                    <a:pt x="32" y="204"/>
                    <a:pt x="80" y="233"/>
                    <a:pt x="126" y="256"/>
                  </a:cubicBezTo>
                  <a:lnTo>
                    <a:pt x="126" y="256"/>
                  </a:lnTo>
                  <a:cubicBezTo>
                    <a:pt x="156" y="268"/>
                    <a:pt x="186" y="280"/>
                    <a:pt x="217" y="287"/>
                  </a:cubicBezTo>
                  <a:lnTo>
                    <a:pt x="217" y="287"/>
                  </a:lnTo>
                  <a:cubicBezTo>
                    <a:pt x="229" y="290"/>
                    <a:pt x="235" y="270"/>
                    <a:pt x="222" y="268"/>
                  </a:cubicBezTo>
                  <a:lnTo>
                    <a:pt x="222" y="268"/>
                  </a:lnTo>
                  <a:cubicBezTo>
                    <a:pt x="190" y="260"/>
                    <a:pt x="157" y="248"/>
                    <a:pt x="125" y="233"/>
                  </a:cubicBezTo>
                  <a:lnTo>
                    <a:pt x="125" y="233"/>
                  </a:lnTo>
                  <a:cubicBezTo>
                    <a:pt x="98" y="219"/>
                    <a:pt x="70" y="204"/>
                    <a:pt x="50" y="179"/>
                  </a:cubicBezTo>
                  <a:lnTo>
                    <a:pt x="50" y="179"/>
                  </a:lnTo>
                  <a:cubicBezTo>
                    <a:pt x="12" y="134"/>
                    <a:pt x="19" y="63"/>
                    <a:pt x="28" y="8"/>
                  </a:cubicBezTo>
                  <a:lnTo>
                    <a:pt x="28" y="8"/>
                  </a:lnTo>
                  <a:cubicBezTo>
                    <a:pt x="30" y="2"/>
                    <a:pt x="21" y="0"/>
                    <a:pt x="19" y="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2" name="Google Shape;462;p28"/>
            <p:cNvSpPr/>
            <p:nvPr/>
          </p:nvSpPr>
          <p:spPr>
            <a:xfrm>
              <a:off x="1036839" y="4564043"/>
              <a:ext cx="132154" cy="184595"/>
            </a:xfrm>
            <a:custGeom>
              <a:avLst/>
              <a:gdLst/>
              <a:ahLst/>
              <a:cxnLst/>
              <a:rect l="l" t="t" r="r" b="b"/>
              <a:pathLst>
                <a:path w="276" h="389" extrusionOk="0">
                  <a:moveTo>
                    <a:pt x="7" y="13"/>
                  </a:moveTo>
                  <a:lnTo>
                    <a:pt x="7" y="13"/>
                  </a:lnTo>
                  <a:cubicBezTo>
                    <a:pt x="131" y="33"/>
                    <a:pt x="230" y="136"/>
                    <a:pt x="242" y="261"/>
                  </a:cubicBezTo>
                  <a:lnTo>
                    <a:pt x="242" y="261"/>
                  </a:lnTo>
                  <a:cubicBezTo>
                    <a:pt x="244" y="297"/>
                    <a:pt x="240" y="333"/>
                    <a:pt x="231" y="368"/>
                  </a:cubicBezTo>
                  <a:lnTo>
                    <a:pt x="231" y="368"/>
                  </a:lnTo>
                  <a:cubicBezTo>
                    <a:pt x="228" y="382"/>
                    <a:pt x="249" y="388"/>
                    <a:pt x="253" y="374"/>
                  </a:cubicBezTo>
                  <a:lnTo>
                    <a:pt x="253" y="374"/>
                  </a:lnTo>
                  <a:cubicBezTo>
                    <a:pt x="275" y="308"/>
                    <a:pt x="269" y="235"/>
                    <a:pt x="242" y="172"/>
                  </a:cubicBezTo>
                  <a:lnTo>
                    <a:pt x="242" y="172"/>
                  </a:lnTo>
                  <a:cubicBezTo>
                    <a:pt x="216" y="111"/>
                    <a:pt x="169" y="62"/>
                    <a:pt x="111" y="32"/>
                  </a:cubicBezTo>
                  <a:lnTo>
                    <a:pt x="111" y="32"/>
                  </a:lnTo>
                  <a:cubicBezTo>
                    <a:pt x="78" y="16"/>
                    <a:pt x="45" y="5"/>
                    <a:pt x="9" y="1"/>
                  </a:cubicBezTo>
                  <a:lnTo>
                    <a:pt x="9" y="1"/>
                  </a:lnTo>
                  <a:cubicBezTo>
                    <a:pt x="1" y="0"/>
                    <a:pt x="0" y="12"/>
                    <a:pt x="7" y="1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3" name="Google Shape;463;p28"/>
            <p:cNvSpPr/>
            <p:nvPr/>
          </p:nvSpPr>
          <p:spPr>
            <a:xfrm>
              <a:off x="999080" y="4687805"/>
              <a:ext cx="86004" cy="46149"/>
            </a:xfrm>
            <a:custGeom>
              <a:avLst/>
              <a:gdLst/>
              <a:ahLst/>
              <a:cxnLst/>
              <a:rect l="l" t="t" r="r" b="b"/>
              <a:pathLst>
                <a:path w="180" h="96" extrusionOk="0">
                  <a:moveTo>
                    <a:pt x="6" y="16"/>
                  </a:moveTo>
                  <a:lnTo>
                    <a:pt x="6" y="16"/>
                  </a:lnTo>
                  <a:cubicBezTo>
                    <a:pt x="48" y="62"/>
                    <a:pt x="105" y="91"/>
                    <a:pt x="167" y="94"/>
                  </a:cubicBezTo>
                  <a:lnTo>
                    <a:pt x="167" y="94"/>
                  </a:lnTo>
                  <a:cubicBezTo>
                    <a:pt x="179" y="95"/>
                    <a:pt x="179" y="77"/>
                    <a:pt x="167" y="76"/>
                  </a:cubicBezTo>
                  <a:lnTo>
                    <a:pt x="167" y="76"/>
                  </a:lnTo>
                  <a:cubicBezTo>
                    <a:pt x="110" y="74"/>
                    <a:pt x="55" y="49"/>
                    <a:pt x="16" y="6"/>
                  </a:cubicBezTo>
                  <a:lnTo>
                    <a:pt x="16" y="6"/>
                  </a:lnTo>
                  <a:cubicBezTo>
                    <a:pt x="9" y="0"/>
                    <a:pt x="0" y="9"/>
                    <a:pt x="6" y="1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4" name="Google Shape;464;p28"/>
            <p:cNvSpPr/>
            <p:nvPr/>
          </p:nvSpPr>
          <p:spPr>
            <a:xfrm>
              <a:off x="1022156" y="4612289"/>
              <a:ext cx="92298" cy="100689"/>
            </a:xfrm>
            <a:custGeom>
              <a:avLst/>
              <a:gdLst/>
              <a:ahLst/>
              <a:cxnLst/>
              <a:rect l="l" t="t" r="r" b="b"/>
              <a:pathLst>
                <a:path w="195" h="211" extrusionOk="0">
                  <a:moveTo>
                    <a:pt x="11" y="42"/>
                  </a:moveTo>
                  <a:lnTo>
                    <a:pt x="11" y="42"/>
                  </a:lnTo>
                  <a:cubicBezTo>
                    <a:pt x="22" y="21"/>
                    <a:pt x="47" y="13"/>
                    <a:pt x="69" y="19"/>
                  </a:cubicBezTo>
                  <a:lnTo>
                    <a:pt x="69" y="19"/>
                  </a:lnTo>
                  <a:cubicBezTo>
                    <a:pt x="94" y="25"/>
                    <a:pt x="113" y="44"/>
                    <a:pt x="128" y="63"/>
                  </a:cubicBezTo>
                  <a:lnTo>
                    <a:pt x="128" y="63"/>
                  </a:lnTo>
                  <a:cubicBezTo>
                    <a:pt x="159" y="100"/>
                    <a:pt x="170" y="148"/>
                    <a:pt x="165" y="194"/>
                  </a:cubicBezTo>
                  <a:lnTo>
                    <a:pt x="165" y="194"/>
                  </a:lnTo>
                  <a:cubicBezTo>
                    <a:pt x="164" y="206"/>
                    <a:pt x="183" y="210"/>
                    <a:pt x="186" y="198"/>
                  </a:cubicBezTo>
                  <a:lnTo>
                    <a:pt x="186" y="198"/>
                  </a:lnTo>
                  <a:cubicBezTo>
                    <a:pt x="194" y="141"/>
                    <a:pt x="175" y="83"/>
                    <a:pt x="134" y="41"/>
                  </a:cubicBezTo>
                  <a:lnTo>
                    <a:pt x="134" y="41"/>
                  </a:lnTo>
                  <a:cubicBezTo>
                    <a:pt x="116" y="21"/>
                    <a:pt x="89" y="2"/>
                    <a:pt x="59" y="1"/>
                  </a:cubicBezTo>
                  <a:lnTo>
                    <a:pt x="59" y="1"/>
                  </a:lnTo>
                  <a:cubicBezTo>
                    <a:pt x="35" y="0"/>
                    <a:pt x="9" y="13"/>
                    <a:pt x="2" y="37"/>
                  </a:cubicBezTo>
                  <a:lnTo>
                    <a:pt x="2" y="37"/>
                  </a:lnTo>
                  <a:cubicBezTo>
                    <a:pt x="0" y="43"/>
                    <a:pt x="9" y="48"/>
                    <a:pt x="11" y="4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5" name="Google Shape;465;p28"/>
            <p:cNvSpPr/>
            <p:nvPr/>
          </p:nvSpPr>
          <p:spPr>
            <a:xfrm>
              <a:off x="1462669" y="4738150"/>
              <a:ext cx="344018" cy="161521"/>
            </a:xfrm>
            <a:custGeom>
              <a:avLst/>
              <a:gdLst/>
              <a:ahLst/>
              <a:cxnLst/>
              <a:rect l="l" t="t" r="r" b="b"/>
              <a:pathLst>
                <a:path w="725" h="341" extrusionOk="0">
                  <a:moveTo>
                    <a:pt x="617" y="302"/>
                  </a:moveTo>
                  <a:lnTo>
                    <a:pt x="617" y="302"/>
                  </a:lnTo>
                  <a:cubicBezTo>
                    <a:pt x="690" y="294"/>
                    <a:pt x="724" y="208"/>
                    <a:pt x="677" y="152"/>
                  </a:cubicBezTo>
                  <a:lnTo>
                    <a:pt x="677" y="152"/>
                  </a:lnTo>
                  <a:cubicBezTo>
                    <a:pt x="614" y="78"/>
                    <a:pt x="524" y="0"/>
                    <a:pt x="424" y="0"/>
                  </a:cubicBezTo>
                  <a:lnTo>
                    <a:pt x="424" y="0"/>
                  </a:lnTo>
                  <a:cubicBezTo>
                    <a:pt x="234" y="0"/>
                    <a:pt x="0" y="105"/>
                    <a:pt x="0" y="222"/>
                  </a:cubicBezTo>
                  <a:lnTo>
                    <a:pt x="0" y="222"/>
                  </a:lnTo>
                  <a:cubicBezTo>
                    <a:pt x="0" y="340"/>
                    <a:pt x="234" y="312"/>
                    <a:pt x="424" y="312"/>
                  </a:cubicBezTo>
                  <a:lnTo>
                    <a:pt x="424" y="312"/>
                  </a:lnTo>
                  <a:cubicBezTo>
                    <a:pt x="495" y="312"/>
                    <a:pt x="563" y="307"/>
                    <a:pt x="617" y="302"/>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6" name="Google Shape;466;p28"/>
            <p:cNvSpPr/>
            <p:nvPr/>
          </p:nvSpPr>
          <p:spPr>
            <a:xfrm>
              <a:off x="1892693" y="4618583"/>
              <a:ext cx="276894" cy="146837"/>
            </a:xfrm>
            <a:custGeom>
              <a:avLst/>
              <a:gdLst/>
              <a:ahLst/>
              <a:cxnLst/>
              <a:rect l="l" t="t" r="r" b="b"/>
              <a:pathLst>
                <a:path w="583" h="308" extrusionOk="0">
                  <a:moveTo>
                    <a:pt x="470" y="245"/>
                  </a:moveTo>
                  <a:lnTo>
                    <a:pt x="470" y="245"/>
                  </a:lnTo>
                  <a:cubicBezTo>
                    <a:pt x="523" y="238"/>
                    <a:pt x="582" y="213"/>
                    <a:pt x="549" y="157"/>
                  </a:cubicBezTo>
                  <a:lnTo>
                    <a:pt x="549" y="157"/>
                  </a:lnTo>
                  <a:cubicBezTo>
                    <a:pt x="504" y="83"/>
                    <a:pt x="449" y="0"/>
                    <a:pt x="378" y="0"/>
                  </a:cubicBezTo>
                  <a:lnTo>
                    <a:pt x="378" y="0"/>
                  </a:lnTo>
                  <a:cubicBezTo>
                    <a:pt x="244" y="0"/>
                    <a:pt x="0" y="73"/>
                    <a:pt x="0" y="190"/>
                  </a:cubicBezTo>
                  <a:lnTo>
                    <a:pt x="0" y="190"/>
                  </a:lnTo>
                  <a:cubicBezTo>
                    <a:pt x="0" y="307"/>
                    <a:pt x="199" y="254"/>
                    <a:pt x="333" y="254"/>
                  </a:cubicBezTo>
                  <a:lnTo>
                    <a:pt x="333" y="254"/>
                  </a:lnTo>
                  <a:cubicBezTo>
                    <a:pt x="384" y="254"/>
                    <a:pt x="432" y="250"/>
                    <a:pt x="470" y="245"/>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7" name="Google Shape;467;p28"/>
            <p:cNvSpPr/>
            <p:nvPr/>
          </p:nvSpPr>
          <p:spPr>
            <a:xfrm>
              <a:off x="827071" y="4725563"/>
              <a:ext cx="318847" cy="130056"/>
            </a:xfrm>
            <a:custGeom>
              <a:avLst/>
              <a:gdLst/>
              <a:ahLst/>
              <a:cxnLst/>
              <a:rect l="l" t="t" r="r" b="b"/>
              <a:pathLst>
                <a:path w="672" h="275" extrusionOk="0">
                  <a:moveTo>
                    <a:pt x="544" y="245"/>
                  </a:moveTo>
                  <a:lnTo>
                    <a:pt x="544" y="245"/>
                  </a:lnTo>
                  <a:cubicBezTo>
                    <a:pt x="604" y="238"/>
                    <a:pt x="671" y="214"/>
                    <a:pt x="633" y="158"/>
                  </a:cubicBezTo>
                  <a:lnTo>
                    <a:pt x="633" y="158"/>
                  </a:lnTo>
                  <a:cubicBezTo>
                    <a:pt x="582" y="84"/>
                    <a:pt x="358" y="0"/>
                    <a:pt x="276" y="0"/>
                  </a:cubicBezTo>
                  <a:lnTo>
                    <a:pt x="276" y="0"/>
                  </a:lnTo>
                  <a:cubicBezTo>
                    <a:pt x="123" y="0"/>
                    <a:pt x="0" y="40"/>
                    <a:pt x="0" y="158"/>
                  </a:cubicBezTo>
                  <a:lnTo>
                    <a:pt x="0" y="158"/>
                  </a:lnTo>
                  <a:cubicBezTo>
                    <a:pt x="0" y="274"/>
                    <a:pt x="234" y="254"/>
                    <a:pt x="388" y="254"/>
                  </a:cubicBezTo>
                  <a:lnTo>
                    <a:pt x="388" y="254"/>
                  </a:lnTo>
                  <a:cubicBezTo>
                    <a:pt x="446" y="254"/>
                    <a:pt x="500" y="250"/>
                    <a:pt x="544" y="245"/>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41925176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30"/>
          <p:cNvGrpSpPr/>
          <p:nvPr/>
        </p:nvGrpSpPr>
        <p:grpSpPr>
          <a:xfrm>
            <a:off x="-1424093" y="1630322"/>
            <a:ext cx="4981357" cy="3363257"/>
            <a:chOff x="-1424093" y="1630322"/>
            <a:chExt cx="4981357" cy="3363257"/>
          </a:xfrm>
        </p:grpSpPr>
        <p:sp>
          <p:nvSpPr>
            <p:cNvPr id="553" name="Google Shape;553;p30"/>
            <p:cNvSpPr/>
            <p:nvPr/>
          </p:nvSpPr>
          <p:spPr>
            <a:xfrm flipH="1">
              <a:off x="-1424093" y="1630322"/>
              <a:ext cx="4981357" cy="3363257"/>
            </a:xfrm>
            <a:custGeom>
              <a:avLst/>
              <a:gdLst/>
              <a:ahLst/>
              <a:cxnLst/>
              <a:rect l="l" t="t" r="r" b="b"/>
              <a:pathLst>
                <a:path w="7085" h="4785" extrusionOk="0">
                  <a:moveTo>
                    <a:pt x="7084" y="4784"/>
                  </a:moveTo>
                  <a:lnTo>
                    <a:pt x="0" y="4784"/>
                  </a:lnTo>
                  <a:lnTo>
                    <a:pt x="3290" y="1329"/>
                  </a:lnTo>
                  <a:lnTo>
                    <a:pt x="3873" y="104"/>
                  </a:lnTo>
                  <a:lnTo>
                    <a:pt x="3873" y="104"/>
                  </a:lnTo>
                  <a:cubicBezTo>
                    <a:pt x="4196" y="0"/>
                    <a:pt x="4459" y="78"/>
                    <a:pt x="5173" y="1438"/>
                  </a:cubicBezTo>
                  <a:lnTo>
                    <a:pt x="5173" y="1438"/>
                  </a:lnTo>
                  <a:cubicBezTo>
                    <a:pt x="5196" y="1481"/>
                    <a:pt x="5220" y="1527"/>
                    <a:pt x="5243" y="1573"/>
                  </a:cubicBezTo>
                  <a:lnTo>
                    <a:pt x="5243" y="1573"/>
                  </a:lnTo>
                  <a:cubicBezTo>
                    <a:pt x="6011" y="3063"/>
                    <a:pt x="7084" y="4784"/>
                    <a:pt x="7084" y="4784"/>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4" name="Google Shape;554;p30"/>
            <p:cNvSpPr/>
            <p:nvPr/>
          </p:nvSpPr>
          <p:spPr>
            <a:xfrm flipH="1">
              <a:off x="-78783" y="1630322"/>
              <a:ext cx="1323609" cy="1528192"/>
            </a:xfrm>
            <a:custGeom>
              <a:avLst/>
              <a:gdLst/>
              <a:ahLst/>
              <a:cxnLst/>
              <a:rect l="l" t="t" r="r" b="b"/>
              <a:pathLst>
                <a:path w="1884" h="2174" extrusionOk="0">
                  <a:moveTo>
                    <a:pt x="1883" y="1438"/>
                  </a:moveTo>
                  <a:lnTo>
                    <a:pt x="1883" y="1438"/>
                  </a:lnTo>
                  <a:cubicBezTo>
                    <a:pt x="1756" y="1460"/>
                    <a:pt x="1617" y="1501"/>
                    <a:pt x="1511" y="1573"/>
                  </a:cubicBezTo>
                  <a:lnTo>
                    <a:pt x="1511" y="1573"/>
                  </a:lnTo>
                  <a:cubicBezTo>
                    <a:pt x="1252" y="1750"/>
                    <a:pt x="756" y="2173"/>
                    <a:pt x="72" y="1829"/>
                  </a:cubicBezTo>
                  <a:lnTo>
                    <a:pt x="0" y="1329"/>
                  </a:lnTo>
                  <a:lnTo>
                    <a:pt x="583" y="104"/>
                  </a:lnTo>
                  <a:lnTo>
                    <a:pt x="583" y="104"/>
                  </a:lnTo>
                  <a:cubicBezTo>
                    <a:pt x="906" y="0"/>
                    <a:pt x="1169" y="78"/>
                    <a:pt x="1883" y="143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55" name="Google Shape;555;p30"/>
          <p:cNvGrpSpPr/>
          <p:nvPr/>
        </p:nvGrpSpPr>
        <p:grpSpPr>
          <a:xfrm>
            <a:off x="0" y="-58188"/>
            <a:ext cx="9143997" cy="4817904"/>
            <a:chOff x="0" y="-58188"/>
            <a:chExt cx="9143997" cy="4817904"/>
          </a:xfrm>
        </p:grpSpPr>
        <p:sp>
          <p:nvSpPr>
            <p:cNvPr id="556" name="Google Shape;556;p30"/>
            <p:cNvSpPr/>
            <p:nvPr/>
          </p:nvSpPr>
          <p:spPr>
            <a:xfrm>
              <a:off x="713642" y="1003801"/>
              <a:ext cx="152921" cy="47053"/>
            </a:xfrm>
            <a:custGeom>
              <a:avLst/>
              <a:gdLst/>
              <a:ahLst/>
              <a:cxnLst/>
              <a:rect l="l" t="t" r="r" b="b"/>
              <a:pathLst>
                <a:path w="170" h="53" extrusionOk="0">
                  <a:moveTo>
                    <a:pt x="11" y="39"/>
                  </a:moveTo>
                  <a:lnTo>
                    <a:pt x="11" y="39"/>
                  </a:lnTo>
                  <a:cubicBezTo>
                    <a:pt x="24" y="43"/>
                    <a:pt x="36" y="47"/>
                    <a:pt x="48" y="50"/>
                  </a:cubicBezTo>
                  <a:lnTo>
                    <a:pt x="48" y="50"/>
                  </a:lnTo>
                  <a:cubicBezTo>
                    <a:pt x="61" y="51"/>
                    <a:pt x="75" y="52"/>
                    <a:pt x="88" y="51"/>
                  </a:cubicBezTo>
                  <a:lnTo>
                    <a:pt x="88" y="51"/>
                  </a:lnTo>
                  <a:cubicBezTo>
                    <a:pt x="115" y="49"/>
                    <a:pt x="139" y="38"/>
                    <a:pt x="161" y="21"/>
                  </a:cubicBezTo>
                  <a:lnTo>
                    <a:pt x="161" y="21"/>
                  </a:lnTo>
                  <a:cubicBezTo>
                    <a:pt x="169" y="14"/>
                    <a:pt x="160" y="0"/>
                    <a:pt x="151" y="4"/>
                  </a:cubicBezTo>
                  <a:lnTo>
                    <a:pt x="151" y="4"/>
                  </a:lnTo>
                  <a:cubicBezTo>
                    <a:pt x="130" y="12"/>
                    <a:pt x="107" y="18"/>
                    <a:pt x="85" y="23"/>
                  </a:cubicBezTo>
                  <a:lnTo>
                    <a:pt x="85" y="23"/>
                  </a:lnTo>
                  <a:cubicBezTo>
                    <a:pt x="62" y="27"/>
                    <a:pt x="38" y="29"/>
                    <a:pt x="16" y="23"/>
                  </a:cubicBezTo>
                  <a:lnTo>
                    <a:pt x="16" y="23"/>
                  </a:lnTo>
                  <a:cubicBezTo>
                    <a:pt x="5" y="21"/>
                    <a:pt x="0" y="36"/>
                    <a:pt x="11" y="3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7" name="Google Shape;557;p30"/>
            <p:cNvSpPr/>
            <p:nvPr/>
          </p:nvSpPr>
          <p:spPr>
            <a:xfrm>
              <a:off x="23529" y="517585"/>
              <a:ext cx="1215536" cy="458766"/>
            </a:xfrm>
            <a:custGeom>
              <a:avLst/>
              <a:gdLst/>
              <a:ahLst/>
              <a:cxnLst/>
              <a:rect l="l" t="t" r="r" b="b"/>
              <a:pathLst>
                <a:path w="1368" h="514" extrusionOk="0">
                  <a:moveTo>
                    <a:pt x="25" y="64"/>
                  </a:moveTo>
                  <a:lnTo>
                    <a:pt x="25" y="64"/>
                  </a:lnTo>
                  <a:cubicBezTo>
                    <a:pt x="79" y="48"/>
                    <a:pt x="137" y="33"/>
                    <a:pt x="194" y="42"/>
                  </a:cubicBezTo>
                  <a:lnTo>
                    <a:pt x="194" y="42"/>
                  </a:lnTo>
                  <a:cubicBezTo>
                    <a:pt x="247" y="51"/>
                    <a:pt x="291" y="79"/>
                    <a:pt x="329" y="115"/>
                  </a:cubicBezTo>
                  <a:lnTo>
                    <a:pt x="329" y="115"/>
                  </a:lnTo>
                  <a:cubicBezTo>
                    <a:pt x="397" y="178"/>
                    <a:pt x="446" y="257"/>
                    <a:pt x="505" y="329"/>
                  </a:cubicBezTo>
                  <a:lnTo>
                    <a:pt x="505" y="329"/>
                  </a:lnTo>
                  <a:cubicBezTo>
                    <a:pt x="565" y="403"/>
                    <a:pt x="639" y="465"/>
                    <a:pt x="733" y="488"/>
                  </a:cubicBezTo>
                  <a:lnTo>
                    <a:pt x="733" y="488"/>
                  </a:lnTo>
                  <a:cubicBezTo>
                    <a:pt x="833" y="513"/>
                    <a:pt x="940" y="500"/>
                    <a:pt x="1034" y="463"/>
                  </a:cubicBezTo>
                  <a:lnTo>
                    <a:pt x="1034" y="463"/>
                  </a:lnTo>
                  <a:cubicBezTo>
                    <a:pt x="1150" y="419"/>
                    <a:pt x="1251" y="347"/>
                    <a:pt x="1346" y="270"/>
                  </a:cubicBezTo>
                  <a:lnTo>
                    <a:pt x="1346" y="270"/>
                  </a:lnTo>
                  <a:cubicBezTo>
                    <a:pt x="1367" y="252"/>
                    <a:pt x="1340" y="218"/>
                    <a:pt x="1317" y="232"/>
                  </a:cubicBezTo>
                  <a:lnTo>
                    <a:pt x="1317" y="232"/>
                  </a:lnTo>
                  <a:cubicBezTo>
                    <a:pt x="1151" y="343"/>
                    <a:pt x="964" y="487"/>
                    <a:pt x="749" y="437"/>
                  </a:cubicBezTo>
                  <a:lnTo>
                    <a:pt x="749" y="437"/>
                  </a:lnTo>
                  <a:cubicBezTo>
                    <a:pt x="560" y="392"/>
                    <a:pt x="489" y="191"/>
                    <a:pt x="352" y="76"/>
                  </a:cubicBezTo>
                  <a:lnTo>
                    <a:pt x="352" y="76"/>
                  </a:lnTo>
                  <a:cubicBezTo>
                    <a:pt x="307" y="39"/>
                    <a:pt x="257" y="13"/>
                    <a:pt x="199" y="8"/>
                  </a:cubicBezTo>
                  <a:lnTo>
                    <a:pt x="199" y="8"/>
                  </a:lnTo>
                  <a:cubicBezTo>
                    <a:pt x="137" y="0"/>
                    <a:pt x="75" y="17"/>
                    <a:pt x="17" y="38"/>
                  </a:cubicBezTo>
                  <a:lnTo>
                    <a:pt x="17" y="38"/>
                  </a:lnTo>
                  <a:cubicBezTo>
                    <a:pt x="0" y="45"/>
                    <a:pt x="7" y="70"/>
                    <a:pt x="25" y="6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8" name="Google Shape;558;p30"/>
            <p:cNvSpPr/>
            <p:nvPr/>
          </p:nvSpPr>
          <p:spPr>
            <a:xfrm>
              <a:off x="411719" y="0"/>
              <a:ext cx="1011642" cy="4673941"/>
            </a:xfrm>
            <a:custGeom>
              <a:avLst/>
              <a:gdLst/>
              <a:ahLst/>
              <a:cxnLst/>
              <a:rect l="l" t="t" r="r" b="b"/>
              <a:pathLst>
                <a:path w="1138" h="5258" extrusionOk="0">
                  <a:moveTo>
                    <a:pt x="737" y="5257"/>
                  </a:moveTo>
                  <a:lnTo>
                    <a:pt x="737" y="5257"/>
                  </a:lnTo>
                  <a:cubicBezTo>
                    <a:pt x="528" y="4738"/>
                    <a:pt x="676" y="2688"/>
                    <a:pt x="737" y="1958"/>
                  </a:cubicBezTo>
                  <a:lnTo>
                    <a:pt x="737" y="1958"/>
                  </a:lnTo>
                  <a:cubicBezTo>
                    <a:pt x="801" y="1195"/>
                    <a:pt x="1137" y="0"/>
                    <a:pt x="1137" y="0"/>
                  </a:cubicBezTo>
                  <a:lnTo>
                    <a:pt x="737" y="0"/>
                  </a:lnTo>
                  <a:lnTo>
                    <a:pt x="737" y="0"/>
                  </a:lnTo>
                  <a:cubicBezTo>
                    <a:pt x="737" y="0"/>
                    <a:pt x="162" y="1931"/>
                    <a:pt x="99" y="3029"/>
                  </a:cubicBezTo>
                  <a:lnTo>
                    <a:pt x="99" y="3029"/>
                  </a:lnTo>
                  <a:cubicBezTo>
                    <a:pt x="35" y="4128"/>
                    <a:pt x="0" y="5257"/>
                    <a:pt x="0" y="5257"/>
                  </a:cubicBezTo>
                  <a:lnTo>
                    <a:pt x="737" y="5257"/>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9" name="Google Shape;559;p30"/>
            <p:cNvSpPr/>
            <p:nvPr/>
          </p:nvSpPr>
          <p:spPr>
            <a:xfrm>
              <a:off x="8297039" y="383775"/>
              <a:ext cx="846953" cy="4375941"/>
            </a:xfrm>
            <a:custGeom>
              <a:avLst/>
              <a:gdLst/>
              <a:ahLst/>
              <a:cxnLst/>
              <a:rect l="l" t="t" r="r" b="b"/>
              <a:pathLst>
                <a:path w="953" h="4922" extrusionOk="0">
                  <a:moveTo>
                    <a:pt x="19" y="0"/>
                  </a:moveTo>
                  <a:lnTo>
                    <a:pt x="19" y="0"/>
                  </a:lnTo>
                  <a:cubicBezTo>
                    <a:pt x="346" y="600"/>
                    <a:pt x="599" y="2035"/>
                    <a:pt x="491" y="2767"/>
                  </a:cubicBezTo>
                  <a:lnTo>
                    <a:pt x="491" y="2767"/>
                  </a:lnTo>
                  <a:cubicBezTo>
                    <a:pt x="384" y="3499"/>
                    <a:pt x="0" y="4589"/>
                    <a:pt x="19" y="4921"/>
                  </a:cubicBezTo>
                  <a:lnTo>
                    <a:pt x="952" y="4921"/>
                  </a:lnTo>
                  <a:lnTo>
                    <a:pt x="952" y="1796"/>
                  </a:lnTo>
                  <a:lnTo>
                    <a:pt x="952" y="1796"/>
                  </a:lnTo>
                  <a:cubicBezTo>
                    <a:pt x="952" y="1796"/>
                    <a:pt x="891" y="1116"/>
                    <a:pt x="763" y="730"/>
                  </a:cubicBezTo>
                  <a:lnTo>
                    <a:pt x="763" y="730"/>
                  </a:lnTo>
                  <a:cubicBezTo>
                    <a:pt x="634" y="344"/>
                    <a:pt x="519" y="0"/>
                    <a:pt x="519" y="0"/>
                  </a:cubicBezTo>
                  <a:lnTo>
                    <a:pt x="19"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0" name="Google Shape;560;p30"/>
            <p:cNvSpPr/>
            <p:nvPr/>
          </p:nvSpPr>
          <p:spPr>
            <a:xfrm>
              <a:off x="2725164" y="505821"/>
              <a:ext cx="1886036" cy="525428"/>
            </a:xfrm>
            <a:custGeom>
              <a:avLst/>
              <a:gdLst/>
              <a:ahLst/>
              <a:cxnLst/>
              <a:rect l="l" t="t" r="r" b="b"/>
              <a:pathLst>
                <a:path w="2123" h="593" extrusionOk="0">
                  <a:moveTo>
                    <a:pt x="9" y="197"/>
                  </a:moveTo>
                  <a:lnTo>
                    <a:pt x="9" y="197"/>
                  </a:lnTo>
                  <a:cubicBezTo>
                    <a:pt x="187" y="414"/>
                    <a:pt x="456" y="551"/>
                    <a:pt x="735" y="577"/>
                  </a:cubicBezTo>
                  <a:lnTo>
                    <a:pt x="735" y="577"/>
                  </a:lnTo>
                  <a:cubicBezTo>
                    <a:pt x="896" y="592"/>
                    <a:pt x="1057" y="566"/>
                    <a:pt x="1212" y="522"/>
                  </a:cubicBezTo>
                  <a:lnTo>
                    <a:pt x="1212" y="522"/>
                  </a:lnTo>
                  <a:cubicBezTo>
                    <a:pt x="1366" y="477"/>
                    <a:pt x="1515" y="413"/>
                    <a:pt x="1653" y="329"/>
                  </a:cubicBezTo>
                  <a:lnTo>
                    <a:pt x="1653" y="329"/>
                  </a:lnTo>
                  <a:cubicBezTo>
                    <a:pt x="1804" y="238"/>
                    <a:pt x="1941" y="127"/>
                    <a:pt x="2100" y="49"/>
                  </a:cubicBezTo>
                  <a:lnTo>
                    <a:pt x="2100" y="49"/>
                  </a:lnTo>
                  <a:cubicBezTo>
                    <a:pt x="2122" y="38"/>
                    <a:pt x="2107" y="0"/>
                    <a:pt x="2084" y="9"/>
                  </a:cubicBezTo>
                  <a:lnTo>
                    <a:pt x="2084" y="9"/>
                  </a:lnTo>
                  <a:cubicBezTo>
                    <a:pt x="1941" y="69"/>
                    <a:pt x="1820" y="165"/>
                    <a:pt x="1691" y="248"/>
                  </a:cubicBezTo>
                  <a:lnTo>
                    <a:pt x="1691" y="248"/>
                  </a:lnTo>
                  <a:cubicBezTo>
                    <a:pt x="1561" y="336"/>
                    <a:pt x="1422" y="406"/>
                    <a:pt x="1273" y="456"/>
                  </a:cubicBezTo>
                  <a:lnTo>
                    <a:pt x="1273" y="456"/>
                  </a:lnTo>
                  <a:cubicBezTo>
                    <a:pt x="1120" y="507"/>
                    <a:pt x="960" y="544"/>
                    <a:pt x="798" y="540"/>
                  </a:cubicBezTo>
                  <a:lnTo>
                    <a:pt x="798" y="540"/>
                  </a:lnTo>
                  <a:cubicBezTo>
                    <a:pt x="661" y="538"/>
                    <a:pt x="524" y="506"/>
                    <a:pt x="399" y="452"/>
                  </a:cubicBezTo>
                  <a:lnTo>
                    <a:pt x="399" y="452"/>
                  </a:lnTo>
                  <a:cubicBezTo>
                    <a:pt x="256" y="388"/>
                    <a:pt x="128" y="296"/>
                    <a:pt x="25" y="181"/>
                  </a:cubicBezTo>
                  <a:lnTo>
                    <a:pt x="25" y="181"/>
                  </a:lnTo>
                  <a:cubicBezTo>
                    <a:pt x="15" y="169"/>
                    <a:pt x="0" y="186"/>
                    <a:pt x="9" y="19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1" name="Google Shape;561;p30"/>
            <p:cNvSpPr/>
            <p:nvPr/>
          </p:nvSpPr>
          <p:spPr>
            <a:xfrm>
              <a:off x="4689632" y="580323"/>
              <a:ext cx="866564" cy="270555"/>
            </a:xfrm>
            <a:custGeom>
              <a:avLst/>
              <a:gdLst/>
              <a:ahLst/>
              <a:cxnLst/>
              <a:rect l="l" t="t" r="r" b="b"/>
              <a:pathLst>
                <a:path w="976" h="304" extrusionOk="0">
                  <a:moveTo>
                    <a:pt x="15" y="25"/>
                  </a:moveTo>
                  <a:lnTo>
                    <a:pt x="15" y="25"/>
                  </a:lnTo>
                  <a:cubicBezTo>
                    <a:pt x="47" y="35"/>
                    <a:pt x="75" y="60"/>
                    <a:pt x="101" y="82"/>
                  </a:cubicBezTo>
                  <a:lnTo>
                    <a:pt x="101" y="82"/>
                  </a:lnTo>
                  <a:cubicBezTo>
                    <a:pt x="126" y="105"/>
                    <a:pt x="153" y="127"/>
                    <a:pt x="179" y="145"/>
                  </a:cubicBezTo>
                  <a:lnTo>
                    <a:pt x="179" y="145"/>
                  </a:lnTo>
                  <a:cubicBezTo>
                    <a:pt x="235" y="184"/>
                    <a:pt x="295" y="215"/>
                    <a:pt x="358" y="240"/>
                  </a:cubicBezTo>
                  <a:lnTo>
                    <a:pt x="358" y="240"/>
                  </a:lnTo>
                  <a:cubicBezTo>
                    <a:pt x="483" y="287"/>
                    <a:pt x="619" y="303"/>
                    <a:pt x="751" y="285"/>
                  </a:cubicBezTo>
                  <a:lnTo>
                    <a:pt x="751" y="285"/>
                  </a:lnTo>
                  <a:cubicBezTo>
                    <a:pt x="826" y="275"/>
                    <a:pt x="901" y="254"/>
                    <a:pt x="955" y="198"/>
                  </a:cubicBezTo>
                  <a:lnTo>
                    <a:pt x="955" y="198"/>
                  </a:lnTo>
                  <a:cubicBezTo>
                    <a:pt x="975" y="177"/>
                    <a:pt x="946" y="149"/>
                    <a:pt x="926" y="167"/>
                  </a:cubicBezTo>
                  <a:lnTo>
                    <a:pt x="926" y="167"/>
                  </a:lnTo>
                  <a:cubicBezTo>
                    <a:pt x="878" y="212"/>
                    <a:pt x="814" y="229"/>
                    <a:pt x="751" y="240"/>
                  </a:cubicBezTo>
                  <a:lnTo>
                    <a:pt x="751" y="240"/>
                  </a:lnTo>
                  <a:cubicBezTo>
                    <a:pt x="688" y="249"/>
                    <a:pt x="624" y="251"/>
                    <a:pt x="560" y="245"/>
                  </a:cubicBezTo>
                  <a:lnTo>
                    <a:pt x="560" y="245"/>
                  </a:lnTo>
                  <a:cubicBezTo>
                    <a:pt x="433" y="233"/>
                    <a:pt x="306" y="188"/>
                    <a:pt x="199" y="117"/>
                  </a:cubicBezTo>
                  <a:lnTo>
                    <a:pt x="199" y="117"/>
                  </a:lnTo>
                  <a:cubicBezTo>
                    <a:pt x="140" y="79"/>
                    <a:pt x="90" y="19"/>
                    <a:pt x="19" y="3"/>
                  </a:cubicBezTo>
                  <a:lnTo>
                    <a:pt x="19" y="3"/>
                  </a:lnTo>
                  <a:cubicBezTo>
                    <a:pt x="6" y="0"/>
                    <a:pt x="0" y="20"/>
                    <a:pt x="15"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2" name="Google Shape;562;p30"/>
            <p:cNvSpPr/>
            <p:nvPr/>
          </p:nvSpPr>
          <p:spPr>
            <a:xfrm>
              <a:off x="6199254" y="619534"/>
              <a:ext cx="1125352" cy="541111"/>
            </a:xfrm>
            <a:custGeom>
              <a:avLst/>
              <a:gdLst/>
              <a:ahLst/>
              <a:cxnLst/>
              <a:rect l="l" t="t" r="r" b="b"/>
              <a:pathLst>
                <a:path w="1264" h="608" extrusionOk="0">
                  <a:moveTo>
                    <a:pt x="10" y="492"/>
                  </a:moveTo>
                  <a:lnTo>
                    <a:pt x="10" y="492"/>
                  </a:lnTo>
                  <a:cubicBezTo>
                    <a:pt x="66" y="565"/>
                    <a:pt x="158" y="588"/>
                    <a:pt x="245" y="597"/>
                  </a:cubicBezTo>
                  <a:lnTo>
                    <a:pt x="245" y="597"/>
                  </a:lnTo>
                  <a:cubicBezTo>
                    <a:pt x="355" y="607"/>
                    <a:pt x="465" y="604"/>
                    <a:pt x="573" y="584"/>
                  </a:cubicBezTo>
                  <a:lnTo>
                    <a:pt x="573" y="584"/>
                  </a:lnTo>
                  <a:cubicBezTo>
                    <a:pt x="770" y="549"/>
                    <a:pt x="958" y="456"/>
                    <a:pt x="1096" y="308"/>
                  </a:cubicBezTo>
                  <a:lnTo>
                    <a:pt x="1096" y="308"/>
                  </a:lnTo>
                  <a:cubicBezTo>
                    <a:pt x="1167" y="230"/>
                    <a:pt x="1227" y="136"/>
                    <a:pt x="1257" y="34"/>
                  </a:cubicBezTo>
                  <a:lnTo>
                    <a:pt x="1257" y="34"/>
                  </a:lnTo>
                  <a:cubicBezTo>
                    <a:pt x="1263" y="8"/>
                    <a:pt x="1227" y="0"/>
                    <a:pt x="1217" y="23"/>
                  </a:cubicBezTo>
                  <a:lnTo>
                    <a:pt x="1217" y="23"/>
                  </a:lnTo>
                  <a:cubicBezTo>
                    <a:pt x="1149" y="187"/>
                    <a:pt x="1035" y="326"/>
                    <a:pt x="885" y="421"/>
                  </a:cubicBezTo>
                  <a:lnTo>
                    <a:pt x="885" y="421"/>
                  </a:lnTo>
                  <a:cubicBezTo>
                    <a:pt x="712" y="527"/>
                    <a:pt x="508" y="569"/>
                    <a:pt x="307" y="562"/>
                  </a:cubicBezTo>
                  <a:lnTo>
                    <a:pt x="307" y="562"/>
                  </a:lnTo>
                  <a:cubicBezTo>
                    <a:pt x="212" y="558"/>
                    <a:pt x="97" y="553"/>
                    <a:pt x="32" y="476"/>
                  </a:cubicBezTo>
                  <a:lnTo>
                    <a:pt x="32" y="476"/>
                  </a:lnTo>
                  <a:cubicBezTo>
                    <a:pt x="21" y="463"/>
                    <a:pt x="0" y="479"/>
                    <a:pt x="10" y="49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3" name="Google Shape;563;p30"/>
            <p:cNvSpPr/>
            <p:nvPr/>
          </p:nvSpPr>
          <p:spPr>
            <a:xfrm>
              <a:off x="7418714" y="388188"/>
              <a:ext cx="1533143" cy="254870"/>
            </a:xfrm>
            <a:custGeom>
              <a:avLst/>
              <a:gdLst/>
              <a:ahLst/>
              <a:cxnLst/>
              <a:rect l="l" t="t" r="r" b="b"/>
              <a:pathLst>
                <a:path w="1723" h="287" extrusionOk="0">
                  <a:moveTo>
                    <a:pt x="19" y="129"/>
                  </a:moveTo>
                  <a:lnTo>
                    <a:pt x="19" y="129"/>
                  </a:lnTo>
                  <a:cubicBezTo>
                    <a:pt x="219" y="0"/>
                    <a:pt x="465" y="33"/>
                    <a:pt x="679" y="102"/>
                  </a:cubicBezTo>
                  <a:lnTo>
                    <a:pt x="679" y="102"/>
                  </a:lnTo>
                  <a:cubicBezTo>
                    <a:pt x="907" y="175"/>
                    <a:pt x="1131" y="286"/>
                    <a:pt x="1378" y="275"/>
                  </a:cubicBezTo>
                  <a:lnTo>
                    <a:pt x="1378" y="275"/>
                  </a:lnTo>
                  <a:cubicBezTo>
                    <a:pt x="1495" y="269"/>
                    <a:pt x="1623" y="238"/>
                    <a:pt x="1709" y="151"/>
                  </a:cubicBezTo>
                  <a:lnTo>
                    <a:pt x="1709" y="151"/>
                  </a:lnTo>
                  <a:cubicBezTo>
                    <a:pt x="1722" y="137"/>
                    <a:pt x="1704" y="111"/>
                    <a:pt x="1686" y="123"/>
                  </a:cubicBezTo>
                  <a:lnTo>
                    <a:pt x="1686" y="123"/>
                  </a:lnTo>
                  <a:cubicBezTo>
                    <a:pt x="1595" y="180"/>
                    <a:pt x="1499" y="218"/>
                    <a:pt x="1391" y="226"/>
                  </a:cubicBezTo>
                  <a:lnTo>
                    <a:pt x="1391" y="226"/>
                  </a:lnTo>
                  <a:cubicBezTo>
                    <a:pt x="1277" y="234"/>
                    <a:pt x="1165" y="214"/>
                    <a:pt x="1055" y="183"/>
                  </a:cubicBezTo>
                  <a:lnTo>
                    <a:pt x="1055" y="183"/>
                  </a:lnTo>
                  <a:cubicBezTo>
                    <a:pt x="821" y="116"/>
                    <a:pt x="597" y="1"/>
                    <a:pt x="349" y="4"/>
                  </a:cubicBezTo>
                  <a:lnTo>
                    <a:pt x="349" y="4"/>
                  </a:lnTo>
                  <a:cubicBezTo>
                    <a:pt x="227" y="5"/>
                    <a:pt x="103" y="37"/>
                    <a:pt x="8" y="114"/>
                  </a:cubicBezTo>
                  <a:lnTo>
                    <a:pt x="8" y="114"/>
                  </a:lnTo>
                  <a:cubicBezTo>
                    <a:pt x="0" y="120"/>
                    <a:pt x="10" y="136"/>
                    <a:pt x="19" y="1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4" name="Google Shape;564;p30"/>
            <p:cNvSpPr/>
            <p:nvPr/>
          </p:nvSpPr>
          <p:spPr>
            <a:xfrm>
              <a:off x="7657902" y="462690"/>
              <a:ext cx="70580" cy="66658"/>
            </a:xfrm>
            <a:custGeom>
              <a:avLst/>
              <a:gdLst/>
              <a:ahLst/>
              <a:cxnLst/>
              <a:rect l="l" t="t" r="r" b="b"/>
              <a:pathLst>
                <a:path w="81" h="73" extrusionOk="0">
                  <a:moveTo>
                    <a:pt x="61" y="4"/>
                  </a:moveTo>
                  <a:lnTo>
                    <a:pt x="61" y="4"/>
                  </a:lnTo>
                  <a:cubicBezTo>
                    <a:pt x="52" y="11"/>
                    <a:pt x="42" y="19"/>
                    <a:pt x="33" y="28"/>
                  </a:cubicBezTo>
                  <a:lnTo>
                    <a:pt x="33" y="28"/>
                  </a:lnTo>
                  <a:cubicBezTo>
                    <a:pt x="28" y="31"/>
                    <a:pt x="22" y="34"/>
                    <a:pt x="19" y="39"/>
                  </a:cubicBezTo>
                  <a:lnTo>
                    <a:pt x="19" y="39"/>
                  </a:lnTo>
                  <a:cubicBezTo>
                    <a:pt x="14" y="43"/>
                    <a:pt x="10" y="48"/>
                    <a:pt x="5" y="52"/>
                  </a:cubicBezTo>
                  <a:lnTo>
                    <a:pt x="5" y="52"/>
                  </a:lnTo>
                  <a:cubicBezTo>
                    <a:pt x="1" y="55"/>
                    <a:pt x="0" y="64"/>
                    <a:pt x="5" y="67"/>
                  </a:cubicBezTo>
                  <a:lnTo>
                    <a:pt x="5" y="67"/>
                  </a:lnTo>
                  <a:cubicBezTo>
                    <a:pt x="10" y="72"/>
                    <a:pt x="15" y="71"/>
                    <a:pt x="20" y="67"/>
                  </a:cubicBezTo>
                  <a:lnTo>
                    <a:pt x="20" y="67"/>
                  </a:lnTo>
                  <a:cubicBezTo>
                    <a:pt x="26" y="64"/>
                    <a:pt x="31" y="60"/>
                    <a:pt x="35" y="55"/>
                  </a:cubicBezTo>
                  <a:lnTo>
                    <a:pt x="35" y="55"/>
                  </a:lnTo>
                  <a:cubicBezTo>
                    <a:pt x="40" y="52"/>
                    <a:pt x="44" y="48"/>
                    <a:pt x="48" y="44"/>
                  </a:cubicBezTo>
                  <a:lnTo>
                    <a:pt x="48" y="44"/>
                  </a:lnTo>
                  <a:cubicBezTo>
                    <a:pt x="58" y="34"/>
                    <a:pt x="67" y="27"/>
                    <a:pt x="75" y="18"/>
                  </a:cubicBezTo>
                  <a:lnTo>
                    <a:pt x="75" y="18"/>
                  </a:lnTo>
                  <a:cubicBezTo>
                    <a:pt x="80" y="15"/>
                    <a:pt x="80" y="8"/>
                    <a:pt x="75" y="4"/>
                  </a:cubicBezTo>
                  <a:lnTo>
                    <a:pt x="75" y="4"/>
                  </a:lnTo>
                  <a:cubicBezTo>
                    <a:pt x="71" y="0"/>
                    <a:pt x="66" y="1"/>
                    <a:pt x="61"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5" name="Google Shape;565;p30"/>
            <p:cNvSpPr/>
            <p:nvPr/>
          </p:nvSpPr>
          <p:spPr>
            <a:xfrm>
              <a:off x="7681428" y="494059"/>
              <a:ext cx="70580" cy="90184"/>
            </a:xfrm>
            <a:custGeom>
              <a:avLst/>
              <a:gdLst/>
              <a:ahLst/>
              <a:cxnLst/>
              <a:rect l="l" t="t" r="r" b="b"/>
              <a:pathLst>
                <a:path w="81" h="100" extrusionOk="0">
                  <a:moveTo>
                    <a:pt x="66" y="5"/>
                  </a:moveTo>
                  <a:lnTo>
                    <a:pt x="66" y="5"/>
                  </a:lnTo>
                  <a:cubicBezTo>
                    <a:pt x="61" y="10"/>
                    <a:pt x="55" y="16"/>
                    <a:pt x="49" y="21"/>
                  </a:cubicBezTo>
                  <a:lnTo>
                    <a:pt x="49" y="21"/>
                  </a:lnTo>
                  <a:cubicBezTo>
                    <a:pt x="44" y="26"/>
                    <a:pt x="40" y="32"/>
                    <a:pt x="35" y="38"/>
                  </a:cubicBezTo>
                  <a:lnTo>
                    <a:pt x="35" y="38"/>
                  </a:lnTo>
                  <a:cubicBezTo>
                    <a:pt x="25" y="50"/>
                    <a:pt x="14" y="62"/>
                    <a:pt x="5" y="76"/>
                  </a:cubicBezTo>
                  <a:lnTo>
                    <a:pt x="5" y="76"/>
                  </a:lnTo>
                  <a:cubicBezTo>
                    <a:pt x="0" y="82"/>
                    <a:pt x="4" y="91"/>
                    <a:pt x="10" y="95"/>
                  </a:cubicBezTo>
                  <a:lnTo>
                    <a:pt x="10" y="95"/>
                  </a:lnTo>
                  <a:cubicBezTo>
                    <a:pt x="17" y="99"/>
                    <a:pt x="25" y="96"/>
                    <a:pt x="30" y="90"/>
                  </a:cubicBezTo>
                  <a:lnTo>
                    <a:pt x="30" y="90"/>
                  </a:lnTo>
                  <a:cubicBezTo>
                    <a:pt x="37" y="77"/>
                    <a:pt x="46" y="65"/>
                    <a:pt x="54" y="51"/>
                  </a:cubicBezTo>
                  <a:lnTo>
                    <a:pt x="54" y="51"/>
                  </a:lnTo>
                  <a:cubicBezTo>
                    <a:pt x="58" y="46"/>
                    <a:pt x="62" y="40"/>
                    <a:pt x="65" y="33"/>
                  </a:cubicBezTo>
                  <a:lnTo>
                    <a:pt x="65" y="33"/>
                  </a:lnTo>
                  <a:cubicBezTo>
                    <a:pt x="69" y="26"/>
                    <a:pt x="73" y="19"/>
                    <a:pt x="76" y="12"/>
                  </a:cubicBezTo>
                  <a:lnTo>
                    <a:pt x="76" y="12"/>
                  </a:lnTo>
                  <a:cubicBezTo>
                    <a:pt x="80" y="6"/>
                    <a:pt x="73" y="0"/>
                    <a:pt x="66" y="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6" name="Google Shape;566;p30"/>
            <p:cNvSpPr/>
            <p:nvPr/>
          </p:nvSpPr>
          <p:spPr>
            <a:xfrm>
              <a:off x="8418594" y="662665"/>
              <a:ext cx="129395" cy="47053"/>
            </a:xfrm>
            <a:custGeom>
              <a:avLst/>
              <a:gdLst/>
              <a:ahLst/>
              <a:cxnLst/>
              <a:rect l="l" t="t" r="r" b="b"/>
              <a:pathLst>
                <a:path w="145" h="55" extrusionOk="0">
                  <a:moveTo>
                    <a:pt x="12" y="25"/>
                  </a:moveTo>
                  <a:lnTo>
                    <a:pt x="12" y="25"/>
                  </a:lnTo>
                  <a:cubicBezTo>
                    <a:pt x="29" y="36"/>
                    <a:pt x="48" y="44"/>
                    <a:pt x="68" y="49"/>
                  </a:cubicBezTo>
                  <a:lnTo>
                    <a:pt x="68" y="49"/>
                  </a:lnTo>
                  <a:cubicBezTo>
                    <a:pt x="88" y="54"/>
                    <a:pt x="109" y="54"/>
                    <a:pt x="130" y="52"/>
                  </a:cubicBezTo>
                  <a:lnTo>
                    <a:pt x="130" y="52"/>
                  </a:lnTo>
                  <a:cubicBezTo>
                    <a:pt x="144" y="51"/>
                    <a:pt x="144" y="30"/>
                    <a:pt x="130" y="29"/>
                  </a:cubicBezTo>
                  <a:lnTo>
                    <a:pt x="130" y="29"/>
                  </a:lnTo>
                  <a:cubicBezTo>
                    <a:pt x="111" y="29"/>
                    <a:pt x="93" y="25"/>
                    <a:pt x="75" y="21"/>
                  </a:cubicBezTo>
                  <a:lnTo>
                    <a:pt x="75" y="21"/>
                  </a:lnTo>
                  <a:cubicBezTo>
                    <a:pt x="56" y="16"/>
                    <a:pt x="38" y="12"/>
                    <a:pt x="20" y="4"/>
                  </a:cubicBezTo>
                  <a:lnTo>
                    <a:pt x="20" y="4"/>
                  </a:lnTo>
                  <a:cubicBezTo>
                    <a:pt x="8" y="0"/>
                    <a:pt x="0" y="19"/>
                    <a:pt x="12"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7" name="Google Shape;567;p30"/>
            <p:cNvSpPr/>
            <p:nvPr/>
          </p:nvSpPr>
          <p:spPr>
            <a:xfrm>
              <a:off x="6485493" y="1180249"/>
              <a:ext cx="141160" cy="86264"/>
            </a:xfrm>
            <a:custGeom>
              <a:avLst/>
              <a:gdLst/>
              <a:ahLst/>
              <a:cxnLst/>
              <a:rect l="l" t="t" r="r" b="b"/>
              <a:pathLst>
                <a:path w="159" h="99" extrusionOk="0">
                  <a:moveTo>
                    <a:pt x="149" y="1"/>
                  </a:moveTo>
                  <a:lnTo>
                    <a:pt x="149" y="1"/>
                  </a:lnTo>
                  <a:cubicBezTo>
                    <a:pt x="147" y="2"/>
                    <a:pt x="143" y="0"/>
                    <a:pt x="141" y="1"/>
                  </a:cubicBezTo>
                  <a:lnTo>
                    <a:pt x="141" y="1"/>
                  </a:lnTo>
                  <a:cubicBezTo>
                    <a:pt x="138" y="1"/>
                    <a:pt x="134" y="2"/>
                    <a:pt x="131" y="3"/>
                  </a:cubicBezTo>
                  <a:lnTo>
                    <a:pt x="131" y="3"/>
                  </a:lnTo>
                  <a:cubicBezTo>
                    <a:pt x="124" y="4"/>
                    <a:pt x="120" y="8"/>
                    <a:pt x="114" y="10"/>
                  </a:cubicBezTo>
                  <a:lnTo>
                    <a:pt x="114" y="10"/>
                  </a:lnTo>
                  <a:cubicBezTo>
                    <a:pt x="102" y="16"/>
                    <a:pt x="91" y="22"/>
                    <a:pt x="80" y="28"/>
                  </a:cubicBezTo>
                  <a:lnTo>
                    <a:pt x="80" y="28"/>
                  </a:lnTo>
                  <a:cubicBezTo>
                    <a:pt x="69" y="34"/>
                    <a:pt x="57" y="39"/>
                    <a:pt x="47" y="45"/>
                  </a:cubicBezTo>
                  <a:lnTo>
                    <a:pt x="47" y="45"/>
                  </a:lnTo>
                  <a:cubicBezTo>
                    <a:pt x="34" y="52"/>
                    <a:pt x="24" y="59"/>
                    <a:pt x="13" y="66"/>
                  </a:cubicBezTo>
                  <a:lnTo>
                    <a:pt x="13" y="66"/>
                  </a:lnTo>
                  <a:cubicBezTo>
                    <a:pt x="0" y="77"/>
                    <a:pt x="12" y="98"/>
                    <a:pt x="28" y="90"/>
                  </a:cubicBezTo>
                  <a:lnTo>
                    <a:pt x="28" y="90"/>
                  </a:lnTo>
                  <a:cubicBezTo>
                    <a:pt x="39" y="85"/>
                    <a:pt x="51" y="80"/>
                    <a:pt x="63" y="74"/>
                  </a:cubicBezTo>
                  <a:lnTo>
                    <a:pt x="63" y="74"/>
                  </a:lnTo>
                  <a:cubicBezTo>
                    <a:pt x="74" y="67"/>
                    <a:pt x="85" y="62"/>
                    <a:pt x="96" y="55"/>
                  </a:cubicBezTo>
                  <a:lnTo>
                    <a:pt x="96" y="55"/>
                  </a:lnTo>
                  <a:cubicBezTo>
                    <a:pt x="106" y="47"/>
                    <a:pt x="118" y="42"/>
                    <a:pt x="128" y="35"/>
                  </a:cubicBezTo>
                  <a:lnTo>
                    <a:pt x="128" y="35"/>
                  </a:lnTo>
                  <a:cubicBezTo>
                    <a:pt x="134" y="31"/>
                    <a:pt x="139" y="28"/>
                    <a:pt x="143" y="24"/>
                  </a:cubicBezTo>
                  <a:lnTo>
                    <a:pt x="143" y="24"/>
                  </a:lnTo>
                  <a:cubicBezTo>
                    <a:pt x="146" y="22"/>
                    <a:pt x="148" y="20"/>
                    <a:pt x="150" y="17"/>
                  </a:cubicBezTo>
                  <a:lnTo>
                    <a:pt x="150" y="17"/>
                  </a:lnTo>
                  <a:cubicBezTo>
                    <a:pt x="151" y="15"/>
                    <a:pt x="152" y="13"/>
                    <a:pt x="153" y="10"/>
                  </a:cubicBezTo>
                  <a:lnTo>
                    <a:pt x="153" y="10"/>
                  </a:lnTo>
                  <a:cubicBezTo>
                    <a:pt x="158" y="7"/>
                    <a:pt x="153" y="0"/>
                    <a:pt x="149" y="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8" name="Google Shape;568;p30"/>
            <p:cNvSpPr/>
            <p:nvPr/>
          </p:nvSpPr>
          <p:spPr>
            <a:xfrm>
              <a:off x="6552153" y="1203776"/>
              <a:ext cx="94106" cy="66658"/>
            </a:xfrm>
            <a:custGeom>
              <a:avLst/>
              <a:gdLst/>
              <a:ahLst/>
              <a:cxnLst/>
              <a:rect l="l" t="t" r="r" b="b"/>
              <a:pathLst>
                <a:path w="108" h="76" extrusionOk="0">
                  <a:moveTo>
                    <a:pt x="95" y="0"/>
                  </a:moveTo>
                  <a:lnTo>
                    <a:pt x="95" y="0"/>
                  </a:lnTo>
                  <a:cubicBezTo>
                    <a:pt x="87" y="1"/>
                    <a:pt x="79" y="5"/>
                    <a:pt x="72" y="10"/>
                  </a:cubicBezTo>
                  <a:lnTo>
                    <a:pt x="72" y="10"/>
                  </a:lnTo>
                  <a:cubicBezTo>
                    <a:pt x="65" y="13"/>
                    <a:pt x="57" y="18"/>
                    <a:pt x="50" y="21"/>
                  </a:cubicBezTo>
                  <a:lnTo>
                    <a:pt x="50" y="21"/>
                  </a:lnTo>
                  <a:cubicBezTo>
                    <a:pt x="36" y="29"/>
                    <a:pt x="23" y="38"/>
                    <a:pt x="9" y="46"/>
                  </a:cubicBezTo>
                  <a:lnTo>
                    <a:pt x="9" y="46"/>
                  </a:lnTo>
                  <a:cubicBezTo>
                    <a:pt x="3" y="50"/>
                    <a:pt x="0" y="59"/>
                    <a:pt x="4" y="66"/>
                  </a:cubicBezTo>
                  <a:lnTo>
                    <a:pt x="4" y="66"/>
                  </a:lnTo>
                  <a:cubicBezTo>
                    <a:pt x="8" y="72"/>
                    <a:pt x="17" y="75"/>
                    <a:pt x="24" y="71"/>
                  </a:cubicBezTo>
                  <a:lnTo>
                    <a:pt x="24" y="71"/>
                  </a:lnTo>
                  <a:cubicBezTo>
                    <a:pt x="37" y="62"/>
                    <a:pt x="51" y="54"/>
                    <a:pt x="65" y="46"/>
                  </a:cubicBezTo>
                  <a:lnTo>
                    <a:pt x="65" y="46"/>
                  </a:lnTo>
                  <a:cubicBezTo>
                    <a:pt x="71" y="41"/>
                    <a:pt x="78" y="37"/>
                    <a:pt x="84" y="32"/>
                  </a:cubicBezTo>
                  <a:lnTo>
                    <a:pt x="84" y="32"/>
                  </a:lnTo>
                  <a:cubicBezTo>
                    <a:pt x="91" y="27"/>
                    <a:pt x="99" y="21"/>
                    <a:pt x="104" y="14"/>
                  </a:cubicBezTo>
                  <a:lnTo>
                    <a:pt x="104" y="14"/>
                  </a:lnTo>
                  <a:cubicBezTo>
                    <a:pt x="107" y="8"/>
                    <a:pt x="102" y="0"/>
                    <a:pt x="95"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9" name="Google Shape;569;p30"/>
            <p:cNvSpPr/>
            <p:nvPr/>
          </p:nvSpPr>
          <p:spPr>
            <a:xfrm>
              <a:off x="4803345" y="733244"/>
              <a:ext cx="117633" cy="125475"/>
            </a:xfrm>
            <a:custGeom>
              <a:avLst/>
              <a:gdLst/>
              <a:ahLst/>
              <a:cxnLst/>
              <a:rect l="l" t="t" r="r" b="b"/>
              <a:pathLst>
                <a:path w="133" h="142" extrusionOk="0">
                  <a:moveTo>
                    <a:pt x="7" y="24"/>
                  </a:moveTo>
                  <a:lnTo>
                    <a:pt x="7" y="24"/>
                  </a:lnTo>
                  <a:cubicBezTo>
                    <a:pt x="30" y="69"/>
                    <a:pt x="62" y="106"/>
                    <a:pt x="107" y="133"/>
                  </a:cubicBezTo>
                  <a:lnTo>
                    <a:pt x="107" y="133"/>
                  </a:lnTo>
                  <a:cubicBezTo>
                    <a:pt x="120" y="141"/>
                    <a:pt x="132" y="120"/>
                    <a:pt x="119" y="111"/>
                  </a:cubicBezTo>
                  <a:lnTo>
                    <a:pt x="119" y="111"/>
                  </a:lnTo>
                  <a:cubicBezTo>
                    <a:pt x="80" y="86"/>
                    <a:pt x="46" y="53"/>
                    <a:pt x="24" y="13"/>
                  </a:cubicBezTo>
                  <a:lnTo>
                    <a:pt x="24" y="13"/>
                  </a:lnTo>
                  <a:cubicBezTo>
                    <a:pt x="18" y="0"/>
                    <a:pt x="0" y="12"/>
                    <a:pt x="7"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0" name="Google Shape;570;p30"/>
            <p:cNvSpPr/>
            <p:nvPr/>
          </p:nvSpPr>
          <p:spPr>
            <a:xfrm>
              <a:off x="4873924" y="764613"/>
              <a:ext cx="164686" cy="113710"/>
            </a:xfrm>
            <a:custGeom>
              <a:avLst/>
              <a:gdLst/>
              <a:ahLst/>
              <a:cxnLst/>
              <a:rect l="l" t="t" r="r" b="b"/>
              <a:pathLst>
                <a:path w="185" h="127" extrusionOk="0">
                  <a:moveTo>
                    <a:pt x="9" y="25"/>
                  </a:moveTo>
                  <a:lnTo>
                    <a:pt x="9" y="25"/>
                  </a:lnTo>
                  <a:cubicBezTo>
                    <a:pt x="20" y="35"/>
                    <a:pt x="30" y="48"/>
                    <a:pt x="41" y="58"/>
                  </a:cubicBezTo>
                  <a:lnTo>
                    <a:pt x="41" y="58"/>
                  </a:lnTo>
                  <a:cubicBezTo>
                    <a:pt x="53" y="68"/>
                    <a:pt x="66" y="77"/>
                    <a:pt x="79" y="87"/>
                  </a:cubicBezTo>
                  <a:lnTo>
                    <a:pt x="79" y="87"/>
                  </a:lnTo>
                  <a:cubicBezTo>
                    <a:pt x="105" y="103"/>
                    <a:pt x="133" y="119"/>
                    <a:pt x="164" y="124"/>
                  </a:cubicBezTo>
                  <a:lnTo>
                    <a:pt x="164" y="124"/>
                  </a:lnTo>
                  <a:cubicBezTo>
                    <a:pt x="171" y="126"/>
                    <a:pt x="178" y="123"/>
                    <a:pt x="181" y="116"/>
                  </a:cubicBezTo>
                  <a:lnTo>
                    <a:pt x="181" y="116"/>
                  </a:lnTo>
                  <a:cubicBezTo>
                    <a:pt x="184" y="110"/>
                    <a:pt x="182" y="102"/>
                    <a:pt x="175" y="98"/>
                  </a:cubicBezTo>
                  <a:lnTo>
                    <a:pt x="175" y="98"/>
                  </a:lnTo>
                  <a:cubicBezTo>
                    <a:pt x="149" y="84"/>
                    <a:pt x="122" y="74"/>
                    <a:pt x="96" y="59"/>
                  </a:cubicBezTo>
                  <a:lnTo>
                    <a:pt x="96" y="59"/>
                  </a:lnTo>
                  <a:cubicBezTo>
                    <a:pt x="84" y="52"/>
                    <a:pt x="72" y="43"/>
                    <a:pt x="59" y="35"/>
                  </a:cubicBezTo>
                  <a:lnTo>
                    <a:pt x="59" y="35"/>
                  </a:lnTo>
                  <a:cubicBezTo>
                    <a:pt x="48" y="26"/>
                    <a:pt x="35" y="19"/>
                    <a:pt x="24" y="10"/>
                  </a:cubicBezTo>
                  <a:lnTo>
                    <a:pt x="24" y="10"/>
                  </a:lnTo>
                  <a:cubicBezTo>
                    <a:pt x="15" y="0"/>
                    <a:pt x="0" y="14"/>
                    <a:pt x="9"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1" name="Google Shape;571;p30"/>
            <p:cNvSpPr/>
            <p:nvPr/>
          </p:nvSpPr>
          <p:spPr>
            <a:xfrm>
              <a:off x="125477" y="576400"/>
              <a:ext cx="141160" cy="137237"/>
            </a:xfrm>
            <a:custGeom>
              <a:avLst/>
              <a:gdLst/>
              <a:ahLst/>
              <a:cxnLst/>
              <a:rect l="l" t="t" r="r" b="b"/>
              <a:pathLst>
                <a:path w="158" h="155" extrusionOk="0">
                  <a:moveTo>
                    <a:pt x="18" y="33"/>
                  </a:moveTo>
                  <a:lnTo>
                    <a:pt x="18" y="33"/>
                  </a:lnTo>
                  <a:cubicBezTo>
                    <a:pt x="28" y="37"/>
                    <a:pt x="40" y="43"/>
                    <a:pt x="50" y="49"/>
                  </a:cubicBezTo>
                  <a:lnTo>
                    <a:pt x="50" y="49"/>
                  </a:lnTo>
                  <a:cubicBezTo>
                    <a:pt x="52" y="52"/>
                    <a:pt x="56" y="54"/>
                    <a:pt x="58" y="55"/>
                  </a:cubicBezTo>
                  <a:lnTo>
                    <a:pt x="58" y="55"/>
                  </a:lnTo>
                  <a:cubicBezTo>
                    <a:pt x="56" y="54"/>
                    <a:pt x="60" y="57"/>
                    <a:pt x="60" y="57"/>
                  </a:cubicBezTo>
                  <a:lnTo>
                    <a:pt x="60" y="57"/>
                  </a:lnTo>
                  <a:cubicBezTo>
                    <a:pt x="61" y="58"/>
                    <a:pt x="62" y="59"/>
                    <a:pt x="64" y="60"/>
                  </a:cubicBezTo>
                  <a:lnTo>
                    <a:pt x="64" y="60"/>
                  </a:lnTo>
                  <a:cubicBezTo>
                    <a:pt x="69" y="65"/>
                    <a:pt x="73" y="69"/>
                    <a:pt x="78" y="74"/>
                  </a:cubicBezTo>
                  <a:lnTo>
                    <a:pt x="78" y="74"/>
                  </a:lnTo>
                  <a:cubicBezTo>
                    <a:pt x="81" y="75"/>
                    <a:pt x="83" y="79"/>
                    <a:pt x="84" y="81"/>
                  </a:cubicBezTo>
                  <a:lnTo>
                    <a:pt x="84" y="81"/>
                  </a:lnTo>
                  <a:cubicBezTo>
                    <a:pt x="85" y="82"/>
                    <a:pt x="87" y="84"/>
                    <a:pt x="88" y="85"/>
                  </a:cubicBezTo>
                  <a:lnTo>
                    <a:pt x="88" y="85"/>
                  </a:lnTo>
                  <a:cubicBezTo>
                    <a:pt x="85" y="82"/>
                    <a:pt x="88" y="85"/>
                    <a:pt x="89" y="86"/>
                  </a:cubicBezTo>
                  <a:lnTo>
                    <a:pt x="89" y="86"/>
                  </a:lnTo>
                  <a:cubicBezTo>
                    <a:pt x="92" y="92"/>
                    <a:pt x="96" y="96"/>
                    <a:pt x="99" y="102"/>
                  </a:cubicBezTo>
                  <a:lnTo>
                    <a:pt x="99" y="102"/>
                  </a:lnTo>
                  <a:cubicBezTo>
                    <a:pt x="101" y="108"/>
                    <a:pt x="105" y="114"/>
                    <a:pt x="108" y="119"/>
                  </a:cubicBezTo>
                  <a:lnTo>
                    <a:pt x="108" y="119"/>
                  </a:lnTo>
                  <a:cubicBezTo>
                    <a:pt x="108" y="119"/>
                    <a:pt x="109" y="121"/>
                    <a:pt x="109" y="122"/>
                  </a:cubicBezTo>
                  <a:lnTo>
                    <a:pt x="109" y="122"/>
                  </a:lnTo>
                  <a:cubicBezTo>
                    <a:pt x="108" y="119"/>
                    <a:pt x="108" y="118"/>
                    <a:pt x="108" y="121"/>
                  </a:cubicBezTo>
                  <a:lnTo>
                    <a:pt x="108" y="121"/>
                  </a:lnTo>
                  <a:cubicBezTo>
                    <a:pt x="109" y="122"/>
                    <a:pt x="109" y="123"/>
                    <a:pt x="110" y="124"/>
                  </a:cubicBezTo>
                  <a:lnTo>
                    <a:pt x="110" y="124"/>
                  </a:lnTo>
                  <a:cubicBezTo>
                    <a:pt x="111" y="128"/>
                    <a:pt x="112" y="131"/>
                    <a:pt x="113" y="135"/>
                  </a:cubicBezTo>
                  <a:lnTo>
                    <a:pt x="113" y="135"/>
                  </a:lnTo>
                  <a:cubicBezTo>
                    <a:pt x="116" y="145"/>
                    <a:pt x="127" y="154"/>
                    <a:pt x="139" y="150"/>
                  </a:cubicBezTo>
                  <a:lnTo>
                    <a:pt x="139" y="150"/>
                  </a:lnTo>
                  <a:cubicBezTo>
                    <a:pt x="149" y="146"/>
                    <a:pt x="157" y="135"/>
                    <a:pt x="153" y="124"/>
                  </a:cubicBezTo>
                  <a:lnTo>
                    <a:pt x="153" y="124"/>
                  </a:lnTo>
                  <a:cubicBezTo>
                    <a:pt x="144" y="94"/>
                    <a:pt x="127" y="68"/>
                    <a:pt x="105" y="47"/>
                  </a:cubicBezTo>
                  <a:lnTo>
                    <a:pt x="105" y="47"/>
                  </a:lnTo>
                  <a:cubicBezTo>
                    <a:pt x="93" y="37"/>
                    <a:pt x="81" y="27"/>
                    <a:pt x="68" y="20"/>
                  </a:cubicBezTo>
                  <a:lnTo>
                    <a:pt x="68" y="20"/>
                  </a:lnTo>
                  <a:cubicBezTo>
                    <a:pt x="54" y="14"/>
                    <a:pt x="40" y="10"/>
                    <a:pt x="26" y="5"/>
                  </a:cubicBezTo>
                  <a:lnTo>
                    <a:pt x="26" y="5"/>
                  </a:lnTo>
                  <a:cubicBezTo>
                    <a:pt x="7" y="0"/>
                    <a:pt x="0" y="28"/>
                    <a:pt x="18" y="3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2" name="Google Shape;572;p30"/>
            <p:cNvSpPr/>
            <p:nvPr/>
          </p:nvSpPr>
          <p:spPr>
            <a:xfrm>
              <a:off x="2858482" y="890088"/>
              <a:ext cx="43131" cy="109791"/>
            </a:xfrm>
            <a:custGeom>
              <a:avLst/>
              <a:gdLst/>
              <a:ahLst/>
              <a:cxnLst/>
              <a:rect l="l" t="t" r="r" b="b"/>
              <a:pathLst>
                <a:path w="49" h="124" extrusionOk="0">
                  <a:moveTo>
                    <a:pt x="32" y="4"/>
                  </a:moveTo>
                  <a:lnTo>
                    <a:pt x="32" y="4"/>
                  </a:lnTo>
                  <a:cubicBezTo>
                    <a:pt x="28" y="11"/>
                    <a:pt x="27" y="18"/>
                    <a:pt x="25" y="26"/>
                  </a:cubicBezTo>
                  <a:lnTo>
                    <a:pt x="25" y="26"/>
                  </a:lnTo>
                  <a:cubicBezTo>
                    <a:pt x="24" y="34"/>
                    <a:pt x="21" y="42"/>
                    <a:pt x="19" y="51"/>
                  </a:cubicBezTo>
                  <a:lnTo>
                    <a:pt x="19" y="51"/>
                  </a:lnTo>
                  <a:cubicBezTo>
                    <a:pt x="15" y="68"/>
                    <a:pt x="10" y="84"/>
                    <a:pt x="5" y="100"/>
                  </a:cubicBezTo>
                  <a:lnTo>
                    <a:pt x="5" y="100"/>
                  </a:lnTo>
                  <a:cubicBezTo>
                    <a:pt x="0" y="113"/>
                    <a:pt x="22" y="123"/>
                    <a:pt x="29" y="110"/>
                  </a:cubicBezTo>
                  <a:lnTo>
                    <a:pt x="29" y="110"/>
                  </a:lnTo>
                  <a:cubicBezTo>
                    <a:pt x="34" y="102"/>
                    <a:pt x="37" y="92"/>
                    <a:pt x="41" y="83"/>
                  </a:cubicBezTo>
                  <a:lnTo>
                    <a:pt x="41" y="83"/>
                  </a:lnTo>
                  <a:cubicBezTo>
                    <a:pt x="43" y="75"/>
                    <a:pt x="46" y="66"/>
                    <a:pt x="47" y="57"/>
                  </a:cubicBezTo>
                  <a:lnTo>
                    <a:pt x="47" y="57"/>
                  </a:lnTo>
                  <a:cubicBezTo>
                    <a:pt x="48" y="47"/>
                    <a:pt x="48" y="38"/>
                    <a:pt x="48" y="28"/>
                  </a:cubicBezTo>
                  <a:lnTo>
                    <a:pt x="48" y="28"/>
                  </a:lnTo>
                  <a:cubicBezTo>
                    <a:pt x="48" y="23"/>
                    <a:pt x="47" y="19"/>
                    <a:pt x="46" y="14"/>
                  </a:cubicBezTo>
                  <a:lnTo>
                    <a:pt x="46" y="14"/>
                  </a:lnTo>
                  <a:cubicBezTo>
                    <a:pt x="45" y="10"/>
                    <a:pt x="42" y="6"/>
                    <a:pt x="40" y="3"/>
                  </a:cubicBezTo>
                  <a:lnTo>
                    <a:pt x="40" y="3"/>
                  </a:lnTo>
                  <a:cubicBezTo>
                    <a:pt x="37" y="0"/>
                    <a:pt x="35" y="1"/>
                    <a:pt x="32"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3" name="Google Shape;573;p30"/>
            <p:cNvSpPr/>
            <p:nvPr/>
          </p:nvSpPr>
          <p:spPr>
            <a:xfrm>
              <a:off x="2858482" y="921457"/>
              <a:ext cx="94106" cy="207817"/>
            </a:xfrm>
            <a:custGeom>
              <a:avLst/>
              <a:gdLst/>
              <a:ahLst/>
              <a:cxnLst/>
              <a:rect l="l" t="t" r="r" b="b"/>
              <a:pathLst>
                <a:path w="105" h="234" extrusionOk="0">
                  <a:moveTo>
                    <a:pt x="62" y="24"/>
                  </a:moveTo>
                  <a:lnTo>
                    <a:pt x="62" y="24"/>
                  </a:lnTo>
                  <a:cubicBezTo>
                    <a:pt x="67" y="56"/>
                    <a:pt x="63" y="89"/>
                    <a:pt x="52" y="120"/>
                  </a:cubicBezTo>
                  <a:lnTo>
                    <a:pt x="52" y="120"/>
                  </a:lnTo>
                  <a:cubicBezTo>
                    <a:pt x="43" y="151"/>
                    <a:pt x="29" y="181"/>
                    <a:pt x="9" y="207"/>
                  </a:cubicBezTo>
                  <a:lnTo>
                    <a:pt x="9" y="207"/>
                  </a:lnTo>
                  <a:cubicBezTo>
                    <a:pt x="0" y="218"/>
                    <a:pt x="14" y="233"/>
                    <a:pt x="26" y="223"/>
                  </a:cubicBezTo>
                  <a:lnTo>
                    <a:pt x="26" y="223"/>
                  </a:lnTo>
                  <a:cubicBezTo>
                    <a:pt x="85" y="172"/>
                    <a:pt x="104" y="93"/>
                    <a:pt x="88" y="17"/>
                  </a:cubicBezTo>
                  <a:lnTo>
                    <a:pt x="88" y="17"/>
                  </a:lnTo>
                  <a:cubicBezTo>
                    <a:pt x="83" y="0"/>
                    <a:pt x="58" y="7"/>
                    <a:pt x="62"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4" name="Google Shape;574;p30"/>
            <p:cNvSpPr/>
            <p:nvPr/>
          </p:nvSpPr>
          <p:spPr>
            <a:xfrm>
              <a:off x="3960308" y="909695"/>
              <a:ext cx="145079" cy="82342"/>
            </a:xfrm>
            <a:custGeom>
              <a:avLst/>
              <a:gdLst/>
              <a:ahLst/>
              <a:cxnLst/>
              <a:rect l="l" t="t" r="r" b="b"/>
              <a:pathLst>
                <a:path w="163" h="93" extrusionOk="0">
                  <a:moveTo>
                    <a:pt x="26" y="88"/>
                  </a:moveTo>
                  <a:lnTo>
                    <a:pt x="26" y="88"/>
                  </a:lnTo>
                  <a:cubicBezTo>
                    <a:pt x="48" y="83"/>
                    <a:pt x="71" y="75"/>
                    <a:pt x="92" y="68"/>
                  </a:cubicBezTo>
                  <a:lnTo>
                    <a:pt x="92" y="68"/>
                  </a:lnTo>
                  <a:cubicBezTo>
                    <a:pt x="114" y="58"/>
                    <a:pt x="134" y="47"/>
                    <a:pt x="152" y="33"/>
                  </a:cubicBezTo>
                  <a:lnTo>
                    <a:pt x="152" y="33"/>
                  </a:lnTo>
                  <a:cubicBezTo>
                    <a:pt x="159" y="27"/>
                    <a:pt x="162" y="19"/>
                    <a:pt x="158" y="10"/>
                  </a:cubicBezTo>
                  <a:lnTo>
                    <a:pt x="158" y="10"/>
                  </a:lnTo>
                  <a:cubicBezTo>
                    <a:pt x="153" y="2"/>
                    <a:pt x="144" y="0"/>
                    <a:pt x="136" y="4"/>
                  </a:cubicBezTo>
                  <a:lnTo>
                    <a:pt x="136" y="4"/>
                  </a:lnTo>
                  <a:cubicBezTo>
                    <a:pt x="117" y="15"/>
                    <a:pt x="97" y="24"/>
                    <a:pt x="77" y="35"/>
                  </a:cubicBezTo>
                  <a:lnTo>
                    <a:pt x="77" y="35"/>
                  </a:lnTo>
                  <a:cubicBezTo>
                    <a:pt x="57" y="44"/>
                    <a:pt x="39" y="52"/>
                    <a:pt x="18" y="60"/>
                  </a:cubicBezTo>
                  <a:lnTo>
                    <a:pt x="18" y="60"/>
                  </a:lnTo>
                  <a:cubicBezTo>
                    <a:pt x="0" y="65"/>
                    <a:pt x="7" y="92"/>
                    <a:pt x="26" y="8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5" name="Google Shape;575;p30"/>
            <p:cNvSpPr/>
            <p:nvPr/>
          </p:nvSpPr>
          <p:spPr>
            <a:xfrm>
              <a:off x="4066179" y="921457"/>
              <a:ext cx="117633" cy="82342"/>
            </a:xfrm>
            <a:custGeom>
              <a:avLst/>
              <a:gdLst/>
              <a:ahLst/>
              <a:cxnLst/>
              <a:rect l="l" t="t" r="r" b="b"/>
              <a:pathLst>
                <a:path w="131" h="94" extrusionOk="0">
                  <a:moveTo>
                    <a:pt x="10" y="84"/>
                  </a:moveTo>
                  <a:lnTo>
                    <a:pt x="10" y="84"/>
                  </a:lnTo>
                  <a:lnTo>
                    <a:pt x="11" y="84"/>
                  </a:lnTo>
                  <a:lnTo>
                    <a:pt x="11" y="84"/>
                  </a:lnTo>
                  <a:cubicBezTo>
                    <a:pt x="10" y="84"/>
                    <a:pt x="8" y="83"/>
                    <a:pt x="7" y="83"/>
                  </a:cubicBezTo>
                  <a:lnTo>
                    <a:pt x="7" y="83"/>
                  </a:lnTo>
                  <a:cubicBezTo>
                    <a:pt x="15" y="93"/>
                    <a:pt x="31" y="81"/>
                    <a:pt x="39" y="77"/>
                  </a:cubicBezTo>
                  <a:lnTo>
                    <a:pt x="39" y="77"/>
                  </a:lnTo>
                  <a:cubicBezTo>
                    <a:pt x="48" y="73"/>
                    <a:pt x="58" y="69"/>
                    <a:pt x="66" y="63"/>
                  </a:cubicBezTo>
                  <a:lnTo>
                    <a:pt x="66" y="63"/>
                  </a:lnTo>
                  <a:cubicBezTo>
                    <a:pt x="85" y="54"/>
                    <a:pt x="103" y="42"/>
                    <a:pt x="120" y="31"/>
                  </a:cubicBezTo>
                  <a:lnTo>
                    <a:pt x="120" y="31"/>
                  </a:lnTo>
                  <a:cubicBezTo>
                    <a:pt x="128" y="26"/>
                    <a:pt x="130" y="18"/>
                    <a:pt x="125" y="9"/>
                  </a:cubicBezTo>
                  <a:lnTo>
                    <a:pt x="125" y="9"/>
                  </a:lnTo>
                  <a:cubicBezTo>
                    <a:pt x="121" y="3"/>
                    <a:pt x="112" y="0"/>
                    <a:pt x="105" y="5"/>
                  </a:cubicBezTo>
                  <a:lnTo>
                    <a:pt x="105" y="5"/>
                  </a:lnTo>
                  <a:cubicBezTo>
                    <a:pt x="87" y="14"/>
                    <a:pt x="68" y="25"/>
                    <a:pt x="50" y="36"/>
                  </a:cubicBezTo>
                  <a:lnTo>
                    <a:pt x="50" y="36"/>
                  </a:lnTo>
                  <a:cubicBezTo>
                    <a:pt x="41" y="42"/>
                    <a:pt x="33" y="48"/>
                    <a:pt x="25" y="54"/>
                  </a:cubicBezTo>
                  <a:lnTo>
                    <a:pt x="25" y="54"/>
                  </a:lnTo>
                  <a:cubicBezTo>
                    <a:pt x="18" y="59"/>
                    <a:pt x="0" y="68"/>
                    <a:pt x="5" y="79"/>
                  </a:cubicBezTo>
                  <a:lnTo>
                    <a:pt x="5" y="79"/>
                  </a:lnTo>
                  <a:cubicBezTo>
                    <a:pt x="5" y="78"/>
                    <a:pt x="6" y="77"/>
                    <a:pt x="6" y="75"/>
                  </a:cubicBezTo>
                  <a:lnTo>
                    <a:pt x="6" y="75"/>
                  </a:lnTo>
                  <a:cubicBezTo>
                    <a:pt x="6" y="76"/>
                    <a:pt x="5" y="76"/>
                    <a:pt x="5" y="77"/>
                  </a:cubicBezTo>
                  <a:lnTo>
                    <a:pt x="5" y="77"/>
                  </a:lnTo>
                  <a:cubicBezTo>
                    <a:pt x="2" y="79"/>
                    <a:pt x="5" y="84"/>
                    <a:pt x="10" y="8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6" name="Google Shape;576;p30"/>
            <p:cNvSpPr/>
            <p:nvPr/>
          </p:nvSpPr>
          <p:spPr>
            <a:xfrm>
              <a:off x="7759850" y="599927"/>
              <a:ext cx="1035171" cy="1195938"/>
            </a:xfrm>
            <a:custGeom>
              <a:avLst/>
              <a:gdLst/>
              <a:ahLst/>
              <a:cxnLst/>
              <a:rect l="l" t="t" r="r" b="b"/>
              <a:pathLst>
                <a:path w="1162" h="1343" extrusionOk="0">
                  <a:moveTo>
                    <a:pt x="0" y="12"/>
                  </a:moveTo>
                  <a:lnTo>
                    <a:pt x="0" y="12"/>
                  </a:lnTo>
                  <a:cubicBezTo>
                    <a:pt x="0" y="222"/>
                    <a:pt x="88" y="1245"/>
                    <a:pt x="1161" y="1342"/>
                  </a:cubicBezTo>
                  <a:lnTo>
                    <a:pt x="1134" y="1140"/>
                  </a:lnTo>
                  <a:lnTo>
                    <a:pt x="1134" y="1140"/>
                  </a:lnTo>
                  <a:cubicBezTo>
                    <a:pt x="1134" y="1140"/>
                    <a:pt x="525" y="1146"/>
                    <a:pt x="290" y="697"/>
                  </a:cubicBezTo>
                  <a:lnTo>
                    <a:pt x="290" y="697"/>
                  </a:lnTo>
                  <a:cubicBezTo>
                    <a:pt x="54" y="248"/>
                    <a:pt x="110" y="0"/>
                    <a:pt x="110" y="0"/>
                  </a:cubicBezTo>
                  <a:lnTo>
                    <a:pt x="0" y="1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7" name="Google Shape;577;p30"/>
            <p:cNvSpPr/>
            <p:nvPr/>
          </p:nvSpPr>
          <p:spPr>
            <a:xfrm>
              <a:off x="1043014" y="494059"/>
              <a:ext cx="905773" cy="1066533"/>
            </a:xfrm>
            <a:custGeom>
              <a:avLst/>
              <a:gdLst/>
              <a:ahLst/>
              <a:cxnLst/>
              <a:rect l="l" t="t" r="r" b="b"/>
              <a:pathLst>
                <a:path w="1020" h="1200" extrusionOk="0">
                  <a:moveTo>
                    <a:pt x="28" y="925"/>
                  </a:moveTo>
                  <a:lnTo>
                    <a:pt x="28" y="925"/>
                  </a:lnTo>
                  <a:cubicBezTo>
                    <a:pt x="267" y="859"/>
                    <a:pt x="771" y="390"/>
                    <a:pt x="932" y="0"/>
                  </a:cubicBezTo>
                  <a:lnTo>
                    <a:pt x="1019" y="25"/>
                  </a:lnTo>
                  <a:lnTo>
                    <a:pt x="1019" y="25"/>
                  </a:lnTo>
                  <a:cubicBezTo>
                    <a:pt x="1019" y="25"/>
                    <a:pt x="726" y="830"/>
                    <a:pt x="0" y="1199"/>
                  </a:cubicBezTo>
                  <a:lnTo>
                    <a:pt x="28" y="92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8" name="Google Shape;578;p30"/>
            <p:cNvSpPr/>
            <p:nvPr/>
          </p:nvSpPr>
          <p:spPr>
            <a:xfrm>
              <a:off x="1403755" y="890088"/>
              <a:ext cx="748927" cy="380344"/>
            </a:xfrm>
            <a:custGeom>
              <a:avLst/>
              <a:gdLst/>
              <a:ahLst/>
              <a:cxnLst/>
              <a:rect l="l" t="t" r="r" b="b"/>
              <a:pathLst>
                <a:path w="841" h="427" extrusionOk="0">
                  <a:moveTo>
                    <a:pt x="0" y="426"/>
                  </a:moveTo>
                  <a:lnTo>
                    <a:pt x="0" y="426"/>
                  </a:lnTo>
                  <a:cubicBezTo>
                    <a:pt x="269" y="397"/>
                    <a:pt x="594" y="310"/>
                    <a:pt x="840" y="54"/>
                  </a:cubicBezTo>
                  <a:lnTo>
                    <a:pt x="762" y="0"/>
                  </a:lnTo>
                  <a:lnTo>
                    <a:pt x="762" y="0"/>
                  </a:lnTo>
                  <a:cubicBezTo>
                    <a:pt x="762" y="0"/>
                    <a:pt x="610" y="253"/>
                    <a:pt x="103" y="249"/>
                  </a:cubicBezTo>
                  <a:lnTo>
                    <a:pt x="0" y="42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9" name="Google Shape;579;p30"/>
            <p:cNvSpPr/>
            <p:nvPr/>
          </p:nvSpPr>
          <p:spPr>
            <a:xfrm>
              <a:off x="7999036" y="646980"/>
              <a:ext cx="364660" cy="713640"/>
            </a:xfrm>
            <a:custGeom>
              <a:avLst/>
              <a:gdLst/>
              <a:ahLst/>
              <a:cxnLst/>
              <a:rect l="l" t="t" r="r" b="b"/>
              <a:pathLst>
                <a:path w="409" h="804" extrusionOk="0">
                  <a:moveTo>
                    <a:pt x="0" y="702"/>
                  </a:moveTo>
                  <a:lnTo>
                    <a:pt x="0" y="702"/>
                  </a:lnTo>
                  <a:cubicBezTo>
                    <a:pt x="125" y="635"/>
                    <a:pt x="286" y="492"/>
                    <a:pt x="320" y="37"/>
                  </a:cubicBezTo>
                  <a:lnTo>
                    <a:pt x="385" y="0"/>
                  </a:lnTo>
                  <a:lnTo>
                    <a:pt x="385" y="0"/>
                  </a:lnTo>
                  <a:cubicBezTo>
                    <a:pt x="385" y="0"/>
                    <a:pt x="408" y="556"/>
                    <a:pt x="63" y="803"/>
                  </a:cubicBezTo>
                  <a:lnTo>
                    <a:pt x="0" y="70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0" name="Google Shape;580;p30"/>
            <p:cNvSpPr/>
            <p:nvPr/>
          </p:nvSpPr>
          <p:spPr>
            <a:xfrm>
              <a:off x="0" y="-58188"/>
              <a:ext cx="9143997" cy="1441709"/>
            </a:xfrm>
            <a:custGeom>
              <a:avLst/>
              <a:gdLst/>
              <a:ahLst/>
              <a:cxnLst/>
              <a:rect l="l" t="t" r="r" b="b"/>
              <a:pathLst>
                <a:path w="10209" h="1608" extrusionOk="0">
                  <a:moveTo>
                    <a:pt x="0" y="627"/>
                  </a:moveTo>
                  <a:lnTo>
                    <a:pt x="0" y="627"/>
                  </a:lnTo>
                  <a:cubicBezTo>
                    <a:pt x="440" y="380"/>
                    <a:pt x="418" y="937"/>
                    <a:pt x="891" y="978"/>
                  </a:cubicBezTo>
                  <a:lnTo>
                    <a:pt x="891" y="978"/>
                  </a:lnTo>
                  <a:cubicBezTo>
                    <a:pt x="1365" y="1018"/>
                    <a:pt x="2150" y="198"/>
                    <a:pt x="2812" y="682"/>
                  </a:cubicBezTo>
                  <a:lnTo>
                    <a:pt x="2812" y="682"/>
                  </a:lnTo>
                  <a:cubicBezTo>
                    <a:pt x="3473" y="1164"/>
                    <a:pt x="4134" y="1187"/>
                    <a:pt x="4740" y="762"/>
                  </a:cubicBezTo>
                  <a:lnTo>
                    <a:pt x="4740" y="762"/>
                  </a:lnTo>
                  <a:cubicBezTo>
                    <a:pt x="5346" y="338"/>
                    <a:pt x="6317" y="1607"/>
                    <a:pt x="7511" y="1193"/>
                  </a:cubicBezTo>
                  <a:lnTo>
                    <a:pt x="7511" y="1193"/>
                  </a:lnTo>
                  <a:cubicBezTo>
                    <a:pt x="8142" y="974"/>
                    <a:pt x="8211" y="375"/>
                    <a:pt x="8838" y="425"/>
                  </a:cubicBezTo>
                  <a:lnTo>
                    <a:pt x="8838" y="425"/>
                  </a:lnTo>
                  <a:cubicBezTo>
                    <a:pt x="9467" y="474"/>
                    <a:pt x="9774" y="969"/>
                    <a:pt x="10208" y="860"/>
                  </a:cubicBezTo>
                  <a:lnTo>
                    <a:pt x="10207" y="0"/>
                  </a:lnTo>
                  <a:lnTo>
                    <a:pt x="0" y="0"/>
                  </a:lnTo>
                  <a:lnTo>
                    <a:pt x="0" y="627"/>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581" name="Google Shape;581;p30"/>
          <p:cNvSpPr/>
          <p:nvPr/>
        </p:nvSpPr>
        <p:spPr>
          <a:xfrm>
            <a:off x="0" y="3946636"/>
            <a:ext cx="9144000" cy="119684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2" name="Google Shape;582;p30"/>
          <p:cNvSpPr txBox="1">
            <a:spLocks noGrp="1"/>
          </p:cNvSpPr>
          <p:nvPr>
            <p:ph type="subTitle" idx="1"/>
          </p:nvPr>
        </p:nvSpPr>
        <p:spPr>
          <a:xfrm>
            <a:off x="1888500" y="3122887"/>
            <a:ext cx="5367000" cy="10460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reading for general and specific information</a:t>
            </a:r>
            <a:endParaRPr dirty="0"/>
          </a:p>
        </p:txBody>
      </p:sp>
      <p:sp>
        <p:nvSpPr>
          <p:cNvPr id="583" name="Google Shape;583;p30"/>
          <p:cNvSpPr txBox="1">
            <a:spLocks noGrp="1"/>
          </p:cNvSpPr>
          <p:nvPr>
            <p:ph type="title"/>
          </p:nvPr>
        </p:nvSpPr>
        <p:spPr>
          <a:xfrm>
            <a:off x="1888500" y="2429588"/>
            <a:ext cx="5367000" cy="69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Reading</a:t>
            </a:r>
            <a:endParaRPr dirty="0"/>
          </a:p>
        </p:txBody>
      </p:sp>
      <p:sp>
        <p:nvSpPr>
          <p:cNvPr id="584" name="Google Shape;584;p30"/>
          <p:cNvSpPr txBox="1">
            <a:spLocks noGrp="1"/>
          </p:cNvSpPr>
          <p:nvPr>
            <p:ph type="title" idx="2"/>
          </p:nvPr>
        </p:nvSpPr>
        <p:spPr>
          <a:xfrm>
            <a:off x="3925875" y="995750"/>
            <a:ext cx="1268400" cy="12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585" name="Google Shape;585;p30"/>
          <p:cNvGrpSpPr/>
          <p:nvPr/>
        </p:nvGrpSpPr>
        <p:grpSpPr>
          <a:xfrm>
            <a:off x="6978575" y="2390380"/>
            <a:ext cx="2125663" cy="2755898"/>
            <a:chOff x="6978575" y="2390380"/>
            <a:chExt cx="2125663" cy="2755898"/>
          </a:xfrm>
        </p:grpSpPr>
        <p:sp>
          <p:nvSpPr>
            <p:cNvPr id="586" name="Google Shape;586;p30"/>
            <p:cNvSpPr/>
            <p:nvPr/>
          </p:nvSpPr>
          <p:spPr>
            <a:xfrm>
              <a:off x="7705650" y="3303192"/>
              <a:ext cx="1063623" cy="1104900"/>
            </a:xfrm>
            <a:custGeom>
              <a:avLst/>
              <a:gdLst/>
              <a:ahLst/>
              <a:cxnLst/>
              <a:rect l="l" t="t" r="r" b="b"/>
              <a:pathLst>
                <a:path w="2955" h="3071" extrusionOk="0">
                  <a:moveTo>
                    <a:pt x="2320" y="2982"/>
                  </a:moveTo>
                  <a:lnTo>
                    <a:pt x="635" y="3055"/>
                  </a:lnTo>
                  <a:lnTo>
                    <a:pt x="635" y="3055"/>
                  </a:lnTo>
                  <a:cubicBezTo>
                    <a:pt x="291" y="3070"/>
                    <a:pt x="4" y="2763"/>
                    <a:pt x="3" y="2381"/>
                  </a:cubicBezTo>
                  <a:lnTo>
                    <a:pt x="1" y="639"/>
                  </a:lnTo>
                  <a:lnTo>
                    <a:pt x="1" y="639"/>
                  </a:lnTo>
                  <a:cubicBezTo>
                    <a:pt x="0" y="337"/>
                    <a:pt x="213" y="89"/>
                    <a:pt x="484" y="79"/>
                  </a:cubicBezTo>
                  <a:lnTo>
                    <a:pt x="2020" y="12"/>
                  </a:lnTo>
                  <a:lnTo>
                    <a:pt x="2020" y="12"/>
                  </a:lnTo>
                  <a:cubicBezTo>
                    <a:pt x="2297" y="0"/>
                    <a:pt x="2541" y="217"/>
                    <a:pt x="2593" y="519"/>
                  </a:cubicBezTo>
                  <a:lnTo>
                    <a:pt x="2714" y="1217"/>
                  </a:lnTo>
                  <a:lnTo>
                    <a:pt x="2884" y="2192"/>
                  </a:lnTo>
                  <a:lnTo>
                    <a:pt x="2884" y="2192"/>
                  </a:lnTo>
                  <a:cubicBezTo>
                    <a:pt x="2954" y="2594"/>
                    <a:pt x="2687" y="2967"/>
                    <a:pt x="2320" y="298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7" name="Google Shape;587;p30"/>
            <p:cNvSpPr/>
            <p:nvPr/>
          </p:nvSpPr>
          <p:spPr>
            <a:xfrm>
              <a:off x="8486700" y="3565130"/>
              <a:ext cx="227012" cy="257175"/>
            </a:xfrm>
            <a:custGeom>
              <a:avLst/>
              <a:gdLst/>
              <a:ahLst/>
              <a:cxnLst/>
              <a:rect l="l" t="t" r="r" b="b"/>
              <a:pathLst>
                <a:path w="631" h="716" extrusionOk="0">
                  <a:moveTo>
                    <a:pt x="205" y="12"/>
                  </a:moveTo>
                  <a:lnTo>
                    <a:pt x="366" y="5"/>
                  </a:lnTo>
                  <a:lnTo>
                    <a:pt x="366" y="5"/>
                  </a:lnTo>
                  <a:cubicBezTo>
                    <a:pt x="480" y="0"/>
                    <a:pt x="578" y="84"/>
                    <a:pt x="587" y="197"/>
                  </a:cubicBezTo>
                  <a:lnTo>
                    <a:pt x="630" y="689"/>
                  </a:lnTo>
                  <a:lnTo>
                    <a:pt x="0" y="715"/>
                  </a:lnTo>
                  <a:lnTo>
                    <a:pt x="0" y="222"/>
                  </a:lnTo>
                  <a:lnTo>
                    <a:pt x="0" y="222"/>
                  </a:lnTo>
                  <a:cubicBezTo>
                    <a:pt x="0" y="110"/>
                    <a:pt x="91" y="17"/>
                    <a:pt x="205" y="1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8" name="Google Shape;588;p30"/>
            <p:cNvSpPr/>
            <p:nvPr/>
          </p:nvSpPr>
          <p:spPr>
            <a:xfrm>
              <a:off x="8551787" y="3506392"/>
              <a:ext cx="73025" cy="96837"/>
            </a:xfrm>
            <a:custGeom>
              <a:avLst/>
              <a:gdLst/>
              <a:ahLst/>
              <a:cxnLst/>
              <a:rect l="l" t="t" r="r" b="b"/>
              <a:pathLst>
                <a:path w="203" h="268" extrusionOk="0">
                  <a:moveTo>
                    <a:pt x="0" y="8"/>
                  </a:moveTo>
                  <a:lnTo>
                    <a:pt x="192" y="0"/>
                  </a:lnTo>
                  <a:lnTo>
                    <a:pt x="202" y="259"/>
                  </a:lnTo>
                  <a:lnTo>
                    <a:pt x="10" y="267"/>
                  </a:lnTo>
                  <a:lnTo>
                    <a:pt x="0" y="8"/>
                  </a:lnTo>
                </a:path>
              </a:pathLst>
            </a:custGeom>
            <a:solidFill>
              <a:srgbClr val="9A8C5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9" name="Google Shape;589;p30"/>
            <p:cNvSpPr/>
            <p:nvPr/>
          </p:nvSpPr>
          <p:spPr>
            <a:xfrm>
              <a:off x="8540675" y="3498455"/>
              <a:ext cx="95250" cy="58737"/>
            </a:xfrm>
            <a:custGeom>
              <a:avLst/>
              <a:gdLst/>
              <a:ahLst/>
              <a:cxnLst/>
              <a:rect l="l" t="t" r="r" b="b"/>
              <a:pathLst>
                <a:path w="266" h="161" extrusionOk="0">
                  <a:moveTo>
                    <a:pt x="56" y="7"/>
                  </a:moveTo>
                  <a:lnTo>
                    <a:pt x="201" y="1"/>
                  </a:lnTo>
                  <a:lnTo>
                    <a:pt x="201" y="1"/>
                  </a:lnTo>
                  <a:cubicBezTo>
                    <a:pt x="232" y="0"/>
                    <a:pt x="259" y="24"/>
                    <a:pt x="261" y="56"/>
                  </a:cubicBezTo>
                  <a:lnTo>
                    <a:pt x="265" y="148"/>
                  </a:lnTo>
                  <a:lnTo>
                    <a:pt x="5" y="160"/>
                  </a:lnTo>
                  <a:lnTo>
                    <a:pt x="1" y="67"/>
                  </a:lnTo>
                  <a:lnTo>
                    <a:pt x="1" y="67"/>
                  </a:lnTo>
                  <a:cubicBezTo>
                    <a:pt x="0" y="35"/>
                    <a:pt x="24" y="8"/>
                    <a:pt x="56" y="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0" name="Google Shape;590;p30"/>
            <p:cNvSpPr/>
            <p:nvPr/>
          </p:nvSpPr>
          <p:spPr>
            <a:xfrm>
              <a:off x="8464475" y="3800080"/>
              <a:ext cx="325437" cy="577848"/>
            </a:xfrm>
            <a:custGeom>
              <a:avLst/>
              <a:gdLst/>
              <a:ahLst/>
              <a:cxnLst/>
              <a:rect l="l" t="t" r="r" b="b"/>
              <a:pathLst>
                <a:path w="906" h="1605" extrusionOk="0">
                  <a:moveTo>
                    <a:pt x="321" y="1597"/>
                  </a:moveTo>
                  <a:lnTo>
                    <a:pt x="620" y="1584"/>
                  </a:lnTo>
                  <a:lnTo>
                    <a:pt x="620" y="1584"/>
                  </a:lnTo>
                  <a:cubicBezTo>
                    <a:pt x="784" y="1577"/>
                    <a:pt x="905" y="1437"/>
                    <a:pt x="884" y="1282"/>
                  </a:cubicBezTo>
                  <a:lnTo>
                    <a:pt x="745" y="0"/>
                  </a:lnTo>
                  <a:lnTo>
                    <a:pt x="0" y="31"/>
                  </a:lnTo>
                  <a:lnTo>
                    <a:pt x="58" y="1364"/>
                  </a:lnTo>
                  <a:lnTo>
                    <a:pt x="58" y="1364"/>
                  </a:lnTo>
                  <a:cubicBezTo>
                    <a:pt x="64" y="1499"/>
                    <a:pt x="181" y="1604"/>
                    <a:pt x="321" y="159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1" name="Google Shape;591;p30"/>
            <p:cNvSpPr/>
            <p:nvPr/>
          </p:nvSpPr>
          <p:spPr>
            <a:xfrm>
              <a:off x="7524675" y="2988867"/>
              <a:ext cx="1363661" cy="404811"/>
            </a:xfrm>
            <a:custGeom>
              <a:avLst/>
              <a:gdLst/>
              <a:ahLst/>
              <a:cxnLst/>
              <a:rect l="l" t="t" r="r" b="b"/>
              <a:pathLst>
                <a:path w="3790" h="1123" extrusionOk="0">
                  <a:moveTo>
                    <a:pt x="3205" y="14"/>
                  </a:moveTo>
                  <a:lnTo>
                    <a:pt x="542" y="127"/>
                  </a:lnTo>
                  <a:lnTo>
                    <a:pt x="542" y="127"/>
                  </a:lnTo>
                  <a:cubicBezTo>
                    <a:pt x="238" y="141"/>
                    <a:pt x="0" y="371"/>
                    <a:pt x="12" y="641"/>
                  </a:cubicBezTo>
                  <a:lnTo>
                    <a:pt x="12" y="641"/>
                  </a:lnTo>
                  <a:lnTo>
                    <a:pt x="12" y="641"/>
                  </a:lnTo>
                  <a:cubicBezTo>
                    <a:pt x="23" y="913"/>
                    <a:pt x="280" y="1122"/>
                    <a:pt x="584" y="1109"/>
                  </a:cubicBezTo>
                  <a:lnTo>
                    <a:pt x="3247" y="995"/>
                  </a:lnTo>
                  <a:lnTo>
                    <a:pt x="3247" y="995"/>
                  </a:lnTo>
                  <a:cubicBezTo>
                    <a:pt x="3551" y="982"/>
                    <a:pt x="3789" y="752"/>
                    <a:pt x="3777" y="480"/>
                  </a:cubicBezTo>
                  <a:lnTo>
                    <a:pt x="3777" y="480"/>
                  </a:lnTo>
                  <a:lnTo>
                    <a:pt x="3777" y="480"/>
                  </a:lnTo>
                  <a:cubicBezTo>
                    <a:pt x="3766" y="210"/>
                    <a:pt x="3509" y="0"/>
                    <a:pt x="3205" y="1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2" name="Google Shape;592;p30"/>
            <p:cNvSpPr/>
            <p:nvPr/>
          </p:nvSpPr>
          <p:spPr>
            <a:xfrm>
              <a:off x="8480350" y="2988867"/>
              <a:ext cx="406399" cy="363538"/>
            </a:xfrm>
            <a:custGeom>
              <a:avLst/>
              <a:gdLst/>
              <a:ahLst/>
              <a:cxnLst/>
              <a:rect l="l" t="t" r="r" b="b"/>
              <a:pathLst>
                <a:path w="1128" h="1008" extrusionOk="0">
                  <a:moveTo>
                    <a:pt x="1116" y="479"/>
                  </a:moveTo>
                  <a:lnTo>
                    <a:pt x="1116" y="479"/>
                  </a:lnTo>
                  <a:cubicBezTo>
                    <a:pt x="1127" y="751"/>
                    <a:pt x="889" y="981"/>
                    <a:pt x="585" y="994"/>
                  </a:cubicBezTo>
                  <a:lnTo>
                    <a:pt x="585" y="994"/>
                  </a:lnTo>
                  <a:cubicBezTo>
                    <a:pt x="280" y="1007"/>
                    <a:pt x="23" y="798"/>
                    <a:pt x="12" y="527"/>
                  </a:cubicBezTo>
                  <a:lnTo>
                    <a:pt x="12" y="527"/>
                  </a:lnTo>
                  <a:cubicBezTo>
                    <a:pt x="0" y="256"/>
                    <a:pt x="238" y="26"/>
                    <a:pt x="543" y="13"/>
                  </a:cubicBezTo>
                  <a:lnTo>
                    <a:pt x="543" y="13"/>
                  </a:lnTo>
                  <a:cubicBezTo>
                    <a:pt x="847" y="0"/>
                    <a:pt x="1104" y="209"/>
                    <a:pt x="1116" y="4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3" name="Google Shape;593;p30"/>
            <p:cNvSpPr/>
            <p:nvPr/>
          </p:nvSpPr>
          <p:spPr>
            <a:xfrm>
              <a:off x="8505750" y="3011092"/>
              <a:ext cx="357186" cy="319087"/>
            </a:xfrm>
            <a:custGeom>
              <a:avLst/>
              <a:gdLst/>
              <a:ahLst/>
              <a:cxnLst/>
              <a:rect l="l" t="t" r="r" b="b"/>
              <a:pathLst>
                <a:path w="991" h="885" extrusionOk="0">
                  <a:moveTo>
                    <a:pt x="979" y="421"/>
                  </a:moveTo>
                  <a:lnTo>
                    <a:pt x="979" y="421"/>
                  </a:lnTo>
                  <a:cubicBezTo>
                    <a:pt x="969" y="183"/>
                    <a:pt x="743" y="0"/>
                    <a:pt x="476" y="11"/>
                  </a:cubicBezTo>
                  <a:lnTo>
                    <a:pt x="476" y="11"/>
                  </a:lnTo>
                  <a:cubicBezTo>
                    <a:pt x="209" y="22"/>
                    <a:pt x="0" y="225"/>
                    <a:pt x="11" y="462"/>
                  </a:cubicBezTo>
                  <a:lnTo>
                    <a:pt x="11" y="462"/>
                  </a:lnTo>
                  <a:cubicBezTo>
                    <a:pt x="20" y="700"/>
                    <a:pt x="245" y="884"/>
                    <a:pt x="512" y="872"/>
                  </a:cubicBezTo>
                  <a:lnTo>
                    <a:pt x="512" y="872"/>
                  </a:lnTo>
                  <a:cubicBezTo>
                    <a:pt x="781" y="861"/>
                    <a:pt x="990" y="659"/>
                    <a:pt x="979" y="4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4" name="Google Shape;594;p30"/>
            <p:cNvSpPr/>
            <p:nvPr/>
          </p:nvSpPr>
          <p:spPr>
            <a:xfrm>
              <a:off x="8531150" y="3034905"/>
              <a:ext cx="306387" cy="273051"/>
            </a:xfrm>
            <a:custGeom>
              <a:avLst/>
              <a:gdLst/>
              <a:ahLst/>
              <a:cxnLst/>
              <a:rect l="l" t="t" r="r" b="b"/>
              <a:pathLst>
                <a:path w="849" h="758" extrusionOk="0">
                  <a:moveTo>
                    <a:pt x="840" y="360"/>
                  </a:moveTo>
                  <a:lnTo>
                    <a:pt x="840" y="360"/>
                  </a:lnTo>
                  <a:cubicBezTo>
                    <a:pt x="831" y="156"/>
                    <a:pt x="638" y="0"/>
                    <a:pt x="409" y="9"/>
                  </a:cubicBezTo>
                  <a:lnTo>
                    <a:pt x="409" y="9"/>
                  </a:lnTo>
                  <a:cubicBezTo>
                    <a:pt x="179" y="18"/>
                    <a:pt x="0" y="192"/>
                    <a:pt x="10" y="396"/>
                  </a:cubicBezTo>
                  <a:lnTo>
                    <a:pt x="10" y="396"/>
                  </a:lnTo>
                  <a:cubicBezTo>
                    <a:pt x="18" y="601"/>
                    <a:pt x="211" y="757"/>
                    <a:pt x="440" y="747"/>
                  </a:cubicBezTo>
                  <a:lnTo>
                    <a:pt x="440" y="747"/>
                  </a:lnTo>
                  <a:cubicBezTo>
                    <a:pt x="670" y="738"/>
                    <a:pt x="848" y="564"/>
                    <a:pt x="840" y="36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5" name="Google Shape;595;p30"/>
            <p:cNvSpPr/>
            <p:nvPr/>
          </p:nvSpPr>
          <p:spPr>
            <a:xfrm>
              <a:off x="7578650" y="3028555"/>
              <a:ext cx="296862" cy="361951"/>
            </a:xfrm>
            <a:custGeom>
              <a:avLst/>
              <a:gdLst/>
              <a:ahLst/>
              <a:cxnLst/>
              <a:rect l="l" t="t" r="r" b="b"/>
              <a:pathLst>
                <a:path w="824" h="1005" extrusionOk="0">
                  <a:moveTo>
                    <a:pt x="251" y="514"/>
                  </a:moveTo>
                  <a:lnTo>
                    <a:pt x="251" y="514"/>
                  </a:lnTo>
                  <a:cubicBezTo>
                    <a:pt x="239" y="243"/>
                    <a:pt x="477" y="12"/>
                    <a:pt x="781" y="0"/>
                  </a:cubicBezTo>
                  <a:lnTo>
                    <a:pt x="542" y="10"/>
                  </a:lnTo>
                  <a:lnTo>
                    <a:pt x="542" y="10"/>
                  </a:lnTo>
                  <a:cubicBezTo>
                    <a:pt x="238" y="23"/>
                    <a:pt x="0" y="253"/>
                    <a:pt x="11" y="524"/>
                  </a:cubicBezTo>
                  <a:lnTo>
                    <a:pt x="11" y="524"/>
                  </a:lnTo>
                  <a:cubicBezTo>
                    <a:pt x="23" y="796"/>
                    <a:pt x="280" y="1004"/>
                    <a:pt x="584" y="991"/>
                  </a:cubicBezTo>
                  <a:lnTo>
                    <a:pt x="823" y="982"/>
                  </a:lnTo>
                  <a:lnTo>
                    <a:pt x="823" y="982"/>
                  </a:lnTo>
                  <a:cubicBezTo>
                    <a:pt x="519" y="994"/>
                    <a:pt x="262" y="785"/>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6" name="Google Shape;596;p30"/>
            <p:cNvSpPr/>
            <p:nvPr/>
          </p:nvSpPr>
          <p:spPr>
            <a:xfrm>
              <a:off x="8204125" y="3001567"/>
              <a:ext cx="296862" cy="361951"/>
            </a:xfrm>
            <a:custGeom>
              <a:avLst/>
              <a:gdLst/>
              <a:ahLst/>
              <a:cxnLst/>
              <a:rect l="l" t="t" r="r" b="b"/>
              <a:pathLst>
                <a:path w="825" h="1007" extrusionOk="0">
                  <a:moveTo>
                    <a:pt x="251" y="514"/>
                  </a:moveTo>
                  <a:lnTo>
                    <a:pt x="251" y="514"/>
                  </a:lnTo>
                  <a:cubicBezTo>
                    <a:pt x="240" y="244"/>
                    <a:pt x="478" y="14"/>
                    <a:pt x="782" y="0"/>
                  </a:cubicBezTo>
                  <a:lnTo>
                    <a:pt x="543" y="11"/>
                  </a:lnTo>
                  <a:lnTo>
                    <a:pt x="543" y="11"/>
                  </a:lnTo>
                  <a:cubicBezTo>
                    <a:pt x="238" y="23"/>
                    <a:pt x="0" y="254"/>
                    <a:pt x="12" y="525"/>
                  </a:cubicBezTo>
                  <a:lnTo>
                    <a:pt x="12" y="525"/>
                  </a:lnTo>
                  <a:cubicBezTo>
                    <a:pt x="23" y="797"/>
                    <a:pt x="280" y="1006"/>
                    <a:pt x="585" y="993"/>
                  </a:cubicBezTo>
                  <a:lnTo>
                    <a:pt x="824" y="982"/>
                  </a:lnTo>
                  <a:lnTo>
                    <a:pt x="824" y="982"/>
                  </a:lnTo>
                  <a:cubicBezTo>
                    <a:pt x="520" y="995"/>
                    <a:pt x="263" y="786"/>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7" name="Google Shape;597;p30"/>
            <p:cNvSpPr/>
            <p:nvPr/>
          </p:nvSpPr>
          <p:spPr>
            <a:xfrm>
              <a:off x="8024737" y="4517630"/>
              <a:ext cx="469899" cy="627064"/>
            </a:xfrm>
            <a:custGeom>
              <a:avLst/>
              <a:gdLst/>
              <a:ahLst/>
              <a:cxnLst/>
              <a:rect l="l" t="t" r="r" b="b"/>
              <a:pathLst>
                <a:path w="1306" h="1744" extrusionOk="0">
                  <a:moveTo>
                    <a:pt x="0" y="314"/>
                  </a:moveTo>
                  <a:lnTo>
                    <a:pt x="0" y="314"/>
                  </a:lnTo>
                  <a:cubicBezTo>
                    <a:pt x="5" y="334"/>
                    <a:pt x="372" y="1743"/>
                    <a:pt x="372" y="1743"/>
                  </a:cubicBezTo>
                  <a:lnTo>
                    <a:pt x="1305" y="1743"/>
                  </a:lnTo>
                  <a:lnTo>
                    <a:pt x="1305" y="1743"/>
                  </a:lnTo>
                  <a:cubicBezTo>
                    <a:pt x="1305" y="1743"/>
                    <a:pt x="1077" y="551"/>
                    <a:pt x="907" y="0"/>
                  </a:cubicBezTo>
                  <a:lnTo>
                    <a:pt x="0" y="314"/>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8" name="Google Shape;598;p30"/>
            <p:cNvSpPr/>
            <p:nvPr/>
          </p:nvSpPr>
          <p:spPr>
            <a:xfrm>
              <a:off x="7554837" y="4487467"/>
              <a:ext cx="398462" cy="658811"/>
            </a:xfrm>
            <a:custGeom>
              <a:avLst/>
              <a:gdLst/>
              <a:ahLst/>
              <a:cxnLst/>
              <a:rect l="l" t="t" r="r" b="b"/>
              <a:pathLst>
                <a:path w="1107" h="1828" extrusionOk="0">
                  <a:moveTo>
                    <a:pt x="1106" y="316"/>
                  </a:moveTo>
                  <a:lnTo>
                    <a:pt x="1106" y="316"/>
                  </a:lnTo>
                  <a:cubicBezTo>
                    <a:pt x="1101" y="337"/>
                    <a:pt x="933" y="1827"/>
                    <a:pt x="933" y="1827"/>
                  </a:cubicBezTo>
                  <a:lnTo>
                    <a:pt x="0" y="1827"/>
                  </a:lnTo>
                  <a:lnTo>
                    <a:pt x="0" y="1827"/>
                  </a:lnTo>
                  <a:cubicBezTo>
                    <a:pt x="0" y="1827"/>
                    <a:pt x="28" y="552"/>
                    <a:pt x="199" y="0"/>
                  </a:cubicBezTo>
                  <a:lnTo>
                    <a:pt x="1106" y="316"/>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9" name="Google Shape;599;p30"/>
            <p:cNvSpPr/>
            <p:nvPr/>
          </p:nvSpPr>
          <p:spPr>
            <a:xfrm>
              <a:off x="7519912" y="4249342"/>
              <a:ext cx="1030286" cy="863598"/>
            </a:xfrm>
            <a:custGeom>
              <a:avLst/>
              <a:gdLst/>
              <a:ahLst/>
              <a:cxnLst/>
              <a:rect l="l" t="t" r="r" b="b"/>
              <a:pathLst>
                <a:path w="2863" h="2400" extrusionOk="0">
                  <a:moveTo>
                    <a:pt x="319" y="237"/>
                  </a:moveTo>
                  <a:lnTo>
                    <a:pt x="319" y="237"/>
                  </a:lnTo>
                  <a:cubicBezTo>
                    <a:pt x="214" y="639"/>
                    <a:pt x="0" y="2301"/>
                    <a:pt x="0" y="2301"/>
                  </a:cubicBezTo>
                  <a:lnTo>
                    <a:pt x="0" y="2301"/>
                  </a:lnTo>
                  <a:cubicBezTo>
                    <a:pt x="165" y="2399"/>
                    <a:pt x="841" y="2389"/>
                    <a:pt x="1210" y="2301"/>
                  </a:cubicBezTo>
                  <a:lnTo>
                    <a:pt x="1260" y="1340"/>
                  </a:lnTo>
                  <a:lnTo>
                    <a:pt x="1260" y="1340"/>
                  </a:lnTo>
                  <a:cubicBezTo>
                    <a:pt x="1260" y="1340"/>
                    <a:pt x="1511" y="2282"/>
                    <a:pt x="1531" y="2287"/>
                  </a:cubicBezTo>
                  <a:lnTo>
                    <a:pt x="1531" y="2287"/>
                  </a:lnTo>
                  <a:cubicBezTo>
                    <a:pt x="1549" y="2291"/>
                    <a:pt x="2556" y="2301"/>
                    <a:pt x="2862" y="2131"/>
                  </a:cubicBezTo>
                  <a:lnTo>
                    <a:pt x="2862" y="2131"/>
                  </a:lnTo>
                  <a:cubicBezTo>
                    <a:pt x="2862" y="2131"/>
                    <a:pt x="2474" y="341"/>
                    <a:pt x="2293" y="0"/>
                  </a:cubicBezTo>
                  <a:lnTo>
                    <a:pt x="319" y="237"/>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0" name="Google Shape;600;p30"/>
            <p:cNvSpPr/>
            <p:nvPr/>
          </p:nvSpPr>
          <p:spPr>
            <a:xfrm>
              <a:off x="7910437" y="4409680"/>
              <a:ext cx="42862" cy="296862"/>
            </a:xfrm>
            <a:custGeom>
              <a:avLst/>
              <a:gdLst/>
              <a:ahLst/>
              <a:cxnLst/>
              <a:rect l="l" t="t" r="r" b="b"/>
              <a:pathLst>
                <a:path w="119" h="824" extrusionOk="0">
                  <a:moveTo>
                    <a:pt x="19" y="11"/>
                  </a:moveTo>
                  <a:lnTo>
                    <a:pt x="19" y="11"/>
                  </a:lnTo>
                  <a:cubicBezTo>
                    <a:pt x="15" y="72"/>
                    <a:pt x="10" y="132"/>
                    <a:pt x="6" y="193"/>
                  </a:cubicBezTo>
                  <a:lnTo>
                    <a:pt x="6" y="193"/>
                  </a:lnTo>
                  <a:cubicBezTo>
                    <a:pt x="4" y="254"/>
                    <a:pt x="2" y="314"/>
                    <a:pt x="0" y="374"/>
                  </a:cubicBezTo>
                  <a:lnTo>
                    <a:pt x="0" y="374"/>
                  </a:lnTo>
                  <a:cubicBezTo>
                    <a:pt x="0" y="434"/>
                    <a:pt x="0" y="495"/>
                    <a:pt x="4" y="556"/>
                  </a:cubicBezTo>
                  <a:lnTo>
                    <a:pt x="4" y="556"/>
                  </a:lnTo>
                  <a:cubicBezTo>
                    <a:pt x="5" y="586"/>
                    <a:pt x="8" y="616"/>
                    <a:pt x="10" y="645"/>
                  </a:cubicBezTo>
                  <a:lnTo>
                    <a:pt x="10" y="645"/>
                  </a:lnTo>
                  <a:cubicBezTo>
                    <a:pt x="11" y="670"/>
                    <a:pt x="13" y="693"/>
                    <a:pt x="19" y="717"/>
                  </a:cubicBezTo>
                  <a:lnTo>
                    <a:pt x="19" y="717"/>
                  </a:lnTo>
                  <a:cubicBezTo>
                    <a:pt x="27" y="761"/>
                    <a:pt x="51" y="814"/>
                    <a:pt x="101" y="822"/>
                  </a:cubicBezTo>
                  <a:lnTo>
                    <a:pt x="101" y="822"/>
                  </a:lnTo>
                  <a:cubicBezTo>
                    <a:pt x="107" y="823"/>
                    <a:pt x="113" y="820"/>
                    <a:pt x="116" y="814"/>
                  </a:cubicBezTo>
                  <a:lnTo>
                    <a:pt x="116" y="814"/>
                  </a:lnTo>
                  <a:cubicBezTo>
                    <a:pt x="118" y="807"/>
                    <a:pt x="117" y="799"/>
                    <a:pt x="111" y="797"/>
                  </a:cubicBezTo>
                  <a:lnTo>
                    <a:pt x="111" y="797"/>
                  </a:lnTo>
                  <a:cubicBezTo>
                    <a:pt x="76" y="779"/>
                    <a:pt x="60" y="747"/>
                    <a:pt x="52" y="711"/>
                  </a:cubicBezTo>
                  <a:lnTo>
                    <a:pt x="52" y="711"/>
                  </a:lnTo>
                  <a:cubicBezTo>
                    <a:pt x="46" y="690"/>
                    <a:pt x="43" y="667"/>
                    <a:pt x="42" y="647"/>
                  </a:cubicBezTo>
                  <a:lnTo>
                    <a:pt x="42" y="647"/>
                  </a:lnTo>
                  <a:cubicBezTo>
                    <a:pt x="39" y="617"/>
                    <a:pt x="37" y="588"/>
                    <a:pt x="34" y="560"/>
                  </a:cubicBezTo>
                  <a:lnTo>
                    <a:pt x="34" y="560"/>
                  </a:lnTo>
                  <a:cubicBezTo>
                    <a:pt x="27" y="444"/>
                    <a:pt x="27" y="326"/>
                    <a:pt x="31" y="209"/>
                  </a:cubicBezTo>
                  <a:lnTo>
                    <a:pt x="31" y="209"/>
                  </a:lnTo>
                  <a:cubicBezTo>
                    <a:pt x="32" y="178"/>
                    <a:pt x="32" y="145"/>
                    <a:pt x="33" y="112"/>
                  </a:cubicBezTo>
                  <a:lnTo>
                    <a:pt x="33" y="112"/>
                  </a:lnTo>
                  <a:cubicBezTo>
                    <a:pt x="34" y="78"/>
                    <a:pt x="34" y="45"/>
                    <a:pt x="35" y="11"/>
                  </a:cubicBezTo>
                  <a:lnTo>
                    <a:pt x="35" y="11"/>
                  </a:lnTo>
                  <a:cubicBezTo>
                    <a:pt x="37" y="0"/>
                    <a:pt x="19" y="0"/>
                    <a:pt x="19"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1" name="Google Shape;601;p30"/>
            <p:cNvSpPr/>
            <p:nvPr/>
          </p:nvSpPr>
          <p:spPr>
            <a:xfrm>
              <a:off x="8134275" y="4362055"/>
              <a:ext cx="273051" cy="174625"/>
            </a:xfrm>
            <a:custGeom>
              <a:avLst/>
              <a:gdLst/>
              <a:ahLst/>
              <a:cxnLst/>
              <a:rect l="l" t="t" r="r" b="b"/>
              <a:pathLst>
                <a:path w="758" h="485" extrusionOk="0">
                  <a:moveTo>
                    <a:pt x="15" y="13"/>
                  </a:moveTo>
                  <a:lnTo>
                    <a:pt x="15" y="13"/>
                  </a:lnTo>
                  <a:cubicBezTo>
                    <a:pt x="0" y="76"/>
                    <a:pt x="19" y="140"/>
                    <a:pt x="51" y="196"/>
                  </a:cubicBezTo>
                  <a:lnTo>
                    <a:pt x="51" y="196"/>
                  </a:lnTo>
                  <a:cubicBezTo>
                    <a:pt x="81" y="246"/>
                    <a:pt x="120" y="290"/>
                    <a:pt x="166" y="326"/>
                  </a:cubicBezTo>
                  <a:lnTo>
                    <a:pt x="166" y="326"/>
                  </a:lnTo>
                  <a:cubicBezTo>
                    <a:pt x="262" y="406"/>
                    <a:pt x="381" y="451"/>
                    <a:pt x="504" y="469"/>
                  </a:cubicBezTo>
                  <a:lnTo>
                    <a:pt x="504" y="469"/>
                  </a:lnTo>
                  <a:cubicBezTo>
                    <a:pt x="582" y="481"/>
                    <a:pt x="659" y="484"/>
                    <a:pt x="738" y="479"/>
                  </a:cubicBezTo>
                  <a:lnTo>
                    <a:pt x="738" y="479"/>
                  </a:lnTo>
                  <a:cubicBezTo>
                    <a:pt x="757" y="478"/>
                    <a:pt x="757" y="446"/>
                    <a:pt x="738" y="447"/>
                  </a:cubicBezTo>
                  <a:lnTo>
                    <a:pt x="738" y="447"/>
                  </a:lnTo>
                  <a:cubicBezTo>
                    <a:pt x="608" y="455"/>
                    <a:pt x="475" y="446"/>
                    <a:pt x="352" y="401"/>
                  </a:cubicBezTo>
                  <a:lnTo>
                    <a:pt x="352" y="401"/>
                  </a:lnTo>
                  <a:cubicBezTo>
                    <a:pt x="250" y="363"/>
                    <a:pt x="154" y="298"/>
                    <a:pt x="90" y="208"/>
                  </a:cubicBezTo>
                  <a:lnTo>
                    <a:pt x="90" y="208"/>
                  </a:lnTo>
                  <a:cubicBezTo>
                    <a:pt x="51" y="154"/>
                    <a:pt x="19" y="86"/>
                    <a:pt x="33" y="18"/>
                  </a:cubicBezTo>
                  <a:lnTo>
                    <a:pt x="33" y="18"/>
                  </a:lnTo>
                  <a:cubicBezTo>
                    <a:pt x="35" y="5"/>
                    <a:pt x="18" y="0"/>
                    <a:pt x="15"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2" name="Google Shape;602;p30"/>
            <p:cNvSpPr/>
            <p:nvPr/>
          </p:nvSpPr>
          <p:spPr>
            <a:xfrm>
              <a:off x="7605637" y="4433492"/>
              <a:ext cx="106362" cy="139700"/>
            </a:xfrm>
            <a:custGeom>
              <a:avLst/>
              <a:gdLst/>
              <a:ahLst/>
              <a:cxnLst/>
              <a:rect l="l" t="t" r="r" b="b"/>
              <a:pathLst>
                <a:path w="297" h="388" extrusionOk="0">
                  <a:moveTo>
                    <a:pt x="19" y="380"/>
                  </a:moveTo>
                  <a:lnTo>
                    <a:pt x="19" y="380"/>
                  </a:lnTo>
                  <a:cubicBezTo>
                    <a:pt x="116" y="311"/>
                    <a:pt x="194" y="220"/>
                    <a:pt x="250" y="114"/>
                  </a:cubicBezTo>
                  <a:lnTo>
                    <a:pt x="250" y="114"/>
                  </a:lnTo>
                  <a:cubicBezTo>
                    <a:pt x="265" y="85"/>
                    <a:pt x="278" y="54"/>
                    <a:pt x="290" y="22"/>
                  </a:cubicBezTo>
                  <a:lnTo>
                    <a:pt x="290" y="22"/>
                  </a:lnTo>
                  <a:cubicBezTo>
                    <a:pt x="296" y="6"/>
                    <a:pt x="270" y="0"/>
                    <a:pt x="265" y="15"/>
                  </a:cubicBezTo>
                  <a:lnTo>
                    <a:pt x="265" y="15"/>
                  </a:lnTo>
                  <a:cubicBezTo>
                    <a:pt x="226" y="122"/>
                    <a:pt x="164" y="219"/>
                    <a:pt x="83" y="301"/>
                  </a:cubicBezTo>
                  <a:lnTo>
                    <a:pt x="83" y="301"/>
                  </a:lnTo>
                  <a:cubicBezTo>
                    <a:pt x="60" y="324"/>
                    <a:pt x="35" y="345"/>
                    <a:pt x="10" y="365"/>
                  </a:cubicBezTo>
                  <a:lnTo>
                    <a:pt x="10" y="365"/>
                  </a:lnTo>
                  <a:cubicBezTo>
                    <a:pt x="0" y="372"/>
                    <a:pt x="10" y="387"/>
                    <a:pt x="19" y="38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3" name="Google Shape;603;p30"/>
            <p:cNvSpPr/>
            <p:nvPr/>
          </p:nvSpPr>
          <p:spPr>
            <a:xfrm>
              <a:off x="7545312" y="5025630"/>
              <a:ext cx="382588" cy="22225"/>
            </a:xfrm>
            <a:custGeom>
              <a:avLst/>
              <a:gdLst/>
              <a:ahLst/>
              <a:cxnLst/>
              <a:rect l="l" t="t" r="r" b="b"/>
              <a:pathLst>
                <a:path w="1062" h="63" extrusionOk="0">
                  <a:moveTo>
                    <a:pt x="12" y="26"/>
                  </a:moveTo>
                  <a:lnTo>
                    <a:pt x="12" y="26"/>
                  </a:lnTo>
                  <a:cubicBezTo>
                    <a:pt x="146" y="43"/>
                    <a:pt x="280" y="54"/>
                    <a:pt x="416" y="59"/>
                  </a:cubicBezTo>
                  <a:lnTo>
                    <a:pt x="416" y="59"/>
                  </a:lnTo>
                  <a:cubicBezTo>
                    <a:pt x="551" y="62"/>
                    <a:pt x="686" y="59"/>
                    <a:pt x="820" y="49"/>
                  </a:cubicBezTo>
                  <a:lnTo>
                    <a:pt x="820" y="49"/>
                  </a:lnTo>
                  <a:cubicBezTo>
                    <a:pt x="897" y="43"/>
                    <a:pt x="973" y="37"/>
                    <a:pt x="1049" y="22"/>
                  </a:cubicBezTo>
                  <a:lnTo>
                    <a:pt x="1049" y="22"/>
                  </a:lnTo>
                  <a:cubicBezTo>
                    <a:pt x="1061" y="20"/>
                    <a:pt x="1058" y="0"/>
                    <a:pt x="1046" y="0"/>
                  </a:cubicBezTo>
                  <a:lnTo>
                    <a:pt x="1046" y="0"/>
                  </a:lnTo>
                  <a:cubicBezTo>
                    <a:pt x="978" y="5"/>
                    <a:pt x="911" y="13"/>
                    <a:pt x="844" y="18"/>
                  </a:cubicBezTo>
                  <a:lnTo>
                    <a:pt x="844" y="18"/>
                  </a:lnTo>
                  <a:cubicBezTo>
                    <a:pt x="777" y="23"/>
                    <a:pt x="709" y="27"/>
                    <a:pt x="642" y="29"/>
                  </a:cubicBezTo>
                  <a:lnTo>
                    <a:pt x="642" y="29"/>
                  </a:lnTo>
                  <a:cubicBezTo>
                    <a:pt x="508" y="34"/>
                    <a:pt x="373" y="33"/>
                    <a:pt x="238" y="24"/>
                  </a:cubicBezTo>
                  <a:lnTo>
                    <a:pt x="238" y="24"/>
                  </a:lnTo>
                  <a:cubicBezTo>
                    <a:pt x="163" y="21"/>
                    <a:pt x="87" y="16"/>
                    <a:pt x="12" y="7"/>
                  </a:cubicBezTo>
                  <a:lnTo>
                    <a:pt x="12" y="7"/>
                  </a:lnTo>
                  <a:cubicBezTo>
                    <a:pt x="0" y="6"/>
                    <a:pt x="0" y="24"/>
                    <a:pt x="12" y="2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4" name="Google Shape;604;p30"/>
            <p:cNvSpPr/>
            <p:nvPr/>
          </p:nvSpPr>
          <p:spPr>
            <a:xfrm>
              <a:off x="8073950" y="4954192"/>
              <a:ext cx="457198" cy="60325"/>
            </a:xfrm>
            <a:custGeom>
              <a:avLst/>
              <a:gdLst/>
              <a:ahLst/>
              <a:cxnLst/>
              <a:rect l="l" t="t" r="r" b="b"/>
              <a:pathLst>
                <a:path w="1269" h="169" extrusionOk="0">
                  <a:moveTo>
                    <a:pt x="11" y="163"/>
                  </a:moveTo>
                  <a:lnTo>
                    <a:pt x="11" y="163"/>
                  </a:lnTo>
                  <a:cubicBezTo>
                    <a:pt x="178" y="168"/>
                    <a:pt x="346" y="157"/>
                    <a:pt x="513" y="144"/>
                  </a:cubicBezTo>
                  <a:lnTo>
                    <a:pt x="513" y="144"/>
                  </a:lnTo>
                  <a:cubicBezTo>
                    <a:pt x="595" y="137"/>
                    <a:pt x="680" y="129"/>
                    <a:pt x="762" y="121"/>
                  </a:cubicBezTo>
                  <a:lnTo>
                    <a:pt x="762" y="121"/>
                  </a:lnTo>
                  <a:cubicBezTo>
                    <a:pt x="843" y="112"/>
                    <a:pt x="922" y="105"/>
                    <a:pt x="1003" y="94"/>
                  </a:cubicBezTo>
                  <a:lnTo>
                    <a:pt x="1003" y="94"/>
                  </a:lnTo>
                  <a:cubicBezTo>
                    <a:pt x="1089" y="82"/>
                    <a:pt x="1174" y="63"/>
                    <a:pt x="1254" y="28"/>
                  </a:cubicBezTo>
                  <a:lnTo>
                    <a:pt x="1254" y="28"/>
                  </a:lnTo>
                  <a:cubicBezTo>
                    <a:pt x="1268" y="22"/>
                    <a:pt x="1259" y="0"/>
                    <a:pt x="1244" y="4"/>
                  </a:cubicBezTo>
                  <a:lnTo>
                    <a:pt x="1244" y="4"/>
                  </a:lnTo>
                  <a:cubicBezTo>
                    <a:pt x="1098" y="59"/>
                    <a:pt x="940" y="72"/>
                    <a:pt x="786" y="88"/>
                  </a:cubicBezTo>
                  <a:lnTo>
                    <a:pt x="786" y="88"/>
                  </a:lnTo>
                  <a:cubicBezTo>
                    <a:pt x="621" y="105"/>
                    <a:pt x="455" y="123"/>
                    <a:pt x="291" y="133"/>
                  </a:cubicBezTo>
                  <a:lnTo>
                    <a:pt x="291" y="133"/>
                  </a:lnTo>
                  <a:cubicBezTo>
                    <a:pt x="198" y="140"/>
                    <a:pt x="104" y="143"/>
                    <a:pt x="11" y="145"/>
                  </a:cubicBezTo>
                  <a:lnTo>
                    <a:pt x="11" y="145"/>
                  </a:lnTo>
                  <a:cubicBezTo>
                    <a:pt x="0" y="145"/>
                    <a:pt x="0" y="163"/>
                    <a:pt x="11" y="16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5" name="Google Shape;605;p30"/>
            <p:cNvSpPr/>
            <p:nvPr/>
          </p:nvSpPr>
          <p:spPr>
            <a:xfrm>
              <a:off x="7005562" y="3438130"/>
              <a:ext cx="793752" cy="817564"/>
            </a:xfrm>
            <a:custGeom>
              <a:avLst/>
              <a:gdLst/>
              <a:ahLst/>
              <a:cxnLst/>
              <a:rect l="l" t="t" r="r" b="b"/>
              <a:pathLst>
                <a:path w="2206" h="2273" extrusionOk="0">
                  <a:moveTo>
                    <a:pt x="2153" y="0"/>
                  </a:moveTo>
                  <a:lnTo>
                    <a:pt x="2153" y="0"/>
                  </a:lnTo>
                  <a:cubicBezTo>
                    <a:pt x="1741" y="25"/>
                    <a:pt x="1146" y="1278"/>
                    <a:pt x="1146" y="1278"/>
                  </a:cubicBezTo>
                  <a:lnTo>
                    <a:pt x="672" y="339"/>
                  </a:lnTo>
                  <a:lnTo>
                    <a:pt x="0" y="570"/>
                  </a:lnTo>
                  <a:lnTo>
                    <a:pt x="0" y="570"/>
                  </a:lnTo>
                  <a:cubicBezTo>
                    <a:pt x="0" y="570"/>
                    <a:pt x="285" y="2272"/>
                    <a:pt x="1134" y="2213"/>
                  </a:cubicBezTo>
                  <a:lnTo>
                    <a:pt x="1134" y="2213"/>
                  </a:lnTo>
                  <a:cubicBezTo>
                    <a:pt x="1984" y="2157"/>
                    <a:pt x="2205" y="1199"/>
                    <a:pt x="2205" y="1199"/>
                  </a:cubicBezTo>
                  <a:lnTo>
                    <a:pt x="2153"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6" name="Google Shape;606;p30"/>
            <p:cNvSpPr/>
            <p:nvPr/>
          </p:nvSpPr>
          <p:spPr>
            <a:xfrm>
              <a:off x="7381800" y="3825480"/>
              <a:ext cx="73025" cy="157162"/>
            </a:xfrm>
            <a:custGeom>
              <a:avLst/>
              <a:gdLst/>
              <a:ahLst/>
              <a:cxnLst/>
              <a:rect l="l" t="t" r="r" b="b"/>
              <a:pathLst>
                <a:path w="201" h="436" extrusionOk="0">
                  <a:moveTo>
                    <a:pt x="4" y="11"/>
                  </a:moveTo>
                  <a:lnTo>
                    <a:pt x="4" y="11"/>
                  </a:lnTo>
                  <a:cubicBezTo>
                    <a:pt x="34" y="60"/>
                    <a:pt x="61" y="114"/>
                    <a:pt x="84" y="167"/>
                  </a:cubicBezTo>
                  <a:lnTo>
                    <a:pt x="84" y="167"/>
                  </a:lnTo>
                  <a:cubicBezTo>
                    <a:pt x="108" y="220"/>
                    <a:pt x="130" y="274"/>
                    <a:pt x="148" y="329"/>
                  </a:cubicBezTo>
                  <a:lnTo>
                    <a:pt x="148" y="329"/>
                  </a:lnTo>
                  <a:cubicBezTo>
                    <a:pt x="159" y="360"/>
                    <a:pt x="167" y="391"/>
                    <a:pt x="180" y="423"/>
                  </a:cubicBezTo>
                  <a:lnTo>
                    <a:pt x="180" y="423"/>
                  </a:lnTo>
                  <a:cubicBezTo>
                    <a:pt x="183" y="435"/>
                    <a:pt x="200" y="430"/>
                    <a:pt x="199" y="417"/>
                  </a:cubicBezTo>
                  <a:lnTo>
                    <a:pt x="199" y="417"/>
                  </a:lnTo>
                  <a:cubicBezTo>
                    <a:pt x="189" y="359"/>
                    <a:pt x="167" y="303"/>
                    <a:pt x="145" y="248"/>
                  </a:cubicBezTo>
                  <a:lnTo>
                    <a:pt x="145" y="248"/>
                  </a:lnTo>
                  <a:cubicBezTo>
                    <a:pt x="123" y="194"/>
                    <a:pt x="97" y="141"/>
                    <a:pt x="68" y="90"/>
                  </a:cubicBezTo>
                  <a:lnTo>
                    <a:pt x="68" y="90"/>
                  </a:lnTo>
                  <a:cubicBezTo>
                    <a:pt x="50" y="61"/>
                    <a:pt x="32" y="34"/>
                    <a:pt x="14" y="6"/>
                  </a:cubicBezTo>
                  <a:lnTo>
                    <a:pt x="14" y="6"/>
                  </a:lnTo>
                  <a:cubicBezTo>
                    <a:pt x="10" y="0"/>
                    <a:pt x="0" y="6"/>
                    <a:pt x="4"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7" name="Google Shape;607;p30"/>
            <p:cNvSpPr/>
            <p:nvPr/>
          </p:nvSpPr>
          <p:spPr>
            <a:xfrm>
              <a:off x="7415137" y="3879455"/>
              <a:ext cx="95250" cy="95250"/>
            </a:xfrm>
            <a:custGeom>
              <a:avLst/>
              <a:gdLst/>
              <a:ahLst/>
              <a:cxnLst/>
              <a:rect l="l" t="t" r="r" b="b"/>
              <a:pathLst>
                <a:path w="266" h="265" extrusionOk="0">
                  <a:moveTo>
                    <a:pt x="6" y="14"/>
                  </a:moveTo>
                  <a:lnTo>
                    <a:pt x="6" y="14"/>
                  </a:lnTo>
                  <a:cubicBezTo>
                    <a:pt x="97" y="80"/>
                    <a:pt x="174" y="163"/>
                    <a:pt x="239" y="254"/>
                  </a:cubicBezTo>
                  <a:lnTo>
                    <a:pt x="239" y="254"/>
                  </a:lnTo>
                  <a:cubicBezTo>
                    <a:pt x="248" y="264"/>
                    <a:pt x="265" y="255"/>
                    <a:pt x="258" y="243"/>
                  </a:cubicBezTo>
                  <a:lnTo>
                    <a:pt x="258" y="243"/>
                  </a:lnTo>
                  <a:cubicBezTo>
                    <a:pt x="198" y="145"/>
                    <a:pt x="111" y="63"/>
                    <a:pt x="13" y="4"/>
                  </a:cubicBezTo>
                  <a:lnTo>
                    <a:pt x="13" y="4"/>
                  </a:lnTo>
                  <a:cubicBezTo>
                    <a:pt x="6" y="0"/>
                    <a:pt x="0" y="9"/>
                    <a:pt x="6" y="1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8" name="Google Shape;608;p30"/>
            <p:cNvSpPr/>
            <p:nvPr/>
          </p:nvSpPr>
          <p:spPr>
            <a:xfrm>
              <a:off x="7084937" y="3196830"/>
              <a:ext cx="163512" cy="420687"/>
            </a:xfrm>
            <a:custGeom>
              <a:avLst/>
              <a:gdLst/>
              <a:ahLst/>
              <a:cxnLst/>
              <a:rect l="l" t="t" r="r" b="b"/>
              <a:pathLst>
                <a:path w="456" h="1168" extrusionOk="0">
                  <a:moveTo>
                    <a:pt x="0" y="245"/>
                  </a:moveTo>
                  <a:lnTo>
                    <a:pt x="0" y="245"/>
                  </a:lnTo>
                  <a:cubicBezTo>
                    <a:pt x="9" y="240"/>
                    <a:pt x="199" y="0"/>
                    <a:pt x="286" y="31"/>
                  </a:cubicBezTo>
                  <a:lnTo>
                    <a:pt x="286" y="31"/>
                  </a:lnTo>
                  <a:cubicBezTo>
                    <a:pt x="375" y="62"/>
                    <a:pt x="235" y="221"/>
                    <a:pt x="235" y="221"/>
                  </a:cubicBezTo>
                  <a:lnTo>
                    <a:pt x="235" y="221"/>
                  </a:lnTo>
                  <a:cubicBezTo>
                    <a:pt x="235" y="221"/>
                    <a:pt x="409" y="836"/>
                    <a:pt x="455" y="1010"/>
                  </a:cubicBezTo>
                  <a:lnTo>
                    <a:pt x="0" y="1167"/>
                  </a:lnTo>
                  <a:lnTo>
                    <a:pt x="0" y="24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9" name="Google Shape;609;p30"/>
            <p:cNvSpPr/>
            <p:nvPr/>
          </p:nvSpPr>
          <p:spPr>
            <a:xfrm>
              <a:off x="7057950" y="2858692"/>
              <a:ext cx="263524" cy="2287583"/>
            </a:xfrm>
            <a:custGeom>
              <a:avLst/>
              <a:gdLst/>
              <a:ahLst/>
              <a:cxnLst/>
              <a:rect l="l" t="t" r="r" b="b"/>
              <a:pathLst>
                <a:path w="734" h="6354" extrusionOk="0">
                  <a:moveTo>
                    <a:pt x="71" y="105"/>
                  </a:moveTo>
                  <a:lnTo>
                    <a:pt x="299" y="0"/>
                  </a:lnTo>
                  <a:lnTo>
                    <a:pt x="198" y="901"/>
                  </a:lnTo>
                  <a:lnTo>
                    <a:pt x="299" y="1930"/>
                  </a:lnTo>
                  <a:lnTo>
                    <a:pt x="733" y="6353"/>
                  </a:lnTo>
                  <a:lnTo>
                    <a:pt x="505" y="6353"/>
                  </a:lnTo>
                  <a:lnTo>
                    <a:pt x="128" y="1773"/>
                  </a:lnTo>
                  <a:lnTo>
                    <a:pt x="0" y="1060"/>
                  </a:lnTo>
                  <a:lnTo>
                    <a:pt x="71" y="10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0" name="Google Shape;610;p30"/>
            <p:cNvSpPr/>
            <p:nvPr/>
          </p:nvSpPr>
          <p:spPr>
            <a:xfrm>
              <a:off x="6978575" y="3238105"/>
              <a:ext cx="317500" cy="406399"/>
            </a:xfrm>
            <a:custGeom>
              <a:avLst/>
              <a:gdLst/>
              <a:ahLst/>
              <a:cxnLst/>
              <a:rect l="l" t="t" r="r" b="b"/>
              <a:pathLst>
                <a:path w="880" h="1127" extrusionOk="0">
                  <a:moveTo>
                    <a:pt x="76" y="1126"/>
                  </a:moveTo>
                  <a:lnTo>
                    <a:pt x="76" y="1126"/>
                  </a:lnTo>
                  <a:cubicBezTo>
                    <a:pt x="38" y="733"/>
                    <a:pt x="0" y="385"/>
                    <a:pt x="196" y="204"/>
                  </a:cubicBezTo>
                  <a:lnTo>
                    <a:pt x="196" y="204"/>
                  </a:lnTo>
                  <a:cubicBezTo>
                    <a:pt x="390" y="25"/>
                    <a:pt x="684" y="0"/>
                    <a:pt x="748" y="86"/>
                  </a:cubicBezTo>
                  <a:lnTo>
                    <a:pt x="748" y="86"/>
                  </a:lnTo>
                  <a:cubicBezTo>
                    <a:pt x="812" y="171"/>
                    <a:pt x="879" y="449"/>
                    <a:pt x="428" y="793"/>
                  </a:cubicBezTo>
                  <a:lnTo>
                    <a:pt x="293" y="1052"/>
                  </a:lnTo>
                  <a:lnTo>
                    <a:pt x="76" y="112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1" name="Google Shape;611;p30"/>
            <p:cNvSpPr/>
            <p:nvPr/>
          </p:nvSpPr>
          <p:spPr>
            <a:xfrm>
              <a:off x="7118275" y="3331767"/>
              <a:ext cx="142875" cy="107950"/>
            </a:xfrm>
            <a:custGeom>
              <a:avLst/>
              <a:gdLst/>
              <a:ahLst/>
              <a:cxnLst/>
              <a:rect l="l" t="t" r="r" b="b"/>
              <a:pathLst>
                <a:path w="397" h="302" extrusionOk="0">
                  <a:moveTo>
                    <a:pt x="14" y="296"/>
                  </a:moveTo>
                  <a:lnTo>
                    <a:pt x="14" y="296"/>
                  </a:lnTo>
                  <a:cubicBezTo>
                    <a:pt x="25" y="288"/>
                    <a:pt x="36" y="277"/>
                    <a:pt x="46" y="268"/>
                  </a:cubicBezTo>
                  <a:lnTo>
                    <a:pt x="46" y="268"/>
                  </a:lnTo>
                  <a:cubicBezTo>
                    <a:pt x="58" y="258"/>
                    <a:pt x="70" y="248"/>
                    <a:pt x="81" y="239"/>
                  </a:cubicBezTo>
                  <a:lnTo>
                    <a:pt x="81" y="239"/>
                  </a:lnTo>
                  <a:cubicBezTo>
                    <a:pt x="103" y="219"/>
                    <a:pt x="125" y="200"/>
                    <a:pt x="149" y="182"/>
                  </a:cubicBezTo>
                  <a:lnTo>
                    <a:pt x="149" y="182"/>
                  </a:lnTo>
                  <a:cubicBezTo>
                    <a:pt x="195" y="146"/>
                    <a:pt x="245" y="110"/>
                    <a:pt x="296" y="80"/>
                  </a:cubicBezTo>
                  <a:lnTo>
                    <a:pt x="296" y="80"/>
                  </a:lnTo>
                  <a:cubicBezTo>
                    <a:pt x="325" y="61"/>
                    <a:pt x="353" y="44"/>
                    <a:pt x="382" y="28"/>
                  </a:cubicBezTo>
                  <a:lnTo>
                    <a:pt x="382" y="28"/>
                  </a:lnTo>
                  <a:cubicBezTo>
                    <a:pt x="396" y="19"/>
                    <a:pt x="385" y="0"/>
                    <a:pt x="371" y="7"/>
                  </a:cubicBezTo>
                  <a:lnTo>
                    <a:pt x="371" y="7"/>
                  </a:lnTo>
                  <a:cubicBezTo>
                    <a:pt x="262" y="60"/>
                    <a:pt x="163" y="132"/>
                    <a:pt x="74" y="213"/>
                  </a:cubicBezTo>
                  <a:lnTo>
                    <a:pt x="74" y="213"/>
                  </a:lnTo>
                  <a:cubicBezTo>
                    <a:pt x="62" y="224"/>
                    <a:pt x="50" y="237"/>
                    <a:pt x="38" y="248"/>
                  </a:cubicBezTo>
                  <a:lnTo>
                    <a:pt x="38" y="248"/>
                  </a:lnTo>
                  <a:cubicBezTo>
                    <a:pt x="26" y="261"/>
                    <a:pt x="14" y="272"/>
                    <a:pt x="4" y="287"/>
                  </a:cubicBezTo>
                  <a:lnTo>
                    <a:pt x="4" y="287"/>
                  </a:lnTo>
                  <a:cubicBezTo>
                    <a:pt x="0" y="292"/>
                    <a:pt x="8" y="301"/>
                    <a:pt x="14" y="29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2" name="Google Shape;612;p30"/>
            <p:cNvSpPr/>
            <p:nvPr/>
          </p:nvSpPr>
          <p:spPr>
            <a:xfrm>
              <a:off x="7099225" y="3284142"/>
              <a:ext cx="141287" cy="61912"/>
            </a:xfrm>
            <a:custGeom>
              <a:avLst/>
              <a:gdLst/>
              <a:ahLst/>
              <a:cxnLst/>
              <a:rect l="l" t="t" r="r" b="b"/>
              <a:pathLst>
                <a:path w="391" h="170" extrusionOk="0">
                  <a:moveTo>
                    <a:pt x="5" y="169"/>
                  </a:moveTo>
                  <a:lnTo>
                    <a:pt x="5" y="169"/>
                  </a:lnTo>
                  <a:cubicBezTo>
                    <a:pt x="13" y="169"/>
                    <a:pt x="20" y="166"/>
                    <a:pt x="27" y="162"/>
                  </a:cubicBezTo>
                  <a:lnTo>
                    <a:pt x="27" y="162"/>
                  </a:lnTo>
                  <a:cubicBezTo>
                    <a:pt x="35" y="159"/>
                    <a:pt x="43" y="156"/>
                    <a:pt x="51" y="153"/>
                  </a:cubicBezTo>
                  <a:lnTo>
                    <a:pt x="51" y="153"/>
                  </a:lnTo>
                  <a:cubicBezTo>
                    <a:pt x="65" y="147"/>
                    <a:pt x="80" y="140"/>
                    <a:pt x="94" y="135"/>
                  </a:cubicBezTo>
                  <a:lnTo>
                    <a:pt x="94" y="135"/>
                  </a:lnTo>
                  <a:cubicBezTo>
                    <a:pt x="124" y="120"/>
                    <a:pt x="156" y="108"/>
                    <a:pt x="187" y="95"/>
                  </a:cubicBezTo>
                  <a:lnTo>
                    <a:pt x="187" y="95"/>
                  </a:lnTo>
                  <a:cubicBezTo>
                    <a:pt x="249" y="70"/>
                    <a:pt x="312" y="49"/>
                    <a:pt x="375" y="28"/>
                  </a:cubicBezTo>
                  <a:lnTo>
                    <a:pt x="375" y="28"/>
                  </a:lnTo>
                  <a:cubicBezTo>
                    <a:pt x="390" y="23"/>
                    <a:pt x="384" y="0"/>
                    <a:pt x="369" y="5"/>
                  </a:cubicBezTo>
                  <a:lnTo>
                    <a:pt x="369" y="5"/>
                  </a:lnTo>
                  <a:cubicBezTo>
                    <a:pt x="304" y="22"/>
                    <a:pt x="240" y="47"/>
                    <a:pt x="178" y="72"/>
                  </a:cubicBezTo>
                  <a:lnTo>
                    <a:pt x="178" y="72"/>
                  </a:lnTo>
                  <a:cubicBezTo>
                    <a:pt x="146" y="86"/>
                    <a:pt x="116" y="99"/>
                    <a:pt x="86" y="115"/>
                  </a:cubicBezTo>
                  <a:lnTo>
                    <a:pt x="86" y="115"/>
                  </a:lnTo>
                  <a:cubicBezTo>
                    <a:pt x="71" y="121"/>
                    <a:pt x="55" y="130"/>
                    <a:pt x="40" y="138"/>
                  </a:cubicBezTo>
                  <a:lnTo>
                    <a:pt x="40" y="138"/>
                  </a:lnTo>
                  <a:cubicBezTo>
                    <a:pt x="34" y="141"/>
                    <a:pt x="27" y="146"/>
                    <a:pt x="20" y="150"/>
                  </a:cubicBezTo>
                  <a:lnTo>
                    <a:pt x="20" y="150"/>
                  </a:lnTo>
                  <a:cubicBezTo>
                    <a:pt x="13" y="155"/>
                    <a:pt x="6" y="157"/>
                    <a:pt x="2" y="163"/>
                  </a:cubicBezTo>
                  <a:lnTo>
                    <a:pt x="2" y="163"/>
                  </a:lnTo>
                  <a:cubicBezTo>
                    <a:pt x="0" y="166"/>
                    <a:pt x="3" y="169"/>
                    <a:pt x="5" y="16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3" name="Google Shape;613;p30"/>
            <p:cNvSpPr/>
            <p:nvPr/>
          </p:nvSpPr>
          <p:spPr>
            <a:xfrm>
              <a:off x="7505625" y="3385742"/>
              <a:ext cx="974728" cy="1044575"/>
            </a:xfrm>
            <a:custGeom>
              <a:avLst/>
              <a:gdLst/>
              <a:ahLst/>
              <a:cxnLst/>
              <a:rect l="l" t="t" r="r" b="b"/>
              <a:pathLst>
                <a:path w="2706" h="2902" extrusionOk="0">
                  <a:moveTo>
                    <a:pt x="1755" y="21"/>
                  </a:moveTo>
                  <a:lnTo>
                    <a:pt x="1755" y="21"/>
                  </a:lnTo>
                  <a:cubicBezTo>
                    <a:pt x="1755" y="21"/>
                    <a:pt x="1315" y="112"/>
                    <a:pt x="765" y="150"/>
                  </a:cubicBezTo>
                  <a:lnTo>
                    <a:pt x="518" y="1244"/>
                  </a:lnTo>
                  <a:lnTo>
                    <a:pt x="518" y="1244"/>
                  </a:lnTo>
                  <a:cubicBezTo>
                    <a:pt x="518" y="1244"/>
                    <a:pt x="0" y="2720"/>
                    <a:pt x="320" y="2811"/>
                  </a:cubicBezTo>
                  <a:lnTo>
                    <a:pt x="320" y="2811"/>
                  </a:lnTo>
                  <a:cubicBezTo>
                    <a:pt x="641" y="2901"/>
                    <a:pt x="1110" y="2822"/>
                    <a:pt x="1570" y="2710"/>
                  </a:cubicBezTo>
                  <a:lnTo>
                    <a:pt x="1570" y="2710"/>
                  </a:lnTo>
                  <a:cubicBezTo>
                    <a:pt x="1769" y="2661"/>
                    <a:pt x="1950" y="2576"/>
                    <a:pt x="2392" y="2616"/>
                  </a:cubicBezTo>
                  <a:lnTo>
                    <a:pt x="2392" y="2616"/>
                  </a:lnTo>
                  <a:cubicBezTo>
                    <a:pt x="2695" y="2641"/>
                    <a:pt x="2705" y="2101"/>
                    <a:pt x="2628" y="1807"/>
                  </a:cubicBezTo>
                  <a:lnTo>
                    <a:pt x="2628" y="1807"/>
                  </a:lnTo>
                  <a:cubicBezTo>
                    <a:pt x="2626" y="1801"/>
                    <a:pt x="2625" y="1796"/>
                    <a:pt x="2622" y="1789"/>
                  </a:cubicBezTo>
                  <a:lnTo>
                    <a:pt x="2622" y="1789"/>
                  </a:lnTo>
                  <a:cubicBezTo>
                    <a:pt x="2505" y="1378"/>
                    <a:pt x="2471" y="1193"/>
                    <a:pt x="2471" y="1193"/>
                  </a:cubicBezTo>
                  <a:lnTo>
                    <a:pt x="2455" y="1"/>
                  </a:lnTo>
                  <a:lnTo>
                    <a:pt x="2455" y="1"/>
                  </a:lnTo>
                  <a:cubicBezTo>
                    <a:pt x="1933" y="0"/>
                    <a:pt x="1755" y="21"/>
                    <a:pt x="1755" y="2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4" name="Google Shape;614;p30"/>
            <p:cNvSpPr/>
            <p:nvPr/>
          </p:nvSpPr>
          <p:spPr>
            <a:xfrm>
              <a:off x="8059662" y="4216005"/>
              <a:ext cx="225425" cy="139700"/>
            </a:xfrm>
            <a:custGeom>
              <a:avLst/>
              <a:gdLst/>
              <a:ahLst/>
              <a:cxnLst/>
              <a:rect l="l" t="t" r="r" b="b"/>
              <a:pathLst>
                <a:path w="625" h="389" extrusionOk="0">
                  <a:moveTo>
                    <a:pt x="11" y="385"/>
                  </a:moveTo>
                  <a:lnTo>
                    <a:pt x="11" y="385"/>
                  </a:lnTo>
                  <a:cubicBezTo>
                    <a:pt x="187" y="326"/>
                    <a:pt x="351" y="241"/>
                    <a:pt x="498" y="126"/>
                  </a:cubicBezTo>
                  <a:lnTo>
                    <a:pt x="498" y="126"/>
                  </a:lnTo>
                  <a:cubicBezTo>
                    <a:pt x="538" y="95"/>
                    <a:pt x="577" y="60"/>
                    <a:pt x="613" y="24"/>
                  </a:cubicBezTo>
                  <a:lnTo>
                    <a:pt x="613" y="24"/>
                  </a:lnTo>
                  <a:cubicBezTo>
                    <a:pt x="624" y="15"/>
                    <a:pt x="608" y="0"/>
                    <a:pt x="598" y="9"/>
                  </a:cubicBezTo>
                  <a:lnTo>
                    <a:pt x="598" y="9"/>
                  </a:lnTo>
                  <a:cubicBezTo>
                    <a:pt x="465" y="132"/>
                    <a:pt x="316" y="237"/>
                    <a:pt x="151" y="315"/>
                  </a:cubicBezTo>
                  <a:lnTo>
                    <a:pt x="151" y="315"/>
                  </a:lnTo>
                  <a:cubicBezTo>
                    <a:pt x="105" y="338"/>
                    <a:pt x="57" y="356"/>
                    <a:pt x="9" y="374"/>
                  </a:cubicBezTo>
                  <a:lnTo>
                    <a:pt x="9" y="374"/>
                  </a:lnTo>
                  <a:cubicBezTo>
                    <a:pt x="0" y="376"/>
                    <a:pt x="4" y="388"/>
                    <a:pt x="11" y="38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5" name="Google Shape;615;p30"/>
            <p:cNvSpPr/>
            <p:nvPr/>
          </p:nvSpPr>
          <p:spPr>
            <a:xfrm>
              <a:off x="7700887" y="3866755"/>
              <a:ext cx="161925" cy="223836"/>
            </a:xfrm>
            <a:custGeom>
              <a:avLst/>
              <a:gdLst/>
              <a:ahLst/>
              <a:cxnLst/>
              <a:rect l="l" t="t" r="r" b="b"/>
              <a:pathLst>
                <a:path w="449" h="621" extrusionOk="0">
                  <a:moveTo>
                    <a:pt x="3" y="13"/>
                  </a:moveTo>
                  <a:lnTo>
                    <a:pt x="3" y="13"/>
                  </a:lnTo>
                  <a:cubicBezTo>
                    <a:pt x="64" y="198"/>
                    <a:pt x="167" y="370"/>
                    <a:pt x="306" y="507"/>
                  </a:cubicBezTo>
                  <a:lnTo>
                    <a:pt x="306" y="507"/>
                  </a:lnTo>
                  <a:cubicBezTo>
                    <a:pt x="345" y="546"/>
                    <a:pt x="387" y="581"/>
                    <a:pt x="431" y="614"/>
                  </a:cubicBezTo>
                  <a:lnTo>
                    <a:pt x="431" y="614"/>
                  </a:lnTo>
                  <a:cubicBezTo>
                    <a:pt x="438" y="620"/>
                    <a:pt x="448" y="606"/>
                    <a:pt x="441" y="601"/>
                  </a:cubicBezTo>
                  <a:lnTo>
                    <a:pt x="441" y="601"/>
                  </a:lnTo>
                  <a:cubicBezTo>
                    <a:pt x="289" y="482"/>
                    <a:pt x="164" y="331"/>
                    <a:pt x="79" y="160"/>
                  </a:cubicBezTo>
                  <a:lnTo>
                    <a:pt x="79" y="160"/>
                  </a:lnTo>
                  <a:cubicBezTo>
                    <a:pt x="55" y="111"/>
                    <a:pt x="34" y="61"/>
                    <a:pt x="17" y="9"/>
                  </a:cubicBezTo>
                  <a:lnTo>
                    <a:pt x="17" y="9"/>
                  </a:lnTo>
                  <a:cubicBezTo>
                    <a:pt x="14" y="0"/>
                    <a:pt x="0" y="4"/>
                    <a:pt x="3"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6" name="Google Shape;616;p30"/>
            <p:cNvSpPr/>
            <p:nvPr/>
          </p:nvSpPr>
          <p:spPr>
            <a:xfrm>
              <a:off x="7926312" y="3525442"/>
              <a:ext cx="246062" cy="69850"/>
            </a:xfrm>
            <a:custGeom>
              <a:avLst/>
              <a:gdLst/>
              <a:ahLst/>
              <a:cxnLst/>
              <a:rect l="l" t="t" r="r" b="b"/>
              <a:pathLst>
                <a:path w="682" h="194" extrusionOk="0">
                  <a:moveTo>
                    <a:pt x="7" y="17"/>
                  </a:moveTo>
                  <a:lnTo>
                    <a:pt x="7" y="17"/>
                  </a:lnTo>
                  <a:cubicBezTo>
                    <a:pt x="139" y="151"/>
                    <a:pt x="349" y="193"/>
                    <a:pt x="527" y="142"/>
                  </a:cubicBezTo>
                  <a:lnTo>
                    <a:pt x="527" y="142"/>
                  </a:lnTo>
                  <a:cubicBezTo>
                    <a:pt x="578" y="127"/>
                    <a:pt x="628" y="104"/>
                    <a:pt x="670" y="71"/>
                  </a:cubicBezTo>
                  <a:lnTo>
                    <a:pt x="670" y="71"/>
                  </a:lnTo>
                  <a:cubicBezTo>
                    <a:pt x="681" y="63"/>
                    <a:pt x="668" y="45"/>
                    <a:pt x="656" y="52"/>
                  </a:cubicBezTo>
                  <a:lnTo>
                    <a:pt x="656" y="52"/>
                  </a:lnTo>
                  <a:cubicBezTo>
                    <a:pt x="615" y="72"/>
                    <a:pt x="574" y="92"/>
                    <a:pt x="531" y="107"/>
                  </a:cubicBezTo>
                  <a:lnTo>
                    <a:pt x="531" y="107"/>
                  </a:lnTo>
                  <a:cubicBezTo>
                    <a:pt x="488" y="121"/>
                    <a:pt x="443" y="129"/>
                    <a:pt x="398" y="131"/>
                  </a:cubicBezTo>
                  <a:lnTo>
                    <a:pt x="398" y="131"/>
                  </a:lnTo>
                  <a:cubicBezTo>
                    <a:pt x="311" y="138"/>
                    <a:pt x="223" y="121"/>
                    <a:pt x="144" y="84"/>
                  </a:cubicBezTo>
                  <a:lnTo>
                    <a:pt x="144" y="84"/>
                  </a:lnTo>
                  <a:cubicBezTo>
                    <a:pt x="99" y="63"/>
                    <a:pt x="58" y="36"/>
                    <a:pt x="18" y="6"/>
                  </a:cubicBezTo>
                  <a:lnTo>
                    <a:pt x="18" y="6"/>
                  </a:lnTo>
                  <a:cubicBezTo>
                    <a:pt x="11" y="0"/>
                    <a:pt x="0" y="9"/>
                    <a:pt x="7" y="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7" name="Google Shape;617;p30"/>
            <p:cNvSpPr/>
            <p:nvPr/>
          </p:nvSpPr>
          <p:spPr>
            <a:xfrm>
              <a:off x="7904087" y="3368280"/>
              <a:ext cx="631825" cy="958847"/>
            </a:xfrm>
            <a:custGeom>
              <a:avLst/>
              <a:gdLst/>
              <a:ahLst/>
              <a:cxnLst/>
              <a:rect l="l" t="t" r="r" b="b"/>
              <a:pathLst>
                <a:path w="1753" h="2664" extrusionOk="0">
                  <a:moveTo>
                    <a:pt x="942" y="84"/>
                  </a:moveTo>
                  <a:lnTo>
                    <a:pt x="942" y="84"/>
                  </a:lnTo>
                  <a:cubicBezTo>
                    <a:pt x="942" y="84"/>
                    <a:pt x="0" y="1971"/>
                    <a:pt x="1752" y="2663"/>
                  </a:cubicBezTo>
                  <a:lnTo>
                    <a:pt x="1752" y="2094"/>
                  </a:lnTo>
                  <a:lnTo>
                    <a:pt x="1752" y="2094"/>
                  </a:lnTo>
                  <a:cubicBezTo>
                    <a:pt x="1752" y="2094"/>
                    <a:pt x="1147" y="2061"/>
                    <a:pt x="1083" y="1352"/>
                  </a:cubicBezTo>
                  <a:lnTo>
                    <a:pt x="1083" y="1352"/>
                  </a:lnTo>
                  <a:cubicBezTo>
                    <a:pt x="1020" y="642"/>
                    <a:pt x="1350" y="48"/>
                    <a:pt x="1350" y="48"/>
                  </a:cubicBezTo>
                  <a:lnTo>
                    <a:pt x="1350" y="48"/>
                  </a:lnTo>
                  <a:cubicBezTo>
                    <a:pt x="1350" y="48"/>
                    <a:pt x="1303" y="0"/>
                    <a:pt x="1173" y="3"/>
                  </a:cubicBezTo>
                  <a:lnTo>
                    <a:pt x="1173" y="3"/>
                  </a:lnTo>
                  <a:cubicBezTo>
                    <a:pt x="1042" y="6"/>
                    <a:pt x="942" y="84"/>
                    <a:pt x="942" y="8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8" name="Google Shape;618;p30"/>
            <p:cNvSpPr/>
            <p:nvPr/>
          </p:nvSpPr>
          <p:spPr>
            <a:xfrm>
              <a:off x="8353350" y="4084242"/>
              <a:ext cx="49212" cy="134937"/>
            </a:xfrm>
            <a:custGeom>
              <a:avLst/>
              <a:gdLst/>
              <a:ahLst/>
              <a:cxnLst/>
              <a:rect l="l" t="t" r="r" b="b"/>
              <a:pathLst>
                <a:path w="135" h="377" extrusionOk="0">
                  <a:moveTo>
                    <a:pt x="123" y="6"/>
                  </a:moveTo>
                  <a:lnTo>
                    <a:pt x="123" y="6"/>
                  </a:lnTo>
                  <a:cubicBezTo>
                    <a:pt x="100" y="63"/>
                    <a:pt x="76" y="120"/>
                    <a:pt x="57" y="179"/>
                  </a:cubicBezTo>
                  <a:lnTo>
                    <a:pt x="57" y="179"/>
                  </a:lnTo>
                  <a:cubicBezTo>
                    <a:pt x="37" y="237"/>
                    <a:pt x="18" y="297"/>
                    <a:pt x="3" y="356"/>
                  </a:cubicBezTo>
                  <a:lnTo>
                    <a:pt x="3" y="356"/>
                  </a:lnTo>
                  <a:cubicBezTo>
                    <a:pt x="0" y="370"/>
                    <a:pt x="21" y="376"/>
                    <a:pt x="24" y="362"/>
                  </a:cubicBezTo>
                  <a:lnTo>
                    <a:pt x="24" y="362"/>
                  </a:lnTo>
                  <a:cubicBezTo>
                    <a:pt x="41" y="302"/>
                    <a:pt x="55" y="243"/>
                    <a:pt x="74" y="183"/>
                  </a:cubicBezTo>
                  <a:lnTo>
                    <a:pt x="74" y="183"/>
                  </a:lnTo>
                  <a:cubicBezTo>
                    <a:pt x="92" y="125"/>
                    <a:pt x="111" y="66"/>
                    <a:pt x="133" y="9"/>
                  </a:cubicBezTo>
                  <a:lnTo>
                    <a:pt x="133" y="9"/>
                  </a:lnTo>
                  <a:cubicBezTo>
                    <a:pt x="134" y="2"/>
                    <a:pt x="125" y="0"/>
                    <a:pt x="123"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9" name="Google Shape;619;p30"/>
            <p:cNvSpPr/>
            <p:nvPr/>
          </p:nvSpPr>
          <p:spPr>
            <a:xfrm>
              <a:off x="8175550" y="3595292"/>
              <a:ext cx="141287" cy="28575"/>
            </a:xfrm>
            <a:custGeom>
              <a:avLst/>
              <a:gdLst/>
              <a:ahLst/>
              <a:cxnLst/>
              <a:rect l="l" t="t" r="r" b="b"/>
              <a:pathLst>
                <a:path w="392" h="78" extrusionOk="0">
                  <a:moveTo>
                    <a:pt x="9" y="32"/>
                  </a:moveTo>
                  <a:lnTo>
                    <a:pt x="9" y="32"/>
                  </a:lnTo>
                  <a:cubicBezTo>
                    <a:pt x="25" y="33"/>
                    <a:pt x="40" y="30"/>
                    <a:pt x="55" y="27"/>
                  </a:cubicBezTo>
                  <a:lnTo>
                    <a:pt x="55" y="27"/>
                  </a:lnTo>
                  <a:cubicBezTo>
                    <a:pt x="70" y="25"/>
                    <a:pt x="87" y="24"/>
                    <a:pt x="101" y="24"/>
                  </a:cubicBezTo>
                  <a:lnTo>
                    <a:pt x="101" y="24"/>
                  </a:lnTo>
                  <a:cubicBezTo>
                    <a:pt x="132" y="23"/>
                    <a:pt x="163" y="24"/>
                    <a:pt x="191" y="27"/>
                  </a:cubicBezTo>
                  <a:lnTo>
                    <a:pt x="191" y="27"/>
                  </a:lnTo>
                  <a:cubicBezTo>
                    <a:pt x="252" y="34"/>
                    <a:pt x="313" y="48"/>
                    <a:pt x="370" y="73"/>
                  </a:cubicBezTo>
                  <a:lnTo>
                    <a:pt x="370" y="73"/>
                  </a:lnTo>
                  <a:cubicBezTo>
                    <a:pt x="381" y="77"/>
                    <a:pt x="391" y="61"/>
                    <a:pt x="379" y="55"/>
                  </a:cubicBezTo>
                  <a:lnTo>
                    <a:pt x="379" y="55"/>
                  </a:lnTo>
                  <a:cubicBezTo>
                    <a:pt x="321" y="27"/>
                    <a:pt x="259" y="10"/>
                    <a:pt x="195" y="4"/>
                  </a:cubicBezTo>
                  <a:lnTo>
                    <a:pt x="195" y="4"/>
                  </a:lnTo>
                  <a:cubicBezTo>
                    <a:pt x="164" y="0"/>
                    <a:pt x="131" y="0"/>
                    <a:pt x="98" y="3"/>
                  </a:cubicBezTo>
                  <a:lnTo>
                    <a:pt x="98" y="3"/>
                  </a:lnTo>
                  <a:cubicBezTo>
                    <a:pt x="83" y="4"/>
                    <a:pt x="67" y="6"/>
                    <a:pt x="51" y="9"/>
                  </a:cubicBezTo>
                  <a:lnTo>
                    <a:pt x="51" y="9"/>
                  </a:lnTo>
                  <a:cubicBezTo>
                    <a:pt x="36" y="11"/>
                    <a:pt x="20" y="12"/>
                    <a:pt x="6" y="20"/>
                  </a:cubicBezTo>
                  <a:lnTo>
                    <a:pt x="6" y="20"/>
                  </a:lnTo>
                  <a:cubicBezTo>
                    <a:pt x="0" y="24"/>
                    <a:pt x="3" y="32"/>
                    <a:pt x="9" y="3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0" name="Google Shape;620;p30"/>
            <p:cNvSpPr/>
            <p:nvPr/>
          </p:nvSpPr>
          <p:spPr>
            <a:xfrm>
              <a:off x="7561187" y="3409555"/>
              <a:ext cx="392111" cy="611187"/>
            </a:xfrm>
            <a:custGeom>
              <a:avLst/>
              <a:gdLst/>
              <a:ahLst/>
              <a:cxnLst/>
              <a:rect l="l" t="t" r="r" b="b"/>
              <a:pathLst>
                <a:path w="1090" h="1698" extrusionOk="0">
                  <a:moveTo>
                    <a:pt x="1084" y="43"/>
                  </a:moveTo>
                  <a:lnTo>
                    <a:pt x="1084" y="43"/>
                  </a:lnTo>
                  <a:cubicBezTo>
                    <a:pt x="1084" y="43"/>
                    <a:pt x="1089" y="0"/>
                    <a:pt x="874" y="0"/>
                  </a:cubicBezTo>
                  <a:lnTo>
                    <a:pt x="874" y="0"/>
                  </a:lnTo>
                  <a:cubicBezTo>
                    <a:pt x="660" y="0"/>
                    <a:pt x="0" y="1011"/>
                    <a:pt x="205" y="1697"/>
                  </a:cubicBezTo>
                  <a:lnTo>
                    <a:pt x="205" y="1697"/>
                  </a:lnTo>
                  <a:cubicBezTo>
                    <a:pt x="205" y="1697"/>
                    <a:pt x="452" y="1051"/>
                    <a:pt x="604" y="753"/>
                  </a:cubicBezTo>
                  <a:lnTo>
                    <a:pt x="604" y="753"/>
                  </a:lnTo>
                  <a:cubicBezTo>
                    <a:pt x="754" y="457"/>
                    <a:pt x="1084" y="43"/>
                    <a:pt x="1084" y="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1" name="Google Shape;621;p30"/>
            <p:cNvSpPr/>
            <p:nvPr/>
          </p:nvSpPr>
          <p:spPr>
            <a:xfrm>
              <a:off x="7707237" y="3573067"/>
              <a:ext cx="119062" cy="46037"/>
            </a:xfrm>
            <a:custGeom>
              <a:avLst/>
              <a:gdLst/>
              <a:ahLst/>
              <a:cxnLst/>
              <a:rect l="l" t="t" r="r" b="b"/>
              <a:pathLst>
                <a:path w="331" h="127" extrusionOk="0">
                  <a:moveTo>
                    <a:pt x="5" y="21"/>
                  </a:moveTo>
                  <a:lnTo>
                    <a:pt x="5" y="21"/>
                  </a:lnTo>
                  <a:cubicBezTo>
                    <a:pt x="17" y="27"/>
                    <a:pt x="32" y="23"/>
                    <a:pt x="44" y="23"/>
                  </a:cubicBezTo>
                  <a:lnTo>
                    <a:pt x="44" y="23"/>
                  </a:lnTo>
                  <a:cubicBezTo>
                    <a:pt x="58" y="23"/>
                    <a:pt x="71" y="23"/>
                    <a:pt x="85" y="24"/>
                  </a:cubicBezTo>
                  <a:lnTo>
                    <a:pt x="85" y="24"/>
                  </a:lnTo>
                  <a:cubicBezTo>
                    <a:pt x="111" y="27"/>
                    <a:pt x="138" y="33"/>
                    <a:pt x="164" y="39"/>
                  </a:cubicBezTo>
                  <a:lnTo>
                    <a:pt x="164" y="39"/>
                  </a:lnTo>
                  <a:cubicBezTo>
                    <a:pt x="215" y="56"/>
                    <a:pt x="263" y="84"/>
                    <a:pt x="305" y="118"/>
                  </a:cubicBezTo>
                  <a:lnTo>
                    <a:pt x="305" y="118"/>
                  </a:lnTo>
                  <a:cubicBezTo>
                    <a:pt x="316" y="126"/>
                    <a:pt x="330" y="113"/>
                    <a:pt x="320" y="103"/>
                  </a:cubicBezTo>
                  <a:lnTo>
                    <a:pt x="320" y="103"/>
                  </a:lnTo>
                  <a:cubicBezTo>
                    <a:pt x="279" y="62"/>
                    <a:pt x="227" y="34"/>
                    <a:pt x="172" y="17"/>
                  </a:cubicBezTo>
                  <a:lnTo>
                    <a:pt x="172" y="17"/>
                  </a:lnTo>
                  <a:cubicBezTo>
                    <a:pt x="144" y="9"/>
                    <a:pt x="116" y="4"/>
                    <a:pt x="88" y="1"/>
                  </a:cubicBezTo>
                  <a:lnTo>
                    <a:pt x="88" y="1"/>
                  </a:lnTo>
                  <a:cubicBezTo>
                    <a:pt x="73" y="0"/>
                    <a:pt x="59" y="0"/>
                    <a:pt x="44" y="1"/>
                  </a:cubicBezTo>
                  <a:lnTo>
                    <a:pt x="44" y="1"/>
                  </a:lnTo>
                  <a:cubicBezTo>
                    <a:pt x="31" y="2"/>
                    <a:pt x="15" y="1"/>
                    <a:pt x="4" y="10"/>
                  </a:cubicBezTo>
                  <a:lnTo>
                    <a:pt x="4" y="10"/>
                  </a:lnTo>
                  <a:cubicBezTo>
                    <a:pt x="0" y="13"/>
                    <a:pt x="1" y="18"/>
                    <a:pt x="5" y="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2" name="Google Shape;622;p30"/>
            <p:cNvSpPr/>
            <p:nvPr/>
          </p:nvSpPr>
          <p:spPr>
            <a:xfrm>
              <a:off x="8701012" y="4409680"/>
              <a:ext cx="403226" cy="507999"/>
            </a:xfrm>
            <a:custGeom>
              <a:avLst/>
              <a:gdLst/>
              <a:ahLst/>
              <a:cxnLst/>
              <a:rect l="l" t="t" r="r" b="b"/>
              <a:pathLst>
                <a:path w="1118" h="1412" extrusionOk="0">
                  <a:moveTo>
                    <a:pt x="56" y="405"/>
                  </a:moveTo>
                  <a:lnTo>
                    <a:pt x="56" y="405"/>
                  </a:lnTo>
                  <a:cubicBezTo>
                    <a:pt x="56" y="405"/>
                    <a:pt x="4" y="1008"/>
                    <a:pt x="68" y="1105"/>
                  </a:cubicBezTo>
                  <a:lnTo>
                    <a:pt x="68" y="1105"/>
                  </a:lnTo>
                  <a:cubicBezTo>
                    <a:pt x="132" y="1202"/>
                    <a:pt x="263" y="830"/>
                    <a:pt x="264" y="827"/>
                  </a:cubicBezTo>
                  <a:lnTo>
                    <a:pt x="264" y="827"/>
                  </a:lnTo>
                  <a:cubicBezTo>
                    <a:pt x="264" y="823"/>
                    <a:pt x="657" y="1371"/>
                    <a:pt x="750" y="1340"/>
                  </a:cubicBezTo>
                  <a:lnTo>
                    <a:pt x="750" y="1340"/>
                  </a:lnTo>
                  <a:cubicBezTo>
                    <a:pt x="842" y="1310"/>
                    <a:pt x="585" y="1049"/>
                    <a:pt x="585" y="1049"/>
                  </a:cubicBezTo>
                  <a:lnTo>
                    <a:pt x="585" y="1049"/>
                  </a:lnTo>
                  <a:cubicBezTo>
                    <a:pt x="585" y="1049"/>
                    <a:pt x="849" y="1411"/>
                    <a:pt x="983" y="1326"/>
                  </a:cubicBezTo>
                  <a:lnTo>
                    <a:pt x="983" y="1326"/>
                  </a:lnTo>
                  <a:cubicBezTo>
                    <a:pt x="1117" y="1241"/>
                    <a:pt x="804" y="837"/>
                    <a:pt x="817" y="851"/>
                  </a:cubicBezTo>
                  <a:lnTo>
                    <a:pt x="817" y="851"/>
                  </a:lnTo>
                  <a:cubicBezTo>
                    <a:pt x="830" y="864"/>
                    <a:pt x="963" y="1030"/>
                    <a:pt x="1013" y="997"/>
                  </a:cubicBezTo>
                  <a:lnTo>
                    <a:pt x="1013" y="997"/>
                  </a:lnTo>
                  <a:cubicBezTo>
                    <a:pt x="1064" y="963"/>
                    <a:pt x="867" y="708"/>
                    <a:pt x="723" y="434"/>
                  </a:cubicBezTo>
                  <a:lnTo>
                    <a:pt x="723" y="434"/>
                  </a:lnTo>
                  <a:cubicBezTo>
                    <a:pt x="623" y="246"/>
                    <a:pt x="535" y="0"/>
                    <a:pt x="535" y="0"/>
                  </a:cubicBezTo>
                  <a:lnTo>
                    <a:pt x="0" y="261"/>
                  </a:lnTo>
                  <a:lnTo>
                    <a:pt x="56" y="40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3" name="Google Shape;623;p30"/>
            <p:cNvSpPr/>
            <p:nvPr/>
          </p:nvSpPr>
          <p:spPr>
            <a:xfrm>
              <a:off x="8942312" y="4719242"/>
              <a:ext cx="115887" cy="174625"/>
            </a:xfrm>
            <a:custGeom>
              <a:avLst/>
              <a:gdLst/>
              <a:ahLst/>
              <a:cxnLst/>
              <a:rect l="l" t="t" r="r" b="b"/>
              <a:pathLst>
                <a:path w="324" h="486" extrusionOk="0">
                  <a:moveTo>
                    <a:pt x="4" y="12"/>
                  </a:moveTo>
                  <a:lnTo>
                    <a:pt x="4" y="12"/>
                  </a:lnTo>
                  <a:cubicBezTo>
                    <a:pt x="13" y="29"/>
                    <a:pt x="19" y="46"/>
                    <a:pt x="27" y="61"/>
                  </a:cubicBezTo>
                  <a:lnTo>
                    <a:pt x="27" y="61"/>
                  </a:lnTo>
                  <a:cubicBezTo>
                    <a:pt x="36" y="78"/>
                    <a:pt x="44" y="94"/>
                    <a:pt x="53" y="109"/>
                  </a:cubicBezTo>
                  <a:lnTo>
                    <a:pt x="53" y="109"/>
                  </a:lnTo>
                  <a:cubicBezTo>
                    <a:pt x="70" y="141"/>
                    <a:pt x="88" y="172"/>
                    <a:pt x="108" y="202"/>
                  </a:cubicBezTo>
                  <a:lnTo>
                    <a:pt x="108" y="202"/>
                  </a:lnTo>
                  <a:cubicBezTo>
                    <a:pt x="145" y="264"/>
                    <a:pt x="185" y="324"/>
                    <a:pt x="227" y="382"/>
                  </a:cubicBezTo>
                  <a:lnTo>
                    <a:pt x="227" y="382"/>
                  </a:lnTo>
                  <a:cubicBezTo>
                    <a:pt x="250" y="415"/>
                    <a:pt x="276" y="446"/>
                    <a:pt x="301" y="476"/>
                  </a:cubicBezTo>
                  <a:lnTo>
                    <a:pt x="301" y="476"/>
                  </a:lnTo>
                  <a:cubicBezTo>
                    <a:pt x="309" y="485"/>
                    <a:pt x="323" y="474"/>
                    <a:pt x="317" y="466"/>
                  </a:cubicBezTo>
                  <a:lnTo>
                    <a:pt x="317" y="466"/>
                  </a:lnTo>
                  <a:cubicBezTo>
                    <a:pt x="275" y="408"/>
                    <a:pt x="233" y="351"/>
                    <a:pt x="192" y="292"/>
                  </a:cubicBezTo>
                  <a:lnTo>
                    <a:pt x="192" y="292"/>
                  </a:lnTo>
                  <a:cubicBezTo>
                    <a:pt x="151" y="233"/>
                    <a:pt x="114" y="172"/>
                    <a:pt x="77" y="111"/>
                  </a:cubicBezTo>
                  <a:lnTo>
                    <a:pt x="77" y="111"/>
                  </a:lnTo>
                  <a:cubicBezTo>
                    <a:pt x="66" y="94"/>
                    <a:pt x="56" y="76"/>
                    <a:pt x="46" y="59"/>
                  </a:cubicBezTo>
                  <a:lnTo>
                    <a:pt x="46" y="59"/>
                  </a:lnTo>
                  <a:cubicBezTo>
                    <a:pt x="36" y="41"/>
                    <a:pt x="24" y="24"/>
                    <a:pt x="15" y="6"/>
                  </a:cubicBezTo>
                  <a:lnTo>
                    <a:pt x="15" y="6"/>
                  </a:lnTo>
                  <a:cubicBezTo>
                    <a:pt x="11"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4" name="Google Shape;624;p30"/>
            <p:cNvSpPr/>
            <p:nvPr/>
          </p:nvSpPr>
          <p:spPr>
            <a:xfrm>
              <a:off x="8896275" y="4738292"/>
              <a:ext cx="77787" cy="123825"/>
            </a:xfrm>
            <a:custGeom>
              <a:avLst/>
              <a:gdLst/>
              <a:ahLst/>
              <a:cxnLst/>
              <a:rect l="l" t="t" r="r" b="b"/>
              <a:pathLst>
                <a:path w="218" h="344" extrusionOk="0">
                  <a:moveTo>
                    <a:pt x="4" y="12"/>
                  </a:moveTo>
                  <a:lnTo>
                    <a:pt x="4" y="12"/>
                  </a:lnTo>
                  <a:cubicBezTo>
                    <a:pt x="11" y="26"/>
                    <a:pt x="19" y="42"/>
                    <a:pt x="26" y="55"/>
                  </a:cubicBezTo>
                  <a:lnTo>
                    <a:pt x="26" y="55"/>
                  </a:lnTo>
                  <a:cubicBezTo>
                    <a:pt x="33" y="70"/>
                    <a:pt x="40" y="82"/>
                    <a:pt x="48" y="95"/>
                  </a:cubicBezTo>
                  <a:lnTo>
                    <a:pt x="48" y="95"/>
                  </a:lnTo>
                  <a:cubicBezTo>
                    <a:pt x="63" y="123"/>
                    <a:pt x="79" y="150"/>
                    <a:pt x="95" y="177"/>
                  </a:cubicBezTo>
                  <a:lnTo>
                    <a:pt x="95" y="177"/>
                  </a:lnTo>
                  <a:cubicBezTo>
                    <a:pt x="127" y="231"/>
                    <a:pt x="161" y="284"/>
                    <a:pt x="198" y="334"/>
                  </a:cubicBezTo>
                  <a:lnTo>
                    <a:pt x="198" y="334"/>
                  </a:lnTo>
                  <a:cubicBezTo>
                    <a:pt x="204" y="343"/>
                    <a:pt x="217" y="335"/>
                    <a:pt x="211" y="326"/>
                  </a:cubicBezTo>
                  <a:lnTo>
                    <a:pt x="211" y="326"/>
                  </a:lnTo>
                  <a:cubicBezTo>
                    <a:pt x="177" y="274"/>
                    <a:pt x="144" y="221"/>
                    <a:pt x="111" y="168"/>
                  </a:cubicBezTo>
                  <a:lnTo>
                    <a:pt x="111" y="168"/>
                  </a:lnTo>
                  <a:cubicBezTo>
                    <a:pt x="94" y="141"/>
                    <a:pt x="78" y="114"/>
                    <a:pt x="62" y="87"/>
                  </a:cubicBezTo>
                  <a:lnTo>
                    <a:pt x="62" y="87"/>
                  </a:lnTo>
                  <a:cubicBezTo>
                    <a:pt x="46" y="60"/>
                    <a:pt x="28" y="34"/>
                    <a:pt x="13" y="6"/>
                  </a:cubicBezTo>
                  <a:lnTo>
                    <a:pt x="13" y="6"/>
                  </a:lnTo>
                  <a:cubicBezTo>
                    <a:pt x="10"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5" name="Google Shape;625;p30"/>
            <p:cNvSpPr/>
            <p:nvPr/>
          </p:nvSpPr>
          <p:spPr>
            <a:xfrm>
              <a:off x="8982000" y="4693842"/>
              <a:ext cx="52387" cy="66675"/>
            </a:xfrm>
            <a:custGeom>
              <a:avLst/>
              <a:gdLst/>
              <a:ahLst/>
              <a:cxnLst/>
              <a:rect l="l" t="t" r="r" b="b"/>
              <a:pathLst>
                <a:path w="146" h="185" extrusionOk="0">
                  <a:moveTo>
                    <a:pt x="3" y="9"/>
                  </a:moveTo>
                  <a:lnTo>
                    <a:pt x="3" y="9"/>
                  </a:lnTo>
                  <a:cubicBezTo>
                    <a:pt x="6" y="13"/>
                    <a:pt x="7" y="17"/>
                    <a:pt x="8" y="21"/>
                  </a:cubicBezTo>
                  <a:lnTo>
                    <a:pt x="8" y="21"/>
                  </a:lnTo>
                  <a:cubicBezTo>
                    <a:pt x="10" y="25"/>
                    <a:pt x="14" y="28"/>
                    <a:pt x="16" y="32"/>
                  </a:cubicBezTo>
                  <a:lnTo>
                    <a:pt x="16" y="32"/>
                  </a:lnTo>
                  <a:cubicBezTo>
                    <a:pt x="21" y="38"/>
                    <a:pt x="26" y="46"/>
                    <a:pt x="31" y="53"/>
                  </a:cubicBezTo>
                  <a:lnTo>
                    <a:pt x="31" y="53"/>
                  </a:lnTo>
                  <a:cubicBezTo>
                    <a:pt x="42" y="67"/>
                    <a:pt x="51" y="81"/>
                    <a:pt x="62" y="95"/>
                  </a:cubicBezTo>
                  <a:lnTo>
                    <a:pt x="62" y="95"/>
                  </a:lnTo>
                  <a:cubicBezTo>
                    <a:pt x="83" y="123"/>
                    <a:pt x="104" y="149"/>
                    <a:pt x="125" y="176"/>
                  </a:cubicBezTo>
                  <a:lnTo>
                    <a:pt x="125" y="176"/>
                  </a:lnTo>
                  <a:cubicBezTo>
                    <a:pt x="131" y="184"/>
                    <a:pt x="145" y="174"/>
                    <a:pt x="139" y="165"/>
                  </a:cubicBezTo>
                  <a:lnTo>
                    <a:pt x="139" y="165"/>
                  </a:lnTo>
                  <a:cubicBezTo>
                    <a:pt x="119" y="138"/>
                    <a:pt x="98" y="110"/>
                    <a:pt x="77" y="83"/>
                  </a:cubicBezTo>
                  <a:lnTo>
                    <a:pt x="45" y="42"/>
                  </a:lnTo>
                  <a:lnTo>
                    <a:pt x="45" y="42"/>
                  </a:lnTo>
                  <a:cubicBezTo>
                    <a:pt x="40" y="35"/>
                    <a:pt x="34" y="29"/>
                    <a:pt x="28" y="22"/>
                  </a:cubicBezTo>
                  <a:lnTo>
                    <a:pt x="28" y="22"/>
                  </a:lnTo>
                  <a:cubicBezTo>
                    <a:pt x="26" y="19"/>
                    <a:pt x="23" y="15"/>
                    <a:pt x="20" y="13"/>
                  </a:cubicBezTo>
                  <a:lnTo>
                    <a:pt x="20" y="13"/>
                  </a:lnTo>
                  <a:cubicBezTo>
                    <a:pt x="18" y="9"/>
                    <a:pt x="13" y="7"/>
                    <a:pt x="10" y="5"/>
                  </a:cubicBezTo>
                  <a:lnTo>
                    <a:pt x="10" y="5"/>
                  </a:lnTo>
                  <a:cubicBezTo>
                    <a:pt x="7" y="0"/>
                    <a:pt x="0" y="6"/>
                    <a:pt x="3" y="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6" name="Google Shape;626;p30"/>
            <p:cNvSpPr/>
            <p:nvPr/>
          </p:nvSpPr>
          <p:spPr>
            <a:xfrm>
              <a:off x="8358112" y="3385742"/>
              <a:ext cx="615952" cy="1277938"/>
            </a:xfrm>
            <a:custGeom>
              <a:avLst/>
              <a:gdLst/>
              <a:ahLst/>
              <a:cxnLst/>
              <a:rect l="l" t="t" r="r" b="b"/>
              <a:pathLst>
                <a:path w="1713" h="3550" extrusionOk="0">
                  <a:moveTo>
                    <a:pt x="88" y="0"/>
                  </a:moveTo>
                  <a:lnTo>
                    <a:pt x="88" y="0"/>
                  </a:lnTo>
                  <a:cubicBezTo>
                    <a:pt x="771" y="5"/>
                    <a:pt x="1712" y="2839"/>
                    <a:pt x="1712" y="3060"/>
                  </a:cubicBezTo>
                  <a:lnTo>
                    <a:pt x="1712" y="3060"/>
                  </a:lnTo>
                  <a:cubicBezTo>
                    <a:pt x="1712" y="3282"/>
                    <a:pt x="1019" y="3549"/>
                    <a:pt x="828" y="3363"/>
                  </a:cubicBezTo>
                  <a:lnTo>
                    <a:pt x="828" y="3363"/>
                  </a:lnTo>
                  <a:cubicBezTo>
                    <a:pt x="638" y="3176"/>
                    <a:pt x="0" y="1151"/>
                    <a:pt x="0" y="1151"/>
                  </a:cubicBezTo>
                  <a:lnTo>
                    <a:pt x="88"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7" name="Google Shape;627;p30"/>
            <p:cNvSpPr/>
            <p:nvPr/>
          </p:nvSpPr>
          <p:spPr>
            <a:xfrm>
              <a:off x="8350175" y="3795317"/>
              <a:ext cx="117475" cy="330199"/>
            </a:xfrm>
            <a:custGeom>
              <a:avLst/>
              <a:gdLst/>
              <a:ahLst/>
              <a:cxnLst/>
              <a:rect l="l" t="t" r="r" b="b"/>
              <a:pathLst>
                <a:path w="326" h="919" extrusionOk="0">
                  <a:moveTo>
                    <a:pt x="3" y="16"/>
                  </a:moveTo>
                  <a:lnTo>
                    <a:pt x="3" y="16"/>
                  </a:lnTo>
                  <a:cubicBezTo>
                    <a:pt x="40" y="131"/>
                    <a:pt x="78" y="245"/>
                    <a:pt x="115" y="361"/>
                  </a:cubicBezTo>
                  <a:lnTo>
                    <a:pt x="115" y="361"/>
                  </a:lnTo>
                  <a:cubicBezTo>
                    <a:pt x="153" y="476"/>
                    <a:pt x="191" y="593"/>
                    <a:pt x="229" y="709"/>
                  </a:cubicBezTo>
                  <a:lnTo>
                    <a:pt x="229" y="709"/>
                  </a:lnTo>
                  <a:cubicBezTo>
                    <a:pt x="250" y="773"/>
                    <a:pt x="271" y="839"/>
                    <a:pt x="295" y="902"/>
                  </a:cubicBezTo>
                  <a:lnTo>
                    <a:pt x="295" y="902"/>
                  </a:lnTo>
                  <a:cubicBezTo>
                    <a:pt x="301" y="918"/>
                    <a:pt x="325" y="912"/>
                    <a:pt x="319" y="896"/>
                  </a:cubicBezTo>
                  <a:lnTo>
                    <a:pt x="319" y="896"/>
                  </a:lnTo>
                  <a:cubicBezTo>
                    <a:pt x="284" y="780"/>
                    <a:pt x="244" y="665"/>
                    <a:pt x="206" y="551"/>
                  </a:cubicBezTo>
                  <a:lnTo>
                    <a:pt x="206" y="551"/>
                  </a:lnTo>
                  <a:cubicBezTo>
                    <a:pt x="166" y="436"/>
                    <a:pt x="127" y="320"/>
                    <a:pt x="88" y="205"/>
                  </a:cubicBezTo>
                  <a:lnTo>
                    <a:pt x="88" y="205"/>
                  </a:lnTo>
                  <a:cubicBezTo>
                    <a:pt x="66" y="141"/>
                    <a:pt x="43" y="75"/>
                    <a:pt x="21" y="11"/>
                  </a:cubicBezTo>
                  <a:lnTo>
                    <a:pt x="21" y="11"/>
                  </a:lnTo>
                  <a:cubicBezTo>
                    <a:pt x="17" y="0"/>
                    <a:pt x="0" y="4"/>
                    <a:pt x="3" y="1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8" name="Google Shape;628;p30"/>
            <p:cNvSpPr/>
            <p:nvPr/>
          </p:nvSpPr>
          <p:spPr>
            <a:xfrm>
              <a:off x="7945362" y="3131742"/>
              <a:ext cx="328611" cy="406399"/>
            </a:xfrm>
            <a:custGeom>
              <a:avLst/>
              <a:gdLst/>
              <a:ahLst/>
              <a:cxnLst/>
              <a:rect l="l" t="t" r="r" b="b"/>
              <a:pathLst>
                <a:path w="911" h="1131" extrusionOk="0">
                  <a:moveTo>
                    <a:pt x="910" y="0"/>
                  </a:moveTo>
                  <a:lnTo>
                    <a:pt x="910" y="0"/>
                  </a:lnTo>
                  <a:cubicBezTo>
                    <a:pt x="876" y="297"/>
                    <a:pt x="767" y="751"/>
                    <a:pt x="767" y="751"/>
                  </a:cubicBezTo>
                  <a:lnTo>
                    <a:pt x="767" y="751"/>
                  </a:lnTo>
                  <a:cubicBezTo>
                    <a:pt x="632" y="1125"/>
                    <a:pt x="308" y="1130"/>
                    <a:pt x="122" y="1059"/>
                  </a:cubicBezTo>
                  <a:lnTo>
                    <a:pt x="122" y="1059"/>
                  </a:lnTo>
                  <a:cubicBezTo>
                    <a:pt x="115" y="1056"/>
                    <a:pt x="108" y="1053"/>
                    <a:pt x="101" y="1050"/>
                  </a:cubicBezTo>
                  <a:lnTo>
                    <a:pt x="101" y="1050"/>
                  </a:lnTo>
                  <a:cubicBezTo>
                    <a:pt x="30" y="1013"/>
                    <a:pt x="0" y="927"/>
                    <a:pt x="30" y="852"/>
                  </a:cubicBezTo>
                  <a:lnTo>
                    <a:pt x="30" y="851"/>
                  </a:lnTo>
                  <a:lnTo>
                    <a:pt x="30" y="851"/>
                  </a:lnTo>
                  <a:cubicBezTo>
                    <a:pt x="80" y="727"/>
                    <a:pt x="114" y="568"/>
                    <a:pt x="114" y="568"/>
                  </a:cubicBezTo>
                  <a:lnTo>
                    <a:pt x="336" y="410"/>
                  </a:lnTo>
                  <a:lnTo>
                    <a:pt x="910" y="0"/>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9" name="Google Shape;629;p30"/>
            <p:cNvSpPr/>
            <p:nvPr/>
          </p:nvSpPr>
          <p:spPr>
            <a:xfrm>
              <a:off x="7956475" y="3263505"/>
              <a:ext cx="273050" cy="187326"/>
            </a:xfrm>
            <a:custGeom>
              <a:avLst/>
              <a:gdLst/>
              <a:ahLst/>
              <a:cxnLst/>
              <a:rect l="l" t="t" r="r" b="b"/>
              <a:pathLst>
                <a:path w="759" h="521" extrusionOk="0">
                  <a:moveTo>
                    <a:pt x="758" y="0"/>
                  </a:moveTo>
                  <a:lnTo>
                    <a:pt x="758" y="0"/>
                  </a:lnTo>
                  <a:cubicBezTo>
                    <a:pt x="758" y="0"/>
                    <a:pt x="621" y="520"/>
                    <a:pt x="0" y="486"/>
                  </a:cubicBezTo>
                  <a:lnTo>
                    <a:pt x="0" y="486"/>
                  </a:lnTo>
                  <a:cubicBezTo>
                    <a:pt x="50" y="361"/>
                    <a:pt x="84" y="203"/>
                    <a:pt x="84" y="203"/>
                  </a:cubicBezTo>
                  <a:lnTo>
                    <a:pt x="306" y="45"/>
                  </a:lnTo>
                  <a:lnTo>
                    <a:pt x="758" y="0"/>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0" name="Google Shape;630;p30"/>
            <p:cNvSpPr/>
            <p:nvPr/>
          </p:nvSpPr>
          <p:spPr>
            <a:xfrm>
              <a:off x="7727875" y="2496742"/>
              <a:ext cx="384175" cy="458786"/>
            </a:xfrm>
            <a:custGeom>
              <a:avLst/>
              <a:gdLst/>
              <a:ahLst/>
              <a:cxnLst/>
              <a:rect l="l" t="t" r="r" b="b"/>
              <a:pathLst>
                <a:path w="1065" h="1276" extrusionOk="0">
                  <a:moveTo>
                    <a:pt x="817" y="204"/>
                  </a:moveTo>
                  <a:lnTo>
                    <a:pt x="817" y="204"/>
                  </a:lnTo>
                  <a:cubicBezTo>
                    <a:pt x="817" y="204"/>
                    <a:pt x="536" y="0"/>
                    <a:pt x="328" y="308"/>
                  </a:cubicBezTo>
                  <a:lnTo>
                    <a:pt x="328" y="308"/>
                  </a:lnTo>
                  <a:cubicBezTo>
                    <a:pt x="276" y="385"/>
                    <a:pt x="297" y="548"/>
                    <a:pt x="334" y="602"/>
                  </a:cubicBezTo>
                  <a:lnTo>
                    <a:pt x="334" y="602"/>
                  </a:lnTo>
                  <a:cubicBezTo>
                    <a:pt x="334" y="602"/>
                    <a:pt x="13" y="670"/>
                    <a:pt x="6" y="929"/>
                  </a:cubicBezTo>
                  <a:lnTo>
                    <a:pt x="6" y="929"/>
                  </a:lnTo>
                  <a:cubicBezTo>
                    <a:pt x="0" y="1190"/>
                    <a:pt x="139" y="1275"/>
                    <a:pt x="390" y="1275"/>
                  </a:cubicBezTo>
                  <a:lnTo>
                    <a:pt x="1064" y="564"/>
                  </a:lnTo>
                  <a:lnTo>
                    <a:pt x="817" y="204"/>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1" name="Google Shape;631;p30"/>
            <p:cNvSpPr/>
            <p:nvPr/>
          </p:nvSpPr>
          <p:spPr>
            <a:xfrm>
              <a:off x="8085062" y="2529987"/>
              <a:ext cx="207962" cy="65087"/>
            </a:xfrm>
            <a:custGeom>
              <a:avLst/>
              <a:gdLst/>
              <a:ahLst/>
              <a:cxnLst/>
              <a:rect l="l" t="t" r="r" b="b"/>
              <a:pathLst>
                <a:path w="576" h="180" extrusionOk="0">
                  <a:moveTo>
                    <a:pt x="19" y="170"/>
                  </a:moveTo>
                  <a:lnTo>
                    <a:pt x="19" y="170"/>
                  </a:lnTo>
                  <a:cubicBezTo>
                    <a:pt x="53" y="110"/>
                    <a:pt x="115" y="64"/>
                    <a:pt x="182" y="48"/>
                  </a:cubicBezTo>
                  <a:lnTo>
                    <a:pt x="182" y="48"/>
                  </a:lnTo>
                  <a:cubicBezTo>
                    <a:pt x="217" y="39"/>
                    <a:pt x="254" y="39"/>
                    <a:pt x="290" y="46"/>
                  </a:cubicBezTo>
                  <a:lnTo>
                    <a:pt x="290" y="46"/>
                  </a:lnTo>
                  <a:cubicBezTo>
                    <a:pt x="333" y="54"/>
                    <a:pt x="373" y="71"/>
                    <a:pt x="412" y="90"/>
                  </a:cubicBezTo>
                  <a:lnTo>
                    <a:pt x="412" y="90"/>
                  </a:lnTo>
                  <a:cubicBezTo>
                    <a:pt x="459" y="111"/>
                    <a:pt x="503" y="134"/>
                    <a:pt x="546" y="162"/>
                  </a:cubicBezTo>
                  <a:lnTo>
                    <a:pt x="546" y="162"/>
                  </a:lnTo>
                  <a:cubicBezTo>
                    <a:pt x="561" y="172"/>
                    <a:pt x="575" y="148"/>
                    <a:pt x="560" y="138"/>
                  </a:cubicBezTo>
                  <a:lnTo>
                    <a:pt x="560" y="138"/>
                  </a:lnTo>
                  <a:cubicBezTo>
                    <a:pt x="522" y="111"/>
                    <a:pt x="481" y="87"/>
                    <a:pt x="437" y="67"/>
                  </a:cubicBezTo>
                  <a:lnTo>
                    <a:pt x="437" y="67"/>
                  </a:lnTo>
                  <a:cubicBezTo>
                    <a:pt x="394" y="47"/>
                    <a:pt x="350" y="27"/>
                    <a:pt x="304" y="18"/>
                  </a:cubicBezTo>
                  <a:lnTo>
                    <a:pt x="304" y="18"/>
                  </a:lnTo>
                  <a:cubicBezTo>
                    <a:pt x="227" y="0"/>
                    <a:pt x="146" y="18"/>
                    <a:pt x="83" y="64"/>
                  </a:cubicBezTo>
                  <a:lnTo>
                    <a:pt x="83" y="64"/>
                  </a:lnTo>
                  <a:cubicBezTo>
                    <a:pt x="49" y="91"/>
                    <a:pt x="23" y="123"/>
                    <a:pt x="5" y="161"/>
                  </a:cubicBezTo>
                  <a:lnTo>
                    <a:pt x="5" y="161"/>
                  </a:lnTo>
                  <a:cubicBezTo>
                    <a:pt x="0" y="171"/>
                    <a:pt x="14" y="179"/>
                    <a:pt x="19" y="170"/>
                  </a:cubicBezTo>
                </a:path>
              </a:pathLst>
            </a:custGeom>
            <a:solidFill>
              <a:srgbClr val="F7941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2" name="Google Shape;632;p30"/>
            <p:cNvSpPr/>
            <p:nvPr/>
          </p:nvSpPr>
          <p:spPr>
            <a:xfrm>
              <a:off x="7716762" y="2698355"/>
              <a:ext cx="171450" cy="144462"/>
            </a:xfrm>
            <a:custGeom>
              <a:avLst/>
              <a:gdLst/>
              <a:ahLst/>
              <a:cxnLst/>
              <a:rect l="l" t="t" r="r" b="b"/>
              <a:pathLst>
                <a:path w="476" h="400" extrusionOk="0">
                  <a:moveTo>
                    <a:pt x="33" y="388"/>
                  </a:moveTo>
                  <a:lnTo>
                    <a:pt x="33" y="388"/>
                  </a:lnTo>
                  <a:cubicBezTo>
                    <a:pt x="19" y="350"/>
                    <a:pt x="19" y="304"/>
                    <a:pt x="26" y="264"/>
                  </a:cubicBezTo>
                  <a:lnTo>
                    <a:pt x="26" y="264"/>
                  </a:lnTo>
                  <a:cubicBezTo>
                    <a:pt x="34" y="223"/>
                    <a:pt x="52" y="184"/>
                    <a:pt x="76" y="151"/>
                  </a:cubicBezTo>
                  <a:lnTo>
                    <a:pt x="76" y="151"/>
                  </a:lnTo>
                  <a:cubicBezTo>
                    <a:pt x="128" y="81"/>
                    <a:pt x="212" y="45"/>
                    <a:pt x="299" y="49"/>
                  </a:cubicBezTo>
                  <a:lnTo>
                    <a:pt x="299" y="49"/>
                  </a:lnTo>
                  <a:cubicBezTo>
                    <a:pt x="348" y="51"/>
                    <a:pt x="398" y="65"/>
                    <a:pt x="440" y="90"/>
                  </a:cubicBezTo>
                  <a:lnTo>
                    <a:pt x="440" y="90"/>
                  </a:lnTo>
                  <a:cubicBezTo>
                    <a:pt x="459" y="101"/>
                    <a:pt x="475" y="73"/>
                    <a:pt x="458" y="63"/>
                  </a:cubicBezTo>
                  <a:lnTo>
                    <a:pt x="458" y="63"/>
                  </a:lnTo>
                  <a:cubicBezTo>
                    <a:pt x="375" y="9"/>
                    <a:pt x="266" y="0"/>
                    <a:pt x="177" y="36"/>
                  </a:cubicBezTo>
                  <a:lnTo>
                    <a:pt x="177" y="36"/>
                  </a:lnTo>
                  <a:cubicBezTo>
                    <a:pt x="88" y="72"/>
                    <a:pt x="25" y="150"/>
                    <a:pt x="7" y="244"/>
                  </a:cubicBezTo>
                  <a:lnTo>
                    <a:pt x="7" y="244"/>
                  </a:lnTo>
                  <a:cubicBezTo>
                    <a:pt x="2" y="268"/>
                    <a:pt x="0" y="294"/>
                    <a:pt x="2" y="318"/>
                  </a:cubicBezTo>
                  <a:lnTo>
                    <a:pt x="2" y="318"/>
                  </a:lnTo>
                  <a:cubicBezTo>
                    <a:pt x="4" y="344"/>
                    <a:pt x="12" y="367"/>
                    <a:pt x="21" y="391"/>
                  </a:cubicBezTo>
                  <a:lnTo>
                    <a:pt x="21" y="391"/>
                  </a:lnTo>
                  <a:cubicBezTo>
                    <a:pt x="23" y="399"/>
                    <a:pt x="35" y="396"/>
                    <a:pt x="33" y="388"/>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3" name="Google Shape;633;p30"/>
            <p:cNvSpPr/>
            <p:nvPr/>
          </p:nvSpPr>
          <p:spPr>
            <a:xfrm>
              <a:off x="8400975" y="2730105"/>
              <a:ext cx="157162" cy="109537"/>
            </a:xfrm>
            <a:custGeom>
              <a:avLst/>
              <a:gdLst/>
              <a:ahLst/>
              <a:cxnLst/>
              <a:rect l="l" t="t" r="r" b="b"/>
              <a:pathLst>
                <a:path w="438" h="306" extrusionOk="0">
                  <a:moveTo>
                    <a:pt x="15" y="52"/>
                  </a:moveTo>
                  <a:lnTo>
                    <a:pt x="15" y="52"/>
                  </a:lnTo>
                  <a:cubicBezTo>
                    <a:pt x="42" y="31"/>
                    <a:pt x="79" y="26"/>
                    <a:pt x="113" y="26"/>
                  </a:cubicBezTo>
                  <a:lnTo>
                    <a:pt x="113" y="26"/>
                  </a:lnTo>
                  <a:cubicBezTo>
                    <a:pt x="149" y="27"/>
                    <a:pt x="184" y="34"/>
                    <a:pt x="217" y="47"/>
                  </a:cubicBezTo>
                  <a:lnTo>
                    <a:pt x="217" y="47"/>
                  </a:lnTo>
                  <a:cubicBezTo>
                    <a:pt x="282" y="72"/>
                    <a:pt x="335" y="120"/>
                    <a:pt x="370" y="180"/>
                  </a:cubicBezTo>
                  <a:lnTo>
                    <a:pt x="370" y="180"/>
                  </a:lnTo>
                  <a:cubicBezTo>
                    <a:pt x="390" y="214"/>
                    <a:pt x="402" y="250"/>
                    <a:pt x="408" y="289"/>
                  </a:cubicBezTo>
                  <a:lnTo>
                    <a:pt x="408" y="289"/>
                  </a:lnTo>
                  <a:cubicBezTo>
                    <a:pt x="410" y="305"/>
                    <a:pt x="437" y="301"/>
                    <a:pt x="436" y="285"/>
                  </a:cubicBezTo>
                  <a:lnTo>
                    <a:pt x="436" y="285"/>
                  </a:lnTo>
                  <a:cubicBezTo>
                    <a:pt x="428" y="208"/>
                    <a:pt x="393" y="136"/>
                    <a:pt x="336" y="84"/>
                  </a:cubicBezTo>
                  <a:lnTo>
                    <a:pt x="336" y="84"/>
                  </a:lnTo>
                  <a:cubicBezTo>
                    <a:pt x="279" y="32"/>
                    <a:pt x="200" y="0"/>
                    <a:pt x="122" y="0"/>
                  </a:cubicBezTo>
                  <a:lnTo>
                    <a:pt x="122" y="0"/>
                  </a:lnTo>
                  <a:cubicBezTo>
                    <a:pt x="79" y="0"/>
                    <a:pt x="37" y="11"/>
                    <a:pt x="6" y="40"/>
                  </a:cubicBezTo>
                  <a:lnTo>
                    <a:pt x="6" y="40"/>
                  </a:lnTo>
                  <a:cubicBezTo>
                    <a:pt x="0" y="46"/>
                    <a:pt x="8" y="56"/>
                    <a:pt x="15" y="5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4" name="Google Shape;634;p30"/>
            <p:cNvSpPr/>
            <p:nvPr/>
          </p:nvSpPr>
          <p:spPr>
            <a:xfrm>
              <a:off x="7759625" y="2645967"/>
              <a:ext cx="719135" cy="798513"/>
            </a:xfrm>
            <a:custGeom>
              <a:avLst/>
              <a:gdLst/>
              <a:ahLst/>
              <a:cxnLst/>
              <a:rect l="l" t="t" r="r" b="b"/>
              <a:pathLst>
                <a:path w="1998" h="2216" extrusionOk="0">
                  <a:moveTo>
                    <a:pt x="1239" y="168"/>
                  </a:moveTo>
                  <a:lnTo>
                    <a:pt x="1239" y="168"/>
                  </a:lnTo>
                  <a:cubicBezTo>
                    <a:pt x="820" y="0"/>
                    <a:pt x="247" y="349"/>
                    <a:pt x="124" y="1239"/>
                  </a:cubicBezTo>
                  <a:lnTo>
                    <a:pt x="124" y="1239"/>
                  </a:lnTo>
                  <a:cubicBezTo>
                    <a:pt x="0" y="2129"/>
                    <a:pt x="1029" y="2215"/>
                    <a:pt x="1331" y="1671"/>
                  </a:cubicBezTo>
                  <a:lnTo>
                    <a:pt x="1331" y="1671"/>
                  </a:lnTo>
                  <a:cubicBezTo>
                    <a:pt x="1633" y="1127"/>
                    <a:pt x="1997" y="472"/>
                    <a:pt x="1239" y="168"/>
                  </a:cubicBez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5" name="Google Shape;635;p30"/>
            <p:cNvSpPr/>
            <p:nvPr/>
          </p:nvSpPr>
          <p:spPr>
            <a:xfrm>
              <a:off x="7812012" y="2792017"/>
              <a:ext cx="228600" cy="215900"/>
            </a:xfrm>
            <a:custGeom>
              <a:avLst/>
              <a:gdLst/>
              <a:ahLst/>
              <a:cxnLst/>
              <a:rect l="l" t="t" r="r" b="b"/>
              <a:pathLst>
                <a:path w="634" h="601" extrusionOk="0">
                  <a:moveTo>
                    <a:pt x="585" y="390"/>
                  </a:moveTo>
                  <a:lnTo>
                    <a:pt x="585" y="390"/>
                  </a:lnTo>
                  <a:cubicBezTo>
                    <a:pt x="633" y="231"/>
                    <a:pt x="527" y="92"/>
                    <a:pt x="379" y="45"/>
                  </a:cubicBezTo>
                  <a:lnTo>
                    <a:pt x="379" y="45"/>
                  </a:lnTo>
                  <a:cubicBezTo>
                    <a:pt x="231" y="0"/>
                    <a:pt x="96" y="64"/>
                    <a:pt x="48" y="224"/>
                  </a:cubicBezTo>
                  <a:lnTo>
                    <a:pt x="48" y="224"/>
                  </a:lnTo>
                  <a:cubicBezTo>
                    <a:pt x="0" y="384"/>
                    <a:pt x="75" y="508"/>
                    <a:pt x="223" y="555"/>
                  </a:cubicBezTo>
                  <a:lnTo>
                    <a:pt x="223" y="555"/>
                  </a:lnTo>
                  <a:cubicBezTo>
                    <a:pt x="371" y="600"/>
                    <a:pt x="537" y="550"/>
                    <a:pt x="585" y="39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6" name="Google Shape;636;p30"/>
            <p:cNvSpPr/>
            <p:nvPr/>
          </p:nvSpPr>
          <p:spPr>
            <a:xfrm>
              <a:off x="7837412" y="2815830"/>
              <a:ext cx="174625" cy="169862"/>
            </a:xfrm>
            <a:custGeom>
              <a:avLst/>
              <a:gdLst/>
              <a:ahLst/>
              <a:cxnLst/>
              <a:rect l="l" t="t" r="r" b="b"/>
              <a:pathLst>
                <a:path w="483" h="472" extrusionOk="0">
                  <a:moveTo>
                    <a:pt x="444" y="303"/>
                  </a:moveTo>
                  <a:lnTo>
                    <a:pt x="444" y="303"/>
                  </a:lnTo>
                  <a:cubicBezTo>
                    <a:pt x="482" y="177"/>
                    <a:pt x="404" y="69"/>
                    <a:pt x="291" y="34"/>
                  </a:cubicBezTo>
                  <a:lnTo>
                    <a:pt x="291" y="34"/>
                  </a:lnTo>
                  <a:cubicBezTo>
                    <a:pt x="179" y="0"/>
                    <a:pt x="76" y="53"/>
                    <a:pt x="38" y="177"/>
                  </a:cubicBezTo>
                  <a:lnTo>
                    <a:pt x="38" y="177"/>
                  </a:lnTo>
                  <a:cubicBezTo>
                    <a:pt x="0" y="303"/>
                    <a:pt x="56" y="401"/>
                    <a:pt x="168" y="436"/>
                  </a:cubicBezTo>
                  <a:lnTo>
                    <a:pt x="168" y="436"/>
                  </a:lnTo>
                  <a:cubicBezTo>
                    <a:pt x="281" y="471"/>
                    <a:pt x="407" y="430"/>
                    <a:pt x="444" y="30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7" name="Google Shape;637;p30"/>
            <p:cNvSpPr/>
            <p:nvPr/>
          </p:nvSpPr>
          <p:spPr>
            <a:xfrm>
              <a:off x="7972350" y="2874567"/>
              <a:ext cx="69850" cy="73025"/>
            </a:xfrm>
            <a:custGeom>
              <a:avLst/>
              <a:gdLst/>
              <a:ahLst/>
              <a:cxnLst/>
              <a:rect l="l" t="t" r="r" b="b"/>
              <a:pathLst>
                <a:path w="193" h="204" extrusionOk="0">
                  <a:moveTo>
                    <a:pt x="179" y="122"/>
                  </a:moveTo>
                  <a:lnTo>
                    <a:pt x="179" y="122"/>
                  </a:lnTo>
                  <a:cubicBezTo>
                    <a:pt x="168" y="172"/>
                    <a:pt x="121" y="203"/>
                    <a:pt x="74" y="193"/>
                  </a:cubicBezTo>
                  <a:lnTo>
                    <a:pt x="74" y="193"/>
                  </a:lnTo>
                  <a:cubicBezTo>
                    <a:pt x="28" y="181"/>
                    <a:pt x="0" y="132"/>
                    <a:pt x="11" y="82"/>
                  </a:cubicBezTo>
                  <a:lnTo>
                    <a:pt x="11" y="82"/>
                  </a:lnTo>
                  <a:cubicBezTo>
                    <a:pt x="23" y="32"/>
                    <a:pt x="71" y="0"/>
                    <a:pt x="117" y="11"/>
                  </a:cubicBezTo>
                  <a:lnTo>
                    <a:pt x="117" y="11"/>
                  </a:lnTo>
                  <a:cubicBezTo>
                    <a:pt x="164" y="22"/>
                    <a:pt x="192" y="72"/>
                    <a:pt x="179"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8" name="Google Shape;638;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lnTo>
                    <a:pt x="171" y="8"/>
                  </a:lnTo>
                </a:path>
              </a:pathLst>
            </a:custGeom>
            <a:solidFill>
              <a:srgbClr val="FFD6A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9" name="Google Shape;639;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path>
              </a:pathLst>
            </a:custGeom>
            <a:solidFill>
              <a:srgbClr val="482E1D"/>
            </a:solidFill>
            <a:ln w="108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0" name="Google Shape;640;p30"/>
            <p:cNvSpPr/>
            <p:nvPr/>
          </p:nvSpPr>
          <p:spPr>
            <a:xfrm>
              <a:off x="7991400" y="2828530"/>
              <a:ext cx="228600" cy="217487"/>
            </a:xfrm>
            <a:custGeom>
              <a:avLst/>
              <a:gdLst/>
              <a:ahLst/>
              <a:cxnLst/>
              <a:rect l="l" t="t" r="r" b="b"/>
              <a:pathLst>
                <a:path w="633" h="603" extrusionOk="0">
                  <a:moveTo>
                    <a:pt x="585" y="391"/>
                  </a:moveTo>
                  <a:lnTo>
                    <a:pt x="585" y="391"/>
                  </a:lnTo>
                  <a:cubicBezTo>
                    <a:pt x="632" y="231"/>
                    <a:pt x="528" y="92"/>
                    <a:pt x="379" y="47"/>
                  </a:cubicBezTo>
                  <a:lnTo>
                    <a:pt x="379" y="47"/>
                  </a:lnTo>
                  <a:cubicBezTo>
                    <a:pt x="231" y="0"/>
                    <a:pt x="96" y="65"/>
                    <a:pt x="48" y="225"/>
                  </a:cubicBezTo>
                  <a:lnTo>
                    <a:pt x="48" y="225"/>
                  </a:lnTo>
                  <a:cubicBezTo>
                    <a:pt x="0" y="385"/>
                    <a:pt x="75" y="510"/>
                    <a:pt x="223" y="555"/>
                  </a:cubicBezTo>
                  <a:lnTo>
                    <a:pt x="223" y="555"/>
                  </a:lnTo>
                  <a:cubicBezTo>
                    <a:pt x="371" y="602"/>
                    <a:pt x="537" y="550"/>
                    <a:pt x="585" y="39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1" name="Google Shape;641;p30"/>
            <p:cNvSpPr/>
            <p:nvPr/>
          </p:nvSpPr>
          <p:spPr>
            <a:xfrm>
              <a:off x="8019975" y="2850755"/>
              <a:ext cx="174625" cy="169863"/>
            </a:xfrm>
            <a:custGeom>
              <a:avLst/>
              <a:gdLst/>
              <a:ahLst/>
              <a:cxnLst/>
              <a:rect l="l" t="t" r="r" b="b"/>
              <a:pathLst>
                <a:path w="484" h="473" extrusionOk="0">
                  <a:moveTo>
                    <a:pt x="446" y="304"/>
                  </a:moveTo>
                  <a:lnTo>
                    <a:pt x="446" y="304"/>
                  </a:lnTo>
                  <a:cubicBezTo>
                    <a:pt x="483" y="177"/>
                    <a:pt x="404" y="69"/>
                    <a:pt x="292" y="35"/>
                  </a:cubicBezTo>
                  <a:lnTo>
                    <a:pt x="292" y="35"/>
                  </a:lnTo>
                  <a:cubicBezTo>
                    <a:pt x="180" y="0"/>
                    <a:pt x="76" y="53"/>
                    <a:pt x="39" y="178"/>
                  </a:cubicBezTo>
                  <a:lnTo>
                    <a:pt x="39" y="178"/>
                  </a:lnTo>
                  <a:cubicBezTo>
                    <a:pt x="0" y="305"/>
                    <a:pt x="56" y="402"/>
                    <a:pt x="168" y="436"/>
                  </a:cubicBezTo>
                  <a:lnTo>
                    <a:pt x="168" y="436"/>
                  </a:lnTo>
                  <a:cubicBezTo>
                    <a:pt x="281" y="472"/>
                    <a:pt x="408" y="430"/>
                    <a:pt x="446" y="30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2" name="Google Shape;642;p30"/>
            <p:cNvSpPr/>
            <p:nvPr/>
          </p:nvSpPr>
          <p:spPr>
            <a:xfrm>
              <a:off x="8140625" y="2911080"/>
              <a:ext cx="69850" cy="73025"/>
            </a:xfrm>
            <a:custGeom>
              <a:avLst/>
              <a:gdLst/>
              <a:ahLst/>
              <a:cxnLst/>
              <a:rect l="l" t="t" r="r" b="b"/>
              <a:pathLst>
                <a:path w="194" h="204" extrusionOk="0">
                  <a:moveTo>
                    <a:pt x="181" y="122"/>
                  </a:moveTo>
                  <a:lnTo>
                    <a:pt x="181" y="122"/>
                  </a:lnTo>
                  <a:cubicBezTo>
                    <a:pt x="169" y="172"/>
                    <a:pt x="122" y="203"/>
                    <a:pt x="75" y="193"/>
                  </a:cubicBezTo>
                  <a:lnTo>
                    <a:pt x="75" y="193"/>
                  </a:lnTo>
                  <a:cubicBezTo>
                    <a:pt x="28" y="181"/>
                    <a:pt x="0" y="132"/>
                    <a:pt x="12" y="82"/>
                  </a:cubicBezTo>
                  <a:lnTo>
                    <a:pt x="12" y="82"/>
                  </a:lnTo>
                  <a:cubicBezTo>
                    <a:pt x="25" y="32"/>
                    <a:pt x="72" y="0"/>
                    <a:pt x="118" y="10"/>
                  </a:cubicBezTo>
                  <a:lnTo>
                    <a:pt x="118" y="10"/>
                  </a:lnTo>
                  <a:cubicBezTo>
                    <a:pt x="165" y="23"/>
                    <a:pt x="193" y="71"/>
                    <a:pt x="181"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3" name="Google Shape;643;p30"/>
            <p:cNvSpPr/>
            <p:nvPr/>
          </p:nvSpPr>
          <p:spPr>
            <a:xfrm>
              <a:off x="7919962" y="2757092"/>
              <a:ext cx="71437" cy="33337"/>
            </a:xfrm>
            <a:custGeom>
              <a:avLst/>
              <a:gdLst/>
              <a:ahLst/>
              <a:cxnLst/>
              <a:rect l="l" t="t" r="r" b="b"/>
              <a:pathLst>
                <a:path w="200" h="91" extrusionOk="0">
                  <a:moveTo>
                    <a:pt x="190" y="65"/>
                  </a:moveTo>
                  <a:lnTo>
                    <a:pt x="190" y="65"/>
                  </a:lnTo>
                  <a:cubicBezTo>
                    <a:pt x="178" y="54"/>
                    <a:pt x="167" y="44"/>
                    <a:pt x="154" y="35"/>
                  </a:cubicBezTo>
                  <a:lnTo>
                    <a:pt x="154" y="35"/>
                  </a:lnTo>
                  <a:cubicBezTo>
                    <a:pt x="140" y="27"/>
                    <a:pt x="126" y="20"/>
                    <a:pt x="110" y="14"/>
                  </a:cubicBezTo>
                  <a:lnTo>
                    <a:pt x="110" y="14"/>
                  </a:lnTo>
                  <a:cubicBezTo>
                    <a:pt x="79" y="4"/>
                    <a:pt x="48" y="0"/>
                    <a:pt x="15" y="5"/>
                  </a:cubicBezTo>
                  <a:lnTo>
                    <a:pt x="15" y="5"/>
                  </a:lnTo>
                  <a:cubicBezTo>
                    <a:pt x="0" y="8"/>
                    <a:pt x="3" y="35"/>
                    <a:pt x="19" y="34"/>
                  </a:cubicBezTo>
                  <a:lnTo>
                    <a:pt x="19" y="34"/>
                  </a:lnTo>
                  <a:cubicBezTo>
                    <a:pt x="75" y="30"/>
                    <a:pt x="133" y="42"/>
                    <a:pt x="174" y="81"/>
                  </a:cubicBezTo>
                  <a:lnTo>
                    <a:pt x="174" y="81"/>
                  </a:lnTo>
                  <a:cubicBezTo>
                    <a:pt x="184" y="90"/>
                    <a:pt x="199" y="75"/>
                    <a:pt x="190" y="65"/>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4" name="Google Shape;644;p30"/>
            <p:cNvSpPr/>
            <p:nvPr/>
          </p:nvSpPr>
          <p:spPr>
            <a:xfrm>
              <a:off x="8108875" y="2793605"/>
              <a:ext cx="76200" cy="31750"/>
            </a:xfrm>
            <a:custGeom>
              <a:avLst/>
              <a:gdLst/>
              <a:ahLst/>
              <a:cxnLst/>
              <a:rect l="l" t="t" r="r" b="b"/>
              <a:pathLst>
                <a:path w="212" h="89" extrusionOk="0">
                  <a:moveTo>
                    <a:pt x="208" y="72"/>
                  </a:moveTo>
                  <a:lnTo>
                    <a:pt x="208" y="72"/>
                  </a:lnTo>
                  <a:cubicBezTo>
                    <a:pt x="200" y="56"/>
                    <a:pt x="182" y="45"/>
                    <a:pt x="169" y="36"/>
                  </a:cubicBezTo>
                  <a:lnTo>
                    <a:pt x="169" y="36"/>
                  </a:lnTo>
                  <a:cubicBezTo>
                    <a:pt x="155" y="26"/>
                    <a:pt x="139" y="19"/>
                    <a:pt x="122" y="13"/>
                  </a:cubicBezTo>
                  <a:lnTo>
                    <a:pt x="122" y="13"/>
                  </a:lnTo>
                  <a:cubicBezTo>
                    <a:pt x="89" y="3"/>
                    <a:pt x="52" y="0"/>
                    <a:pt x="19" y="7"/>
                  </a:cubicBezTo>
                  <a:lnTo>
                    <a:pt x="19" y="7"/>
                  </a:lnTo>
                  <a:cubicBezTo>
                    <a:pt x="0" y="11"/>
                    <a:pt x="8" y="38"/>
                    <a:pt x="26" y="34"/>
                  </a:cubicBezTo>
                  <a:lnTo>
                    <a:pt x="26" y="34"/>
                  </a:lnTo>
                  <a:cubicBezTo>
                    <a:pt x="55" y="28"/>
                    <a:pt x="87" y="29"/>
                    <a:pt x="116" y="38"/>
                  </a:cubicBezTo>
                  <a:lnTo>
                    <a:pt x="116" y="38"/>
                  </a:lnTo>
                  <a:cubicBezTo>
                    <a:pt x="130" y="43"/>
                    <a:pt x="143" y="49"/>
                    <a:pt x="157" y="56"/>
                  </a:cubicBezTo>
                  <a:lnTo>
                    <a:pt x="157" y="56"/>
                  </a:lnTo>
                  <a:cubicBezTo>
                    <a:pt x="163" y="59"/>
                    <a:pt x="169" y="64"/>
                    <a:pt x="175" y="69"/>
                  </a:cubicBezTo>
                  <a:lnTo>
                    <a:pt x="175" y="69"/>
                  </a:lnTo>
                  <a:cubicBezTo>
                    <a:pt x="182" y="74"/>
                    <a:pt x="188" y="79"/>
                    <a:pt x="195" y="83"/>
                  </a:cubicBezTo>
                  <a:lnTo>
                    <a:pt x="195" y="83"/>
                  </a:lnTo>
                  <a:cubicBezTo>
                    <a:pt x="203" y="88"/>
                    <a:pt x="211" y="78"/>
                    <a:pt x="208" y="7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5" name="Google Shape;645;p30"/>
            <p:cNvSpPr/>
            <p:nvPr/>
          </p:nvSpPr>
          <p:spPr>
            <a:xfrm>
              <a:off x="7807250" y="3001567"/>
              <a:ext cx="139700" cy="111125"/>
            </a:xfrm>
            <a:custGeom>
              <a:avLst/>
              <a:gdLst/>
              <a:ahLst/>
              <a:cxnLst/>
              <a:rect l="l" t="t" r="r" b="b"/>
              <a:pathLst>
                <a:path w="387" h="310" extrusionOk="0">
                  <a:moveTo>
                    <a:pt x="354" y="238"/>
                  </a:moveTo>
                  <a:lnTo>
                    <a:pt x="354" y="238"/>
                  </a:lnTo>
                  <a:cubicBezTo>
                    <a:pt x="323" y="309"/>
                    <a:pt x="240" y="303"/>
                    <a:pt x="150" y="265"/>
                  </a:cubicBezTo>
                  <a:lnTo>
                    <a:pt x="150" y="265"/>
                  </a:lnTo>
                  <a:cubicBezTo>
                    <a:pt x="60" y="225"/>
                    <a:pt x="0" y="168"/>
                    <a:pt x="30" y="97"/>
                  </a:cubicBezTo>
                  <a:lnTo>
                    <a:pt x="30" y="97"/>
                  </a:lnTo>
                  <a:cubicBezTo>
                    <a:pt x="62" y="26"/>
                    <a:pt x="160" y="0"/>
                    <a:pt x="248" y="38"/>
                  </a:cubicBezTo>
                  <a:lnTo>
                    <a:pt x="248" y="38"/>
                  </a:lnTo>
                  <a:cubicBezTo>
                    <a:pt x="338" y="77"/>
                    <a:pt x="386" y="167"/>
                    <a:pt x="354" y="238"/>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6" name="Google Shape;646;p30"/>
            <p:cNvSpPr/>
            <p:nvPr/>
          </p:nvSpPr>
          <p:spPr>
            <a:xfrm>
              <a:off x="8094587" y="3028555"/>
              <a:ext cx="134937" cy="100012"/>
            </a:xfrm>
            <a:custGeom>
              <a:avLst/>
              <a:gdLst/>
              <a:ahLst/>
              <a:cxnLst/>
              <a:rect l="l" t="t" r="r" b="b"/>
              <a:pathLst>
                <a:path w="375" h="278" extrusionOk="0">
                  <a:moveTo>
                    <a:pt x="362" y="124"/>
                  </a:moveTo>
                  <a:lnTo>
                    <a:pt x="362" y="124"/>
                  </a:lnTo>
                  <a:cubicBezTo>
                    <a:pt x="374" y="201"/>
                    <a:pt x="302" y="242"/>
                    <a:pt x="206" y="260"/>
                  </a:cubicBezTo>
                  <a:lnTo>
                    <a:pt x="206" y="260"/>
                  </a:lnTo>
                  <a:cubicBezTo>
                    <a:pt x="110" y="277"/>
                    <a:pt x="27" y="263"/>
                    <a:pt x="14" y="187"/>
                  </a:cubicBezTo>
                  <a:lnTo>
                    <a:pt x="14" y="187"/>
                  </a:lnTo>
                  <a:cubicBezTo>
                    <a:pt x="0" y="110"/>
                    <a:pt x="66" y="34"/>
                    <a:pt x="162" y="17"/>
                  </a:cubicBezTo>
                  <a:lnTo>
                    <a:pt x="162" y="17"/>
                  </a:lnTo>
                  <a:cubicBezTo>
                    <a:pt x="259" y="0"/>
                    <a:pt x="348" y="49"/>
                    <a:pt x="362" y="124"/>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7" name="Google Shape;647;p30"/>
            <p:cNvSpPr/>
            <p:nvPr/>
          </p:nvSpPr>
          <p:spPr>
            <a:xfrm>
              <a:off x="7962825" y="3087292"/>
              <a:ext cx="88900" cy="57150"/>
            </a:xfrm>
            <a:custGeom>
              <a:avLst/>
              <a:gdLst/>
              <a:ahLst/>
              <a:cxnLst/>
              <a:rect l="l" t="t" r="r" b="b"/>
              <a:pathLst>
                <a:path w="249" h="157" extrusionOk="0">
                  <a:moveTo>
                    <a:pt x="6" y="143"/>
                  </a:moveTo>
                  <a:lnTo>
                    <a:pt x="6" y="143"/>
                  </a:lnTo>
                  <a:cubicBezTo>
                    <a:pt x="25" y="155"/>
                    <a:pt x="54" y="156"/>
                    <a:pt x="76" y="154"/>
                  </a:cubicBezTo>
                  <a:lnTo>
                    <a:pt x="76" y="154"/>
                  </a:lnTo>
                  <a:cubicBezTo>
                    <a:pt x="101" y="150"/>
                    <a:pt x="126" y="143"/>
                    <a:pt x="148" y="129"/>
                  </a:cubicBezTo>
                  <a:lnTo>
                    <a:pt x="148" y="129"/>
                  </a:lnTo>
                  <a:cubicBezTo>
                    <a:pt x="191" y="103"/>
                    <a:pt x="223" y="63"/>
                    <a:pt x="244" y="19"/>
                  </a:cubicBezTo>
                  <a:lnTo>
                    <a:pt x="244" y="19"/>
                  </a:lnTo>
                  <a:cubicBezTo>
                    <a:pt x="248" y="8"/>
                    <a:pt x="235" y="0"/>
                    <a:pt x="228" y="9"/>
                  </a:cubicBezTo>
                  <a:lnTo>
                    <a:pt x="228" y="9"/>
                  </a:lnTo>
                  <a:cubicBezTo>
                    <a:pt x="204" y="47"/>
                    <a:pt x="177" y="84"/>
                    <a:pt x="139" y="108"/>
                  </a:cubicBezTo>
                  <a:lnTo>
                    <a:pt x="139" y="108"/>
                  </a:lnTo>
                  <a:cubicBezTo>
                    <a:pt x="120" y="122"/>
                    <a:pt x="99" y="129"/>
                    <a:pt x="77" y="133"/>
                  </a:cubicBezTo>
                  <a:lnTo>
                    <a:pt x="77" y="133"/>
                  </a:lnTo>
                  <a:cubicBezTo>
                    <a:pt x="65" y="135"/>
                    <a:pt x="55" y="135"/>
                    <a:pt x="43" y="135"/>
                  </a:cubicBezTo>
                  <a:lnTo>
                    <a:pt x="43" y="135"/>
                  </a:lnTo>
                  <a:cubicBezTo>
                    <a:pt x="31" y="134"/>
                    <a:pt x="20" y="132"/>
                    <a:pt x="8" y="129"/>
                  </a:cubicBezTo>
                  <a:lnTo>
                    <a:pt x="8" y="129"/>
                  </a:lnTo>
                  <a:cubicBezTo>
                    <a:pt x="1" y="129"/>
                    <a:pt x="0" y="139"/>
                    <a:pt x="6" y="14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8" name="Google Shape;648;p30"/>
            <p:cNvSpPr/>
            <p:nvPr/>
          </p:nvSpPr>
          <p:spPr>
            <a:xfrm>
              <a:off x="7937425" y="2390380"/>
              <a:ext cx="630236" cy="696913"/>
            </a:xfrm>
            <a:custGeom>
              <a:avLst/>
              <a:gdLst/>
              <a:ahLst/>
              <a:cxnLst/>
              <a:rect l="l" t="t" r="r" b="b"/>
              <a:pathLst>
                <a:path w="1750" h="1937" extrusionOk="0">
                  <a:moveTo>
                    <a:pt x="974" y="1487"/>
                  </a:moveTo>
                  <a:lnTo>
                    <a:pt x="974" y="1487"/>
                  </a:lnTo>
                  <a:cubicBezTo>
                    <a:pt x="974" y="1487"/>
                    <a:pt x="746" y="1822"/>
                    <a:pt x="863" y="1893"/>
                  </a:cubicBezTo>
                  <a:lnTo>
                    <a:pt x="863" y="1893"/>
                  </a:lnTo>
                  <a:cubicBezTo>
                    <a:pt x="936" y="1936"/>
                    <a:pt x="999" y="1811"/>
                    <a:pt x="999" y="1811"/>
                  </a:cubicBezTo>
                  <a:lnTo>
                    <a:pt x="1227" y="1811"/>
                  </a:lnTo>
                  <a:lnTo>
                    <a:pt x="1227" y="1811"/>
                  </a:lnTo>
                  <a:cubicBezTo>
                    <a:pt x="1227" y="1811"/>
                    <a:pt x="1652" y="1828"/>
                    <a:pt x="1701" y="1487"/>
                  </a:cubicBezTo>
                  <a:lnTo>
                    <a:pt x="1701" y="1487"/>
                  </a:lnTo>
                  <a:cubicBezTo>
                    <a:pt x="1749" y="1146"/>
                    <a:pt x="1554" y="996"/>
                    <a:pt x="1366" y="960"/>
                  </a:cubicBezTo>
                  <a:lnTo>
                    <a:pt x="1366" y="960"/>
                  </a:lnTo>
                  <a:cubicBezTo>
                    <a:pt x="1366" y="960"/>
                    <a:pt x="1652" y="525"/>
                    <a:pt x="1275" y="375"/>
                  </a:cubicBezTo>
                  <a:lnTo>
                    <a:pt x="1275" y="375"/>
                  </a:lnTo>
                  <a:cubicBezTo>
                    <a:pt x="1112" y="310"/>
                    <a:pt x="979" y="321"/>
                    <a:pt x="879" y="356"/>
                  </a:cubicBezTo>
                  <a:lnTo>
                    <a:pt x="879" y="356"/>
                  </a:lnTo>
                  <a:cubicBezTo>
                    <a:pt x="879" y="356"/>
                    <a:pt x="616" y="0"/>
                    <a:pt x="262" y="345"/>
                  </a:cubicBezTo>
                  <a:lnTo>
                    <a:pt x="262" y="345"/>
                  </a:lnTo>
                  <a:cubicBezTo>
                    <a:pt x="0" y="599"/>
                    <a:pt x="0" y="949"/>
                    <a:pt x="249" y="1008"/>
                  </a:cubicBezTo>
                  <a:lnTo>
                    <a:pt x="249" y="1008"/>
                  </a:lnTo>
                  <a:cubicBezTo>
                    <a:pt x="637" y="1097"/>
                    <a:pt x="880" y="986"/>
                    <a:pt x="880" y="986"/>
                  </a:cubicBezTo>
                  <a:lnTo>
                    <a:pt x="880" y="986"/>
                  </a:lnTo>
                  <a:cubicBezTo>
                    <a:pt x="880" y="986"/>
                    <a:pt x="672" y="1385"/>
                    <a:pt x="974" y="148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9" name="Google Shape;649;p30"/>
            <p:cNvSpPr/>
            <p:nvPr/>
          </p:nvSpPr>
          <p:spPr>
            <a:xfrm>
              <a:off x="8259687" y="2976167"/>
              <a:ext cx="200025" cy="258763"/>
            </a:xfrm>
            <a:custGeom>
              <a:avLst/>
              <a:gdLst/>
              <a:ahLst/>
              <a:cxnLst/>
              <a:rect l="l" t="t" r="r" b="b"/>
              <a:pathLst>
                <a:path w="556" h="719" extrusionOk="0">
                  <a:moveTo>
                    <a:pt x="105" y="185"/>
                  </a:moveTo>
                  <a:lnTo>
                    <a:pt x="105" y="185"/>
                  </a:lnTo>
                  <a:cubicBezTo>
                    <a:pt x="105" y="185"/>
                    <a:pt x="308" y="0"/>
                    <a:pt x="432" y="207"/>
                  </a:cubicBezTo>
                  <a:lnTo>
                    <a:pt x="432" y="207"/>
                  </a:lnTo>
                  <a:cubicBezTo>
                    <a:pt x="555" y="415"/>
                    <a:pt x="198" y="718"/>
                    <a:pt x="0" y="565"/>
                  </a:cubicBezTo>
                  <a:lnTo>
                    <a:pt x="105" y="185"/>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0" name="Google Shape;650;p30"/>
            <p:cNvSpPr/>
            <p:nvPr/>
          </p:nvSpPr>
          <p:spPr>
            <a:xfrm>
              <a:off x="8297787" y="3042842"/>
              <a:ext cx="63500" cy="103187"/>
            </a:xfrm>
            <a:custGeom>
              <a:avLst/>
              <a:gdLst/>
              <a:ahLst/>
              <a:cxnLst/>
              <a:rect l="l" t="t" r="r" b="b"/>
              <a:pathLst>
                <a:path w="175" h="285" extrusionOk="0">
                  <a:moveTo>
                    <a:pt x="162" y="4"/>
                  </a:moveTo>
                  <a:lnTo>
                    <a:pt x="162" y="4"/>
                  </a:lnTo>
                  <a:cubicBezTo>
                    <a:pt x="150" y="12"/>
                    <a:pt x="140" y="19"/>
                    <a:pt x="129" y="27"/>
                  </a:cubicBezTo>
                  <a:lnTo>
                    <a:pt x="129" y="27"/>
                  </a:lnTo>
                  <a:cubicBezTo>
                    <a:pt x="120" y="36"/>
                    <a:pt x="110" y="45"/>
                    <a:pt x="103" y="54"/>
                  </a:cubicBezTo>
                  <a:lnTo>
                    <a:pt x="103" y="54"/>
                  </a:lnTo>
                  <a:cubicBezTo>
                    <a:pt x="85" y="74"/>
                    <a:pt x="70" y="95"/>
                    <a:pt x="56" y="117"/>
                  </a:cubicBezTo>
                  <a:lnTo>
                    <a:pt x="56" y="117"/>
                  </a:lnTo>
                  <a:cubicBezTo>
                    <a:pt x="29" y="161"/>
                    <a:pt x="9" y="212"/>
                    <a:pt x="1" y="263"/>
                  </a:cubicBezTo>
                  <a:lnTo>
                    <a:pt x="1" y="263"/>
                  </a:lnTo>
                  <a:cubicBezTo>
                    <a:pt x="0" y="271"/>
                    <a:pt x="4" y="279"/>
                    <a:pt x="12" y="282"/>
                  </a:cubicBezTo>
                  <a:lnTo>
                    <a:pt x="12" y="282"/>
                  </a:lnTo>
                  <a:cubicBezTo>
                    <a:pt x="18" y="284"/>
                    <a:pt x="29" y="279"/>
                    <a:pt x="30" y="271"/>
                  </a:cubicBezTo>
                  <a:lnTo>
                    <a:pt x="30" y="271"/>
                  </a:lnTo>
                  <a:cubicBezTo>
                    <a:pt x="38" y="222"/>
                    <a:pt x="54" y="176"/>
                    <a:pt x="78" y="131"/>
                  </a:cubicBezTo>
                  <a:lnTo>
                    <a:pt x="78" y="131"/>
                  </a:lnTo>
                  <a:cubicBezTo>
                    <a:pt x="90" y="110"/>
                    <a:pt x="104" y="89"/>
                    <a:pt x="119" y="70"/>
                  </a:cubicBezTo>
                  <a:lnTo>
                    <a:pt x="119" y="70"/>
                  </a:lnTo>
                  <a:cubicBezTo>
                    <a:pt x="134" y="51"/>
                    <a:pt x="152" y="32"/>
                    <a:pt x="169" y="13"/>
                  </a:cubicBezTo>
                  <a:lnTo>
                    <a:pt x="169" y="13"/>
                  </a:lnTo>
                  <a:cubicBezTo>
                    <a:pt x="174" y="9"/>
                    <a:pt x="168" y="0"/>
                    <a:pt x="162" y="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1" name="Google Shape;651;p30"/>
            <p:cNvSpPr/>
            <p:nvPr/>
          </p:nvSpPr>
          <p:spPr>
            <a:xfrm>
              <a:off x="8316837" y="3096817"/>
              <a:ext cx="26987" cy="57150"/>
            </a:xfrm>
            <a:custGeom>
              <a:avLst/>
              <a:gdLst/>
              <a:ahLst/>
              <a:cxnLst/>
              <a:rect l="l" t="t" r="r" b="b"/>
              <a:pathLst>
                <a:path w="74" h="158" extrusionOk="0">
                  <a:moveTo>
                    <a:pt x="6" y="14"/>
                  </a:moveTo>
                  <a:lnTo>
                    <a:pt x="6" y="14"/>
                  </a:lnTo>
                  <a:cubicBezTo>
                    <a:pt x="36" y="46"/>
                    <a:pt x="48" y="94"/>
                    <a:pt x="37" y="136"/>
                  </a:cubicBezTo>
                  <a:lnTo>
                    <a:pt x="37" y="136"/>
                  </a:lnTo>
                  <a:cubicBezTo>
                    <a:pt x="34" y="151"/>
                    <a:pt x="57" y="157"/>
                    <a:pt x="60" y="142"/>
                  </a:cubicBezTo>
                  <a:lnTo>
                    <a:pt x="60" y="142"/>
                  </a:lnTo>
                  <a:cubicBezTo>
                    <a:pt x="73" y="92"/>
                    <a:pt x="55" y="39"/>
                    <a:pt x="15" y="5"/>
                  </a:cubicBezTo>
                  <a:lnTo>
                    <a:pt x="15" y="5"/>
                  </a:lnTo>
                  <a:cubicBezTo>
                    <a:pt x="9" y="0"/>
                    <a:pt x="0" y="9"/>
                    <a:pt x="6" y="1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52" name="Google Shape;652;p30"/>
          <p:cNvGrpSpPr/>
          <p:nvPr/>
        </p:nvGrpSpPr>
        <p:grpSpPr>
          <a:xfrm>
            <a:off x="1277425" y="1654276"/>
            <a:ext cx="1469974" cy="611075"/>
            <a:chOff x="1277425" y="1654276"/>
            <a:chExt cx="1469974" cy="611075"/>
          </a:xfrm>
        </p:grpSpPr>
        <p:sp>
          <p:nvSpPr>
            <p:cNvPr id="653" name="Google Shape;653;p30"/>
            <p:cNvSpPr/>
            <p:nvPr/>
          </p:nvSpPr>
          <p:spPr>
            <a:xfrm>
              <a:off x="1277425" y="1654276"/>
              <a:ext cx="611075" cy="611075"/>
            </a:xfrm>
            <a:custGeom>
              <a:avLst/>
              <a:gdLst/>
              <a:ahLst/>
              <a:cxnLst/>
              <a:rect l="l" t="t" r="r" b="b"/>
              <a:pathLst>
                <a:path w="990" h="990" extrusionOk="0">
                  <a:moveTo>
                    <a:pt x="969" y="457"/>
                  </a:moveTo>
                  <a:lnTo>
                    <a:pt x="969" y="457"/>
                  </a:lnTo>
                  <a:cubicBezTo>
                    <a:pt x="989" y="718"/>
                    <a:pt x="793" y="947"/>
                    <a:pt x="532" y="968"/>
                  </a:cubicBezTo>
                  <a:lnTo>
                    <a:pt x="532" y="968"/>
                  </a:lnTo>
                  <a:cubicBezTo>
                    <a:pt x="271" y="989"/>
                    <a:pt x="42" y="794"/>
                    <a:pt x="21" y="531"/>
                  </a:cubicBezTo>
                  <a:lnTo>
                    <a:pt x="21" y="531"/>
                  </a:lnTo>
                  <a:cubicBezTo>
                    <a:pt x="0" y="270"/>
                    <a:pt x="196" y="41"/>
                    <a:pt x="458" y="20"/>
                  </a:cubicBezTo>
                  <a:lnTo>
                    <a:pt x="458" y="20"/>
                  </a:lnTo>
                  <a:cubicBezTo>
                    <a:pt x="719" y="0"/>
                    <a:pt x="948" y="195"/>
                    <a:pt x="969" y="45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4" name="Google Shape;654;p30"/>
            <p:cNvSpPr/>
            <p:nvPr/>
          </p:nvSpPr>
          <p:spPr>
            <a:xfrm>
              <a:off x="1565300" y="1746675"/>
              <a:ext cx="1182099" cy="126550"/>
            </a:xfrm>
            <a:custGeom>
              <a:avLst/>
              <a:gdLst/>
              <a:ahLst/>
              <a:cxnLst/>
              <a:rect l="l" t="t" r="r" b="b"/>
              <a:pathLst>
                <a:path w="1811" h="193" extrusionOk="0">
                  <a:moveTo>
                    <a:pt x="1810" y="123"/>
                  </a:moveTo>
                  <a:lnTo>
                    <a:pt x="1810" y="123"/>
                  </a:lnTo>
                  <a:cubicBezTo>
                    <a:pt x="1810" y="192"/>
                    <a:pt x="1405" y="182"/>
                    <a:pt x="905" y="182"/>
                  </a:cubicBezTo>
                  <a:lnTo>
                    <a:pt x="905" y="182"/>
                  </a:lnTo>
                  <a:cubicBezTo>
                    <a:pt x="405" y="182"/>
                    <a:pt x="0" y="192"/>
                    <a:pt x="0" y="123"/>
                  </a:cubicBezTo>
                  <a:lnTo>
                    <a:pt x="0" y="123"/>
                  </a:lnTo>
                  <a:cubicBezTo>
                    <a:pt x="0" y="55"/>
                    <a:pt x="405" y="0"/>
                    <a:pt x="905" y="0"/>
                  </a:cubicBezTo>
                  <a:lnTo>
                    <a:pt x="905" y="0"/>
                  </a:lnTo>
                  <a:cubicBezTo>
                    <a:pt x="1405" y="0"/>
                    <a:pt x="1810" y="55"/>
                    <a:pt x="1810" y="12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655" name="Google Shape;655;p30"/>
          <p:cNvSpPr/>
          <p:nvPr/>
        </p:nvSpPr>
        <p:spPr>
          <a:xfrm>
            <a:off x="8065200" y="2055450"/>
            <a:ext cx="816574" cy="126550"/>
          </a:xfrm>
          <a:custGeom>
            <a:avLst/>
            <a:gdLst/>
            <a:ahLst/>
            <a:cxnLst/>
            <a:rect l="l" t="t" r="r" b="b"/>
            <a:pathLst>
              <a:path w="1194" h="187" extrusionOk="0">
                <a:moveTo>
                  <a:pt x="1193" y="121"/>
                </a:moveTo>
                <a:lnTo>
                  <a:pt x="1193" y="121"/>
                </a:lnTo>
                <a:cubicBezTo>
                  <a:pt x="1193" y="186"/>
                  <a:pt x="925" y="176"/>
                  <a:pt x="596" y="176"/>
                </a:cubicBezTo>
                <a:lnTo>
                  <a:pt x="596" y="176"/>
                </a:lnTo>
                <a:cubicBezTo>
                  <a:pt x="267" y="176"/>
                  <a:pt x="0" y="186"/>
                  <a:pt x="0" y="121"/>
                </a:cubicBezTo>
                <a:lnTo>
                  <a:pt x="0" y="121"/>
                </a:lnTo>
                <a:cubicBezTo>
                  <a:pt x="0" y="54"/>
                  <a:pt x="267" y="0"/>
                  <a:pt x="596" y="0"/>
                </a:cubicBezTo>
                <a:lnTo>
                  <a:pt x="596" y="0"/>
                </a:lnTo>
                <a:cubicBezTo>
                  <a:pt x="925" y="1"/>
                  <a:pt x="1193" y="54"/>
                  <a:pt x="1193" y="121"/>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793253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4" name="Google Shape;473;p29">
            <a:extLst>
              <a:ext uri="{FF2B5EF4-FFF2-40B4-BE49-F238E27FC236}">
                <a16:creationId xmlns:a16="http://schemas.microsoft.com/office/drawing/2014/main" id="{671D6372-B521-5F4A-B735-338AFA6F6AB8}"/>
              </a:ext>
            </a:extLst>
          </p:cNvPr>
          <p:cNvSpPr txBox="1">
            <a:spLocks noGrp="1"/>
          </p:cNvSpPr>
          <p:nvPr>
            <p:ph type="title"/>
          </p:nvPr>
        </p:nvSpPr>
        <p:spPr>
          <a:xfrm>
            <a:off x="1555531" y="77676"/>
            <a:ext cx="6032938" cy="49314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dirty="0"/>
              <a:t>1. Read the notice. Tick (v) the appropriate box(es).</a:t>
            </a:r>
          </a:p>
        </p:txBody>
      </p:sp>
      <p:sp>
        <p:nvSpPr>
          <p:cNvPr id="5" name="TextBox 4">
            <a:extLst>
              <a:ext uri="{FF2B5EF4-FFF2-40B4-BE49-F238E27FC236}">
                <a16:creationId xmlns:a16="http://schemas.microsoft.com/office/drawing/2014/main" id="{8FE9F871-ADC8-DF80-CD5A-5C42FB42490C}"/>
              </a:ext>
            </a:extLst>
          </p:cNvPr>
          <p:cNvSpPr txBox="1"/>
          <p:nvPr/>
        </p:nvSpPr>
        <p:spPr>
          <a:xfrm>
            <a:off x="106680" y="3034499"/>
            <a:ext cx="8930640" cy="1754326"/>
          </a:xfrm>
          <a:prstGeom prst="rect">
            <a:avLst/>
          </a:prstGeom>
          <a:solidFill>
            <a:schemeClr val="accent6">
              <a:lumMod val="20000"/>
              <a:lumOff val="80000"/>
            </a:schemeClr>
          </a:solidFill>
        </p:spPr>
        <p:txBody>
          <a:bodyPr wrap="square" rtlCol="0">
            <a:spAutoFit/>
          </a:bodyPr>
          <a:lstStyle/>
          <a:p>
            <a:r>
              <a:rPr lang="en-US" sz="1800" b="1" dirty="0">
                <a:latin typeface="Calibri" panose="020F0502020204030204" pitchFamily="34" charset="0"/>
                <a:cs typeface="Calibri" panose="020F0502020204030204" pitchFamily="34" charset="0"/>
              </a:rPr>
              <a:t>C. A talk about future means of communication</a:t>
            </a:r>
          </a:p>
          <a:p>
            <a:r>
              <a:rPr lang="en-US" sz="1800" dirty="0">
                <a:latin typeface="Calibri" panose="020F0502020204030204" pitchFamily="34" charset="0"/>
                <a:cs typeface="Calibri" panose="020F0502020204030204" pitchFamily="34" charset="0"/>
              </a:rPr>
              <a:t>Are you interested in future means of communication? Do you want to learn about it from experts? Come and join our talk.</a:t>
            </a:r>
          </a:p>
          <a:p>
            <a:r>
              <a:rPr lang="en-US" sz="1800" dirty="0">
                <a:latin typeface="Calibri" panose="020F0502020204030204" pitchFamily="34" charset="0"/>
                <a:cs typeface="Calibri" panose="020F0502020204030204" pitchFamily="34" charset="0"/>
              </a:rPr>
              <a:t>Time: 2 p.m., April 8</a:t>
            </a:r>
          </a:p>
          <a:p>
            <a:r>
              <a:rPr lang="en-US" sz="1800" dirty="0">
                <a:latin typeface="Calibri" panose="020F0502020204030204" pitchFamily="34" charset="0"/>
                <a:cs typeface="Calibri" panose="020F0502020204030204" pitchFamily="34" charset="0"/>
              </a:rPr>
              <a:t>Place: School library</a:t>
            </a:r>
          </a:p>
          <a:p>
            <a:r>
              <a:rPr lang="en-US" sz="1800" dirty="0">
                <a:latin typeface="Calibri" panose="020F0502020204030204" pitchFamily="34" charset="0"/>
                <a:cs typeface="Calibri" panose="020F0502020204030204" pitchFamily="34" charset="0"/>
              </a:rPr>
              <a:t>Phone 094738224 for more information.</a:t>
            </a:r>
            <a:endParaRPr lang="en-VN" sz="1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B67E581-DF88-9441-D1F9-D1B4315DB2BE}"/>
              </a:ext>
            </a:extLst>
          </p:cNvPr>
          <p:cNvSpPr txBox="1"/>
          <p:nvPr/>
        </p:nvSpPr>
        <p:spPr>
          <a:xfrm>
            <a:off x="106680" y="648498"/>
            <a:ext cx="4393602" cy="2308324"/>
          </a:xfrm>
          <a:prstGeom prst="rect">
            <a:avLst/>
          </a:prstGeom>
          <a:solidFill>
            <a:schemeClr val="accent5">
              <a:lumMod val="20000"/>
              <a:lumOff val="80000"/>
            </a:schemeClr>
          </a:solidFill>
        </p:spPr>
        <p:txBody>
          <a:bodyPr wrap="square" rtlCol="0">
            <a:spAutoFit/>
          </a:bodyPr>
          <a:lstStyle/>
          <a:p>
            <a:r>
              <a:rPr lang="en-US" sz="1800" b="1" dirty="0">
                <a:latin typeface="Calibri" panose="020F0502020204030204" pitchFamily="34" charset="0"/>
                <a:cs typeface="Calibri" panose="020F0502020204030204" pitchFamily="34" charset="0"/>
              </a:rPr>
              <a:t>A. New club members wanted</a:t>
            </a:r>
          </a:p>
          <a:p>
            <a:r>
              <a:rPr lang="en-US" sz="1800" dirty="0">
                <a:latin typeface="Calibri" panose="020F0502020204030204" pitchFamily="34" charset="0"/>
                <a:cs typeface="Calibri" panose="020F0502020204030204" pitchFamily="34" charset="0"/>
              </a:rPr>
              <a:t>We need members for the new science club. Must be between 12 - 14 years old. Must be creative and want to learn new things. Club members meet once a week on Sundays in the town library. If you are interested or want more details, send an email to: </a:t>
            </a:r>
            <a:r>
              <a:rPr lang="en-US" sz="1800" dirty="0" err="1">
                <a:latin typeface="Calibri" panose="020F0502020204030204" pitchFamily="34" charset="0"/>
                <a:cs typeface="Calibri" panose="020F0502020204030204" pitchFamily="34" charset="0"/>
              </a:rPr>
              <a:t>science@fastmail.com</a:t>
            </a:r>
            <a:r>
              <a:rPr lang="en-US" sz="1800" dirty="0">
                <a:latin typeface="Calibri" panose="020F0502020204030204" pitchFamily="34" charset="0"/>
                <a:cs typeface="Calibri" panose="020F0502020204030204" pitchFamily="34" charset="0"/>
              </a:rPr>
              <a:t> or call 091234567</a:t>
            </a:r>
          </a:p>
        </p:txBody>
      </p:sp>
      <p:sp>
        <p:nvSpPr>
          <p:cNvPr id="7" name="TextBox 6">
            <a:extLst>
              <a:ext uri="{FF2B5EF4-FFF2-40B4-BE49-F238E27FC236}">
                <a16:creationId xmlns:a16="http://schemas.microsoft.com/office/drawing/2014/main" id="{12C77248-0D3A-89F9-B9AD-76C45BABEF5C}"/>
              </a:ext>
            </a:extLst>
          </p:cNvPr>
          <p:cNvSpPr txBox="1"/>
          <p:nvPr/>
        </p:nvSpPr>
        <p:spPr>
          <a:xfrm>
            <a:off x="4572000" y="648498"/>
            <a:ext cx="4465320" cy="2308324"/>
          </a:xfrm>
          <a:prstGeom prst="rect">
            <a:avLst/>
          </a:prstGeom>
          <a:solidFill>
            <a:schemeClr val="accent2">
              <a:lumMod val="20000"/>
              <a:lumOff val="80000"/>
            </a:schemeClr>
          </a:solidFill>
        </p:spPr>
        <p:txBody>
          <a:bodyPr wrap="square" rtlCol="0">
            <a:spAutoFit/>
          </a:bodyPr>
          <a:lstStyle/>
          <a:p>
            <a:r>
              <a:rPr lang="en-US" sz="1800" b="1" dirty="0">
                <a:latin typeface="Calibri" panose="020F0502020204030204" pitchFamily="34" charset="0"/>
                <a:cs typeface="Calibri" panose="020F0502020204030204" pitchFamily="34" charset="0"/>
              </a:rPr>
              <a:t>B. School speaking contest</a:t>
            </a:r>
          </a:p>
          <a:p>
            <a:r>
              <a:rPr lang="en-US" sz="1800" dirty="0">
                <a:latin typeface="Calibri" panose="020F0502020204030204" pitchFamily="34" charset="0"/>
                <a:cs typeface="Calibri" panose="020F0502020204030204" pitchFamily="34" charset="0"/>
              </a:rPr>
              <a:t>Our school is </a:t>
            </a:r>
            <a:r>
              <a:rPr lang="en-US" sz="1800" dirty="0" err="1">
                <a:latin typeface="Calibri" panose="020F0502020204030204" pitchFamily="34" charset="0"/>
                <a:cs typeface="Calibri" panose="020F0502020204030204" pitchFamily="34" charset="0"/>
              </a:rPr>
              <a:t>organising</a:t>
            </a:r>
            <a:r>
              <a:rPr lang="en-US" sz="1800" dirty="0">
                <a:latin typeface="Calibri" panose="020F0502020204030204" pitchFamily="34" charset="0"/>
                <a:cs typeface="Calibri" panose="020F0502020204030204" pitchFamily="34" charset="0"/>
              </a:rPr>
              <a:t> an English - speaking contest about the planets in our solar system. Interested students create posters about a planet of their choosing and present them to the teachers. Please contact your English teacher for more details no later than April 25 or send an email to: </a:t>
            </a:r>
            <a:r>
              <a:rPr lang="en-US" sz="1800" dirty="0" err="1">
                <a:latin typeface="Calibri" panose="020F0502020204030204" pitchFamily="34" charset="0"/>
                <a:cs typeface="Calibri" panose="020F0502020204030204" pitchFamily="34" charset="0"/>
              </a:rPr>
              <a:t>speaking@fastmail.com</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53332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2" name="Google Shape;473;p29">
            <a:extLst>
              <a:ext uri="{FF2B5EF4-FFF2-40B4-BE49-F238E27FC236}">
                <a16:creationId xmlns:a16="http://schemas.microsoft.com/office/drawing/2014/main" id="{5AE052F6-AD1A-7705-0FD0-0F5E55276626}"/>
              </a:ext>
            </a:extLst>
          </p:cNvPr>
          <p:cNvSpPr txBox="1">
            <a:spLocks noGrp="1"/>
          </p:cNvSpPr>
          <p:nvPr>
            <p:ph type="title"/>
          </p:nvPr>
        </p:nvSpPr>
        <p:spPr>
          <a:xfrm>
            <a:off x="1555531" y="77676"/>
            <a:ext cx="6032938" cy="49314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dirty="0"/>
              <a:t>1. Read the notice. Tick (v) the appropriate box(es).</a:t>
            </a:r>
          </a:p>
        </p:txBody>
      </p:sp>
      <p:graphicFrame>
        <p:nvGraphicFramePr>
          <p:cNvPr id="3" name="Table 2">
            <a:extLst>
              <a:ext uri="{FF2B5EF4-FFF2-40B4-BE49-F238E27FC236}">
                <a16:creationId xmlns:a16="http://schemas.microsoft.com/office/drawing/2014/main" id="{7288BC4F-B1AC-7BAA-2521-2C2A2676F8DB}"/>
              </a:ext>
            </a:extLst>
          </p:cNvPr>
          <p:cNvGraphicFramePr/>
          <p:nvPr>
            <p:extLst>
              <p:ext uri="{D42A27DB-BD31-4B8C-83A1-F6EECF244321}">
                <p14:modId xmlns:p14="http://schemas.microsoft.com/office/powerpoint/2010/main" val="3170655962"/>
              </p:ext>
            </p:extLst>
          </p:nvPr>
        </p:nvGraphicFramePr>
        <p:xfrm>
          <a:off x="354083" y="676133"/>
          <a:ext cx="8435834" cy="3527378"/>
        </p:xfrm>
        <a:graphic>
          <a:graphicData uri="http://schemas.openxmlformats.org/drawingml/2006/table">
            <a:tbl>
              <a:tblPr firstRow="1" bandRow="1">
                <a:tableStyleId>{5C22544A-7EE6-4342-B048-85BDC9FD1C3A}</a:tableStyleId>
              </a:tblPr>
              <a:tblGrid>
                <a:gridCol w="6478636">
                  <a:extLst>
                    <a:ext uri="{9D8B030D-6E8A-4147-A177-3AD203B41FA5}">
                      <a16:colId xmlns:a16="http://schemas.microsoft.com/office/drawing/2014/main" val="20000"/>
                    </a:ext>
                  </a:extLst>
                </a:gridCol>
                <a:gridCol w="712755">
                  <a:extLst>
                    <a:ext uri="{9D8B030D-6E8A-4147-A177-3AD203B41FA5}">
                      <a16:colId xmlns:a16="http://schemas.microsoft.com/office/drawing/2014/main" val="20001"/>
                    </a:ext>
                  </a:extLst>
                </a:gridCol>
                <a:gridCol w="625361">
                  <a:extLst>
                    <a:ext uri="{9D8B030D-6E8A-4147-A177-3AD203B41FA5}">
                      <a16:colId xmlns:a16="http://schemas.microsoft.com/office/drawing/2014/main" val="20002"/>
                    </a:ext>
                  </a:extLst>
                </a:gridCol>
                <a:gridCol w="619082">
                  <a:extLst>
                    <a:ext uri="{9D8B030D-6E8A-4147-A177-3AD203B41FA5}">
                      <a16:colId xmlns:a16="http://schemas.microsoft.com/office/drawing/2014/main" val="20003"/>
                    </a:ext>
                  </a:extLst>
                </a:gridCol>
              </a:tblGrid>
              <a:tr h="460093">
                <a:tc>
                  <a:txBody>
                    <a:bodyPr/>
                    <a:lstStyle/>
                    <a:p>
                      <a:pPr>
                        <a:buNone/>
                      </a:pPr>
                      <a:endParaRPr lang="en-US" sz="200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pPr algn="ctr">
                        <a:buNone/>
                      </a:pPr>
                      <a:r>
                        <a:rPr lang="en-US" sz="2000">
                          <a:solidFill>
                            <a:schemeClr val="tx1"/>
                          </a:solidFill>
                          <a:latin typeface="Calibri" panose="020F0502020204030204" pitchFamily="34" charset="0"/>
                          <a:cs typeface="Calibri" panose="020F0502020204030204" pitchFamily="34" charset="0"/>
                        </a:rPr>
                        <a:t>A</a:t>
                      </a:r>
                    </a:p>
                  </a:txBody>
                  <a:tcPr>
                    <a:solidFill>
                      <a:schemeClr val="accent1">
                        <a:lumMod val="40000"/>
                        <a:lumOff val="60000"/>
                      </a:schemeClr>
                    </a:solidFill>
                  </a:tcPr>
                </a:tc>
                <a:tc>
                  <a:txBody>
                    <a:bodyPr/>
                    <a:lstStyle/>
                    <a:p>
                      <a:pPr algn="ctr">
                        <a:buNone/>
                      </a:pPr>
                      <a:r>
                        <a:rPr lang="en-US" sz="2000">
                          <a:solidFill>
                            <a:schemeClr val="tx1"/>
                          </a:solidFill>
                          <a:latin typeface="Calibri" panose="020F0502020204030204" pitchFamily="34" charset="0"/>
                          <a:cs typeface="Calibri" panose="020F0502020204030204" pitchFamily="34" charset="0"/>
                        </a:rPr>
                        <a:t>B</a:t>
                      </a:r>
                    </a:p>
                  </a:txBody>
                  <a:tcPr>
                    <a:solidFill>
                      <a:schemeClr val="accent1">
                        <a:lumMod val="40000"/>
                        <a:lumOff val="60000"/>
                      </a:schemeClr>
                    </a:solidFill>
                  </a:tcPr>
                </a:tc>
                <a:tc>
                  <a:txBody>
                    <a:bodyPr/>
                    <a:lstStyle/>
                    <a:p>
                      <a:pPr algn="ctr">
                        <a:buNone/>
                      </a:pPr>
                      <a:r>
                        <a:rPr lang="en-US" sz="2000">
                          <a:solidFill>
                            <a:schemeClr val="tx1"/>
                          </a:solidFill>
                          <a:latin typeface="Calibri" panose="020F0502020204030204" pitchFamily="34" charset="0"/>
                          <a:cs typeface="Calibri" panose="020F0502020204030204" pitchFamily="34" charset="0"/>
                        </a:rPr>
                        <a:t>C</a:t>
                      </a:r>
                    </a:p>
                  </a:txBody>
                  <a:tcPr>
                    <a:solidFill>
                      <a:schemeClr val="accent1">
                        <a:lumMod val="40000"/>
                        <a:lumOff val="60000"/>
                      </a:schemeClr>
                    </a:solidFill>
                  </a:tcPr>
                </a:tc>
                <a:extLst>
                  <a:ext uri="{0D108BD9-81ED-4DB2-BD59-A6C34878D82A}">
                    <a16:rowId xmlns:a16="http://schemas.microsoft.com/office/drawing/2014/main" val="10000"/>
                  </a:ext>
                </a:extLst>
              </a:tr>
              <a:tr h="613457">
                <a:tc>
                  <a:txBody>
                    <a:bodyPr/>
                    <a:lstStyle/>
                    <a:p>
                      <a:pPr algn="just">
                        <a:buNone/>
                      </a:pPr>
                      <a:r>
                        <a:rPr lang="en-US" sz="2000" b="1" dirty="0">
                          <a:latin typeface="Calibri" panose="020F0502020204030204" pitchFamily="34" charset="0"/>
                          <a:cs typeface="Calibri" panose="020F0502020204030204" pitchFamily="34" charset="0"/>
                        </a:rPr>
                        <a:t>1. </a:t>
                      </a:r>
                      <a:r>
                        <a:rPr lang="en-US" sz="2000" dirty="0">
                          <a:latin typeface="Calibri" panose="020F0502020204030204" pitchFamily="34" charset="0"/>
                          <a:cs typeface="Calibri" panose="020F0502020204030204" pitchFamily="34" charset="0"/>
                        </a:rPr>
                        <a:t>This notice mentions the age of the participants.</a:t>
                      </a:r>
                    </a:p>
                  </a:txBody>
                  <a:tcPr anchor="ctr">
                    <a:solidFill>
                      <a:schemeClr val="accent1">
                        <a:lumMod val="40000"/>
                        <a:lumOff val="60000"/>
                      </a:schemeClr>
                    </a:solidFill>
                  </a:tcPr>
                </a:tc>
                <a:tc>
                  <a:txBody>
                    <a:bodyPr/>
                    <a:lstStyle/>
                    <a:p>
                      <a:pPr>
                        <a:buNone/>
                      </a:pPr>
                      <a:endParaRPr lang="en-US" sz="200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1"/>
                  </a:ext>
                </a:extLst>
              </a:tr>
              <a:tr h="613457">
                <a:tc>
                  <a:txBody>
                    <a:bodyPr/>
                    <a:lstStyle/>
                    <a:p>
                      <a:pPr algn="just">
                        <a:buNone/>
                      </a:pPr>
                      <a:r>
                        <a:rPr lang="en-US" sz="2000" b="1"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Participants give a presentation.</a:t>
                      </a:r>
                    </a:p>
                  </a:txBody>
                  <a:tcPr anchor="ctr">
                    <a:solidFill>
                      <a:schemeClr val="accent1">
                        <a:lumMod val="40000"/>
                        <a:lumOff val="60000"/>
                      </a:schemeClr>
                    </a:solidFill>
                  </a:tcPr>
                </a:tc>
                <a:tc>
                  <a:txBody>
                    <a:bodyPr/>
                    <a:lstStyle/>
                    <a:p>
                      <a:pPr>
                        <a:buNone/>
                      </a:pPr>
                      <a:endParaRPr lang="en-US" sz="20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2"/>
                  </a:ext>
                </a:extLst>
              </a:tr>
              <a:tr h="613457">
                <a:tc>
                  <a:txBody>
                    <a:bodyPr/>
                    <a:lstStyle/>
                    <a:p>
                      <a:pPr algn="just">
                        <a:buNone/>
                      </a:pPr>
                      <a:r>
                        <a:rPr lang="en-US" sz="2000" b="1">
                          <a:latin typeface="Calibri" panose="020F0502020204030204" pitchFamily="34" charset="0"/>
                          <a:cs typeface="Calibri" panose="020F0502020204030204" pitchFamily="34" charset="0"/>
                        </a:rPr>
                        <a:t>3</a:t>
                      </a:r>
                      <a:r>
                        <a:rPr lang="en-US" sz="2000">
                          <a:latin typeface="Calibri" panose="020F0502020204030204" pitchFamily="34" charset="0"/>
                          <a:cs typeface="Calibri" panose="020F0502020204030204" pitchFamily="34" charset="0"/>
                        </a:rPr>
                        <a:t>. Participants discuss ways of communication in the future.</a:t>
                      </a:r>
                    </a:p>
                  </a:txBody>
                  <a:tcPr anchor="ctr">
                    <a:solidFill>
                      <a:schemeClr val="accent1">
                        <a:lumMod val="40000"/>
                        <a:lumOff val="60000"/>
                      </a:schemeClr>
                    </a:solidFill>
                  </a:tcPr>
                </a:tc>
                <a:tc>
                  <a:txBody>
                    <a:bodyPr/>
                    <a:lstStyle/>
                    <a:p>
                      <a:pPr>
                        <a:buNone/>
                      </a:pPr>
                      <a:endParaRPr lang="en-US" sz="20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3"/>
                  </a:ext>
                </a:extLst>
              </a:tr>
              <a:tr h="613457">
                <a:tc>
                  <a:txBody>
                    <a:bodyPr/>
                    <a:lstStyle/>
                    <a:p>
                      <a:pPr algn="just">
                        <a:buNone/>
                      </a:pPr>
                      <a:r>
                        <a:rPr lang="en-US" sz="2000" b="1">
                          <a:latin typeface="Calibri" panose="020F0502020204030204" pitchFamily="34" charset="0"/>
                          <a:cs typeface="Calibri" panose="020F0502020204030204" pitchFamily="34" charset="0"/>
                        </a:rPr>
                        <a:t>4. </a:t>
                      </a:r>
                      <a:r>
                        <a:rPr lang="en-US" sz="2000">
                          <a:latin typeface="Calibri" panose="020F0502020204030204" pitchFamily="34" charset="0"/>
                          <a:cs typeface="Calibri" panose="020F0502020204030204" pitchFamily="34" charset="0"/>
                        </a:rPr>
                        <a:t>Participants meet once a week.</a:t>
                      </a:r>
                    </a:p>
                  </a:txBody>
                  <a:tcPr anchor="ctr">
                    <a:solidFill>
                      <a:schemeClr val="accent1">
                        <a:lumMod val="40000"/>
                        <a:lumOff val="60000"/>
                      </a:schemeClr>
                    </a:solidFill>
                  </a:tcPr>
                </a:tc>
                <a:tc>
                  <a:txBody>
                    <a:bodyPr/>
                    <a:lstStyle/>
                    <a:p>
                      <a:pPr>
                        <a:buNone/>
                      </a:pPr>
                      <a:endParaRPr lang="en-US" sz="200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4"/>
                  </a:ext>
                </a:extLst>
              </a:tr>
              <a:tr h="613457">
                <a:tc>
                  <a:txBody>
                    <a:bodyPr/>
                    <a:lstStyle/>
                    <a:p>
                      <a:pPr algn="just">
                        <a:buNone/>
                      </a:pPr>
                      <a:r>
                        <a:rPr lang="en-US" sz="2000" b="1">
                          <a:latin typeface="Calibri" panose="020F0502020204030204" pitchFamily="34" charset="0"/>
                          <a:cs typeface="Calibri" panose="020F0502020204030204" pitchFamily="34" charset="0"/>
                        </a:rPr>
                        <a:t>5.</a:t>
                      </a:r>
                      <a:r>
                        <a:rPr lang="en-US" sz="2000">
                          <a:latin typeface="Calibri" panose="020F0502020204030204" pitchFamily="34" charset="0"/>
                          <a:cs typeface="Calibri" panose="020F0502020204030204" pitchFamily="34" charset="0"/>
                        </a:rPr>
                        <a:t> Interested people call for more details.</a:t>
                      </a:r>
                    </a:p>
                  </a:txBody>
                  <a:tcPr anchor="ctr">
                    <a:solidFill>
                      <a:schemeClr val="accent1">
                        <a:lumMod val="40000"/>
                        <a:lumOff val="60000"/>
                      </a:schemeClr>
                    </a:solidFill>
                  </a:tcPr>
                </a:tc>
                <a:tc>
                  <a:txBody>
                    <a:bodyPr/>
                    <a:lstStyle/>
                    <a:p>
                      <a:pPr>
                        <a:buNone/>
                      </a:pPr>
                      <a:endParaRPr lang="en-US" sz="200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pPr>
                        <a:buNone/>
                      </a:pPr>
                      <a:endParaRPr lang="en-US" sz="20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88A252D4-30ED-7BF8-EC72-59830A0826FF}"/>
              </a:ext>
            </a:extLst>
          </p:cNvPr>
          <p:cNvSpPr txBox="1"/>
          <p:nvPr/>
        </p:nvSpPr>
        <p:spPr>
          <a:xfrm>
            <a:off x="2542880" y="4384237"/>
            <a:ext cx="4058239" cy="400110"/>
          </a:xfrm>
          <a:prstGeom prst="rect">
            <a:avLst/>
          </a:prstGeom>
          <a:solidFill>
            <a:schemeClr val="accent5">
              <a:lumMod val="20000"/>
              <a:lumOff val="80000"/>
            </a:schemeClr>
          </a:solidFill>
        </p:spPr>
        <p:txBody>
          <a:bodyPr wrap="square">
            <a:spAutoFit/>
          </a:bodyPr>
          <a:lstStyle/>
          <a:p>
            <a:pPr algn="ctr"/>
            <a:r>
              <a:rPr lang="en-US" sz="2000" dirty="0">
                <a:solidFill>
                  <a:srgbClr val="FF0000"/>
                </a:solidFill>
                <a:latin typeface="Calibri" panose="020F0502020204030204" pitchFamily="34" charset="0"/>
                <a:cs typeface="Calibri" panose="020F0502020204030204" pitchFamily="34" charset="0"/>
              </a:rPr>
              <a:t>“Must be between 12 - 14 years old.”</a:t>
            </a:r>
            <a:endParaRPr lang="en-VN" sz="2000" dirty="0">
              <a:solidFill>
                <a:srgbClr val="FF0000"/>
              </a:solidFill>
            </a:endParaRPr>
          </a:p>
        </p:txBody>
      </p:sp>
      <p:sp>
        <p:nvSpPr>
          <p:cNvPr id="5" name="Text Box 23">
            <a:extLst>
              <a:ext uri="{FF2B5EF4-FFF2-40B4-BE49-F238E27FC236}">
                <a16:creationId xmlns:a16="http://schemas.microsoft.com/office/drawing/2014/main" id="{D54A0A45-EF94-2A79-47EB-EC1449ACB747}"/>
              </a:ext>
            </a:extLst>
          </p:cNvPr>
          <p:cNvSpPr txBox="1"/>
          <p:nvPr/>
        </p:nvSpPr>
        <p:spPr>
          <a:xfrm>
            <a:off x="6941545" y="1197840"/>
            <a:ext cx="467923" cy="49898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0000"/>
              </a:lnSpc>
              <a:spcAft>
                <a:spcPts val="0"/>
              </a:spcAft>
            </a:pPr>
            <a:r>
              <a:rPr lang="en-US" altLang="zh-CN" sz="2800" b="1" kern="100" dirty="0">
                <a:solidFill>
                  <a:srgbClr val="FF0000"/>
                </a:solidFill>
                <a:latin typeface="Arial" panose="020B0604020202020204"/>
                <a:ea typeface="Times New Roman" panose="02020603050405020304"/>
                <a:cs typeface="Arial" panose="020B0604020202020204"/>
                <a:sym typeface="Times New Roman" panose="02020603050405020304"/>
              </a:rPr>
              <a:t>√</a:t>
            </a:r>
          </a:p>
        </p:txBody>
      </p:sp>
      <p:sp>
        <p:nvSpPr>
          <p:cNvPr id="6" name="Text Box 23">
            <a:extLst>
              <a:ext uri="{FF2B5EF4-FFF2-40B4-BE49-F238E27FC236}">
                <a16:creationId xmlns:a16="http://schemas.microsoft.com/office/drawing/2014/main" id="{69441450-EDDF-6E7B-FBD4-D4DDD2B31315}"/>
              </a:ext>
            </a:extLst>
          </p:cNvPr>
          <p:cNvSpPr txBox="1"/>
          <p:nvPr/>
        </p:nvSpPr>
        <p:spPr>
          <a:xfrm>
            <a:off x="7620275" y="1810583"/>
            <a:ext cx="467923" cy="49898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0000"/>
              </a:lnSpc>
              <a:spcAft>
                <a:spcPts val="0"/>
              </a:spcAft>
            </a:pPr>
            <a:r>
              <a:rPr lang="en-US" altLang="zh-CN" sz="2800" b="1" kern="100" dirty="0">
                <a:solidFill>
                  <a:srgbClr val="FF0000"/>
                </a:solidFill>
                <a:latin typeface="Arial" panose="020B0604020202020204"/>
                <a:ea typeface="Times New Roman" panose="02020603050405020304"/>
                <a:cs typeface="Arial" panose="020B0604020202020204"/>
                <a:sym typeface="Times New Roman" panose="02020603050405020304"/>
              </a:rPr>
              <a:t>√</a:t>
            </a:r>
          </a:p>
        </p:txBody>
      </p:sp>
      <p:sp>
        <p:nvSpPr>
          <p:cNvPr id="7" name="Text Box 23">
            <a:extLst>
              <a:ext uri="{FF2B5EF4-FFF2-40B4-BE49-F238E27FC236}">
                <a16:creationId xmlns:a16="http://schemas.microsoft.com/office/drawing/2014/main" id="{391F6FD0-B7EE-AED5-B25D-FBEC0442403F}"/>
              </a:ext>
            </a:extLst>
          </p:cNvPr>
          <p:cNvSpPr txBox="1"/>
          <p:nvPr/>
        </p:nvSpPr>
        <p:spPr>
          <a:xfrm>
            <a:off x="8233017" y="2432752"/>
            <a:ext cx="467923" cy="49898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0000"/>
              </a:lnSpc>
              <a:spcAft>
                <a:spcPts val="0"/>
              </a:spcAft>
            </a:pPr>
            <a:r>
              <a:rPr lang="en-US" altLang="zh-CN" sz="2800" b="1" kern="100" dirty="0">
                <a:solidFill>
                  <a:srgbClr val="FF0000"/>
                </a:solidFill>
                <a:latin typeface="Arial" panose="020B0604020202020204"/>
                <a:ea typeface="Times New Roman" panose="02020603050405020304"/>
                <a:cs typeface="Arial" panose="020B0604020202020204"/>
                <a:sym typeface="Times New Roman" panose="02020603050405020304"/>
              </a:rPr>
              <a:t>√</a:t>
            </a:r>
          </a:p>
        </p:txBody>
      </p:sp>
      <p:sp>
        <p:nvSpPr>
          <p:cNvPr id="8" name="Text Box 23">
            <a:extLst>
              <a:ext uri="{FF2B5EF4-FFF2-40B4-BE49-F238E27FC236}">
                <a16:creationId xmlns:a16="http://schemas.microsoft.com/office/drawing/2014/main" id="{639DAD3E-A2E1-9B1D-F301-80447E730181}"/>
              </a:ext>
            </a:extLst>
          </p:cNvPr>
          <p:cNvSpPr txBox="1"/>
          <p:nvPr/>
        </p:nvSpPr>
        <p:spPr>
          <a:xfrm>
            <a:off x="6950971" y="3036067"/>
            <a:ext cx="467923" cy="49898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0000"/>
              </a:lnSpc>
              <a:spcAft>
                <a:spcPts val="0"/>
              </a:spcAft>
            </a:pPr>
            <a:r>
              <a:rPr lang="en-US" altLang="zh-CN" sz="2800" b="1" kern="100" dirty="0">
                <a:solidFill>
                  <a:srgbClr val="FF0000"/>
                </a:solidFill>
                <a:latin typeface="Arial" panose="020B0604020202020204"/>
                <a:ea typeface="Times New Roman" panose="02020603050405020304"/>
                <a:cs typeface="Arial" panose="020B0604020202020204"/>
                <a:sym typeface="Times New Roman" panose="02020603050405020304"/>
              </a:rPr>
              <a:t>√</a:t>
            </a:r>
          </a:p>
        </p:txBody>
      </p:sp>
      <p:sp>
        <p:nvSpPr>
          <p:cNvPr id="9" name="Text Box 23">
            <a:extLst>
              <a:ext uri="{FF2B5EF4-FFF2-40B4-BE49-F238E27FC236}">
                <a16:creationId xmlns:a16="http://schemas.microsoft.com/office/drawing/2014/main" id="{2E340A23-A875-8F38-28E9-5048056FC4C3}"/>
              </a:ext>
            </a:extLst>
          </p:cNvPr>
          <p:cNvSpPr txBox="1"/>
          <p:nvPr/>
        </p:nvSpPr>
        <p:spPr>
          <a:xfrm>
            <a:off x="6950972" y="3658236"/>
            <a:ext cx="467923" cy="49898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0000"/>
              </a:lnSpc>
              <a:spcAft>
                <a:spcPts val="0"/>
              </a:spcAft>
            </a:pPr>
            <a:r>
              <a:rPr lang="en-US" altLang="zh-CN" sz="2800" b="1" kern="100" dirty="0">
                <a:solidFill>
                  <a:srgbClr val="FF0000"/>
                </a:solidFill>
                <a:latin typeface="Arial" panose="020B0604020202020204"/>
                <a:ea typeface="Times New Roman" panose="02020603050405020304"/>
                <a:cs typeface="Arial" panose="020B0604020202020204"/>
                <a:sym typeface="Times New Roman" panose="02020603050405020304"/>
              </a:rPr>
              <a:t>√</a:t>
            </a:r>
          </a:p>
        </p:txBody>
      </p:sp>
      <p:sp>
        <p:nvSpPr>
          <p:cNvPr id="10" name="Text Box 23">
            <a:extLst>
              <a:ext uri="{FF2B5EF4-FFF2-40B4-BE49-F238E27FC236}">
                <a16:creationId xmlns:a16="http://schemas.microsoft.com/office/drawing/2014/main" id="{5821342E-9136-2F6B-D36F-36386D30DDEE}"/>
              </a:ext>
            </a:extLst>
          </p:cNvPr>
          <p:cNvSpPr txBox="1"/>
          <p:nvPr/>
        </p:nvSpPr>
        <p:spPr>
          <a:xfrm>
            <a:off x="8233017" y="3648809"/>
            <a:ext cx="467923" cy="49898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ct val="100000"/>
              </a:lnSpc>
              <a:spcAft>
                <a:spcPts val="0"/>
              </a:spcAft>
            </a:pPr>
            <a:r>
              <a:rPr lang="en-US" altLang="zh-CN" sz="2800" b="1" kern="100" dirty="0">
                <a:solidFill>
                  <a:srgbClr val="FF0000"/>
                </a:solidFill>
                <a:latin typeface="Arial" panose="020B0604020202020204"/>
                <a:ea typeface="Times New Roman" panose="02020603050405020304"/>
                <a:cs typeface="Arial" panose="020B0604020202020204"/>
                <a:sym typeface="Times New Roman" panose="02020603050405020304"/>
              </a:rPr>
              <a:t>√</a:t>
            </a:r>
          </a:p>
        </p:txBody>
      </p:sp>
      <p:sp>
        <p:nvSpPr>
          <p:cNvPr id="11" name="TextBox 10">
            <a:extLst>
              <a:ext uri="{FF2B5EF4-FFF2-40B4-BE49-F238E27FC236}">
                <a16:creationId xmlns:a16="http://schemas.microsoft.com/office/drawing/2014/main" id="{5721191A-06C8-5F34-E340-09963843AB8B}"/>
              </a:ext>
            </a:extLst>
          </p:cNvPr>
          <p:cNvSpPr txBox="1"/>
          <p:nvPr/>
        </p:nvSpPr>
        <p:spPr>
          <a:xfrm>
            <a:off x="1702908" y="4384237"/>
            <a:ext cx="5738182" cy="707886"/>
          </a:xfrm>
          <a:prstGeom prst="rect">
            <a:avLst/>
          </a:prstGeom>
          <a:solidFill>
            <a:schemeClr val="accent2">
              <a:lumMod val="20000"/>
              <a:lumOff val="80000"/>
            </a:schemeClr>
          </a:solidFill>
        </p:spPr>
        <p:txBody>
          <a:bodyPr wrap="square" rtlCol="0">
            <a:spAutoFit/>
          </a:bodyPr>
          <a:lstStyle/>
          <a:p>
            <a:r>
              <a:rPr lang="en-US" sz="2000" dirty="0">
                <a:solidFill>
                  <a:srgbClr val="FF0000"/>
                </a:solidFill>
                <a:latin typeface="Calibri" panose="020F0502020204030204" pitchFamily="34" charset="0"/>
                <a:cs typeface="Calibri" panose="020F0502020204030204" pitchFamily="34" charset="0"/>
              </a:rPr>
              <a:t>“Interested students create posters about a planet of their choosing and </a:t>
            </a:r>
            <a:r>
              <a:rPr lang="en-US" sz="2000" dirty="0">
                <a:solidFill>
                  <a:srgbClr val="FF0000"/>
                </a:solidFill>
                <a:highlight>
                  <a:srgbClr val="FFFF00"/>
                </a:highlight>
                <a:latin typeface="Calibri" panose="020F0502020204030204" pitchFamily="34" charset="0"/>
                <a:cs typeface="Calibri" panose="020F0502020204030204" pitchFamily="34" charset="0"/>
              </a:rPr>
              <a:t>present them to the teachers</a:t>
            </a:r>
            <a:r>
              <a:rPr lang="en-US" sz="2000" dirty="0">
                <a:solidFill>
                  <a:srgbClr val="FF0000"/>
                </a:solidFill>
                <a:latin typeface="Calibri" panose="020F0502020204030204" pitchFamily="34" charset="0"/>
                <a:cs typeface="Calibri" panose="020F0502020204030204" pitchFamily="34" charset="0"/>
              </a:rPr>
              <a:t>.”</a:t>
            </a:r>
            <a:endParaRPr lang="en-VN" sz="2000" dirty="0">
              <a:solidFill>
                <a:srgbClr val="FF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599AEF0-5143-FA19-20CB-6A46F2A60B8F}"/>
              </a:ext>
            </a:extLst>
          </p:cNvPr>
          <p:cNvSpPr txBox="1"/>
          <p:nvPr/>
        </p:nvSpPr>
        <p:spPr>
          <a:xfrm>
            <a:off x="1835621" y="4384237"/>
            <a:ext cx="5472755" cy="400110"/>
          </a:xfrm>
          <a:prstGeom prst="rect">
            <a:avLst/>
          </a:prstGeom>
          <a:solidFill>
            <a:schemeClr val="accent6">
              <a:lumMod val="20000"/>
              <a:lumOff val="80000"/>
            </a:schemeClr>
          </a:solid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“C. A talk about </a:t>
            </a:r>
            <a:r>
              <a:rPr lang="en-US" sz="2000" b="1" dirty="0">
                <a:solidFill>
                  <a:srgbClr val="FF0000"/>
                </a:solidFill>
                <a:highlight>
                  <a:srgbClr val="FFFF00"/>
                </a:highlight>
                <a:latin typeface="Calibri" panose="020F0502020204030204" pitchFamily="34" charset="0"/>
                <a:cs typeface="Calibri" panose="020F0502020204030204" pitchFamily="34" charset="0"/>
              </a:rPr>
              <a:t>future means of communication</a:t>
            </a:r>
            <a:r>
              <a:rPr lang="en-US" sz="2000" b="1" dirty="0">
                <a:solidFill>
                  <a:srgbClr val="FF0000"/>
                </a:solidFill>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4B2B1B9A-E441-80C7-B42A-944931493A17}"/>
              </a:ext>
            </a:extLst>
          </p:cNvPr>
          <p:cNvSpPr txBox="1"/>
          <p:nvPr/>
        </p:nvSpPr>
        <p:spPr>
          <a:xfrm>
            <a:off x="1009333" y="4384237"/>
            <a:ext cx="7125329" cy="400110"/>
          </a:xfrm>
          <a:prstGeom prst="rect">
            <a:avLst/>
          </a:prstGeom>
          <a:solidFill>
            <a:schemeClr val="accent5">
              <a:lumMod val="20000"/>
              <a:lumOff val="80000"/>
            </a:schemeClr>
          </a:solidFill>
        </p:spPr>
        <p:txBody>
          <a:bodyPr wrap="square" rtlCol="0">
            <a:spAutoFit/>
          </a:bodyPr>
          <a:lstStyle/>
          <a:p>
            <a:r>
              <a:rPr lang="en-US" sz="2000" dirty="0">
                <a:solidFill>
                  <a:srgbClr val="FF0000"/>
                </a:solidFill>
                <a:latin typeface="Calibri" panose="020F0502020204030204" pitchFamily="34" charset="0"/>
                <a:cs typeface="Calibri" panose="020F0502020204030204" pitchFamily="34" charset="0"/>
              </a:rPr>
              <a:t>“Club members </a:t>
            </a:r>
            <a:r>
              <a:rPr lang="en-US" sz="2000" dirty="0">
                <a:solidFill>
                  <a:srgbClr val="FF0000"/>
                </a:solidFill>
                <a:highlight>
                  <a:srgbClr val="FFFF00"/>
                </a:highlight>
                <a:latin typeface="Calibri" panose="020F0502020204030204" pitchFamily="34" charset="0"/>
                <a:cs typeface="Calibri" panose="020F0502020204030204" pitchFamily="34" charset="0"/>
              </a:rPr>
              <a:t>meet once a week </a:t>
            </a:r>
            <a:r>
              <a:rPr lang="en-US" sz="2000" dirty="0">
                <a:solidFill>
                  <a:srgbClr val="FF0000"/>
                </a:solidFill>
                <a:latin typeface="Calibri" panose="020F0502020204030204" pitchFamily="34" charset="0"/>
                <a:cs typeface="Calibri" panose="020F0502020204030204" pitchFamily="34" charset="0"/>
              </a:rPr>
              <a:t>on Sundays in the town library.”</a:t>
            </a:r>
          </a:p>
        </p:txBody>
      </p:sp>
      <p:sp>
        <p:nvSpPr>
          <p:cNvPr id="14" name="TextBox 13">
            <a:extLst>
              <a:ext uri="{FF2B5EF4-FFF2-40B4-BE49-F238E27FC236}">
                <a16:creationId xmlns:a16="http://schemas.microsoft.com/office/drawing/2014/main" id="{C7F8D32E-50DE-CFB0-811E-622373244689}"/>
              </a:ext>
            </a:extLst>
          </p:cNvPr>
          <p:cNvSpPr txBox="1"/>
          <p:nvPr/>
        </p:nvSpPr>
        <p:spPr>
          <a:xfrm>
            <a:off x="0" y="4384237"/>
            <a:ext cx="5592725" cy="707886"/>
          </a:xfrm>
          <a:prstGeom prst="rect">
            <a:avLst/>
          </a:prstGeom>
          <a:solidFill>
            <a:schemeClr val="accent5">
              <a:lumMod val="20000"/>
              <a:lumOff val="80000"/>
            </a:schemeClr>
          </a:solidFill>
        </p:spPr>
        <p:txBody>
          <a:bodyPr wrap="square" rtlCol="0">
            <a:spAutoFit/>
          </a:bodyPr>
          <a:lstStyle/>
          <a:p>
            <a:r>
              <a:rPr lang="en-US" sz="2000" dirty="0">
                <a:solidFill>
                  <a:srgbClr val="FF0000"/>
                </a:solidFill>
                <a:latin typeface="Calibri" panose="020F0502020204030204" pitchFamily="34" charset="0"/>
                <a:cs typeface="Calibri" panose="020F0502020204030204" pitchFamily="34" charset="0"/>
              </a:rPr>
              <a:t>“If you are interested or </a:t>
            </a:r>
            <a:r>
              <a:rPr lang="en-US" sz="2000" dirty="0">
                <a:solidFill>
                  <a:srgbClr val="FF0000"/>
                </a:solidFill>
                <a:highlight>
                  <a:srgbClr val="FFFF00"/>
                </a:highlight>
                <a:latin typeface="Calibri" panose="020F0502020204030204" pitchFamily="34" charset="0"/>
                <a:cs typeface="Calibri" panose="020F0502020204030204" pitchFamily="34" charset="0"/>
              </a:rPr>
              <a:t>want more details</a:t>
            </a:r>
            <a:r>
              <a:rPr lang="en-US" sz="2000" dirty="0">
                <a:solidFill>
                  <a:srgbClr val="FF0000"/>
                </a:solidFill>
                <a:latin typeface="Calibri" panose="020F0502020204030204" pitchFamily="34" charset="0"/>
                <a:cs typeface="Calibri" panose="020F0502020204030204" pitchFamily="34" charset="0"/>
              </a:rPr>
              <a:t>, send an email to: </a:t>
            </a:r>
            <a:r>
              <a:rPr lang="en-US" sz="2000" dirty="0" err="1">
                <a:solidFill>
                  <a:srgbClr val="FF0000"/>
                </a:solidFill>
                <a:latin typeface="Calibri" panose="020F0502020204030204" pitchFamily="34" charset="0"/>
                <a:cs typeface="Calibri" panose="020F0502020204030204" pitchFamily="34" charset="0"/>
              </a:rPr>
              <a:t>science@fastmail.com</a:t>
            </a:r>
            <a:r>
              <a:rPr lang="en-US" sz="2000" dirty="0">
                <a:solidFill>
                  <a:srgbClr val="FF0000"/>
                </a:solidFill>
                <a:latin typeface="Calibri" panose="020F0502020204030204" pitchFamily="34" charset="0"/>
                <a:cs typeface="Calibri" panose="020F0502020204030204" pitchFamily="34" charset="0"/>
              </a:rPr>
              <a:t> or call 091234567”</a:t>
            </a:r>
          </a:p>
        </p:txBody>
      </p:sp>
      <p:sp>
        <p:nvSpPr>
          <p:cNvPr id="15" name="TextBox 14">
            <a:extLst>
              <a:ext uri="{FF2B5EF4-FFF2-40B4-BE49-F238E27FC236}">
                <a16:creationId xmlns:a16="http://schemas.microsoft.com/office/drawing/2014/main" id="{84B2ACD3-E4AA-E9FD-9DFA-9D944DFCE0AC}"/>
              </a:ext>
            </a:extLst>
          </p:cNvPr>
          <p:cNvSpPr txBox="1"/>
          <p:nvPr/>
        </p:nvSpPr>
        <p:spPr>
          <a:xfrm>
            <a:off x="5592725" y="4384237"/>
            <a:ext cx="3636335" cy="707886"/>
          </a:xfrm>
          <a:prstGeom prst="rect">
            <a:avLst/>
          </a:prstGeom>
          <a:solidFill>
            <a:schemeClr val="accent6">
              <a:lumMod val="20000"/>
              <a:lumOff val="80000"/>
            </a:schemeClr>
          </a:solid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Phone</a:t>
            </a:r>
            <a:r>
              <a:rPr lang="en-US" sz="2000" dirty="0">
                <a:solidFill>
                  <a:srgbClr val="FF0000"/>
                </a:solidFill>
                <a:latin typeface="Calibri" panose="020F0502020204030204" pitchFamily="34" charset="0"/>
                <a:cs typeface="Calibri" panose="020F0502020204030204" pitchFamily="34" charset="0"/>
              </a:rPr>
              <a:t> 094738224 </a:t>
            </a:r>
            <a:r>
              <a:rPr lang="en-US" sz="2000" dirty="0">
                <a:solidFill>
                  <a:srgbClr val="FF0000"/>
                </a:solidFill>
                <a:highlight>
                  <a:srgbClr val="FFFF00"/>
                </a:highlight>
                <a:latin typeface="Calibri" panose="020F0502020204030204" pitchFamily="34" charset="0"/>
                <a:cs typeface="Calibri" panose="020F0502020204030204" pitchFamily="34" charset="0"/>
              </a:rPr>
              <a:t>for more information</a:t>
            </a:r>
            <a:r>
              <a:rPr lang="en-US" sz="20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017102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1" nodeType="clickEffect">
                                  <p:stCondLst>
                                    <p:cond delay="0"/>
                                  </p:stCondLst>
                                  <p:childTnLst>
                                    <p:animEffect transition="out" filter="dissolv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down)">
                                      <p:cBhvr>
                                        <p:cTn id="83" dur="500"/>
                                        <p:tgtEl>
                                          <p:spTgt spid="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down)">
                                      <p:cBhvr>
                                        <p:cTn id="8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animBg="1"/>
      <p:bldP spid="11" grpId="1" animBg="1"/>
      <p:bldP spid="12" grpId="0" animBg="1"/>
      <p:bldP spid="12" grpId="1" animBg="1"/>
      <p:bldP spid="13" grpId="0" animBg="1"/>
      <p:bldP spid="13" grpId="1"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Google Shape;473;p29"/>
          <p:cNvSpPr txBox="1">
            <a:spLocks noGrp="1"/>
          </p:cNvSpPr>
          <p:nvPr>
            <p:ph type="title"/>
          </p:nvPr>
        </p:nvSpPr>
        <p:spPr>
          <a:xfrm>
            <a:off x="6507052" y="5253"/>
            <a:ext cx="238346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02. Speaking</a:t>
            </a:r>
            <a:endParaRPr dirty="0"/>
          </a:p>
        </p:txBody>
      </p:sp>
      <p:sp>
        <p:nvSpPr>
          <p:cNvPr id="474" name="Google Shape;474;p29"/>
          <p:cNvSpPr txBox="1">
            <a:spLocks noGrp="1"/>
          </p:cNvSpPr>
          <p:nvPr>
            <p:ph type="subTitle" idx="2"/>
          </p:nvPr>
        </p:nvSpPr>
        <p:spPr>
          <a:xfrm>
            <a:off x="5495720" y="1567459"/>
            <a:ext cx="3394800" cy="3339915"/>
          </a:xfrm>
          <a:prstGeom prst="rect">
            <a:avLst/>
          </a:prstGeom>
          <a:solidFill>
            <a:schemeClr val="accent2">
              <a:lumMod val="20000"/>
              <a:lumOff val="8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US" sz="1800" i="1" dirty="0">
                <a:solidFill>
                  <a:srgbClr val="FF0000"/>
                </a:solidFill>
                <a:latin typeface="Calibri" panose="020F0502020204030204" pitchFamily="34" charset="0"/>
                <a:cs typeface="Calibri" panose="020F0502020204030204" pitchFamily="34" charset="0"/>
              </a:rPr>
              <a:t>Example:</a:t>
            </a:r>
          </a:p>
          <a:p>
            <a:pPr marL="0" lvl="0" indent="0" algn="l" rtl="0">
              <a:spcBef>
                <a:spcPts val="0"/>
              </a:spcBef>
              <a:spcAft>
                <a:spcPts val="0"/>
              </a:spcAft>
              <a:buNone/>
            </a:pPr>
            <a:r>
              <a:rPr lang="en-US" sz="1800" i="1" dirty="0">
                <a:solidFill>
                  <a:srgbClr val="FF0000"/>
                </a:solidFill>
                <a:latin typeface="Calibri" panose="020F0502020204030204" pitchFamily="34" charset="0"/>
                <a:cs typeface="Calibri" panose="020F0502020204030204" pitchFamily="34" charset="0"/>
              </a:rPr>
              <a:t>Raz plus is an amazing app. It helps me study English more effectively. I use it almost everyday. I can read a lot of reading books in both fiction and non-fiction. It also helps me improve my pronunciation by listening and recording. But I need to buy its account so as to use it.</a:t>
            </a:r>
          </a:p>
        </p:txBody>
      </p:sp>
      <p:sp>
        <p:nvSpPr>
          <p:cNvPr id="475" name="Google Shape;475;p29"/>
          <p:cNvSpPr/>
          <p:nvPr/>
        </p:nvSpPr>
        <p:spPr>
          <a:xfrm flipH="1">
            <a:off x="358535" y="4939189"/>
            <a:ext cx="82702" cy="73514"/>
          </a:xfrm>
          <a:custGeom>
            <a:avLst/>
            <a:gdLst/>
            <a:ahLst/>
            <a:cxnLst/>
            <a:rect l="l" t="t" r="r" b="b"/>
            <a:pathLst>
              <a:path w="78" h="71" extrusionOk="0">
                <a:moveTo>
                  <a:pt x="17" y="66"/>
                </a:moveTo>
                <a:lnTo>
                  <a:pt x="17" y="66"/>
                </a:lnTo>
                <a:cubicBezTo>
                  <a:pt x="36" y="50"/>
                  <a:pt x="55" y="35"/>
                  <a:pt x="74" y="18"/>
                </a:cubicBezTo>
                <a:lnTo>
                  <a:pt x="74" y="18"/>
                </a:lnTo>
                <a:cubicBezTo>
                  <a:pt x="77" y="15"/>
                  <a:pt x="77" y="8"/>
                  <a:pt x="74" y="5"/>
                </a:cubicBezTo>
                <a:lnTo>
                  <a:pt x="74" y="5"/>
                </a:lnTo>
                <a:cubicBezTo>
                  <a:pt x="70" y="0"/>
                  <a:pt x="64" y="0"/>
                  <a:pt x="59" y="5"/>
                </a:cubicBezTo>
                <a:lnTo>
                  <a:pt x="59" y="5"/>
                </a:lnTo>
                <a:cubicBezTo>
                  <a:pt x="41" y="21"/>
                  <a:pt x="22" y="36"/>
                  <a:pt x="4" y="53"/>
                </a:cubicBezTo>
                <a:lnTo>
                  <a:pt x="4" y="53"/>
                </a:lnTo>
                <a:cubicBezTo>
                  <a:pt x="0" y="55"/>
                  <a:pt x="0" y="63"/>
                  <a:pt x="4" y="66"/>
                </a:cubicBezTo>
                <a:lnTo>
                  <a:pt x="4" y="66"/>
                </a:lnTo>
                <a:cubicBezTo>
                  <a:pt x="8" y="70"/>
                  <a:pt x="13" y="70"/>
                  <a:pt x="17" y="6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476" name="Google Shape;476;p29"/>
          <p:cNvGrpSpPr/>
          <p:nvPr/>
        </p:nvGrpSpPr>
        <p:grpSpPr>
          <a:xfrm>
            <a:off x="-1954989" y="0"/>
            <a:ext cx="6064376" cy="5143260"/>
            <a:chOff x="-2266954" y="0"/>
            <a:chExt cx="6064376" cy="5143260"/>
          </a:xfrm>
        </p:grpSpPr>
        <p:grpSp>
          <p:nvGrpSpPr>
            <p:cNvPr id="477" name="Google Shape;477;p29"/>
            <p:cNvGrpSpPr/>
            <p:nvPr/>
          </p:nvGrpSpPr>
          <p:grpSpPr>
            <a:xfrm>
              <a:off x="-2266954" y="0"/>
              <a:ext cx="6064376" cy="5143260"/>
              <a:chOff x="-2343083" y="-1"/>
              <a:chExt cx="5940807" cy="5090825"/>
            </a:xfrm>
          </p:grpSpPr>
          <p:sp>
            <p:nvSpPr>
              <p:cNvPr id="478" name="Google Shape;478;p29"/>
              <p:cNvSpPr/>
              <p:nvPr/>
            </p:nvSpPr>
            <p:spPr>
              <a:xfrm flipH="1">
                <a:off x="2476644" y="78106"/>
                <a:ext cx="179187" cy="192974"/>
              </a:xfrm>
              <a:custGeom>
                <a:avLst/>
                <a:gdLst/>
                <a:ahLst/>
                <a:cxnLst/>
                <a:rect l="l" t="t" r="r" b="b"/>
                <a:pathLst>
                  <a:path w="171" h="184" extrusionOk="0">
                    <a:moveTo>
                      <a:pt x="164" y="0"/>
                    </a:moveTo>
                    <a:lnTo>
                      <a:pt x="164" y="0"/>
                    </a:lnTo>
                    <a:cubicBezTo>
                      <a:pt x="170" y="4"/>
                      <a:pt x="165" y="14"/>
                      <a:pt x="160" y="19"/>
                    </a:cubicBezTo>
                    <a:lnTo>
                      <a:pt x="160" y="19"/>
                    </a:lnTo>
                    <a:cubicBezTo>
                      <a:pt x="110" y="77"/>
                      <a:pt x="58" y="132"/>
                      <a:pt x="0" y="183"/>
                    </a:cubicBezTo>
                    <a:lnTo>
                      <a:pt x="164" y="0"/>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9" name="Google Shape;479;p29"/>
              <p:cNvSpPr/>
              <p:nvPr/>
            </p:nvSpPr>
            <p:spPr>
              <a:xfrm flipH="1">
                <a:off x="2453671" y="59728"/>
                <a:ext cx="271080" cy="275675"/>
              </a:xfrm>
              <a:custGeom>
                <a:avLst/>
                <a:gdLst/>
                <a:ahLst/>
                <a:cxnLst/>
                <a:rect l="l" t="t" r="r" b="b"/>
                <a:pathLst>
                  <a:path w="259" h="264" extrusionOk="0">
                    <a:moveTo>
                      <a:pt x="215" y="7"/>
                    </a:moveTo>
                    <a:lnTo>
                      <a:pt x="215" y="7"/>
                    </a:lnTo>
                    <a:cubicBezTo>
                      <a:pt x="151" y="58"/>
                      <a:pt x="97" y="120"/>
                      <a:pt x="37" y="176"/>
                    </a:cubicBezTo>
                    <a:lnTo>
                      <a:pt x="37" y="176"/>
                    </a:lnTo>
                    <a:cubicBezTo>
                      <a:pt x="0" y="210"/>
                      <a:pt x="55" y="263"/>
                      <a:pt x="91" y="231"/>
                    </a:cubicBezTo>
                    <a:lnTo>
                      <a:pt x="91" y="231"/>
                    </a:lnTo>
                    <a:cubicBezTo>
                      <a:pt x="128" y="198"/>
                      <a:pt x="165" y="163"/>
                      <a:pt x="197" y="126"/>
                    </a:cubicBezTo>
                    <a:lnTo>
                      <a:pt x="197" y="126"/>
                    </a:lnTo>
                    <a:cubicBezTo>
                      <a:pt x="219" y="100"/>
                      <a:pt x="258" y="64"/>
                      <a:pt x="255" y="25"/>
                    </a:cubicBezTo>
                    <a:lnTo>
                      <a:pt x="255" y="25"/>
                    </a:lnTo>
                    <a:cubicBezTo>
                      <a:pt x="254" y="14"/>
                      <a:pt x="244" y="0"/>
                      <a:pt x="230" y="1"/>
                    </a:cubicBezTo>
                    <a:lnTo>
                      <a:pt x="230" y="1"/>
                    </a:lnTo>
                    <a:cubicBezTo>
                      <a:pt x="224" y="2"/>
                      <a:pt x="219" y="3"/>
                      <a:pt x="215" y="7"/>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0" name="Google Shape;480;p29"/>
              <p:cNvSpPr/>
              <p:nvPr/>
            </p:nvSpPr>
            <p:spPr>
              <a:xfrm flipH="1">
                <a:off x="2462861" y="105674"/>
                <a:ext cx="59728" cy="156216"/>
              </a:xfrm>
              <a:custGeom>
                <a:avLst/>
                <a:gdLst/>
                <a:ahLst/>
                <a:cxnLst/>
                <a:rect l="l" t="t" r="r" b="b"/>
                <a:pathLst>
                  <a:path w="57" h="149" extrusionOk="0">
                    <a:moveTo>
                      <a:pt x="56" y="0"/>
                    </a:moveTo>
                    <a:lnTo>
                      <a:pt x="56" y="0"/>
                    </a:lnTo>
                    <a:cubicBezTo>
                      <a:pt x="41" y="50"/>
                      <a:pt x="22" y="99"/>
                      <a:pt x="0" y="148"/>
                    </a:cubicBezTo>
                    <a:lnTo>
                      <a:pt x="56" y="0"/>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1" name="Google Shape;481;p29"/>
              <p:cNvSpPr/>
              <p:nvPr/>
            </p:nvSpPr>
            <p:spPr>
              <a:xfrm flipH="1">
                <a:off x="2430698" y="68917"/>
                <a:ext cx="137838" cy="248109"/>
              </a:xfrm>
              <a:custGeom>
                <a:avLst/>
                <a:gdLst/>
                <a:ahLst/>
                <a:cxnLst/>
                <a:rect l="l" t="t" r="r" b="b"/>
                <a:pathLst>
                  <a:path w="131" h="237" extrusionOk="0">
                    <a:moveTo>
                      <a:pt x="82" y="27"/>
                    </a:moveTo>
                    <a:lnTo>
                      <a:pt x="82" y="27"/>
                    </a:lnTo>
                    <a:cubicBezTo>
                      <a:pt x="59" y="77"/>
                      <a:pt x="35" y="126"/>
                      <a:pt x="14" y="177"/>
                    </a:cubicBezTo>
                    <a:lnTo>
                      <a:pt x="14" y="177"/>
                    </a:lnTo>
                    <a:cubicBezTo>
                      <a:pt x="0" y="212"/>
                      <a:pt x="57" y="236"/>
                      <a:pt x="74" y="203"/>
                    </a:cubicBezTo>
                    <a:lnTo>
                      <a:pt x="74" y="203"/>
                    </a:lnTo>
                    <a:cubicBezTo>
                      <a:pt x="99" y="151"/>
                      <a:pt x="115" y="102"/>
                      <a:pt x="125" y="44"/>
                    </a:cubicBezTo>
                    <a:lnTo>
                      <a:pt x="125" y="44"/>
                    </a:lnTo>
                    <a:cubicBezTo>
                      <a:pt x="130" y="20"/>
                      <a:pt x="94" y="0"/>
                      <a:pt x="82" y="27"/>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2" name="Google Shape;482;p29"/>
              <p:cNvSpPr/>
              <p:nvPr/>
            </p:nvSpPr>
            <p:spPr>
              <a:xfrm flipH="1">
                <a:off x="3216374" y="87295"/>
                <a:ext cx="381350" cy="330811"/>
              </a:xfrm>
              <a:custGeom>
                <a:avLst/>
                <a:gdLst/>
                <a:ahLst/>
                <a:cxnLst/>
                <a:rect l="l" t="t" r="r" b="b"/>
                <a:pathLst>
                  <a:path w="365" h="318" extrusionOk="0">
                    <a:moveTo>
                      <a:pt x="4" y="23"/>
                    </a:moveTo>
                    <a:lnTo>
                      <a:pt x="4" y="23"/>
                    </a:lnTo>
                    <a:cubicBezTo>
                      <a:pt x="41" y="172"/>
                      <a:pt x="164" y="259"/>
                      <a:pt x="305" y="306"/>
                    </a:cubicBezTo>
                    <a:lnTo>
                      <a:pt x="305" y="306"/>
                    </a:lnTo>
                    <a:cubicBezTo>
                      <a:pt x="340" y="317"/>
                      <a:pt x="364" y="261"/>
                      <a:pt x="330" y="246"/>
                    </a:cubicBezTo>
                    <a:lnTo>
                      <a:pt x="330" y="246"/>
                    </a:lnTo>
                    <a:cubicBezTo>
                      <a:pt x="216" y="195"/>
                      <a:pt x="62" y="155"/>
                      <a:pt x="27" y="17"/>
                    </a:cubicBezTo>
                    <a:lnTo>
                      <a:pt x="27" y="17"/>
                    </a:lnTo>
                    <a:cubicBezTo>
                      <a:pt x="24" y="0"/>
                      <a:pt x="0" y="8"/>
                      <a:pt x="4" y="2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3" name="Google Shape;483;p29"/>
              <p:cNvSpPr/>
              <p:nvPr/>
            </p:nvSpPr>
            <p:spPr>
              <a:xfrm flipH="1">
                <a:off x="1130426" y="537566"/>
                <a:ext cx="220540" cy="101081"/>
              </a:xfrm>
              <a:custGeom>
                <a:avLst/>
                <a:gdLst/>
                <a:ahLst/>
                <a:cxnLst/>
                <a:rect l="l" t="t" r="r" b="b"/>
                <a:pathLst>
                  <a:path w="211" h="96" extrusionOk="0">
                    <a:moveTo>
                      <a:pt x="210" y="0"/>
                    </a:moveTo>
                    <a:lnTo>
                      <a:pt x="210" y="0"/>
                    </a:lnTo>
                    <a:cubicBezTo>
                      <a:pt x="146" y="43"/>
                      <a:pt x="75" y="75"/>
                      <a:pt x="0" y="95"/>
                    </a:cubicBezTo>
                    <a:lnTo>
                      <a:pt x="210" y="0"/>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4" name="Google Shape;484;p29"/>
              <p:cNvSpPr/>
              <p:nvPr/>
            </p:nvSpPr>
            <p:spPr>
              <a:xfrm flipH="1">
                <a:off x="1121240" y="514594"/>
                <a:ext cx="280269" cy="165406"/>
              </a:xfrm>
              <a:custGeom>
                <a:avLst/>
                <a:gdLst/>
                <a:ahLst/>
                <a:cxnLst/>
                <a:rect l="l" t="t" r="r" b="b"/>
                <a:pathLst>
                  <a:path w="271" h="159" extrusionOk="0">
                    <a:moveTo>
                      <a:pt x="261" y="10"/>
                    </a:moveTo>
                    <a:lnTo>
                      <a:pt x="261" y="10"/>
                    </a:lnTo>
                    <a:cubicBezTo>
                      <a:pt x="230" y="0"/>
                      <a:pt x="193" y="24"/>
                      <a:pt x="166" y="36"/>
                    </a:cubicBezTo>
                    <a:lnTo>
                      <a:pt x="166" y="36"/>
                    </a:lnTo>
                    <a:cubicBezTo>
                      <a:pt x="124" y="56"/>
                      <a:pt x="84" y="74"/>
                      <a:pt x="39" y="87"/>
                    </a:cubicBezTo>
                    <a:lnTo>
                      <a:pt x="39" y="87"/>
                    </a:lnTo>
                    <a:cubicBezTo>
                      <a:pt x="0" y="98"/>
                      <a:pt x="17" y="158"/>
                      <a:pt x="57" y="147"/>
                    </a:cubicBezTo>
                    <a:lnTo>
                      <a:pt x="57" y="147"/>
                    </a:lnTo>
                    <a:cubicBezTo>
                      <a:pt x="104" y="136"/>
                      <a:pt x="150" y="121"/>
                      <a:pt x="193" y="97"/>
                    </a:cubicBezTo>
                    <a:lnTo>
                      <a:pt x="193" y="97"/>
                    </a:lnTo>
                    <a:cubicBezTo>
                      <a:pt x="224" y="82"/>
                      <a:pt x="267" y="59"/>
                      <a:pt x="269" y="22"/>
                    </a:cubicBezTo>
                    <a:lnTo>
                      <a:pt x="269" y="22"/>
                    </a:lnTo>
                    <a:cubicBezTo>
                      <a:pt x="270" y="16"/>
                      <a:pt x="266" y="11"/>
                      <a:pt x="261" y="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5" name="Google Shape;485;p29"/>
              <p:cNvSpPr/>
              <p:nvPr/>
            </p:nvSpPr>
            <p:spPr>
              <a:xfrm flipH="1">
                <a:off x="1171779" y="542162"/>
                <a:ext cx="73513" cy="183784"/>
              </a:xfrm>
              <a:custGeom>
                <a:avLst/>
                <a:gdLst/>
                <a:ahLst/>
                <a:cxnLst/>
                <a:rect l="l" t="t" r="r" b="b"/>
                <a:pathLst>
                  <a:path w="72" h="175" extrusionOk="0">
                    <a:moveTo>
                      <a:pt x="71" y="0"/>
                    </a:moveTo>
                    <a:lnTo>
                      <a:pt x="71" y="0"/>
                    </a:lnTo>
                    <a:cubicBezTo>
                      <a:pt x="26" y="46"/>
                      <a:pt x="0" y="110"/>
                      <a:pt x="4" y="174"/>
                    </a:cubicBezTo>
                    <a:lnTo>
                      <a:pt x="71" y="0"/>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6" name="Google Shape;486;p29"/>
              <p:cNvSpPr/>
              <p:nvPr/>
            </p:nvSpPr>
            <p:spPr>
              <a:xfrm flipH="1">
                <a:off x="1144212" y="519187"/>
                <a:ext cx="137838" cy="252701"/>
              </a:xfrm>
              <a:custGeom>
                <a:avLst/>
                <a:gdLst/>
                <a:ahLst/>
                <a:cxnLst/>
                <a:rect l="l" t="t" r="r" b="b"/>
                <a:pathLst>
                  <a:path w="134" h="241" extrusionOk="0">
                    <a:moveTo>
                      <a:pt x="100" y="8"/>
                    </a:moveTo>
                    <a:lnTo>
                      <a:pt x="100" y="8"/>
                    </a:lnTo>
                    <a:cubicBezTo>
                      <a:pt x="36" y="42"/>
                      <a:pt x="0" y="127"/>
                      <a:pt x="7" y="197"/>
                    </a:cubicBezTo>
                    <a:lnTo>
                      <a:pt x="7" y="197"/>
                    </a:lnTo>
                    <a:cubicBezTo>
                      <a:pt x="12" y="239"/>
                      <a:pt x="71" y="240"/>
                      <a:pt x="74" y="197"/>
                    </a:cubicBezTo>
                    <a:lnTo>
                      <a:pt x="74" y="197"/>
                    </a:lnTo>
                    <a:cubicBezTo>
                      <a:pt x="79" y="136"/>
                      <a:pt x="98" y="88"/>
                      <a:pt x="124" y="33"/>
                    </a:cubicBezTo>
                    <a:lnTo>
                      <a:pt x="124" y="33"/>
                    </a:lnTo>
                    <a:cubicBezTo>
                      <a:pt x="133" y="17"/>
                      <a:pt x="116" y="0"/>
                      <a:pt x="100" y="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7" name="Google Shape;487;p29"/>
              <p:cNvSpPr/>
              <p:nvPr/>
            </p:nvSpPr>
            <p:spPr>
              <a:xfrm flipH="1">
                <a:off x="533131" y="464052"/>
                <a:ext cx="468647" cy="289458"/>
              </a:xfrm>
              <a:custGeom>
                <a:avLst/>
                <a:gdLst/>
                <a:ahLst/>
                <a:cxnLst/>
                <a:rect l="l" t="t" r="r" b="b"/>
                <a:pathLst>
                  <a:path w="450" h="278" extrusionOk="0">
                    <a:moveTo>
                      <a:pt x="20" y="250"/>
                    </a:moveTo>
                    <a:lnTo>
                      <a:pt x="20" y="250"/>
                    </a:lnTo>
                    <a:cubicBezTo>
                      <a:pt x="182" y="277"/>
                      <a:pt x="332" y="220"/>
                      <a:pt x="422" y="80"/>
                    </a:cubicBezTo>
                    <a:lnTo>
                      <a:pt x="422" y="80"/>
                    </a:lnTo>
                    <a:cubicBezTo>
                      <a:pt x="449" y="38"/>
                      <a:pt x="382" y="0"/>
                      <a:pt x="355" y="40"/>
                    </a:cubicBezTo>
                    <a:lnTo>
                      <a:pt x="355" y="40"/>
                    </a:lnTo>
                    <a:cubicBezTo>
                      <a:pt x="285" y="150"/>
                      <a:pt x="157" y="222"/>
                      <a:pt x="25" y="213"/>
                    </a:cubicBezTo>
                    <a:lnTo>
                      <a:pt x="25" y="213"/>
                    </a:lnTo>
                    <a:cubicBezTo>
                      <a:pt x="4" y="212"/>
                      <a:pt x="0" y="247"/>
                      <a:pt x="20" y="2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8" name="Google Shape;488;p29"/>
              <p:cNvSpPr/>
              <p:nvPr/>
            </p:nvSpPr>
            <p:spPr>
              <a:xfrm flipH="1">
                <a:off x="1530157" y="395135"/>
                <a:ext cx="165405" cy="78107"/>
              </a:xfrm>
              <a:custGeom>
                <a:avLst/>
                <a:gdLst/>
                <a:ahLst/>
                <a:cxnLst/>
                <a:rect l="l" t="t" r="r" b="b"/>
                <a:pathLst>
                  <a:path w="160" h="76" extrusionOk="0">
                    <a:moveTo>
                      <a:pt x="0" y="0"/>
                    </a:moveTo>
                    <a:lnTo>
                      <a:pt x="0" y="0"/>
                    </a:lnTo>
                    <a:cubicBezTo>
                      <a:pt x="44" y="38"/>
                      <a:pt x="100" y="64"/>
                      <a:pt x="159" y="75"/>
                    </a:cubicBezTo>
                    <a:lnTo>
                      <a:pt x="0" y="0"/>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9" name="Google Shape;489;p29"/>
              <p:cNvSpPr/>
              <p:nvPr/>
            </p:nvSpPr>
            <p:spPr>
              <a:xfrm flipH="1">
                <a:off x="1484211" y="376756"/>
                <a:ext cx="234323" cy="133242"/>
              </a:xfrm>
              <a:custGeom>
                <a:avLst/>
                <a:gdLst/>
                <a:ahLst/>
                <a:cxnLst/>
                <a:rect l="l" t="t" r="r" b="b"/>
                <a:pathLst>
                  <a:path w="226" h="126" extrusionOk="0">
                    <a:moveTo>
                      <a:pt x="9" y="26"/>
                    </a:moveTo>
                    <a:lnTo>
                      <a:pt x="9" y="26"/>
                    </a:lnTo>
                    <a:cubicBezTo>
                      <a:pt x="48" y="82"/>
                      <a:pt x="106" y="110"/>
                      <a:pt x="172" y="120"/>
                    </a:cubicBezTo>
                    <a:lnTo>
                      <a:pt x="172" y="120"/>
                    </a:lnTo>
                    <a:cubicBezTo>
                      <a:pt x="209" y="125"/>
                      <a:pt x="225" y="73"/>
                      <a:pt x="188" y="65"/>
                    </a:cubicBezTo>
                    <a:lnTo>
                      <a:pt x="188" y="65"/>
                    </a:lnTo>
                    <a:cubicBezTo>
                      <a:pt x="133" y="53"/>
                      <a:pt x="80" y="28"/>
                      <a:pt x="29" y="6"/>
                    </a:cubicBezTo>
                    <a:lnTo>
                      <a:pt x="29" y="6"/>
                    </a:lnTo>
                    <a:cubicBezTo>
                      <a:pt x="18" y="0"/>
                      <a:pt x="0" y="12"/>
                      <a:pt x="9" y="26"/>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0" name="Google Shape;490;p29"/>
              <p:cNvSpPr/>
              <p:nvPr/>
            </p:nvSpPr>
            <p:spPr>
              <a:xfrm flipH="1">
                <a:off x="-716599" y="808648"/>
                <a:ext cx="408919" cy="105674"/>
              </a:xfrm>
              <a:custGeom>
                <a:avLst/>
                <a:gdLst/>
                <a:ahLst/>
                <a:cxnLst/>
                <a:rect l="l" t="t" r="r" b="b"/>
                <a:pathLst>
                  <a:path w="393" h="100" extrusionOk="0">
                    <a:moveTo>
                      <a:pt x="0" y="0"/>
                    </a:moveTo>
                    <a:lnTo>
                      <a:pt x="0" y="0"/>
                    </a:lnTo>
                    <a:cubicBezTo>
                      <a:pt x="32" y="41"/>
                      <a:pt x="86" y="57"/>
                      <a:pt x="137" y="69"/>
                    </a:cubicBezTo>
                    <a:lnTo>
                      <a:pt x="137" y="69"/>
                    </a:lnTo>
                    <a:cubicBezTo>
                      <a:pt x="221" y="86"/>
                      <a:pt x="306" y="97"/>
                      <a:pt x="392" y="99"/>
                    </a:cubicBezTo>
                    <a:lnTo>
                      <a:pt x="0" y="0"/>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1" name="Google Shape;491;p29"/>
              <p:cNvSpPr/>
              <p:nvPr/>
            </p:nvSpPr>
            <p:spPr>
              <a:xfrm flipH="1">
                <a:off x="-767141" y="790270"/>
                <a:ext cx="477839" cy="165405"/>
              </a:xfrm>
              <a:custGeom>
                <a:avLst/>
                <a:gdLst/>
                <a:ahLst/>
                <a:cxnLst/>
                <a:rect l="l" t="t" r="r" b="b"/>
                <a:pathLst>
                  <a:path w="457" h="157" extrusionOk="0">
                    <a:moveTo>
                      <a:pt x="4" y="22"/>
                    </a:moveTo>
                    <a:lnTo>
                      <a:pt x="4" y="22"/>
                    </a:lnTo>
                    <a:cubicBezTo>
                      <a:pt x="30" y="84"/>
                      <a:pt x="94" y="104"/>
                      <a:pt x="154" y="119"/>
                    </a:cubicBezTo>
                    <a:lnTo>
                      <a:pt x="154" y="119"/>
                    </a:lnTo>
                    <a:cubicBezTo>
                      <a:pt x="236" y="139"/>
                      <a:pt x="323" y="150"/>
                      <a:pt x="406" y="155"/>
                    </a:cubicBezTo>
                    <a:lnTo>
                      <a:pt x="406" y="155"/>
                    </a:lnTo>
                    <a:cubicBezTo>
                      <a:pt x="455" y="156"/>
                      <a:pt x="456" y="77"/>
                      <a:pt x="406" y="76"/>
                    </a:cubicBezTo>
                    <a:lnTo>
                      <a:pt x="406" y="76"/>
                    </a:lnTo>
                    <a:cubicBezTo>
                      <a:pt x="277" y="75"/>
                      <a:pt x="137" y="67"/>
                      <a:pt x="21" y="6"/>
                    </a:cubicBezTo>
                    <a:lnTo>
                      <a:pt x="21" y="6"/>
                    </a:lnTo>
                    <a:cubicBezTo>
                      <a:pt x="9" y="0"/>
                      <a:pt x="0" y="12"/>
                      <a:pt x="4" y="2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2" name="Google Shape;492;p29"/>
              <p:cNvSpPr/>
              <p:nvPr/>
            </p:nvSpPr>
            <p:spPr>
              <a:xfrm flipH="1">
                <a:off x="-1364436" y="390539"/>
                <a:ext cx="169998" cy="307836"/>
              </a:xfrm>
              <a:custGeom>
                <a:avLst/>
                <a:gdLst/>
                <a:ahLst/>
                <a:cxnLst/>
                <a:rect l="l" t="t" r="r" b="b"/>
                <a:pathLst>
                  <a:path w="161" h="294" extrusionOk="0">
                    <a:moveTo>
                      <a:pt x="160" y="0"/>
                    </a:moveTo>
                    <a:lnTo>
                      <a:pt x="160" y="0"/>
                    </a:lnTo>
                    <a:cubicBezTo>
                      <a:pt x="70" y="72"/>
                      <a:pt x="12" y="179"/>
                      <a:pt x="0" y="293"/>
                    </a:cubicBezTo>
                    <a:lnTo>
                      <a:pt x="160" y="0"/>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3" name="Google Shape;493;p29"/>
              <p:cNvSpPr/>
              <p:nvPr/>
            </p:nvSpPr>
            <p:spPr>
              <a:xfrm flipH="1">
                <a:off x="-1373626" y="376756"/>
                <a:ext cx="225134" cy="381349"/>
              </a:xfrm>
              <a:custGeom>
                <a:avLst/>
                <a:gdLst/>
                <a:ahLst/>
                <a:cxnLst/>
                <a:rect l="l" t="t" r="r" b="b"/>
                <a:pathLst>
                  <a:path w="216" h="364" extrusionOk="0">
                    <a:moveTo>
                      <a:pt x="201" y="1"/>
                    </a:moveTo>
                    <a:lnTo>
                      <a:pt x="201" y="1"/>
                    </a:lnTo>
                    <a:cubicBezTo>
                      <a:pt x="140" y="0"/>
                      <a:pt x="93" y="62"/>
                      <a:pt x="63" y="108"/>
                    </a:cubicBezTo>
                    <a:lnTo>
                      <a:pt x="63" y="108"/>
                    </a:lnTo>
                    <a:cubicBezTo>
                      <a:pt x="23" y="167"/>
                      <a:pt x="0" y="235"/>
                      <a:pt x="0" y="307"/>
                    </a:cubicBezTo>
                    <a:lnTo>
                      <a:pt x="0" y="307"/>
                    </a:lnTo>
                    <a:cubicBezTo>
                      <a:pt x="0" y="351"/>
                      <a:pt x="69" y="363"/>
                      <a:pt x="81" y="318"/>
                    </a:cubicBezTo>
                    <a:lnTo>
                      <a:pt x="81" y="318"/>
                    </a:lnTo>
                    <a:cubicBezTo>
                      <a:pt x="95" y="260"/>
                      <a:pt x="110" y="202"/>
                      <a:pt x="138" y="151"/>
                    </a:cubicBezTo>
                    <a:lnTo>
                      <a:pt x="138" y="151"/>
                    </a:lnTo>
                    <a:cubicBezTo>
                      <a:pt x="161" y="108"/>
                      <a:pt x="205" y="67"/>
                      <a:pt x="212" y="18"/>
                    </a:cubicBezTo>
                    <a:lnTo>
                      <a:pt x="212" y="18"/>
                    </a:lnTo>
                    <a:cubicBezTo>
                      <a:pt x="215" y="10"/>
                      <a:pt x="209" y="1"/>
                      <a:pt x="201" y="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4" name="Google Shape;494;p29"/>
              <p:cNvSpPr/>
              <p:nvPr/>
            </p:nvSpPr>
            <p:spPr>
              <a:xfrm flipH="1">
                <a:off x="-1369030" y="404324"/>
                <a:ext cx="32161" cy="243512"/>
              </a:xfrm>
              <a:custGeom>
                <a:avLst/>
                <a:gdLst/>
                <a:ahLst/>
                <a:cxnLst/>
                <a:rect l="l" t="t" r="r" b="b"/>
                <a:pathLst>
                  <a:path w="32" h="234" extrusionOk="0">
                    <a:moveTo>
                      <a:pt x="31" y="0"/>
                    </a:moveTo>
                    <a:lnTo>
                      <a:pt x="31" y="0"/>
                    </a:lnTo>
                    <a:cubicBezTo>
                      <a:pt x="8" y="33"/>
                      <a:pt x="0" y="75"/>
                      <a:pt x="0" y="114"/>
                    </a:cubicBezTo>
                    <a:lnTo>
                      <a:pt x="0" y="114"/>
                    </a:lnTo>
                    <a:cubicBezTo>
                      <a:pt x="1" y="156"/>
                      <a:pt x="9" y="195"/>
                      <a:pt x="18" y="233"/>
                    </a:cubicBezTo>
                    <a:lnTo>
                      <a:pt x="31" y="0"/>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5" name="Google Shape;495;p29"/>
              <p:cNvSpPr/>
              <p:nvPr/>
            </p:nvSpPr>
            <p:spPr>
              <a:xfrm flipH="1">
                <a:off x="-1424165" y="349189"/>
                <a:ext cx="142431" cy="367567"/>
              </a:xfrm>
              <a:custGeom>
                <a:avLst/>
                <a:gdLst/>
                <a:ahLst/>
                <a:cxnLst/>
                <a:rect l="l" t="t" r="r" b="b"/>
                <a:pathLst>
                  <a:path w="137" h="353" extrusionOk="0">
                    <a:moveTo>
                      <a:pt x="56" y="35"/>
                    </a:moveTo>
                    <a:lnTo>
                      <a:pt x="56" y="35"/>
                    </a:lnTo>
                    <a:cubicBezTo>
                      <a:pt x="0" y="118"/>
                      <a:pt x="7" y="205"/>
                      <a:pt x="31" y="298"/>
                    </a:cubicBezTo>
                    <a:lnTo>
                      <a:pt x="31" y="298"/>
                    </a:lnTo>
                    <a:cubicBezTo>
                      <a:pt x="44" y="352"/>
                      <a:pt x="124" y="329"/>
                      <a:pt x="113" y="275"/>
                    </a:cubicBezTo>
                    <a:lnTo>
                      <a:pt x="113" y="275"/>
                    </a:lnTo>
                    <a:cubicBezTo>
                      <a:pt x="101" y="210"/>
                      <a:pt x="79" y="131"/>
                      <a:pt x="114" y="69"/>
                    </a:cubicBezTo>
                    <a:lnTo>
                      <a:pt x="114" y="69"/>
                    </a:lnTo>
                    <a:cubicBezTo>
                      <a:pt x="136" y="31"/>
                      <a:pt x="81" y="0"/>
                      <a:pt x="56" y="3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6" name="Google Shape;496;p29"/>
              <p:cNvSpPr/>
              <p:nvPr/>
            </p:nvSpPr>
            <p:spPr>
              <a:xfrm flipH="1">
                <a:off x="-1810114" y="422702"/>
                <a:ext cx="192973" cy="22972"/>
              </a:xfrm>
              <a:custGeom>
                <a:avLst/>
                <a:gdLst/>
                <a:ahLst/>
                <a:cxnLst/>
                <a:rect l="l" t="t" r="r" b="b"/>
                <a:pathLst>
                  <a:path w="184" h="20" extrusionOk="0">
                    <a:moveTo>
                      <a:pt x="0" y="0"/>
                    </a:moveTo>
                    <a:lnTo>
                      <a:pt x="0" y="0"/>
                    </a:lnTo>
                    <a:cubicBezTo>
                      <a:pt x="60" y="16"/>
                      <a:pt x="124" y="19"/>
                      <a:pt x="183" y="4"/>
                    </a:cubicBezTo>
                    <a:lnTo>
                      <a:pt x="0" y="0"/>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7" name="Google Shape;497;p29"/>
              <p:cNvSpPr/>
              <p:nvPr/>
            </p:nvSpPr>
            <p:spPr>
              <a:xfrm flipH="1">
                <a:off x="-1842274" y="399728"/>
                <a:ext cx="238918" cy="68918"/>
              </a:xfrm>
              <a:custGeom>
                <a:avLst/>
                <a:gdLst/>
                <a:ahLst/>
                <a:cxnLst/>
                <a:rect l="l" t="t" r="r" b="b"/>
                <a:pathLst>
                  <a:path w="230" h="68" extrusionOk="0">
                    <a:moveTo>
                      <a:pt x="12" y="33"/>
                    </a:moveTo>
                    <a:lnTo>
                      <a:pt x="12" y="33"/>
                    </a:lnTo>
                    <a:cubicBezTo>
                      <a:pt x="75" y="59"/>
                      <a:pt x="139" y="67"/>
                      <a:pt x="205" y="47"/>
                    </a:cubicBezTo>
                    <a:lnTo>
                      <a:pt x="205" y="47"/>
                    </a:lnTo>
                    <a:cubicBezTo>
                      <a:pt x="229" y="41"/>
                      <a:pt x="225" y="0"/>
                      <a:pt x="198" y="2"/>
                    </a:cubicBezTo>
                    <a:lnTo>
                      <a:pt x="198" y="2"/>
                    </a:lnTo>
                    <a:cubicBezTo>
                      <a:pt x="138" y="10"/>
                      <a:pt x="76" y="15"/>
                      <a:pt x="15" y="8"/>
                    </a:cubicBezTo>
                    <a:lnTo>
                      <a:pt x="15" y="8"/>
                    </a:lnTo>
                    <a:cubicBezTo>
                      <a:pt x="0" y="6"/>
                      <a:pt x="0" y="27"/>
                      <a:pt x="12" y="3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8" name="Google Shape;498;p29"/>
              <p:cNvSpPr/>
              <p:nvPr/>
            </p:nvSpPr>
            <p:spPr>
              <a:xfrm flipH="1">
                <a:off x="-2310923" y="183783"/>
                <a:ext cx="211351" cy="147027"/>
              </a:xfrm>
              <a:custGeom>
                <a:avLst/>
                <a:gdLst/>
                <a:ahLst/>
                <a:cxnLst/>
                <a:rect l="l" t="t" r="r" b="b"/>
                <a:pathLst>
                  <a:path w="204" h="140" extrusionOk="0">
                    <a:moveTo>
                      <a:pt x="0" y="139"/>
                    </a:moveTo>
                    <a:lnTo>
                      <a:pt x="0" y="139"/>
                    </a:lnTo>
                    <a:cubicBezTo>
                      <a:pt x="82" y="120"/>
                      <a:pt x="155" y="69"/>
                      <a:pt x="203" y="0"/>
                    </a:cubicBezTo>
                    <a:lnTo>
                      <a:pt x="0" y="139"/>
                    </a:lnTo>
                  </a:path>
                </a:pathLst>
              </a:custGeom>
              <a:solidFill>
                <a:srgbClr val="60554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9" name="Google Shape;499;p29"/>
              <p:cNvSpPr/>
              <p:nvPr/>
            </p:nvSpPr>
            <p:spPr>
              <a:xfrm flipH="1">
                <a:off x="-2343083" y="151620"/>
                <a:ext cx="261890" cy="197566"/>
              </a:xfrm>
              <a:custGeom>
                <a:avLst/>
                <a:gdLst/>
                <a:ahLst/>
                <a:cxnLst/>
                <a:rect l="l" t="t" r="r" b="b"/>
                <a:pathLst>
                  <a:path w="253" h="188" extrusionOk="0">
                    <a:moveTo>
                      <a:pt x="16" y="183"/>
                    </a:moveTo>
                    <a:lnTo>
                      <a:pt x="16" y="183"/>
                    </a:lnTo>
                    <a:cubicBezTo>
                      <a:pt x="42" y="183"/>
                      <a:pt x="58" y="187"/>
                      <a:pt x="84" y="180"/>
                    </a:cubicBezTo>
                    <a:lnTo>
                      <a:pt x="84" y="180"/>
                    </a:lnTo>
                    <a:cubicBezTo>
                      <a:pt x="108" y="173"/>
                      <a:pt x="133" y="162"/>
                      <a:pt x="154" y="146"/>
                    </a:cubicBezTo>
                    <a:lnTo>
                      <a:pt x="154" y="146"/>
                    </a:lnTo>
                    <a:cubicBezTo>
                      <a:pt x="195" y="120"/>
                      <a:pt x="226" y="85"/>
                      <a:pt x="243" y="38"/>
                    </a:cubicBezTo>
                    <a:lnTo>
                      <a:pt x="243" y="38"/>
                    </a:lnTo>
                    <a:cubicBezTo>
                      <a:pt x="252" y="11"/>
                      <a:pt x="219" y="0"/>
                      <a:pt x="202" y="13"/>
                    </a:cubicBezTo>
                    <a:lnTo>
                      <a:pt x="202" y="13"/>
                    </a:lnTo>
                    <a:cubicBezTo>
                      <a:pt x="170" y="39"/>
                      <a:pt x="141" y="69"/>
                      <a:pt x="107" y="92"/>
                    </a:cubicBezTo>
                    <a:lnTo>
                      <a:pt x="107" y="92"/>
                    </a:lnTo>
                    <a:cubicBezTo>
                      <a:pt x="92" y="102"/>
                      <a:pt x="76" y="113"/>
                      <a:pt x="59" y="122"/>
                    </a:cubicBezTo>
                    <a:lnTo>
                      <a:pt x="59" y="122"/>
                    </a:lnTo>
                    <a:cubicBezTo>
                      <a:pt x="43" y="134"/>
                      <a:pt x="28" y="149"/>
                      <a:pt x="10" y="159"/>
                    </a:cubicBezTo>
                    <a:lnTo>
                      <a:pt x="10" y="159"/>
                    </a:lnTo>
                    <a:cubicBezTo>
                      <a:pt x="0" y="165"/>
                      <a:pt x="5" y="182"/>
                      <a:pt x="16" y="18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0" name="Google Shape;500;p29"/>
              <p:cNvSpPr/>
              <p:nvPr/>
            </p:nvSpPr>
            <p:spPr>
              <a:xfrm flipH="1">
                <a:off x="-2315517" y="-1"/>
                <a:ext cx="4815132" cy="882161"/>
              </a:xfrm>
              <a:custGeom>
                <a:avLst/>
                <a:gdLst/>
                <a:ahLst/>
                <a:cxnLst/>
                <a:rect l="l" t="t" r="r" b="b"/>
                <a:pathLst>
                  <a:path w="4623" h="847" extrusionOk="0">
                    <a:moveTo>
                      <a:pt x="1" y="0"/>
                    </a:moveTo>
                    <a:lnTo>
                      <a:pt x="1" y="0"/>
                    </a:lnTo>
                    <a:cubicBezTo>
                      <a:pt x="0" y="176"/>
                      <a:pt x="131" y="409"/>
                      <a:pt x="543" y="332"/>
                    </a:cubicBezTo>
                    <a:lnTo>
                      <a:pt x="543" y="332"/>
                    </a:lnTo>
                    <a:cubicBezTo>
                      <a:pt x="957" y="255"/>
                      <a:pt x="864" y="469"/>
                      <a:pt x="1300" y="589"/>
                    </a:cubicBezTo>
                    <a:lnTo>
                      <a:pt x="1300" y="589"/>
                    </a:lnTo>
                    <a:cubicBezTo>
                      <a:pt x="1733" y="710"/>
                      <a:pt x="1713" y="400"/>
                      <a:pt x="2083" y="406"/>
                    </a:cubicBezTo>
                    <a:lnTo>
                      <a:pt x="2083" y="406"/>
                    </a:lnTo>
                    <a:cubicBezTo>
                      <a:pt x="2456" y="411"/>
                      <a:pt x="2563" y="846"/>
                      <a:pt x="3083" y="780"/>
                    </a:cubicBezTo>
                    <a:lnTo>
                      <a:pt x="3083" y="780"/>
                    </a:lnTo>
                    <a:cubicBezTo>
                      <a:pt x="3604" y="713"/>
                      <a:pt x="3515" y="375"/>
                      <a:pt x="3912" y="365"/>
                    </a:cubicBezTo>
                    <a:lnTo>
                      <a:pt x="3912" y="365"/>
                    </a:lnTo>
                    <a:cubicBezTo>
                      <a:pt x="4309" y="355"/>
                      <a:pt x="4554" y="188"/>
                      <a:pt x="4622" y="2"/>
                    </a:cubicBezTo>
                    <a:lnTo>
                      <a:pt x="1"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1" name="Google Shape;501;p29"/>
              <p:cNvSpPr/>
              <p:nvPr/>
            </p:nvSpPr>
            <p:spPr>
              <a:xfrm flipH="1">
                <a:off x="-1672271" y="-1"/>
                <a:ext cx="2802697" cy="5090825"/>
              </a:xfrm>
              <a:custGeom>
                <a:avLst/>
                <a:gdLst/>
                <a:ahLst/>
                <a:cxnLst/>
                <a:rect l="l" t="t" r="r" b="b"/>
                <a:pathLst>
                  <a:path w="2688" h="4887" extrusionOk="0">
                    <a:moveTo>
                      <a:pt x="193" y="0"/>
                    </a:moveTo>
                    <a:lnTo>
                      <a:pt x="193" y="0"/>
                    </a:lnTo>
                    <a:cubicBezTo>
                      <a:pt x="200" y="218"/>
                      <a:pt x="347" y="345"/>
                      <a:pt x="441" y="559"/>
                    </a:cubicBezTo>
                    <a:lnTo>
                      <a:pt x="441" y="559"/>
                    </a:lnTo>
                    <a:cubicBezTo>
                      <a:pt x="536" y="773"/>
                      <a:pt x="412" y="1179"/>
                      <a:pt x="441" y="1514"/>
                    </a:cubicBezTo>
                    <a:lnTo>
                      <a:pt x="441" y="1514"/>
                    </a:lnTo>
                    <a:cubicBezTo>
                      <a:pt x="460" y="1728"/>
                      <a:pt x="622" y="1959"/>
                      <a:pt x="605" y="2343"/>
                    </a:cubicBezTo>
                    <a:lnTo>
                      <a:pt x="605" y="2343"/>
                    </a:lnTo>
                    <a:cubicBezTo>
                      <a:pt x="588" y="2726"/>
                      <a:pt x="1006" y="3093"/>
                      <a:pt x="971" y="3664"/>
                    </a:cubicBezTo>
                    <a:lnTo>
                      <a:pt x="971" y="3664"/>
                    </a:lnTo>
                    <a:cubicBezTo>
                      <a:pt x="937" y="4236"/>
                      <a:pt x="906" y="4562"/>
                      <a:pt x="475" y="4724"/>
                    </a:cubicBezTo>
                    <a:lnTo>
                      <a:pt x="475" y="4724"/>
                    </a:lnTo>
                    <a:cubicBezTo>
                      <a:pt x="43" y="4886"/>
                      <a:pt x="0" y="4886"/>
                      <a:pt x="0" y="4886"/>
                    </a:cubicBezTo>
                    <a:lnTo>
                      <a:pt x="2687" y="4886"/>
                    </a:lnTo>
                    <a:lnTo>
                      <a:pt x="2687" y="4886"/>
                    </a:lnTo>
                    <a:cubicBezTo>
                      <a:pt x="2687" y="4886"/>
                      <a:pt x="2381" y="4710"/>
                      <a:pt x="2359" y="4160"/>
                    </a:cubicBezTo>
                    <a:lnTo>
                      <a:pt x="2359" y="4160"/>
                    </a:lnTo>
                    <a:cubicBezTo>
                      <a:pt x="2335" y="3582"/>
                      <a:pt x="2100" y="2827"/>
                      <a:pt x="1940" y="2590"/>
                    </a:cubicBezTo>
                    <a:lnTo>
                      <a:pt x="1940" y="2590"/>
                    </a:lnTo>
                    <a:cubicBezTo>
                      <a:pt x="1631" y="2129"/>
                      <a:pt x="1398" y="1754"/>
                      <a:pt x="1364" y="1318"/>
                    </a:cubicBezTo>
                    <a:lnTo>
                      <a:pt x="1364" y="1318"/>
                    </a:lnTo>
                    <a:cubicBezTo>
                      <a:pt x="1329" y="883"/>
                      <a:pt x="1286" y="550"/>
                      <a:pt x="1092" y="345"/>
                    </a:cubicBezTo>
                    <a:lnTo>
                      <a:pt x="1092" y="345"/>
                    </a:lnTo>
                    <a:cubicBezTo>
                      <a:pt x="899" y="141"/>
                      <a:pt x="874" y="0"/>
                      <a:pt x="874" y="0"/>
                    </a:cubicBezTo>
                    <a:lnTo>
                      <a:pt x="193"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2" name="Google Shape;502;p29"/>
              <p:cNvSpPr/>
              <p:nvPr/>
            </p:nvSpPr>
            <p:spPr>
              <a:xfrm flipH="1">
                <a:off x="-1364436" y="-1"/>
                <a:ext cx="1167026" cy="1709188"/>
              </a:xfrm>
              <a:custGeom>
                <a:avLst/>
                <a:gdLst/>
                <a:ahLst/>
                <a:cxnLst/>
                <a:rect l="l" t="t" r="r" b="b"/>
                <a:pathLst>
                  <a:path w="1122" h="1641" extrusionOk="0">
                    <a:moveTo>
                      <a:pt x="944" y="0"/>
                    </a:moveTo>
                    <a:lnTo>
                      <a:pt x="944" y="0"/>
                    </a:lnTo>
                    <a:cubicBezTo>
                      <a:pt x="663" y="74"/>
                      <a:pt x="383" y="203"/>
                      <a:pt x="370" y="413"/>
                    </a:cubicBezTo>
                    <a:lnTo>
                      <a:pt x="370" y="413"/>
                    </a:lnTo>
                    <a:cubicBezTo>
                      <a:pt x="355" y="623"/>
                      <a:pt x="348" y="1004"/>
                      <a:pt x="0" y="1151"/>
                    </a:cubicBezTo>
                    <a:lnTo>
                      <a:pt x="87" y="1640"/>
                    </a:lnTo>
                    <a:lnTo>
                      <a:pt x="87" y="1640"/>
                    </a:lnTo>
                    <a:cubicBezTo>
                      <a:pt x="87" y="1640"/>
                      <a:pt x="475" y="1177"/>
                      <a:pt x="496" y="779"/>
                    </a:cubicBezTo>
                    <a:lnTo>
                      <a:pt x="496" y="779"/>
                    </a:lnTo>
                    <a:cubicBezTo>
                      <a:pt x="517" y="381"/>
                      <a:pt x="478" y="183"/>
                      <a:pt x="1121" y="0"/>
                    </a:cubicBezTo>
                    <a:lnTo>
                      <a:pt x="944"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3" name="Google Shape;503;p29"/>
              <p:cNvSpPr/>
              <p:nvPr/>
            </p:nvSpPr>
            <p:spPr>
              <a:xfrm flipH="1">
                <a:off x="-2021467" y="-1"/>
                <a:ext cx="1341623" cy="987840"/>
              </a:xfrm>
              <a:custGeom>
                <a:avLst/>
                <a:gdLst/>
                <a:ahLst/>
                <a:cxnLst/>
                <a:rect l="l" t="t" r="r" b="b"/>
                <a:pathLst>
                  <a:path w="1289" h="948" extrusionOk="0">
                    <a:moveTo>
                      <a:pt x="47" y="524"/>
                    </a:moveTo>
                    <a:lnTo>
                      <a:pt x="47" y="524"/>
                    </a:lnTo>
                    <a:cubicBezTo>
                      <a:pt x="204" y="308"/>
                      <a:pt x="426" y="253"/>
                      <a:pt x="699" y="216"/>
                    </a:cubicBezTo>
                    <a:lnTo>
                      <a:pt x="699" y="216"/>
                    </a:lnTo>
                    <a:cubicBezTo>
                      <a:pt x="971" y="179"/>
                      <a:pt x="1172" y="0"/>
                      <a:pt x="1172" y="0"/>
                    </a:cubicBezTo>
                    <a:lnTo>
                      <a:pt x="1288" y="0"/>
                    </a:lnTo>
                    <a:lnTo>
                      <a:pt x="1288" y="0"/>
                    </a:lnTo>
                    <a:cubicBezTo>
                      <a:pt x="1288" y="0"/>
                      <a:pt x="1016" y="286"/>
                      <a:pt x="610" y="314"/>
                    </a:cubicBezTo>
                    <a:lnTo>
                      <a:pt x="610" y="314"/>
                    </a:lnTo>
                    <a:cubicBezTo>
                      <a:pt x="204" y="340"/>
                      <a:pt x="0" y="947"/>
                      <a:pt x="0" y="947"/>
                    </a:cubicBezTo>
                    <a:lnTo>
                      <a:pt x="47" y="524"/>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4" name="Google Shape;504;p29"/>
              <p:cNvSpPr/>
              <p:nvPr/>
            </p:nvSpPr>
            <p:spPr>
              <a:xfrm flipH="1">
                <a:off x="528540" y="-1"/>
                <a:ext cx="1750535" cy="2118111"/>
              </a:xfrm>
              <a:custGeom>
                <a:avLst/>
                <a:gdLst/>
                <a:ahLst/>
                <a:cxnLst/>
                <a:rect l="l" t="t" r="r" b="b"/>
                <a:pathLst>
                  <a:path w="1681" h="2034" extrusionOk="0">
                    <a:moveTo>
                      <a:pt x="1680" y="2033"/>
                    </a:moveTo>
                    <a:lnTo>
                      <a:pt x="1680" y="2033"/>
                    </a:lnTo>
                    <a:cubicBezTo>
                      <a:pt x="1612" y="1790"/>
                      <a:pt x="1352" y="1493"/>
                      <a:pt x="1089" y="1349"/>
                    </a:cubicBezTo>
                    <a:lnTo>
                      <a:pt x="1089" y="1349"/>
                    </a:lnTo>
                    <a:cubicBezTo>
                      <a:pt x="825" y="1206"/>
                      <a:pt x="376" y="859"/>
                      <a:pt x="343" y="540"/>
                    </a:cubicBezTo>
                    <a:lnTo>
                      <a:pt x="343" y="540"/>
                    </a:lnTo>
                    <a:cubicBezTo>
                      <a:pt x="310" y="219"/>
                      <a:pt x="0" y="0"/>
                      <a:pt x="0" y="0"/>
                    </a:cubicBezTo>
                    <a:lnTo>
                      <a:pt x="216" y="0"/>
                    </a:lnTo>
                    <a:lnTo>
                      <a:pt x="216" y="0"/>
                    </a:lnTo>
                    <a:cubicBezTo>
                      <a:pt x="216" y="0"/>
                      <a:pt x="438" y="147"/>
                      <a:pt x="502" y="546"/>
                    </a:cubicBezTo>
                    <a:lnTo>
                      <a:pt x="502" y="546"/>
                    </a:lnTo>
                    <a:cubicBezTo>
                      <a:pt x="566" y="946"/>
                      <a:pt x="910" y="977"/>
                      <a:pt x="1089" y="985"/>
                    </a:cubicBezTo>
                    <a:lnTo>
                      <a:pt x="1089" y="985"/>
                    </a:lnTo>
                    <a:cubicBezTo>
                      <a:pt x="1267" y="990"/>
                      <a:pt x="1499" y="1068"/>
                      <a:pt x="1680" y="1435"/>
                    </a:cubicBezTo>
                    <a:lnTo>
                      <a:pt x="1680" y="2033"/>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5" name="Google Shape;505;p29"/>
              <p:cNvSpPr/>
              <p:nvPr/>
            </p:nvSpPr>
            <p:spPr>
              <a:xfrm flipH="1">
                <a:off x="1769072" y="-1"/>
                <a:ext cx="1456488" cy="891352"/>
              </a:xfrm>
              <a:custGeom>
                <a:avLst/>
                <a:gdLst/>
                <a:ahLst/>
                <a:cxnLst/>
                <a:rect l="l" t="t" r="r" b="b"/>
                <a:pathLst>
                  <a:path w="1399" h="855" extrusionOk="0">
                    <a:moveTo>
                      <a:pt x="1398" y="854"/>
                    </a:moveTo>
                    <a:lnTo>
                      <a:pt x="1398" y="854"/>
                    </a:lnTo>
                    <a:cubicBezTo>
                      <a:pt x="1180" y="695"/>
                      <a:pt x="909" y="580"/>
                      <a:pt x="534" y="471"/>
                    </a:cubicBezTo>
                    <a:lnTo>
                      <a:pt x="534" y="471"/>
                    </a:lnTo>
                    <a:cubicBezTo>
                      <a:pt x="157" y="361"/>
                      <a:pt x="0" y="0"/>
                      <a:pt x="0" y="0"/>
                    </a:cubicBezTo>
                    <a:lnTo>
                      <a:pt x="117" y="0"/>
                    </a:lnTo>
                    <a:lnTo>
                      <a:pt x="117" y="0"/>
                    </a:lnTo>
                    <a:cubicBezTo>
                      <a:pt x="117" y="0"/>
                      <a:pt x="236" y="310"/>
                      <a:pt x="599" y="316"/>
                    </a:cubicBezTo>
                    <a:lnTo>
                      <a:pt x="599" y="316"/>
                    </a:lnTo>
                    <a:cubicBezTo>
                      <a:pt x="961" y="323"/>
                      <a:pt x="1272" y="525"/>
                      <a:pt x="1331" y="597"/>
                    </a:cubicBezTo>
                    <a:lnTo>
                      <a:pt x="1398" y="854"/>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6" name="Google Shape;506;p29"/>
              <p:cNvSpPr/>
              <p:nvPr/>
            </p:nvSpPr>
            <p:spPr>
              <a:xfrm flipH="1">
                <a:off x="758264" y="-1"/>
                <a:ext cx="771893" cy="422704"/>
              </a:xfrm>
              <a:custGeom>
                <a:avLst/>
                <a:gdLst/>
                <a:ahLst/>
                <a:cxnLst/>
                <a:rect l="l" t="t" r="r" b="b"/>
                <a:pathLst>
                  <a:path w="742" h="406" extrusionOk="0">
                    <a:moveTo>
                      <a:pt x="741" y="405"/>
                    </a:moveTo>
                    <a:lnTo>
                      <a:pt x="741" y="405"/>
                    </a:lnTo>
                    <a:cubicBezTo>
                      <a:pt x="580" y="311"/>
                      <a:pt x="129" y="242"/>
                      <a:pt x="0" y="0"/>
                    </a:cubicBezTo>
                    <a:lnTo>
                      <a:pt x="122" y="0"/>
                    </a:lnTo>
                    <a:lnTo>
                      <a:pt x="122" y="0"/>
                    </a:lnTo>
                    <a:cubicBezTo>
                      <a:pt x="122" y="0"/>
                      <a:pt x="295" y="237"/>
                      <a:pt x="673" y="203"/>
                    </a:cubicBezTo>
                    <a:lnTo>
                      <a:pt x="741" y="405"/>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7" name="Google Shape;507;p29"/>
              <p:cNvSpPr/>
              <p:nvPr/>
            </p:nvSpPr>
            <p:spPr>
              <a:xfrm flipH="1">
                <a:off x="-585653" y="1153241"/>
                <a:ext cx="500810" cy="1042972"/>
              </a:xfrm>
              <a:custGeom>
                <a:avLst/>
                <a:gdLst/>
                <a:ahLst/>
                <a:cxnLst/>
                <a:rect l="l" t="t" r="r" b="b"/>
                <a:pathLst>
                  <a:path w="481" h="1002" extrusionOk="0">
                    <a:moveTo>
                      <a:pt x="122" y="11"/>
                    </a:moveTo>
                    <a:lnTo>
                      <a:pt x="122" y="11"/>
                    </a:lnTo>
                    <a:cubicBezTo>
                      <a:pt x="0" y="284"/>
                      <a:pt x="50" y="624"/>
                      <a:pt x="255" y="844"/>
                    </a:cubicBezTo>
                    <a:lnTo>
                      <a:pt x="255" y="844"/>
                    </a:lnTo>
                    <a:cubicBezTo>
                      <a:pt x="312" y="908"/>
                      <a:pt x="382" y="958"/>
                      <a:pt x="458" y="995"/>
                    </a:cubicBezTo>
                    <a:lnTo>
                      <a:pt x="458" y="995"/>
                    </a:lnTo>
                    <a:cubicBezTo>
                      <a:pt x="470" y="1001"/>
                      <a:pt x="480" y="983"/>
                      <a:pt x="468" y="978"/>
                    </a:cubicBezTo>
                    <a:lnTo>
                      <a:pt x="468" y="978"/>
                    </a:lnTo>
                    <a:cubicBezTo>
                      <a:pt x="200" y="849"/>
                      <a:pt x="55" y="553"/>
                      <a:pt x="79" y="261"/>
                    </a:cubicBezTo>
                    <a:lnTo>
                      <a:pt x="79" y="261"/>
                    </a:lnTo>
                    <a:cubicBezTo>
                      <a:pt x="86" y="178"/>
                      <a:pt x="105" y="98"/>
                      <a:pt x="139" y="22"/>
                    </a:cubicBezTo>
                    <a:lnTo>
                      <a:pt x="139" y="22"/>
                    </a:lnTo>
                    <a:cubicBezTo>
                      <a:pt x="145" y="10"/>
                      <a:pt x="128" y="0"/>
                      <a:pt x="122" y="1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8" name="Google Shape;508;p29"/>
              <p:cNvSpPr/>
              <p:nvPr/>
            </p:nvSpPr>
            <p:spPr>
              <a:xfrm flipH="1">
                <a:off x="-656869" y="381349"/>
                <a:ext cx="266486" cy="679998"/>
              </a:xfrm>
              <a:custGeom>
                <a:avLst/>
                <a:gdLst/>
                <a:ahLst/>
                <a:cxnLst/>
                <a:rect l="l" t="t" r="r" b="b"/>
                <a:pathLst>
                  <a:path w="257" h="653" extrusionOk="0">
                    <a:moveTo>
                      <a:pt x="21" y="646"/>
                    </a:moveTo>
                    <a:lnTo>
                      <a:pt x="21" y="646"/>
                    </a:lnTo>
                    <a:cubicBezTo>
                      <a:pt x="185" y="546"/>
                      <a:pt x="256" y="352"/>
                      <a:pt x="236" y="165"/>
                    </a:cubicBezTo>
                    <a:lnTo>
                      <a:pt x="236" y="165"/>
                    </a:lnTo>
                    <a:cubicBezTo>
                      <a:pt x="230" y="113"/>
                      <a:pt x="217" y="61"/>
                      <a:pt x="197" y="12"/>
                    </a:cubicBezTo>
                    <a:lnTo>
                      <a:pt x="197" y="12"/>
                    </a:lnTo>
                    <a:cubicBezTo>
                      <a:pt x="194" y="0"/>
                      <a:pt x="174" y="4"/>
                      <a:pt x="179" y="16"/>
                    </a:cubicBezTo>
                    <a:lnTo>
                      <a:pt x="179" y="16"/>
                    </a:lnTo>
                    <a:cubicBezTo>
                      <a:pt x="242" y="180"/>
                      <a:pt x="235" y="379"/>
                      <a:pt x="127" y="522"/>
                    </a:cubicBezTo>
                    <a:lnTo>
                      <a:pt x="127" y="522"/>
                    </a:lnTo>
                    <a:cubicBezTo>
                      <a:pt x="96" y="564"/>
                      <a:pt x="56" y="601"/>
                      <a:pt x="11" y="628"/>
                    </a:cubicBezTo>
                    <a:lnTo>
                      <a:pt x="11" y="628"/>
                    </a:lnTo>
                    <a:cubicBezTo>
                      <a:pt x="0" y="635"/>
                      <a:pt x="9" y="652"/>
                      <a:pt x="21" y="64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9" name="Google Shape;509;p29"/>
              <p:cNvSpPr/>
              <p:nvPr/>
            </p:nvSpPr>
            <p:spPr>
              <a:xfrm flipH="1">
                <a:off x="-803896" y="404324"/>
                <a:ext cx="156216" cy="381351"/>
              </a:xfrm>
              <a:custGeom>
                <a:avLst/>
                <a:gdLst/>
                <a:ahLst/>
                <a:cxnLst/>
                <a:rect l="l" t="t" r="r" b="b"/>
                <a:pathLst>
                  <a:path w="152" h="365" extrusionOk="0">
                    <a:moveTo>
                      <a:pt x="126" y="12"/>
                    </a:moveTo>
                    <a:lnTo>
                      <a:pt x="126" y="12"/>
                    </a:lnTo>
                    <a:cubicBezTo>
                      <a:pt x="62" y="114"/>
                      <a:pt x="14" y="230"/>
                      <a:pt x="1" y="351"/>
                    </a:cubicBezTo>
                    <a:lnTo>
                      <a:pt x="1" y="351"/>
                    </a:lnTo>
                    <a:cubicBezTo>
                      <a:pt x="0" y="364"/>
                      <a:pt x="20" y="364"/>
                      <a:pt x="22" y="351"/>
                    </a:cubicBezTo>
                    <a:lnTo>
                      <a:pt x="22" y="351"/>
                    </a:lnTo>
                    <a:cubicBezTo>
                      <a:pt x="34" y="233"/>
                      <a:pt x="81" y="121"/>
                      <a:pt x="144" y="21"/>
                    </a:cubicBezTo>
                    <a:lnTo>
                      <a:pt x="144" y="21"/>
                    </a:lnTo>
                    <a:cubicBezTo>
                      <a:pt x="151" y="11"/>
                      <a:pt x="133" y="0"/>
                      <a:pt x="126" y="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0" name="Google Shape;510;p29"/>
              <p:cNvSpPr/>
              <p:nvPr/>
            </p:nvSpPr>
            <p:spPr>
              <a:xfrm flipH="1">
                <a:off x="-38893" y="91891"/>
                <a:ext cx="307835" cy="376759"/>
              </a:xfrm>
              <a:custGeom>
                <a:avLst/>
                <a:gdLst/>
                <a:ahLst/>
                <a:cxnLst/>
                <a:rect l="l" t="t" r="r" b="b"/>
                <a:pathLst>
                  <a:path w="296" h="363" extrusionOk="0">
                    <a:moveTo>
                      <a:pt x="3" y="17"/>
                    </a:moveTo>
                    <a:lnTo>
                      <a:pt x="3" y="17"/>
                    </a:lnTo>
                    <a:cubicBezTo>
                      <a:pt x="54" y="156"/>
                      <a:pt x="150" y="276"/>
                      <a:pt x="274" y="356"/>
                    </a:cubicBezTo>
                    <a:lnTo>
                      <a:pt x="274" y="356"/>
                    </a:lnTo>
                    <a:cubicBezTo>
                      <a:pt x="286" y="362"/>
                      <a:pt x="295" y="346"/>
                      <a:pt x="284" y="339"/>
                    </a:cubicBezTo>
                    <a:lnTo>
                      <a:pt x="284" y="339"/>
                    </a:lnTo>
                    <a:cubicBezTo>
                      <a:pt x="164" y="262"/>
                      <a:pt x="72" y="146"/>
                      <a:pt x="23" y="12"/>
                    </a:cubicBezTo>
                    <a:lnTo>
                      <a:pt x="23" y="12"/>
                    </a:lnTo>
                    <a:cubicBezTo>
                      <a:pt x="19" y="0"/>
                      <a:pt x="0" y="6"/>
                      <a:pt x="3" y="1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1" name="Google Shape;511;p29"/>
              <p:cNvSpPr/>
              <p:nvPr/>
            </p:nvSpPr>
            <p:spPr>
              <a:xfrm flipH="1">
                <a:off x="627321" y="45945"/>
                <a:ext cx="192972" cy="505405"/>
              </a:xfrm>
              <a:custGeom>
                <a:avLst/>
                <a:gdLst/>
                <a:ahLst/>
                <a:cxnLst/>
                <a:rect l="l" t="t" r="r" b="b"/>
                <a:pathLst>
                  <a:path w="187" h="484" extrusionOk="0">
                    <a:moveTo>
                      <a:pt x="7" y="21"/>
                    </a:moveTo>
                    <a:lnTo>
                      <a:pt x="7" y="21"/>
                    </a:lnTo>
                    <a:cubicBezTo>
                      <a:pt x="96" y="155"/>
                      <a:pt x="159" y="309"/>
                      <a:pt x="166" y="471"/>
                    </a:cubicBezTo>
                    <a:lnTo>
                      <a:pt x="166" y="471"/>
                    </a:lnTo>
                    <a:cubicBezTo>
                      <a:pt x="166" y="483"/>
                      <a:pt x="186" y="483"/>
                      <a:pt x="186" y="471"/>
                    </a:cubicBezTo>
                    <a:lnTo>
                      <a:pt x="186" y="471"/>
                    </a:lnTo>
                    <a:cubicBezTo>
                      <a:pt x="179" y="305"/>
                      <a:pt x="116" y="149"/>
                      <a:pt x="25" y="11"/>
                    </a:cubicBezTo>
                    <a:lnTo>
                      <a:pt x="25" y="11"/>
                    </a:lnTo>
                    <a:cubicBezTo>
                      <a:pt x="18" y="0"/>
                      <a:pt x="0" y="11"/>
                      <a:pt x="7" y="2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2" name="Google Shape;512;p29"/>
              <p:cNvSpPr/>
              <p:nvPr/>
            </p:nvSpPr>
            <p:spPr>
              <a:xfrm flipH="1">
                <a:off x="500969" y="1318647"/>
                <a:ext cx="105674" cy="473239"/>
              </a:xfrm>
              <a:custGeom>
                <a:avLst/>
                <a:gdLst/>
                <a:ahLst/>
                <a:cxnLst/>
                <a:rect l="l" t="t" r="r" b="b"/>
                <a:pathLst>
                  <a:path w="103" h="454" extrusionOk="0">
                    <a:moveTo>
                      <a:pt x="4" y="17"/>
                    </a:moveTo>
                    <a:lnTo>
                      <a:pt x="4" y="17"/>
                    </a:lnTo>
                    <a:cubicBezTo>
                      <a:pt x="48" y="154"/>
                      <a:pt x="68" y="297"/>
                      <a:pt x="80" y="441"/>
                    </a:cubicBezTo>
                    <a:lnTo>
                      <a:pt x="80" y="441"/>
                    </a:lnTo>
                    <a:cubicBezTo>
                      <a:pt x="82" y="453"/>
                      <a:pt x="102" y="453"/>
                      <a:pt x="100" y="441"/>
                    </a:cubicBezTo>
                    <a:lnTo>
                      <a:pt x="100" y="441"/>
                    </a:lnTo>
                    <a:cubicBezTo>
                      <a:pt x="88" y="296"/>
                      <a:pt x="68" y="151"/>
                      <a:pt x="24" y="11"/>
                    </a:cubicBezTo>
                    <a:lnTo>
                      <a:pt x="24" y="11"/>
                    </a:lnTo>
                    <a:cubicBezTo>
                      <a:pt x="19" y="0"/>
                      <a:pt x="0" y="4"/>
                      <a:pt x="4" y="1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3" name="Google Shape;513;p29"/>
              <p:cNvSpPr/>
              <p:nvPr/>
            </p:nvSpPr>
            <p:spPr>
              <a:xfrm flipH="1">
                <a:off x="-22815" y="4015676"/>
                <a:ext cx="91892" cy="335403"/>
              </a:xfrm>
              <a:custGeom>
                <a:avLst/>
                <a:gdLst/>
                <a:ahLst/>
                <a:cxnLst/>
                <a:rect l="l" t="t" r="r" b="b"/>
                <a:pathLst>
                  <a:path w="87" h="324" extrusionOk="0">
                    <a:moveTo>
                      <a:pt x="61" y="13"/>
                    </a:moveTo>
                    <a:lnTo>
                      <a:pt x="61" y="13"/>
                    </a:lnTo>
                    <a:cubicBezTo>
                      <a:pt x="66" y="112"/>
                      <a:pt x="51" y="213"/>
                      <a:pt x="6" y="302"/>
                    </a:cubicBezTo>
                    <a:lnTo>
                      <a:pt x="6" y="302"/>
                    </a:lnTo>
                    <a:cubicBezTo>
                      <a:pt x="0" y="313"/>
                      <a:pt x="17" y="323"/>
                      <a:pt x="22" y="312"/>
                    </a:cubicBezTo>
                    <a:lnTo>
                      <a:pt x="22" y="312"/>
                    </a:lnTo>
                    <a:cubicBezTo>
                      <a:pt x="70" y="220"/>
                      <a:pt x="86" y="116"/>
                      <a:pt x="81" y="13"/>
                    </a:cubicBezTo>
                    <a:lnTo>
                      <a:pt x="81" y="13"/>
                    </a:lnTo>
                    <a:cubicBezTo>
                      <a:pt x="79" y="0"/>
                      <a:pt x="60" y="0"/>
                      <a:pt x="61" y="1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4" name="Google Shape;514;p29"/>
              <p:cNvSpPr/>
              <p:nvPr/>
            </p:nvSpPr>
            <p:spPr>
              <a:xfrm flipH="1">
                <a:off x="-911869" y="670810"/>
                <a:ext cx="997027" cy="2090538"/>
              </a:xfrm>
              <a:custGeom>
                <a:avLst/>
                <a:gdLst/>
                <a:ahLst/>
                <a:cxnLst/>
                <a:rect l="l" t="t" r="r" b="b"/>
                <a:pathLst>
                  <a:path w="955" h="2005" extrusionOk="0">
                    <a:moveTo>
                      <a:pt x="216" y="12"/>
                    </a:moveTo>
                    <a:lnTo>
                      <a:pt x="216" y="12"/>
                    </a:lnTo>
                    <a:cubicBezTo>
                      <a:pt x="84" y="300"/>
                      <a:pt x="0" y="623"/>
                      <a:pt x="58" y="940"/>
                    </a:cubicBezTo>
                    <a:lnTo>
                      <a:pt x="58" y="940"/>
                    </a:lnTo>
                    <a:cubicBezTo>
                      <a:pt x="108" y="1223"/>
                      <a:pt x="292" y="1454"/>
                      <a:pt x="505" y="1637"/>
                    </a:cubicBezTo>
                    <a:lnTo>
                      <a:pt x="505" y="1637"/>
                    </a:lnTo>
                    <a:cubicBezTo>
                      <a:pt x="646" y="1757"/>
                      <a:pt x="798" y="1864"/>
                      <a:pt x="931" y="1995"/>
                    </a:cubicBezTo>
                    <a:lnTo>
                      <a:pt x="931" y="1995"/>
                    </a:lnTo>
                    <a:cubicBezTo>
                      <a:pt x="939" y="2004"/>
                      <a:pt x="954" y="1990"/>
                      <a:pt x="945" y="1981"/>
                    </a:cubicBezTo>
                    <a:lnTo>
                      <a:pt x="945" y="1981"/>
                    </a:lnTo>
                    <a:cubicBezTo>
                      <a:pt x="729" y="1769"/>
                      <a:pt x="463" y="1613"/>
                      <a:pt x="276" y="1371"/>
                    </a:cubicBezTo>
                    <a:lnTo>
                      <a:pt x="276" y="1371"/>
                    </a:lnTo>
                    <a:cubicBezTo>
                      <a:pt x="193" y="1261"/>
                      <a:pt x="126" y="1136"/>
                      <a:pt x="91" y="1001"/>
                    </a:cubicBezTo>
                    <a:lnTo>
                      <a:pt x="91" y="1001"/>
                    </a:lnTo>
                    <a:cubicBezTo>
                      <a:pt x="53" y="848"/>
                      <a:pt x="52" y="686"/>
                      <a:pt x="75" y="531"/>
                    </a:cubicBezTo>
                    <a:lnTo>
                      <a:pt x="75" y="531"/>
                    </a:lnTo>
                    <a:cubicBezTo>
                      <a:pt x="102" y="355"/>
                      <a:pt x="158" y="184"/>
                      <a:pt x="232" y="22"/>
                    </a:cubicBezTo>
                    <a:lnTo>
                      <a:pt x="232" y="22"/>
                    </a:lnTo>
                    <a:cubicBezTo>
                      <a:pt x="238" y="11"/>
                      <a:pt x="221" y="0"/>
                      <a:pt x="216" y="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5" name="Google Shape;515;p29"/>
              <p:cNvSpPr/>
              <p:nvPr/>
            </p:nvSpPr>
            <p:spPr>
              <a:xfrm flipH="1">
                <a:off x="-181327" y="707567"/>
                <a:ext cx="588107" cy="2674058"/>
              </a:xfrm>
              <a:custGeom>
                <a:avLst/>
                <a:gdLst/>
                <a:ahLst/>
                <a:cxnLst/>
                <a:rect l="l" t="t" r="r" b="b"/>
                <a:pathLst>
                  <a:path w="565" h="2568" extrusionOk="0">
                    <a:moveTo>
                      <a:pt x="106" y="1935"/>
                    </a:moveTo>
                    <a:lnTo>
                      <a:pt x="106" y="1935"/>
                    </a:lnTo>
                    <a:cubicBezTo>
                      <a:pt x="121" y="1852"/>
                      <a:pt x="130" y="1768"/>
                      <a:pt x="133" y="1683"/>
                    </a:cubicBezTo>
                    <a:lnTo>
                      <a:pt x="133" y="1683"/>
                    </a:lnTo>
                    <a:cubicBezTo>
                      <a:pt x="137" y="1601"/>
                      <a:pt x="140" y="1517"/>
                      <a:pt x="137" y="1434"/>
                    </a:cubicBezTo>
                    <a:lnTo>
                      <a:pt x="137" y="1434"/>
                    </a:lnTo>
                    <a:cubicBezTo>
                      <a:pt x="134" y="1346"/>
                      <a:pt x="120" y="1257"/>
                      <a:pt x="109" y="1170"/>
                    </a:cubicBezTo>
                    <a:lnTo>
                      <a:pt x="109" y="1170"/>
                    </a:lnTo>
                    <a:cubicBezTo>
                      <a:pt x="98" y="1083"/>
                      <a:pt x="85" y="996"/>
                      <a:pt x="73" y="909"/>
                    </a:cubicBezTo>
                    <a:lnTo>
                      <a:pt x="73" y="909"/>
                    </a:lnTo>
                    <a:cubicBezTo>
                      <a:pt x="49" y="732"/>
                      <a:pt x="26" y="553"/>
                      <a:pt x="22" y="375"/>
                    </a:cubicBezTo>
                    <a:lnTo>
                      <a:pt x="22" y="375"/>
                    </a:lnTo>
                    <a:cubicBezTo>
                      <a:pt x="20" y="297"/>
                      <a:pt x="15" y="218"/>
                      <a:pt x="55" y="148"/>
                    </a:cubicBezTo>
                    <a:lnTo>
                      <a:pt x="55" y="148"/>
                    </a:lnTo>
                    <a:cubicBezTo>
                      <a:pt x="74" y="112"/>
                      <a:pt x="101" y="79"/>
                      <a:pt x="134" y="54"/>
                    </a:cubicBezTo>
                    <a:lnTo>
                      <a:pt x="134" y="54"/>
                    </a:lnTo>
                    <a:cubicBezTo>
                      <a:pt x="164" y="32"/>
                      <a:pt x="196" y="24"/>
                      <a:pt x="232" y="30"/>
                    </a:cubicBezTo>
                    <a:lnTo>
                      <a:pt x="232" y="30"/>
                    </a:lnTo>
                    <a:cubicBezTo>
                      <a:pt x="283" y="39"/>
                      <a:pt x="314" y="71"/>
                      <a:pt x="326" y="120"/>
                    </a:cubicBezTo>
                    <a:lnTo>
                      <a:pt x="326" y="120"/>
                    </a:lnTo>
                    <a:cubicBezTo>
                      <a:pt x="338" y="170"/>
                      <a:pt x="335" y="223"/>
                      <a:pt x="329" y="273"/>
                    </a:cubicBezTo>
                    <a:lnTo>
                      <a:pt x="329" y="273"/>
                    </a:lnTo>
                    <a:cubicBezTo>
                      <a:pt x="315" y="418"/>
                      <a:pt x="267" y="557"/>
                      <a:pt x="232" y="698"/>
                    </a:cubicBezTo>
                    <a:lnTo>
                      <a:pt x="232" y="698"/>
                    </a:lnTo>
                    <a:cubicBezTo>
                      <a:pt x="193" y="851"/>
                      <a:pt x="168" y="1009"/>
                      <a:pt x="187" y="1166"/>
                    </a:cubicBezTo>
                    <a:lnTo>
                      <a:pt x="187" y="1166"/>
                    </a:lnTo>
                    <a:cubicBezTo>
                      <a:pt x="204" y="1308"/>
                      <a:pt x="276" y="1442"/>
                      <a:pt x="343" y="1566"/>
                    </a:cubicBezTo>
                    <a:lnTo>
                      <a:pt x="343" y="1566"/>
                    </a:lnTo>
                    <a:cubicBezTo>
                      <a:pt x="410" y="1692"/>
                      <a:pt x="477" y="1817"/>
                      <a:pt x="510" y="1957"/>
                    </a:cubicBezTo>
                    <a:lnTo>
                      <a:pt x="510" y="1957"/>
                    </a:lnTo>
                    <a:cubicBezTo>
                      <a:pt x="519" y="1997"/>
                      <a:pt x="528" y="2037"/>
                      <a:pt x="532" y="2078"/>
                    </a:cubicBezTo>
                    <a:lnTo>
                      <a:pt x="532" y="2078"/>
                    </a:lnTo>
                    <a:cubicBezTo>
                      <a:pt x="535" y="2118"/>
                      <a:pt x="534" y="2158"/>
                      <a:pt x="530" y="2196"/>
                    </a:cubicBezTo>
                    <a:lnTo>
                      <a:pt x="530" y="2196"/>
                    </a:lnTo>
                    <a:cubicBezTo>
                      <a:pt x="521" y="2279"/>
                      <a:pt x="497" y="2361"/>
                      <a:pt x="463" y="2437"/>
                    </a:cubicBezTo>
                    <a:lnTo>
                      <a:pt x="463" y="2437"/>
                    </a:lnTo>
                    <a:cubicBezTo>
                      <a:pt x="446" y="2474"/>
                      <a:pt x="427" y="2510"/>
                      <a:pt x="407" y="2545"/>
                    </a:cubicBezTo>
                    <a:lnTo>
                      <a:pt x="407" y="2545"/>
                    </a:lnTo>
                    <a:cubicBezTo>
                      <a:pt x="401" y="2557"/>
                      <a:pt x="417" y="2567"/>
                      <a:pt x="424" y="2556"/>
                    </a:cubicBezTo>
                    <a:lnTo>
                      <a:pt x="424" y="2556"/>
                    </a:lnTo>
                    <a:cubicBezTo>
                      <a:pt x="506" y="2412"/>
                      <a:pt x="564" y="2249"/>
                      <a:pt x="552" y="2082"/>
                    </a:cubicBezTo>
                    <a:lnTo>
                      <a:pt x="552" y="2082"/>
                    </a:lnTo>
                    <a:cubicBezTo>
                      <a:pt x="547" y="2006"/>
                      <a:pt x="527" y="1929"/>
                      <a:pt x="503" y="1858"/>
                    </a:cubicBezTo>
                    <a:lnTo>
                      <a:pt x="503" y="1858"/>
                    </a:lnTo>
                    <a:cubicBezTo>
                      <a:pt x="480" y="1789"/>
                      <a:pt x="448" y="1725"/>
                      <a:pt x="415" y="1661"/>
                    </a:cubicBezTo>
                    <a:lnTo>
                      <a:pt x="415" y="1661"/>
                    </a:lnTo>
                    <a:cubicBezTo>
                      <a:pt x="347" y="1529"/>
                      <a:pt x="271" y="1402"/>
                      <a:pt x="229" y="1259"/>
                    </a:cubicBezTo>
                    <a:lnTo>
                      <a:pt x="229" y="1259"/>
                    </a:lnTo>
                    <a:cubicBezTo>
                      <a:pt x="181" y="1099"/>
                      <a:pt x="200" y="926"/>
                      <a:pt x="235" y="763"/>
                    </a:cubicBezTo>
                    <a:lnTo>
                      <a:pt x="235" y="763"/>
                    </a:lnTo>
                    <a:cubicBezTo>
                      <a:pt x="254" y="685"/>
                      <a:pt x="275" y="607"/>
                      <a:pt x="296" y="529"/>
                    </a:cubicBezTo>
                    <a:lnTo>
                      <a:pt x="296" y="529"/>
                    </a:lnTo>
                    <a:cubicBezTo>
                      <a:pt x="315" y="457"/>
                      <a:pt x="336" y="384"/>
                      <a:pt x="345" y="311"/>
                    </a:cubicBezTo>
                    <a:lnTo>
                      <a:pt x="345" y="311"/>
                    </a:lnTo>
                    <a:cubicBezTo>
                      <a:pt x="351" y="259"/>
                      <a:pt x="357" y="205"/>
                      <a:pt x="351" y="151"/>
                    </a:cubicBezTo>
                    <a:lnTo>
                      <a:pt x="351" y="151"/>
                    </a:lnTo>
                    <a:cubicBezTo>
                      <a:pt x="346" y="108"/>
                      <a:pt x="332" y="61"/>
                      <a:pt x="296" y="34"/>
                    </a:cubicBezTo>
                    <a:lnTo>
                      <a:pt x="296" y="34"/>
                    </a:lnTo>
                    <a:cubicBezTo>
                      <a:pt x="251" y="1"/>
                      <a:pt x="185" y="0"/>
                      <a:pt x="137" y="28"/>
                    </a:cubicBezTo>
                    <a:lnTo>
                      <a:pt x="137" y="28"/>
                    </a:lnTo>
                    <a:cubicBezTo>
                      <a:pt x="77" y="65"/>
                      <a:pt x="29" y="133"/>
                      <a:pt x="11" y="202"/>
                    </a:cubicBezTo>
                    <a:lnTo>
                      <a:pt x="11" y="202"/>
                    </a:lnTo>
                    <a:cubicBezTo>
                      <a:pt x="1" y="238"/>
                      <a:pt x="0" y="275"/>
                      <a:pt x="0" y="311"/>
                    </a:cubicBezTo>
                    <a:lnTo>
                      <a:pt x="0" y="311"/>
                    </a:lnTo>
                    <a:cubicBezTo>
                      <a:pt x="0" y="357"/>
                      <a:pt x="2" y="403"/>
                      <a:pt x="4" y="449"/>
                    </a:cubicBezTo>
                    <a:lnTo>
                      <a:pt x="4" y="449"/>
                    </a:lnTo>
                    <a:cubicBezTo>
                      <a:pt x="9" y="540"/>
                      <a:pt x="19" y="631"/>
                      <a:pt x="29" y="720"/>
                    </a:cubicBezTo>
                    <a:lnTo>
                      <a:pt x="29" y="720"/>
                    </a:lnTo>
                    <a:cubicBezTo>
                      <a:pt x="50" y="903"/>
                      <a:pt x="79" y="1086"/>
                      <a:pt x="100" y="1269"/>
                    </a:cubicBezTo>
                    <a:lnTo>
                      <a:pt x="100" y="1269"/>
                    </a:lnTo>
                    <a:cubicBezTo>
                      <a:pt x="106" y="1314"/>
                      <a:pt x="111" y="1360"/>
                      <a:pt x="114" y="1407"/>
                    </a:cubicBezTo>
                    <a:lnTo>
                      <a:pt x="114" y="1407"/>
                    </a:lnTo>
                    <a:cubicBezTo>
                      <a:pt x="117" y="1448"/>
                      <a:pt x="116" y="1491"/>
                      <a:pt x="116" y="1533"/>
                    </a:cubicBezTo>
                    <a:lnTo>
                      <a:pt x="116" y="1533"/>
                    </a:lnTo>
                    <a:cubicBezTo>
                      <a:pt x="115" y="1622"/>
                      <a:pt x="113" y="1710"/>
                      <a:pt x="105" y="1798"/>
                    </a:cubicBezTo>
                    <a:lnTo>
                      <a:pt x="105" y="1798"/>
                    </a:lnTo>
                    <a:cubicBezTo>
                      <a:pt x="100" y="1843"/>
                      <a:pt x="94" y="1886"/>
                      <a:pt x="86" y="1929"/>
                    </a:cubicBezTo>
                    <a:lnTo>
                      <a:pt x="86" y="1929"/>
                    </a:lnTo>
                    <a:cubicBezTo>
                      <a:pt x="84" y="1943"/>
                      <a:pt x="104" y="1948"/>
                      <a:pt x="106" y="19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6" name="Google Shape;516;p29"/>
              <p:cNvSpPr/>
              <p:nvPr/>
            </p:nvSpPr>
            <p:spPr>
              <a:xfrm flipH="1">
                <a:off x="413672" y="1226755"/>
                <a:ext cx="96485" cy="702972"/>
              </a:xfrm>
              <a:custGeom>
                <a:avLst/>
                <a:gdLst/>
                <a:ahLst/>
                <a:cxnLst/>
                <a:rect l="l" t="t" r="r" b="b"/>
                <a:pathLst>
                  <a:path w="94" h="675" extrusionOk="0">
                    <a:moveTo>
                      <a:pt x="93" y="661"/>
                    </a:moveTo>
                    <a:lnTo>
                      <a:pt x="93" y="661"/>
                    </a:lnTo>
                    <a:cubicBezTo>
                      <a:pt x="79" y="444"/>
                      <a:pt x="54" y="228"/>
                      <a:pt x="21" y="13"/>
                    </a:cubicBezTo>
                    <a:lnTo>
                      <a:pt x="21" y="13"/>
                    </a:lnTo>
                    <a:cubicBezTo>
                      <a:pt x="19" y="0"/>
                      <a:pt x="0" y="6"/>
                      <a:pt x="2" y="19"/>
                    </a:cubicBezTo>
                    <a:lnTo>
                      <a:pt x="2" y="19"/>
                    </a:lnTo>
                    <a:cubicBezTo>
                      <a:pt x="35" y="231"/>
                      <a:pt x="59" y="446"/>
                      <a:pt x="73" y="661"/>
                    </a:cubicBezTo>
                    <a:lnTo>
                      <a:pt x="73" y="661"/>
                    </a:lnTo>
                    <a:cubicBezTo>
                      <a:pt x="73" y="674"/>
                      <a:pt x="93" y="674"/>
                      <a:pt x="93" y="66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7" name="Google Shape;517;p29"/>
              <p:cNvSpPr/>
              <p:nvPr/>
            </p:nvSpPr>
            <p:spPr>
              <a:xfrm flipH="1">
                <a:off x="250563" y="546755"/>
                <a:ext cx="211352" cy="298648"/>
              </a:xfrm>
              <a:custGeom>
                <a:avLst/>
                <a:gdLst/>
                <a:ahLst/>
                <a:cxnLst/>
                <a:rect l="l" t="t" r="r" b="b"/>
                <a:pathLst>
                  <a:path w="203" h="287" extrusionOk="0">
                    <a:moveTo>
                      <a:pt x="18" y="280"/>
                    </a:moveTo>
                    <a:lnTo>
                      <a:pt x="18" y="280"/>
                    </a:lnTo>
                    <a:cubicBezTo>
                      <a:pt x="28" y="169"/>
                      <a:pt x="89" y="68"/>
                      <a:pt x="190" y="21"/>
                    </a:cubicBezTo>
                    <a:lnTo>
                      <a:pt x="190" y="21"/>
                    </a:lnTo>
                    <a:cubicBezTo>
                      <a:pt x="202" y="15"/>
                      <a:pt x="193" y="0"/>
                      <a:pt x="181" y="4"/>
                    </a:cubicBezTo>
                    <a:lnTo>
                      <a:pt x="181" y="4"/>
                    </a:lnTo>
                    <a:cubicBezTo>
                      <a:pt x="78" y="51"/>
                      <a:pt x="0" y="164"/>
                      <a:pt x="8" y="280"/>
                    </a:cubicBezTo>
                    <a:lnTo>
                      <a:pt x="8" y="280"/>
                    </a:lnTo>
                    <a:cubicBezTo>
                      <a:pt x="9" y="286"/>
                      <a:pt x="18" y="286"/>
                      <a:pt x="18" y="28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8" name="Google Shape;518;p29"/>
              <p:cNvSpPr/>
              <p:nvPr/>
            </p:nvSpPr>
            <p:spPr>
              <a:xfrm flipH="1">
                <a:off x="-381193" y="2168649"/>
                <a:ext cx="372160" cy="1447293"/>
              </a:xfrm>
              <a:custGeom>
                <a:avLst/>
                <a:gdLst/>
                <a:ahLst/>
                <a:cxnLst/>
                <a:rect l="l" t="t" r="r" b="b"/>
                <a:pathLst>
                  <a:path w="359" h="1389" extrusionOk="0">
                    <a:moveTo>
                      <a:pt x="7" y="15"/>
                    </a:moveTo>
                    <a:lnTo>
                      <a:pt x="7" y="15"/>
                    </a:lnTo>
                    <a:cubicBezTo>
                      <a:pt x="151" y="147"/>
                      <a:pt x="253" y="323"/>
                      <a:pt x="295" y="514"/>
                    </a:cubicBezTo>
                    <a:lnTo>
                      <a:pt x="295" y="514"/>
                    </a:lnTo>
                    <a:cubicBezTo>
                      <a:pt x="338" y="706"/>
                      <a:pt x="318" y="908"/>
                      <a:pt x="241" y="1088"/>
                    </a:cubicBezTo>
                    <a:lnTo>
                      <a:pt x="241" y="1088"/>
                    </a:lnTo>
                    <a:cubicBezTo>
                      <a:pt x="198" y="1190"/>
                      <a:pt x="139" y="1285"/>
                      <a:pt x="65" y="1365"/>
                    </a:cubicBezTo>
                    <a:lnTo>
                      <a:pt x="65" y="1365"/>
                    </a:lnTo>
                    <a:cubicBezTo>
                      <a:pt x="57" y="1374"/>
                      <a:pt x="70" y="1388"/>
                      <a:pt x="79" y="1379"/>
                    </a:cubicBezTo>
                    <a:lnTo>
                      <a:pt x="79" y="1379"/>
                    </a:lnTo>
                    <a:cubicBezTo>
                      <a:pt x="218" y="1233"/>
                      <a:pt x="305" y="1043"/>
                      <a:pt x="332" y="844"/>
                    </a:cubicBezTo>
                    <a:lnTo>
                      <a:pt x="332" y="844"/>
                    </a:lnTo>
                    <a:cubicBezTo>
                      <a:pt x="358" y="645"/>
                      <a:pt x="318" y="442"/>
                      <a:pt x="223" y="266"/>
                    </a:cubicBezTo>
                    <a:lnTo>
                      <a:pt x="223" y="266"/>
                    </a:lnTo>
                    <a:cubicBezTo>
                      <a:pt x="170" y="168"/>
                      <a:pt x="100" y="79"/>
                      <a:pt x="16" y="5"/>
                    </a:cubicBezTo>
                    <a:lnTo>
                      <a:pt x="16" y="5"/>
                    </a:lnTo>
                    <a:cubicBezTo>
                      <a:pt x="9" y="0"/>
                      <a:pt x="0" y="9"/>
                      <a:pt x="7" y="1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19" name="Google Shape;519;p29"/>
              <p:cNvSpPr/>
              <p:nvPr/>
            </p:nvSpPr>
            <p:spPr>
              <a:xfrm flipH="1">
                <a:off x="-36598" y="2605134"/>
                <a:ext cx="298648" cy="615674"/>
              </a:xfrm>
              <a:custGeom>
                <a:avLst/>
                <a:gdLst/>
                <a:ahLst/>
                <a:cxnLst/>
                <a:rect l="l" t="t" r="r" b="b"/>
                <a:pathLst>
                  <a:path w="287" h="589" extrusionOk="0">
                    <a:moveTo>
                      <a:pt x="22" y="284"/>
                    </a:moveTo>
                    <a:lnTo>
                      <a:pt x="22" y="284"/>
                    </a:lnTo>
                    <a:cubicBezTo>
                      <a:pt x="33" y="235"/>
                      <a:pt x="42" y="183"/>
                      <a:pt x="60" y="135"/>
                    </a:cubicBezTo>
                    <a:lnTo>
                      <a:pt x="60" y="135"/>
                    </a:lnTo>
                    <a:cubicBezTo>
                      <a:pt x="76" y="96"/>
                      <a:pt x="121" y="14"/>
                      <a:pt x="174" y="45"/>
                    </a:cubicBezTo>
                    <a:lnTo>
                      <a:pt x="174" y="45"/>
                    </a:lnTo>
                    <a:cubicBezTo>
                      <a:pt x="222" y="71"/>
                      <a:pt x="234" y="140"/>
                      <a:pt x="242" y="188"/>
                    </a:cubicBezTo>
                    <a:lnTo>
                      <a:pt x="242" y="188"/>
                    </a:lnTo>
                    <a:cubicBezTo>
                      <a:pt x="253" y="248"/>
                      <a:pt x="253" y="309"/>
                      <a:pt x="246" y="370"/>
                    </a:cubicBezTo>
                    <a:lnTo>
                      <a:pt x="246" y="370"/>
                    </a:lnTo>
                    <a:cubicBezTo>
                      <a:pt x="237" y="438"/>
                      <a:pt x="219" y="506"/>
                      <a:pt x="193" y="570"/>
                    </a:cubicBezTo>
                    <a:lnTo>
                      <a:pt x="193" y="570"/>
                    </a:lnTo>
                    <a:cubicBezTo>
                      <a:pt x="188" y="582"/>
                      <a:pt x="207" y="588"/>
                      <a:pt x="212" y="576"/>
                    </a:cubicBezTo>
                    <a:lnTo>
                      <a:pt x="212" y="576"/>
                    </a:lnTo>
                    <a:cubicBezTo>
                      <a:pt x="262" y="448"/>
                      <a:pt x="286" y="306"/>
                      <a:pt x="260" y="170"/>
                    </a:cubicBezTo>
                    <a:lnTo>
                      <a:pt x="260" y="170"/>
                    </a:lnTo>
                    <a:cubicBezTo>
                      <a:pt x="249" y="119"/>
                      <a:pt x="233" y="52"/>
                      <a:pt x="183" y="27"/>
                    </a:cubicBezTo>
                    <a:lnTo>
                      <a:pt x="183" y="27"/>
                    </a:lnTo>
                    <a:cubicBezTo>
                      <a:pt x="132" y="0"/>
                      <a:pt x="86" y="47"/>
                      <a:pt x="62" y="88"/>
                    </a:cubicBezTo>
                    <a:lnTo>
                      <a:pt x="62" y="88"/>
                    </a:lnTo>
                    <a:cubicBezTo>
                      <a:pt x="27" y="146"/>
                      <a:pt x="18" y="215"/>
                      <a:pt x="2" y="277"/>
                    </a:cubicBezTo>
                    <a:lnTo>
                      <a:pt x="2" y="277"/>
                    </a:lnTo>
                    <a:cubicBezTo>
                      <a:pt x="0" y="290"/>
                      <a:pt x="18" y="296"/>
                      <a:pt x="22" y="28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0" name="Google Shape;520;p29"/>
              <p:cNvSpPr/>
              <p:nvPr/>
            </p:nvSpPr>
            <p:spPr>
              <a:xfrm flipH="1">
                <a:off x="-1056599" y="2816485"/>
                <a:ext cx="510000" cy="2209999"/>
              </a:xfrm>
              <a:custGeom>
                <a:avLst/>
                <a:gdLst/>
                <a:ahLst/>
                <a:cxnLst/>
                <a:rect l="l" t="t" r="r" b="b"/>
                <a:pathLst>
                  <a:path w="491" h="2120" extrusionOk="0">
                    <a:moveTo>
                      <a:pt x="382" y="80"/>
                    </a:moveTo>
                    <a:lnTo>
                      <a:pt x="382" y="80"/>
                    </a:lnTo>
                    <a:cubicBezTo>
                      <a:pt x="318" y="42"/>
                      <a:pt x="243" y="0"/>
                      <a:pt x="166" y="10"/>
                    </a:cubicBezTo>
                    <a:lnTo>
                      <a:pt x="166" y="10"/>
                    </a:lnTo>
                    <a:cubicBezTo>
                      <a:pt x="132" y="14"/>
                      <a:pt x="97" y="31"/>
                      <a:pt x="74" y="56"/>
                    </a:cubicBezTo>
                    <a:lnTo>
                      <a:pt x="74" y="56"/>
                    </a:lnTo>
                    <a:cubicBezTo>
                      <a:pt x="49" y="84"/>
                      <a:pt x="33" y="125"/>
                      <a:pt x="22" y="160"/>
                    </a:cubicBezTo>
                    <a:lnTo>
                      <a:pt x="22" y="160"/>
                    </a:lnTo>
                    <a:cubicBezTo>
                      <a:pt x="0" y="236"/>
                      <a:pt x="5" y="318"/>
                      <a:pt x="20" y="393"/>
                    </a:cubicBezTo>
                    <a:lnTo>
                      <a:pt x="20" y="393"/>
                    </a:lnTo>
                    <a:cubicBezTo>
                      <a:pt x="28" y="433"/>
                      <a:pt x="40" y="470"/>
                      <a:pt x="58" y="506"/>
                    </a:cubicBezTo>
                    <a:lnTo>
                      <a:pt x="58" y="506"/>
                    </a:lnTo>
                    <a:cubicBezTo>
                      <a:pt x="75" y="542"/>
                      <a:pt x="94" y="576"/>
                      <a:pt x="112" y="610"/>
                    </a:cubicBezTo>
                    <a:lnTo>
                      <a:pt x="112" y="610"/>
                    </a:lnTo>
                    <a:cubicBezTo>
                      <a:pt x="266" y="883"/>
                      <a:pt x="490" y="1173"/>
                      <a:pt x="409" y="1504"/>
                    </a:cubicBezTo>
                    <a:lnTo>
                      <a:pt x="409" y="1504"/>
                    </a:lnTo>
                    <a:cubicBezTo>
                      <a:pt x="360" y="1704"/>
                      <a:pt x="277" y="1897"/>
                      <a:pt x="280" y="2106"/>
                    </a:cubicBezTo>
                    <a:lnTo>
                      <a:pt x="280" y="2106"/>
                    </a:lnTo>
                    <a:cubicBezTo>
                      <a:pt x="280" y="2119"/>
                      <a:pt x="300" y="2119"/>
                      <a:pt x="300" y="2106"/>
                    </a:cubicBezTo>
                    <a:lnTo>
                      <a:pt x="300" y="2106"/>
                    </a:lnTo>
                    <a:cubicBezTo>
                      <a:pt x="298" y="1924"/>
                      <a:pt x="361" y="1752"/>
                      <a:pt x="410" y="1580"/>
                    </a:cubicBezTo>
                    <a:lnTo>
                      <a:pt x="410" y="1580"/>
                    </a:lnTo>
                    <a:cubicBezTo>
                      <a:pt x="421" y="1538"/>
                      <a:pt x="435" y="1494"/>
                      <a:pt x="441" y="1451"/>
                    </a:cubicBezTo>
                    <a:lnTo>
                      <a:pt x="441" y="1451"/>
                    </a:lnTo>
                    <a:cubicBezTo>
                      <a:pt x="447" y="1414"/>
                      <a:pt x="447" y="1374"/>
                      <a:pt x="445" y="1337"/>
                    </a:cubicBezTo>
                    <a:lnTo>
                      <a:pt x="445" y="1337"/>
                    </a:lnTo>
                    <a:cubicBezTo>
                      <a:pt x="441" y="1262"/>
                      <a:pt x="426" y="1189"/>
                      <a:pt x="403" y="1119"/>
                    </a:cubicBezTo>
                    <a:lnTo>
                      <a:pt x="403" y="1119"/>
                    </a:lnTo>
                    <a:cubicBezTo>
                      <a:pt x="354" y="974"/>
                      <a:pt x="272" y="844"/>
                      <a:pt x="196" y="713"/>
                    </a:cubicBezTo>
                    <a:lnTo>
                      <a:pt x="196" y="713"/>
                    </a:lnTo>
                    <a:cubicBezTo>
                      <a:pt x="156" y="649"/>
                      <a:pt x="118" y="583"/>
                      <a:pt x="85" y="516"/>
                    </a:cubicBezTo>
                    <a:lnTo>
                      <a:pt x="85" y="516"/>
                    </a:lnTo>
                    <a:cubicBezTo>
                      <a:pt x="48" y="443"/>
                      <a:pt x="30" y="365"/>
                      <a:pt x="27" y="285"/>
                    </a:cubicBezTo>
                    <a:lnTo>
                      <a:pt x="27" y="285"/>
                    </a:lnTo>
                    <a:cubicBezTo>
                      <a:pt x="26" y="239"/>
                      <a:pt x="32" y="195"/>
                      <a:pt x="46" y="153"/>
                    </a:cubicBezTo>
                    <a:lnTo>
                      <a:pt x="46" y="153"/>
                    </a:lnTo>
                    <a:cubicBezTo>
                      <a:pt x="60" y="109"/>
                      <a:pt x="83" y="63"/>
                      <a:pt x="128" y="42"/>
                    </a:cubicBezTo>
                    <a:lnTo>
                      <a:pt x="128" y="42"/>
                    </a:lnTo>
                    <a:cubicBezTo>
                      <a:pt x="208" y="3"/>
                      <a:pt x="302" y="56"/>
                      <a:pt x="371" y="97"/>
                    </a:cubicBezTo>
                    <a:lnTo>
                      <a:pt x="371" y="97"/>
                    </a:lnTo>
                    <a:cubicBezTo>
                      <a:pt x="383" y="104"/>
                      <a:pt x="392" y="86"/>
                      <a:pt x="382" y="8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1" name="Google Shape;521;p29"/>
              <p:cNvSpPr/>
              <p:nvPr/>
            </p:nvSpPr>
            <p:spPr>
              <a:xfrm flipH="1">
                <a:off x="-1341465" y="3165674"/>
                <a:ext cx="551351" cy="1396759"/>
              </a:xfrm>
              <a:custGeom>
                <a:avLst/>
                <a:gdLst/>
                <a:ahLst/>
                <a:cxnLst/>
                <a:rect l="l" t="t" r="r" b="b"/>
                <a:pathLst>
                  <a:path w="527" h="1340" extrusionOk="0">
                    <a:moveTo>
                      <a:pt x="518" y="1314"/>
                    </a:moveTo>
                    <a:lnTo>
                      <a:pt x="518" y="1314"/>
                    </a:lnTo>
                    <a:cubicBezTo>
                      <a:pt x="386" y="1159"/>
                      <a:pt x="370" y="949"/>
                      <a:pt x="318" y="760"/>
                    </a:cubicBezTo>
                    <a:lnTo>
                      <a:pt x="318" y="760"/>
                    </a:lnTo>
                    <a:cubicBezTo>
                      <a:pt x="291" y="654"/>
                      <a:pt x="236" y="558"/>
                      <a:pt x="181" y="465"/>
                    </a:cubicBezTo>
                    <a:lnTo>
                      <a:pt x="181" y="465"/>
                    </a:lnTo>
                    <a:cubicBezTo>
                      <a:pt x="127" y="374"/>
                      <a:pt x="58" y="280"/>
                      <a:pt x="49" y="172"/>
                    </a:cubicBezTo>
                    <a:lnTo>
                      <a:pt x="49" y="172"/>
                    </a:lnTo>
                    <a:cubicBezTo>
                      <a:pt x="44" y="127"/>
                      <a:pt x="56" y="74"/>
                      <a:pt x="94" y="45"/>
                    </a:cubicBezTo>
                    <a:lnTo>
                      <a:pt x="94" y="45"/>
                    </a:lnTo>
                    <a:cubicBezTo>
                      <a:pt x="135" y="13"/>
                      <a:pt x="185" y="30"/>
                      <a:pt x="223" y="59"/>
                    </a:cubicBezTo>
                    <a:lnTo>
                      <a:pt x="223" y="59"/>
                    </a:lnTo>
                    <a:cubicBezTo>
                      <a:pt x="233" y="66"/>
                      <a:pt x="244" y="49"/>
                      <a:pt x="233" y="41"/>
                    </a:cubicBezTo>
                    <a:lnTo>
                      <a:pt x="233" y="41"/>
                    </a:lnTo>
                    <a:cubicBezTo>
                      <a:pt x="201" y="16"/>
                      <a:pt x="158" y="0"/>
                      <a:pt x="116" y="11"/>
                    </a:cubicBezTo>
                    <a:lnTo>
                      <a:pt x="116" y="11"/>
                    </a:lnTo>
                    <a:cubicBezTo>
                      <a:pt x="82" y="22"/>
                      <a:pt x="56" y="51"/>
                      <a:pt x="42" y="83"/>
                    </a:cubicBezTo>
                    <a:lnTo>
                      <a:pt x="42" y="83"/>
                    </a:lnTo>
                    <a:cubicBezTo>
                      <a:pt x="0" y="181"/>
                      <a:pt x="57" y="294"/>
                      <a:pt x="106" y="379"/>
                    </a:cubicBezTo>
                    <a:lnTo>
                      <a:pt x="106" y="379"/>
                    </a:lnTo>
                    <a:cubicBezTo>
                      <a:pt x="166" y="481"/>
                      <a:pt x="233" y="582"/>
                      <a:pt x="276" y="693"/>
                    </a:cubicBezTo>
                    <a:lnTo>
                      <a:pt x="276" y="693"/>
                    </a:lnTo>
                    <a:cubicBezTo>
                      <a:pt x="316" y="795"/>
                      <a:pt x="330" y="906"/>
                      <a:pt x="357" y="1011"/>
                    </a:cubicBezTo>
                    <a:lnTo>
                      <a:pt x="357" y="1011"/>
                    </a:lnTo>
                    <a:cubicBezTo>
                      <a:pt x="385" y="1126"/>
                      <a:pt x="427" y="1237"/>
                      <a:pt x="504" y="1328"/>
                    </a:cubicBezTo>
                    <a:lnTo>
                      <a:pt x="504" y="1328"/>
                    </a:lnTo>
                    <a:cubicBezTo>
                      <a:pt x="512" y="1339"/>
                      <a:pt x="526" y="1325"/>
                      <a:pt x="518" y="13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2" name="Google Shape;522;p29"/>
              <p:cNvSpPr/>
              <p:nvPr/>
            </p:nvSpPr>
            <p:spPr>
              <a:xfrm flipH="1">
                <a:off x="-610923" y="2986487"/>
                <a:ext cx="294054" cy="2039995"/>
              </a:xfrm>
              <a:custGeom>
                <a:avLst/>
                <a:gdLst/>
                <a:ahLst/>
                <a:cxnLst/>
                <a:rect l="l" t="t" r="r" b="b"/>
                <a:pathLst>
                  <a:path w="283" h="1959" extrusionOk="0">
                    <a:moveTo>
                      <a:pt x="23" y="1950"/>
                    </a:moveTo>
                    <a:lnTo>
                      <a:pt x="23" y="1950"/>
                    </a:lnTo>
                    <a:cubicBezTo>
                      <a:pt x="112" y="1862"/>
                      <a:pt x="180" y="1757"/>
                      <a:pt x="219" y="1640"/>
                    </a:cubicBezTo>
                    <a:lnTo>
                      <a:pt x="219" y="1640"/>
                    </a:lnTo>
                    <a:cubicBezTo>
                      <a:pt x="259" y="1527"/>
                      <a:pt x="273" y="1406"/>
                      <a:pt x="273" y="1287"/>
                    </a:cubicBezTo>
                    <a:lnTo>
                      <a:pt x="273" y="1287"/>
                    </a:lnTo>
                    <a:cubicBezTo>
                      <a:pt x="273" y="1039"/>
                      <a:pt x="213" y="794"/>
                      <a:pt x="168" y="552"/>
                    </a:cubicBezTo>
                    <a:lnTo>
                      <a:pt x="168" y="552"/>
                    </a:lnTo>
                    <a:cubicBezTo>
                      <a:pt x="136" y="374"/>
                      <a:pt x="110" y="194"/>
                      <a:pt x="127" y="13"/>
                    </a:cubicBezTo>
                    <a:lnTo>
                      <a:pt x="127" y="13"/>
                    </a:lnTo>
                    <a:cubicBezTo>
                      <a:pt x="128" y="0"/>
                      <a:pt x="108" y="0"/>
                      <a:pt x="107" y="13"/>
                    </a:cubicBezTo>
                    <a:lnTo>
                      <a:pt x="107" y="13"/>
                    </a:lnTo>
                    <a:cubicBezTo>
                      <a:pt x="80" y="298"/>
                      <a:pt x="156" y="576"/>
                      <a:pt x="207" y="853"/>
                    </a:cubicBezTo>
                    <a:lnTo>
                      <a:pt x="207" y="853"/>
                    </a:lnTo>
                    <a:cubicBezTo>
                      <a:pt x="250" y="1091"/>
                      <a:pt x="282" y="1343"/>
                      <a:pt x="218" y="1579"/>
                    </a:cubicBezTo>
                    <a:lnTo>
                      <a:pt x="218" y="1579"/>
                    </a:lnTo>
                    <a:cubicBezTo>
                      <a:pt x="181" y="1714"/>
                      <a:pt x="110" y="1836"/>
                      <a:pt x="9" y="1934"/>
                    </a:cubicBezTo>
                    <a:lnTo>
                      <a:pt x="9" y="1934"/>
                    </a:lnTo>
                    <a:cubicBezTo>
                      <a:pt x="0" y="1944"/>
                      <a:pt x="14" y="1958"/>
                      <a:pt x="23" y="19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3" name="Google Shape;523;p29"/>
              <p:cNvSpPr/>
              <p:nvPr/>
            </p:nvSpPr>
            <p:spPr>
              <a:xfrm flipH="1">
                <a:off x="-638491" y="2701622"/>
                <a:ext cx="165405" cy="133242"/>
              </a:xfrm>
              <a:custGeom>
                <a:avLst/>
                <a:gdLst/>
                <a:ahLst/>
                <a:cxnLst/>
                <a:rect l="l" t="t" r="r" b="b"/>
                <a:pathLst>
                  <a:path w="160" h="128" extrusionOk="0">
                    <a:moveTo>
                      <a:pt x="16" y="119"/>
                    </a:moveTo>
                    <a:lnTo>
                      <a:pt x="16" y="119"/>
                    </a:lnTo>
                    <a:cubicBezTo>
                      <a:pt x="42" y="70"/>
                      <a:pt x="94" y="34"/>
                      <a:pt x="148" y="21"/>
                    </a:cubicBezTo>
                    <a:lnTo>
                      <a:pt x="148" y="21"/>
                    </a:lnTo>
                    <a:cubicBezTo>
                      <a:pt x="159" y="18"/>
                      <a:pt x="155" y="0"/>
                      <a:pt x="143" y="4"/>
                    </a:cubicBezTo>
                    <a:lnTo>
                      <a:pt x="143" y="4"/>
                    </a:lnTo>
                    <a:cubicBezTo>
                      <a:pt x="112" y="11"/>
                      <a:pt x="86" y="23"/>
                      <a:pt x="61" y="42"/>
                    </a:cubicBezTo>
                    <a:lnTo>
                      <a:pt x="61" y="42"/>
                    </a:lnTo>
                    <a:cubicBezTo>
                      <a:pt x="37" y="61"/>
                      <a:pt x="18" y="85"/>
                      <a:pt x="4" y="112"/>
                    </a:cubicBezTo>
                    <a:lnTo>
                      <a:pt x="4" y="112"/>
                    </a:lnTo>
                    <a:cubicBezTo>
                      <a:pt x="0" y="120"/>
                      <a:pt x="12" y="127"/>
                      <a:pt x="16" y="1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4" name="Google Shape;524;p29"/>
              <p:cNvSpPr/>
              <p:nvPr/>
            </p:nvSpPr>
            <p:spPr>
              <a:xfrm flipH="1">
                <a:off x="-330654" y="3675676"/>
                <a:ext cx="560540" cy="1341626"/>
              </a:xfrm>
              <a:custGeom>
                <a:avLst/>
                <a:gdLst/>
                <a:ahLst/>
                <a:cxnLst/>
                <a:rect l="l" t="t" r="r" b="b"/>
                <a:pathLst>
                  <a:path w="539" h="1286" extrusionOk="0">
                    <a:moveTo>
                      <a:pt x="510" y="12"/>
                    </a:moveTo>
                    <a:lnTo>
                      <a:pt x="510" y="12"/>
                    </a:lnTo>
                    <a:cubicBezTo>
                      <a:pt x="538" y="369"/>
                      <a:pt x="435" y="731"/>
                      <a:pt x="226" y="1021"/>
                    </a:cubicBezTo>
                    <a:lnTo>
                      <a:pt x="226" y="1021"/>
                    </a:lnTo>
                    <a:cubicBezTo>
                      <a:pt x="163" y="1109"/>
                      <a:pt x="90" y="1189"/>
                      <a:pt x="10" y="1263"/>
                    </a:cubicBezTo>
                    <a:lnTo>
                      <a:pt x="10" y="1263"/>
                    </a:lnTo>
                    <a:cubicBezTo>
                      <a:pt x="0" y="1271"/>
                      <a:pt x="14" y="1285"/>
                      <a:pt x="23" y="1277"/>
                    </a:cubicBezTo>
                    <a:lnTo>
                      <a:pt x="23" y="1277"/>
                    </a:lnTo>
                    <a:cubicBezTo>
                      <a:pt x="297" y="1027"/>
                      <a:pt x="475" y="688"/>
                      <a:pt x="523" y="320"/>
                    </a:cubicBezTo>
                    <a:lnTo>
                      <a:pt x="523" y="320"/>
                    </a:lnTo>
                    <a:cubicBezTo>
                      <a:pt x="535" y="219"/>
                      <a:pt x="538" y="115"/>
                      <a:pt x="530" y="12"/>
                    </a:cubicBezTo>
                    <a:lnTo>
                      <a:pt x="530" y="12"/>
                    </a:lnTo>
                    <a:cubicBezTo>
                      <a:pt x="528" y="1"/>
                      <a:pt x="509" y="0"/>
                      <a:pt x="510" y="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5" name="Google Shape;525;p29"/>
              <p:cNvSpPr/>
              <p:nvPr/>
            </p:nvSpPr>
            <p:spPr>
              <a:xfrm flipH="1">
                <a:off x="-794707" y="4153514"/>
                <a:ext cx="197566" cy="877567"/>
              </a:xfrm>
              <a:custGeom>
                <a:avLst/>
                <a:gdLst/>
                <a:ahLst/>
                <a:cxnLst/>
                <a:rect l="l" t="t" r="r" b="b"/>
                <a:pathLst>
                  <a:path w="190" h="841" extrusionOk="0">
                    <a:moveTo>
                      <a:pt x="154" y="13"/>
                    </a:moveTo>
                    <a:lnTo>
                      <a:pt x="154" y="13"/>
                    </a:lnTo>
                    <a:cubicBezTo>
                      <a:pt x="169" y="289"/>
                      <a:pt x="117" y="566"/>
                      <a:pt x="6" y="818"/>
                    </a:cubicBezTo>
                    <a:lnTo>
                      <a:pt x="6" y="818"/>
                    </a:lnTo>
                    <a:cubicBezTo>
                      <a:pt x="0" y="830"/>
                      <a:pt x="18" y="840"/>
                      <a:pt x="22" y="828"/>
                    </a:cubicBezTo>
                    <a:lnTo>
                      <a:pt x="22" y="828"/>
                    </a:lnTo>
                    <a:cubicBezTo>
                      <a:pt x="135" y="573"/>
                      <a:pt x="189" y="292"/>
                      <a:pt x="174" y="13"/>
                    </a:cubicBezTo>
                    <a:lnTo>
                      <a:pt x="174" y="13"/>
                    </a:lnTo>
                    <a:cubicBezTo>
                      <a:pt x="173" y="0"/>
                      <a:pt x="153" y="0"/>
                      <a:pt x="154" y="1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6" name="Google Shape;526;p29"/>
              <p:cNvSpPr/>
              <p:nvPr/>
            </p:nvSpPr>
            <p:spPr>
              <a:xfrm flipH="1">
                <a:off x="-1410383" y="4750812"/>
                <a:ext cx="284866" cy="289458"/>
              </a:xfrm>
              <a:custGeom>
                <a:avLst/>
                <a:gdLst/>
                <a:ahLst/>
                <a:cxnLst/>
                <a:rect l="l" t="t" r="r" b="b"/>
                <a:pathLst>
                  <a:path w="272" h="279" extrusionOk="0">
                    <a:moveTo>
                      <a:pt x="29" y="265"/>
                    </a:moveTo>
                    <a:lnTo>
                      <a:pt x="29" y="265"/>
                    </a:lnTo>
                    <a:cubicBezTo>
                      <a:pt x="22" y="202"/>
                      <a:pt x="13" y="126"/>
                      <a:pt x="45" y="68"/>
                    </a:cubicBezTo>
                    <a:lnTo>
                      <a:pt x="45" y="68"/>
                    </a:lnTo>
                    <a:cubicBezTo>
                      <a:pt x="60" y="43"/>
                      <a:pt x="81" y="25"/>
                      <a:pt x="110" y="24"/>
                    </a:cubicBezTo>
                    <a:lnTo>
                      <a:pt x="110" y="24"/>
                    </a:lnTo>
                    <a:cubicBezTo>
                      <a:pt x="135" y="22"/>
                      <a:pt x="161" y="34"/>
                      <a:pt x="182" y="48"/>
                    </a:cubicBezTo>
                    <a:lnTo>
                      <a:pt x="182" y="48"/>
                    </a:lnTo>
                    <a:cubicBezTo>
                      <a:pt x="208" y="64"/>
                      <a:pt x="230" y="85"/>
                      <a:pt x="249" y="110"/>
                    </a:cubicBezTo>
                    <a:lnTo>
                      <a:pt x="249" y="110"/>
                    </a:lnTo>
                    <a:cubicBezTo>
                      <a:pt x="256" y="119"/>
                      <a:pt x="271" y="105"/>
                      <a:pt x="262" y="95"/>
                    </a:cubicBezTo>
                    <a:lnTo>
                      <a:pt x="262" y="95"/>
                    </a:lnTo>
                    <a:cubicBezTo>
                      <a:pt x="229" y="51"/>
                      <a:pt x="175" y="6"/>
                      <a:pt x="116" y="4"/>
                    </a:cubicBezTo>
                    <a:lnTo>
                      <a:pt x="116" y="4"/>
                    </a:lnTo>
                    <a:cubicBezTo>
                      <a:pt x="44" y="0"/>
                      <a:pt x="12" y="77"/>
                      <a:pt x="6" y="138"/>
                    </a:cubicBezTo>
                    <a:lnTo>
                      <a:pt x="6" y="138"/>
                    </a:lnTo>
                    <a:cubicBezTo>
                      <a:pt x="0" y="181"/>
                      <a:pt x="4" y="222"/>
                      <a:pt x="9" y="265"/>
                    </a:cubicBezTo>
                    <a:lnTo>
                      <a:pt x="9" y="265"/>
                    </a:lnTo>
                    <a:cubicBezTo>
                      <a:pt x="11" y="278"/>
                      <a:pt x="30" y="278"/>
                      <a:pt x="29" y="26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7" name="Google Shape;527;p29"/>
              <p:cNvSpPr/>
              <p:nvPr/>
            </p:nvSpPr>
            <p:spPr>
              <a:xfrm flipH="1">
                <a:off x="650290" y="1075135"/>
                <a:ext cx="716758" cy="569729"/>
              </a:xfrm>
              <a:custGeom>
                <a:avLst/>
                <a:gdLst/>
                <a:ahLst/>
                <a:cxnLst/>
                <a:rect l="l" t="t" r="r" b="b"/>
                <a:pathLst>
                  <a:path w="689" h="545" extrusionOk="0">
                    <a:moveTo>
                      <a:pt x="17" y="32"/>
                    </a:moveTo>
                    <a:lnTo>
                      <a:pt x="17" y="32"/>
                    </a:lnTo>
                    <a:cubicBezTo>
                      <a:pt x="134" y="13"/>
                      <a:pt x="256" y="23"/>
                      <a:pt x="362" y="75"/>
                    </a:cubicBezTo>
                    <a:lnTo>
                      <a:pt x="362" y="75"/>
                    </a:lnTo>
                    <a:cubicBezTo>
                      <a:pt x="471" y="130"/>
                      <a:pt x="550" y="228"/>
                      <a:pt x="602" y="336"/>
                    </a:cubicBezTo>
                    <a:lnTo>
                      <a:pt x="602" y="336"/>
                    </a:lnTo>
                    <a:cubicBezTo>
                      <a:pt x="631" y="399"/>
                      <a:pt x="651" y="465"/>
                      <a:pt x="665" y="531"/>
                    </a:cubicBezTo>
                    <a:lnTo>
                      <a:pt x="665" y="531"/>
                    </a:lnTo>
                    <a:cubicBezTo>
                      <a:pt x="668" y="544"/>
                      <a:pt x="688" y="539"/>
                      <a:pt x="684" y="526"/>
                    </a:cubicBezTo>
                    <a:lnTo>
                      <a:pt x="684" y="526"/>
                    </a:lnTo>
                    <a:cubicBezTo>
                      <a:pt x="658" y="403"/>
                      <a:pt x="610" y="283"/>
                      <a:pt x="528" y="185"/>
                    </a:cubicBezTo>
                    <a:lnTo>
                      <a:pt x="528" y="185"/>
                    </a:lnTo>
                    <a:cubicBezTo>
                      <a:pt x="449" y="88"/>
                      <a:pt x="339" y="27"/>
                      <a:pt x="215" y="9"/>
                    </a:cubicBezTo>
                    <a:lnTo>
                      <a:pt x="215" y="9"/>
                    </a:lnTo>
                    <a:cubicBezTo>
                      <a:pt x="148" y="0"/>
                      <a:pt x="79" y="3"/>
                      <a:pt x="12" y="13"/>
                    </a:cubicBezTo>
                    <a:lnTo>
                      <a:pt x="12" y="13"/>
                    </a:lnTo>
                    <a:cubicBezTo>
                      <a:pt x="0" y="14"/>
                      <a:pt x="4" y="34"/>
                      <a:pt x="17" y="3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8" name="Google Shape;528;p29"/>
              <p:cNvSpPr/>
              <p:nvPr/>
            </p:nvSpPr>
            <p:spPr>
              <a:xfrm flipH="1">
                <a:off x="1739212" y="339999"/>
                <a:ext cx="156216" cy="165405"/>
              </a:xfrm>
              <a:custGeom>
                <a:avLst/>
                <a:gdLst/>
                <a:ahLst/>
                <a:cxnLst/>
                <a:rect l="l" t="t" r="r" b="b"/>
                <a:pathLst>
                  <a:path w="149" h="157" extrusionOk="0">
                    <a:moveTo>
                      <a:pt x="8" y="20"/>
                    </a:moveTo>
                    <a:lnTo>
                      <a:pt x="8" y="20"/>
                    </a:lnTo>
                    <a:cubicBezTo>
                      <a:pt x="41" y="67"/>
                      <a:pt x="79" y="110"/>
                      <a:pt x="123" y="148"/>
                    </a:cubicBezTo>
                    <a:lnTo>
                      <a:pt x="123" y="148"/>
                    </a:lnTo>
                    <a:cubicBezTo>
                      <a:pt x="134" y="156"/>
                      <a:pt x="148" y="142"/>
                      <a:pt x="138" y="133"/>
                    </a:cubicBezTo>
                    <a:lnTo>
                      <a:pt x="138" y="133"/>
                    </a:lnTo>
                    <a:cubicBezTo>
                      <a:pt x="94" y="98"/>
                      <a:pt x="57" y="55"/>
                      <a:pt x="24" y="10"/>
                    </a:cubicBezTo>
                    <a:lnTo>
                      <a:pt x="24" y="10"/>
                    </a:lnTo>
                    <a:cubicBezTo>
                      <a:pt x="17" y="0"/>
                      <a:pt x="0" y="10"/>
                      <a:pt x="8" y="2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29" name="Google Shape;529;p29"/>
              <p:cNvSpPr/>
              <p:nvPr/>
            </p:nvSpPr>
            <p:spPr>
              <a:xfrm flipH="1">
                <a:off x="1932185" y="50538"/>
                <a:ext cx="73513" cy="188376"/>
              </a:xfrm>
              <a:custGeom>
                <a:avLst/>
                <a:gdLst/>
                <a:ahLst/>
                <a:cxnLst/>
                <a:rect l="l" t="t" r="r" b="b"/>
                <a:pathLst>
                  <a:path w="69" h="182" extrusionOk="0">
                    <a:moveTo>
                      <a:pt x="2" y="13"/>
                    </a:moveTo>
                    <a:lnTo>
                      <a:pt x="2" y="13"/>
                    </a:lnTo>
                    <a:cubicBezTo>
                      <a:pt x="10" y="67"/>
                      <a:pt x="24" y="120"/>
                      <a:pt x="44" y="170"/>
                    </a:cubicBezTo>
                    <a:lnTo>
                      <a:pt x="44" y="170"/>
                    </a:lnTo>
                    <a:cubicBezTo>
                      <a:pt x="48" y="181"/>
                      <a:pt x="68" y="175"/>
                      <a:pt x="63" y="164"/>
                    </a:cubicBezTo>
                    <a:lnTo>
                      <a:pt x="63" y="164"/>
                    </a:lnTo>
                    <a:cubicBezTo>
                      <a:pt x="42" y="114"/>
                      <a:pt x="29" y="61"/>
                      <a:pt x="20" y="8"/>
                    </a:cubicBezTo>
                    <a:lnTo>
                      <a:pt x="20" y="8"/>
                    </a:lnTo>
                    <a:cubicBezTo>
                      <a:pt x="20" y="2"/>
                      <a:pt x="13" y="0"/>
                      <a:pt x="9" y="1"/>
                    </a:cubicBezTo>
                    <a:lnTo>
                      <a:pt x="9" y="1"/>
                    </a:lnTo>
                    <a:cubicBezTo>
                      <a:pt x="3" y="2"/>
                      <a:pt x="0" y="8"/>
                      <a:pt x="2" y="1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0" name="Google Shape;530;p29"/>
              <p:cNvSpPr/>
              <p:nvPr/>
            </p:nvSpPr>
            <p:spPr>
              <a:xfrm flipH="1">
                <a:off x="2047052" y="395135"/>
                <a:ext cx="629457" cy="303244"/>
              </a:xfrm>
              <a:custGeom>
                <a:avLst/>
                <a:gdLst/>
                <a:ahLst/>
                <a:cxnLst/>
                <a:rect l="l" t="t" r="r" b="b"/>
                <a:pathLst>
                  <a:path w="605" h="293" extrusionOk="0">
                    <a:moveTo>
                      <a:pt x="18" y="51"/>
                    </a:moveTo>
                    <a:lnTo>
                      <a:pt x="18" y="51"/>
                    </a:lnTo>
                    <a:cubicBezTo>
                      <a:pt x="233" y="20"/>
                      <a:pt x="438" y="127"/>
                      <a:pt x="581" y="282"/>
                    </a:cubicBezTo>
                    <a:lnTo>
                      <a:pt x="581" y="282"/>
                    </a:lnTo>
                    <a:cubicBezTo>
                      <a:pt x="589" y="292"/>
                      <a:pt x="604" y="278"/>
                      <a:pt x="595" y="268"/>
                    </a:cubicBezTo>
                    <a:lnTo>
                      <a:pt x="595" y="268"/>
                    </a:lnTo>
                    <a:cubicBezTo>
                      <a:pt x="447" y="107"/>
                      <a:pt x="236" y="0"/>
                      <a:pt x="13" y="31"/>
                    </a:cubicBezTo>
                    <a:lnTo>
                      <a:pt x="13" y="31"/>
                    </a:lnTo>
                    <a:cubicBezTo>
                      <a:pt x="0" y="33"/>
                      <a:pt x="6" y="53"/>
                      <a:pt x="18" y="5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1" name="Google Shape;531;p29"/>
              <p:cNvSpPr/>
              <p:nvPr/>
            </p:nvSpPr>
            <p:spPr>
              <a:xfrm flipH="1">
                <a:off x="1766778" y="422702"/>
                <a:ext cx="459461" cy="390540"/>
              </a:xfrm>
              <a:custGeom>
                <a:avLst/>
                <a:gdLst/>
                <a:ahLst/>
                <a:cxnLst/>
                <a:rect l="l" t="t" r="r" b="b"/>
                <a:pathLst>
                  <a:path w="443" h="376" extrusionOk="0">
                    <a:moveTo>
                      <a:pt x="10" y="24"/>
                    </a:moveTo>
                    <a:lnTo>
                      <a:pt x="10" y="24"/>
                    </a:lnTo>
                    <a:cubicBezTo>
                      <a:pt x="129" y="159"/>
                      <a:pt x="304" y="229"/>
                      <a:pt x="420" y="365"/>
                    </a:cubicBezTo>
                    <a:lnTo>
                      <a:pt x="420" y="365"/>
                    </a:lnTo>
                    <a:cubicBezTo>
                      <a:pt x="429" y="375"/>
                      <a:pt x="442" y="362"/>
                      <a:pt x="435" y="351"/>
                    </a:cubicBezTo>
                    <a:lnTo>
                      <a:pt x="435" y="351"/>
                    </a:lnTo>
                    <a:cubicBezTo>
                      <a:pt x="318" y="214"/>
                      <a:pt x="143" y="144"/>
                      <a:pt x="24" y="10"/>
                    </a:cubicBezTo>
                    <a:lnTo>
                      <a:pt x="24" y="10"/>
                    </a:lnTo>
                    <a:cubicBezTo>
                      <a:pt x="16" y="0"/>
                      <a:pt x="0" y="15"/>
                      <a:pt x="10" y="2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2" name="Google Shape;532;p29"/>
              <p:cNvSpPr/>
              <p:nvPr/>
            </p:nvSpPr>
            <p:spPr>
              <a:xfrm flipH="1">
                <a:off x="2205564" y="-1"/>
                <a:ext cx="1359997" cy="317025"/>
              </a:xfrm>
              <a:custGeom>
                <a:avLst/>
                <a:gdLst/>
                <a:ahLst/>
                <a:cxnLst/>
                <a:rect l="l" t="t" r="r" b="b"/>
                <a:pathLst>
                  <a:path w="1306" h="305" extrusionOk="0">
                    <a:moveTo>
                      <a:pt x="0" y="0"/>
                    </a:moveTo>
                    <a:lnTo>
                      <a:pt x="0" y="0"/>
                    </a:lnTo>
                    <a:cubicBezTo>
                      <a:pt x="70" y="172"/>
                      <a:pt x="475" y="304"/>
                      <a:pt x="742" y="204"/>
                    </a:cubicBezTo>
                    <a:lnTo>
                      <a:pt x="742" y="204"/>
                    </a:lnTo>
                    <a:cubicBezTo>
                      <a:pt x="1008" y="103"/>
                      <a:pt x="1305" y="0"/>
                      <a:pt x="1305" y="0"/>
                    </a:cubicBezTo>
                    <a:lnTo>
                      <a:pt x="0"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3" name="Google Shape;533;p29"/>
              <p:cNvSpPr/>
              <p:nvPr/>
            </p:nvSpPr>
            <p:spPr>
              <a:xfrm flipH="1">
                <a:off x="3110697" y="78106"/>
                <a:ext cx="137838" cy="96485"/>
              </a:xfrm>
              <a:custGeom>
                <a:avLst/>
                <a:gdLst/>
                <a:ahLst/>
                <a:cxnLst/>
                <a:rect l="l" t="t" r="r" b="b"/>
                <a:pathLst>
                  <a:path w="134" h="94" extrusionOk="0">
                    <a:moveTo>
                      <a:pt x="12" y="41"/>
                    </a:moveTo>
                    <a:lnTo>
                      <a:pt x="12" y="41"/>
                    </a:lnTo>
                    <a:cubicBezTo>
                      <a:pt x="25" y="51"/>
                      <a:pt x="41" y="62"/>
                      <a:pt x="56" y="70"/>
                    </a:cubicBezTo>
                    <a:lnTo>
                      <a:pt x="56" y="70"/>
                    </a:lnTo>
                    <a:cubicBezTo>
                      <a:pt x="72" y="79"/>
                      <a:pt x="91" y="85"/>
                      <a:pt x="110" y="91"/>
                    </a:cubicBezTo>
                    <a:lnTo>
                      <a:pt x="110" y="91"/>
                    </a:lnTo>
                    <a:cubicBezTo>
                      <a:pt x="118" y="93"/>
                      <a:pt x="126" y="89"/>
                      <a:pt x="130" y="81"/>
                    </a:cubicBezTo>
                    <a:lnTo>
                      <a:pt x="130" y="81"/>
                    </a:lnTo>
                    <a:cubicBezTo>
                      <a:pt x="133" y="73"/>
                      <a:pt x="131" y="64"/>
                      <a:pt x="122" y="59"/>
                    </a:cubicBezTo>
                    <a:lnTo>
                      <a:pt x="122" y="59"/>
                    </a:lnTo>
                    <a:cubicBezTo>
                      <a:pt x="107" y="51"/>
                      <a:pt x="92" y="42"/>
                      <a:pt x="77" y="33"/>
                    </a:cubicBezTo>
                    <a:lnTo>
                      <a:pt x="77" y="33"/>
                    </a:lnTo>
                    <a:cubicBezTo>
                      <a:pt x="62" y="24"/>
                      <a:pt x="47" y="15"/>
                      <a:pt x="32" y="3"/>
                    </a:cubicBezTo>
                    <a:lnTo>
                      <a:pt x="32" y="3"/>
                    </a:lnTo>
                    <a:cubicBezTo>
                      <a:pt x="29" y="1"/>
                      <a:pt x="21" y="0"/>
                      <a:pt x="17" y="1"/>
                    </a:cubicBezTo>
                    <a:lnTo>
                      <a:pt x="17" y="1"/>
                    </a:lnTo>
                    <a:cubicBezTo>
                      <a:pt x="12" y="3"/>
                      <a:pt x="7" y="7"/>
                      <a:pt x="4" y="11"/>
                    </a:cubicBezTo>
                    <a:lnTo>
                      <a:pt x="4" y="11"/>
                    </a:lnTo>
                    <a:cubicBezTo>
                      <a:pt x="1" y="16"/>
                      <a:pt x="0" y="22"/>
                      <a:pt x="2" y="28"/>
                    </a:cubicBezTo>
                    <a:lnTo>
                      <a:pt x="2" y="28"/>
                    </a:lnTo>
                    <a:cubicBezTo>
                      <a:pt x="3" y="33"/>
                      <a:pt x="7" y="37"/>
                      <a:pt x="12" y="4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4" name="Google Shape;534;p29"/>
              <p:cNvSpPr/>
              <p:nvPr/>
            </p:nvSpPr>
            <p:spPr>
              <a:xfrm flipH="1">
                <a:off x="2913132" y="91891"/>
                <a:ext cx="206755" cy="68918"/>
              </a:xfrm>
              <a:custGeom>
                <a:avLst/>
                <a:gdLst/>
                <a:ahLst/>
                <a:cxnLst/>
                <a:rect l="l" t="t" r="r" b="b"/>
                <a:pathLst>
                  <a:path w="198" h="68" extrusionOk="0">
                    <a:moveTo>
                      <a:pt x="5" y="18"/>
                    </a:moveTo>
                    <a:lnTo>
                      <a:pt x="5" y="18"/>
                    </a:lnTo>
                    <a:cubicBezTo>
                      <a:pt x="15" y="30"/>
                      <a:pt x="29" y="35"/>
                      <a:pt x="44" y="41"/>
                    </a:cubicBezTo>
                    <a:lnTo>
                      <a:pt x="44" y="41"/>
                    </a:lnTo>
                    <a:cubicBezTo>
                      <a:pt x="57" y="47"/>
                      <a:pt x="71" y="52"/>
                      <a:pt x="85" y="55"/>
                    </a:cubicBezTo>
                    <a:lnTo>
                      <a:pt x="85" y="55"/>
                    </a:lnTo>
                    <a:cubicBezTo>
                      <a:pt x="115" y="63"/>
                      <a:pt x="147" y="67"/>
                      <a:pt x="177" y="67"/>
                    </a:cubicBezTo>
                    <a:lnTo>
                      <a:pt x="177" y="67"/>
                    </a:lnTo>
                    <a:cubicBezTo>
                      <a:pt x="187" y="67"/>
                      <a:pt x="197" y="58"/>
                      <a:pt x="197" y="47"/>
                    </a:cubicBezTo>
                    <a:lnTo>
                      <a:pt x="197" y="47"/>
                    </a:lnTo>
                    <a:cubicBezTo>
                      <a:pt x="197" y="35"/>
                      <a:pt x="187" y="27"/>
                      <a:pt x="177" y="26"/>
                    </a:cubicBezTo>
                    <a:lnTo>
                      <a:pt x="177" y="26"/>
                    </a:lnTo>
                    <a:cubicBezTo>
                      <a:pt x="149" y="25"/>
                      <a:pt x="122" y="21"/>
                      <a:pt x="94" y="17"/>
                    </a:cubicBezTo>
                    <a:lnTo>
                      <a:pt x="94" y="17"/>
                    </a:lnTo>
                    <a:cubicBezTo>
                      <a:pt x="80" y="14"/>
                      <a:pt x="66" y="11"/>
                      <a:pt x="52" y="7"/>
                    </a:cubicBezTo>
                    <a:lnTo>
                      <a:pt x="52" y="7"/>
                    </a:lnTo>
                    <a:cubicBezTo>
                      <a:pt x="38" y="4"/>
                      <a:pt x="25" y="0"/>
                      <a:pt x="12" y="1"/>
                    </a:cubicBezTo>
                    <a:lnTo>
                      <a:pt x="12" y="1"/>
                    </a:lnTo>
                    <a:cubicBezTo>
                      <a:pt x="3" y="3"/>
                      <a:pt x="0" y="11"/>
                      <a:pt x="5" y="1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5" name="Google Shape;535;p29"/>
              <p:cNvSpPr/>
              <p:nvPr/>
            </p:nvSpPr>
            <p:spPr>
              <a:xfrm flipH="1">
                <a:off x="2200968" y="101080"/>
                <a:ext cx="174594" cy="151620"/>
              </a:xfrm>
              <a:custGeom>
                <a:avLst/>
                <a:gdLst/>
                <a:ahLst/>
                <a:cxnLst/>
                <a:rect l="l" t="t" r="r" b="b"/>
                <a:pathLst>
                  <a:path w="166" h="146" extrusionOk="0">
                    <a:moveTo>
                      <a:pt x="4" y="31"/>
                    </a:moveTo>
                    <a:lnTo>
                      <a:pt x="4" y="31"/>
                    </a:lnTo>
                    <a:cubicBezTo>
                      <a:pt x="18" y="55"/>
                      <a:pt x="36" y="76"/>
                      <a:pt x="57" y="95"/>
                    </a:cubicBezTo>
                    <a:lnTo>
                      <a:pt x="57" y="95"/>
                    </a:lnTo>
                    <a:cubicBezTo>
                      <a:pt x="68" y="104"/>
                      <a:pt x="79" y="114"/>
                      <a:pt x="92" y="122"/>
                    </a:cubicBezTo>
                    <a:lnTo>
                      <a:pt x="92" y="122"/>
                    </a:lnTo>
                    <a:cubicBezTo>
                      <a:pt x="102" y="129"/>
                      <a:pt x="115" y="135"/>
                      <a:pt x="128" y="141"/>
                    </a:cubicBezTo>
                    <a:lnTo>
                      <a:pt x="128" y="141"/>
                    </a:lnTo>
                    <a:cubicBezTo>
                      <a:pt x="139" y="145"/>
                      <a:pt x="153" y="144"/>
                      <a:pt x="160" y="132"/>
                    </a:cubicBezTo>
                    <a:lnTo>
                      <a:pt x="160" y="132"/>
                    </a:lnTo>
                    <a:cubicBezTo>
                      <a:pt x="165" y="121"/>
                      <a:pt x="162" y="108"/>
                      <a:pt x="152" y="101"/>
                    </a:cubicBezTo>
                    <a:lnTo>
                      <a:pt x="152" y="101"/>
                    </a:lnTo>
                    <a:cubicBezTo>
                      <a:pt x="145" y="98"/>
                      <a:pt x="141" y="93"/>
                      <a:pt x="135" y="89"/>
                    </a:cubicBezTo>
                    <a:lnTo>
                      <a:pt x="135" y="89"/>
                    </a:lnTo>
                    <a:cubicBezTo>
                      <a:pt x="135" y="89"/>
                      <a:pt x="131" y="86"/>
                      <a:pt x="135" y="89"/>
                    </a:cubicBezTo>
                    <a:lnTo>
                      <a:pt x="135" y="89"/>
                    </a:lnTo>
                    <a:cubicBezTo>
                      <a:pt x="134" y="88"/>
                      <a:pt x="133" y="87"/>
                      <a:pt x="132" y="87"/>
                    </a:cubicBezTo>
                    <a:lnTo>
                      <a:pt x="132" y="87"/>
                    </a:lnTo>
                    <a:cubicBezTo>
                      <a:pt x="130" y="84"/>
                      <a:pt x="127" y="82"/>
                      <a:pt x="123" y="80"/>
                    </a:cubicBezTo>
                    <a:lnTo>
                      <a:pt x="123" y="80"/>
                    </a:lnTo>
                    <a:cubicBezTo>
                      <a:pt x="118" y="75"/>
                      <a:pt x="111" y="71"/>
                      <a:pt x="105" y="66"/>
                    </a:cubicBezTo>
                    <a:lnTo>
                      <a:pt x="105" y="66"/>
                    </a:lnTo>
                    <a:cubicBezTo>
                      <a:pt x="104" y="65"/>
                      <a:pt x="101" y="64"/>
                      <a:pt x="100" y="64"/>
                    </a:cubicBezTo>
                    <a:lnTo>
                      <a:pt x="100" y="64"/>
                    </a:lnTo>
                    <a:cubicBezTo>
                      <a:pt x="98" y="61"/>
                      <a:pt x="99" y="62"/>
                      <a:pt x="101" y="64"/>
                    </a:cubicBezTo>
                    <a:lnTo>
                      <a:pt x="101" y="64"/>
                    </a:lnTo>
                    <a:cubicBezTo>
                      <a:pt x="98" y="61"/>
                      <a:pt x="95" y="59"/>
                      <a:pt x="93" y="58"/>
                    </a:cubicBezTo>
                    <a:lnTo>
                      <a:pt x="93" y="58"/>
                    </a:lnTo>
                    <a:cubicBezTo>
                      <a:pt x="84" y="50"/>
                      <a:pt x="73" y="41"/>
                      <a:pt x="64" y="33"/>
                    </a:cubicBezTo>
                    <a:lnTo>
                      <a:pt x="64" y="33"/>
                    </a:lnTo>
                    <a:cubicBezTo>
                      <a:pt x="60" y="29"/>
                      <a:pt x="55" y="24"/>
                      <a:pt x="50" y="21"/>
                    </a:cubicBezTo>
                    <a:lnTo>
                      <a:pt x="50" y="21"/>
                    </a:lnTo>
                    <a:cubicBezTo>
                      <a:pt x="49" y="18"/>
                      <a:pt x="47" y="17"/>
                      <a:pt x="45" y="16"/>
                    </a:cubicBezTo>
                    <a:lnTo>
                      <a:pt x="45" y="16"/>
                    </a:lnTo>
                    <a:cubicBezTo>
                      <a:pt x="45" y="16"/>
                      <a:pt x="39" y="11"/>
                      <a:pt x="42" y="13"/>
                    </a:cubicBezTo>
                    <a:lnTo>
                      <a:pt x="42" y="13"/>
                    </a:lnTo>
                    <a:cubicBezTo>
                      <a:pt x="40" y="11"/>
                      <a:pt x="37" y="10"/>
                      <a:pt x="35" y="8"/>
                    </a:cubicBezTo>
                    <a:lnTo>
                      <a:pt x="35" y="8"/>
                    </a:lnTo>
                    <a:cubicBezTo>
                      <a:pt x="27" y="1"/>
                      <a:pt x="18" y="0"/>
                      <a:pt x="9" y="5"/>
                    </a:cubicBezTo>
                    <a:lnTo>
                      <a:pt x="9" y="5"/>
                    </a:lnTo>
                    <a:cubicBezTo>
                      <a:pt x="1" y="12"/>
                      <a:pt x="0" y="23"/>
                      <a:pt x="4" y="3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6" name="Google Shape;536;p29"/>
              <p:cNvSpPr/>
              <p:nvPr/>
            </p:nvSpPr>
            <p:spPr>
              <a:xfrm flipH="1">
                <a:off x="1327995" y="257297"/>
                <a:ext cx="128649" cy="160810"/>
              </a:xfrm>
              <a:custGeom>
                <a:avLst/>
                <a:gdLst/>
                <a:ahLst/>
                <a:cxnLst/>
                <a:rect l="l" t="t" r="r" b="b"/>
                <a:pathLst>
                  <a:path w="124" h="156" extrusionOk="0">
                    <a:moveTo>
                      <a:pt x="1" y="20"/>
                    </a:moveTo>
                    <a:lnTo>
                      <a:pt x="1" y="20"/>
                    </a:lnTo>
                    <a:cubicBezTo>
                      <a:pt x="2" y="25"/>
                      <a:pt x="3" y="30"/>
                      <a:pt x="5" y="36"/>
                    </a:cubicBezTo>
                    <a:lnTo>
                      <a:pt x="5" y="36"/>
                    </a:lnTo>
                    <a:cubicBezTo>
                      <a:pt x="5" y="36"/>
                      <a:pt x="7" y="40"/>
                      <a:pt x="5" y="38"/>
                    </a:cubicBezTo>
                    <a:lnTo>
                      <a:pt x="5" y="38"/>
                    </a:lnTo>
                    <a:cubicBezTo>
                      <a:pt x="5" y="36"/>
                      <a:pt x="5" y="40"/>
                      <a:pt x="5" y="40"/>
                    </a:cubicBezTo>
                    <a:lnTo>
                      <a:pt x="5" y="40"/>
                    </a:lnTo>
                    <a:cubicBezTo>
                      <a:pt x="7" y="45"/>
                      <a:pt x="7" y="47"/>
                      <a:pt x="9" y="52"/>
                    </a:cubicBezTo>
                    <a:lnTo>
                      <a:pt x="9" y="52"/>
                    </a:lnTo>
                    <a:cubicBezTo>
                      <a:pt x="14" y="63"/>
                      <a:pt x="19" y="74"/>
                      <a:pt x="24" y="86"/>
                    </a:cubicBezTo>
                    <a:lnTo>
                      <a:pt x="24" y="86"/>
                    </a:lnTo>
                    <a:cubicBezTo>
                      <a:pt x="36" y="106"/>
                      <a:pt x="52" y="125"/>
                      <a:pt x="68" y="143"/>
                    </a:cubicBezTo>
                    <a:lnTo>
                      <a:pt x="68" y="143"/>
                    </a:lnTo>
                    <a:cubicBezTo>
                      <a:pt x="79" y="155"/>
                      <a:pt x="100" y="155"/>
                      <a:pt x="111" y="143"/>
                    </a:cubicBezTo>
                    <a:lnTo>
                      <a:pt x="111" y="143"/>
                    </a:lnTo>
                    <a:cubicBezTo>
                      <a:pt x="121" y="131"/>
                      <a:pt x="123" y="111"/>
                      <a:pt x="111" y="100"/>
                    </a:cubicBezTo>
                    <a:lnTo>
                      <a:pt x="111" y="100"/>
                    </a:lnTo>
                    <a:cubicBezTo>
                      <a:pt x="94" y="86"/>
                      <a:pt x="80" y="70"/>
                      <a:pt x="66" y="54"/>
                    </a:cubicBezTo>
                    <a:lnTo>
                      <a:pt x="66" y="54"/>
                    </a:lnTo>
                    <a:cubicBezTo>
                      <a:pt x="59" y="47"/>
                      <a:pt x="53" y="39"/>
                      <a:pt x="47" y="31"/>
                    </a:cubicBezTo>
                    <a:lnTo>
                      <a:pt x="47" y="31"/>
                    </a:lnTo>
                    <a:cubicBezTo>
                      <a:pt x="44" y="28"/>
                      <a:pt x="43" y="26"/>
                      <a:pt x="39" y="24"/>
                    </a:cubicBezTo>
                    <a:lnTo>
                      <a:pt x="39" y="24"/>
                    </a:lnTo>
                    <a:cubicBezTo>
                      <a:pt x="38" y="22"/>
                      <a:pt x="37" y="21"/>
                      <a:pt x="36" y="20"/>
                    </a:cubicBezTo>
                    <a:lnTo>
                      <a:pt x="36" y="20"/>
                    </a:lnTo>
                    <a:cubicBezTo>
                      <a:pt x="34" y="19"/>
                      <a:pt x="37" y="22"/>
                      <a:pt x="36" y="20"/>
                    </a:cubicBezTo>
                    <a:lnTo>
                      <a:pt x="36" y="20"/>
                    </a:lnTo>
                    <a:cubicBezTo>
                      <a:pt x="36" y="19"/>
                      <a:pt x="33" y="18"/>
                      <a:pt x="33" y="17"/>
                    </a:cubicBezTo>
                    <a:lnTo>
                      <a:pt x="33" y="17"/>
                    </a:lnTo>
                    <a:cubicBezTo>
                      <a:pt x="34" y="18"/>
                      <a:pt x="32" y="17"/>
                      <a:pt x="32" y="16"/>
                    </a:cubicBezTo>
                    <a:lnTo>
                      <a:pt x="32" y="16"/>
                    </a:lnTo>
                    <a:cubicBezTo>
                      <a:pt x="31" y="15"/>
                      <a:pt x="29" y="11"/>
                      <a:pt x="28" y="9"/>
                    </a:cubicBezTo>
                    <a:lnTo>
                      <a:pt x="28" y="9"/>
                    </a:lnTo>
                    <a:cubicBezTo>
                      <a:pt x="23" y="3"/>
                      <a:pt x="16" y="0"/>
                      <a:pt x="9" y="3"/>
                    </a:cubicBezTo>
                    <a:lnTo>
                      <a:pt x="9" y="3"/>
                    </a:lnTo>
                    <a:cubicBezTo>
                      <a:pt x="3" y="6"/>
                      <a:pt x="0" y="13"/>
                      <a:pt x="1" y="2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7" name="Google Shape;537;p29"/>
              <p:cNvSpPr/>
              <p:nvPr/>
            </p:nvSpPr>
            <p:spPr>
              <a:xfrm flipH="1">
                <a:off x="1488804" y="91891"/>
                <a:ext cx="165406" cy="243512"/>
              </a:xfrm>
              <a:custGeom>
                <a:avLst/>
                <a:gdLst/>
                <a:ahLst/>
                <a:cxnLst/>
                <a:rect l="l" t="t" r="r" b="b"/>
                <a:pathLst>
                  <a:path w="159" h="232" extrusionOk="0">
                    <a:moveTo>
                      <a:pt x="1" y="22"/>
                    </a:moveTo>
                    <a:lnTo>
                      <a:pt x="1" y="22"/>
                    </a:lnTo>
                    <a:cubicBezTo>
                      <a:pt x="2" y="41"/>
                      <a:pt x="3" y="63"/>
                      <a:pt x="10" y="83"/>
                    </a:cubicBezTo>
                    <a:lnTo>
                      <a:pt x="10" y="83"/>
                    </a:lnTo>
                    <a:cubicBezTo>
                      <a:pt x="15" y="103"/>
                      <a:pt x="24" y="121"/>
                      <a:pt x="34" y="140"/>
                    </a:cubicBezTo>
                    <a:lnTo>
                      <a:pt x="34" y="140"/>
                    </a:lnTo>
                    <a:cubicBezTo>
                      <a:pt x="54" y="178"/>
                      <a:pt x="85" y="211"/>
                      <a:pt x="126" y="225"/>
                    </a:cubicBezTo>
                    <a:lnTo>
                      <a:pt x="126" y="225"/>
                    </a:lnTo>
                    <a:cubicBezTo>
                      <a:pt x="144" y="231"/>
                      <a:pt x="158" y="210"/>
                      <a:pt x="150" y="194"/>
                    </a:cubicBezTo>
                    <a:lnTo>
                      <a:pt x="150" y="194"/>
                    </a:lnTo>
                    <a:cubicBezTo>
                      <a:pt x="145" y="187"/>
                      <a:pt x="142" y="180"/>
                      <a:pt x="137" y="173"/>
                    </a:cubicBezTo>
                    <a:lnTo>
                      <a:pt x="137" y="173"/>
                    </a:lnTo>
                    <a:cubicBezTo>
                      <a:pt x="135" y="169"/>
                      <a:pt x="132" y="166"/>
                      <a:pt x="130" y="162"/>
                    </a:cubicBezTo>
                    <a:lnTo>
                      <a:pt x="130" y="162"/>
                    </a:lnTo>
                    <a:cubicBezTo>
                      <a:pt x="130" y="162"/>
                      <a:pt x="126" y="158"/>
                      <a:pt x="128" y="160"/>
                    </a:cubicBezTo>
                    <a:lnTo>
                      <a:pt x="128" y="160"/>
                    </a:lnTo>
                    <a:cubicBezTo>
                      <a:pt x="130" y="162"/>
                      <a:pt x="125" y="156"/>
                      <a:pt x="125" y="156"/>
                    </a:cubicBezTo>
                    <a:lnTo>
                      <a:pt x="125" y="156"/>
                    </a:lnTo>
                    <a:cubicBezTo>
                      <a:pt x="124" y="154"/>
                      <a:pt x="123" y="153"/>
                      <a:pt x="122" y="152"/>
                    </a:cubicBezTo>
                    <a:lnTo>
                      <a:pt x="122" y="152"/>
                    </a:lnTo>
                    <a:cubicBezTo>
                      <a:pt x="120" y="148"/>
                      <a:pt x="116" y="145"/>
                      <a:pt x="114" y="141"/>
                    </a:cubicBezTo>
                    <a:lnTo>
                      <a:pt x="114" y="141"/>
                    </a:lnTo>
                    <a:cubicBezTo>
                      <a:pt x="114" y="141"/>
                      <a:pt x="110" y="136"/>
                      <a:pt x="112" y="139"/>
                    </a:cubicBezTo>
                    <a:lnTo>
                      <a:pt x="112" y="139"/>
                    </a:lnTo>
                    <a:cubicBezTo>
                      <a:pt x="115" y="142"/>
                      <a:pt x="110" y="135"/>
                      <a:pt x="109" y="135"/>
                    </a:cubicBezTo>
                    <a:lnTo>
                      <a:pt x="105" y="131"/>
                    </a:lnTo>
                    <a:lnTo>
                      <a:pt x="105" y="131"/>
                    </a:lnTo>
                    <a:cubicBezTo>
                      <a:pt x="100" y="123"/>
                      <a:pt x="95" y="115"/>
                      <a:pt x="89" y="108"/>
                    </a:cubicBezTo>
                    <a:lnTo>
                      <a:pt x="89" y="108"/>
                    </a:lnTo>
                    <a:cubicBezTo>
                      <a:pt x="80" y="93"/>
                      <a:pt x="71" y="78"/>
                      <a:pt x="62" y="62"/>
                    </a:cubicBezTo>
                    <a:lnTo>
                      <a:pt x="62" y="62"/>
                    </a:lnTo>
                    <a:cubicBezTo>
                      <a:pt x="59" y="55"/>
                      <a:pt x="54" y="47"/>
                      <a:pt x="51" y="39"/>
                    </a:cubicBezTo>
                    <a:lnTo>
                      <a:pt x="51" y="39"/>
                    </a:lnTo>
                    <a:cubicBezTo>
                      <a:pt x="49" y="35"/>
                      <a:pt x="47" y="31"/>
                      <a:pt x="45" y="27"/>
                    </a:cubicBezTo>
                    <a:lnTo>
                      <a:pt x="45" y="27"/>
                    </a:lnTo>
                    <a:cubicBezTo>
                      <a:pt x="44" y="24"/>
                      <a:pt x="41" y="22"/>
                      <a:pt x="40" y="20"/>
                    </a:cubicBezTo>
                    <a:lnTo>
                      <a:pt x="40" y="20"/>
                    </a:lnTo>
                    <a:cubicBezTo>
                      <a:pt x="44" y="26"/>
                      <a:pt x="40" y="18"/>
                      <a:pt x="39" y="16"/>
                    </a:cubicBezTo>
                    <a:lnTo>
                      <a:pt x="39" y="16"/>
                    </a:lnTo>
                    <a:cubicBezTo>
                      <a:pt x="35" y="7"/>
                      <a:pt x="28" y="0"/>
                      <a:pt x="17" y="2"/>
                    </a:cubicBezTo>
                    <a:lnTo>
                      <a:pt x="17" y="2"/>
                    </a:lnTo>
                    <a:cubicBezTo>
                      <a:pt x="9" y="4"/>
                      <a:pt x="0" y="12"/>
                      <a:pt x="1" y="2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8" name="Google Shape;538;p29"/>
              <p:cNvSpPr/>
              <p:nvPr/>
            </p:nvSpPr>
            <p:spPr>
              <a:xfrm flipH="1">
                <a:off x="-266327" y="105674"/>
                <a:ext cx="114863" cy="211351"/>
              </a:xfrm>
              <a:custGeom>
                <a:avLst/>
                <a:gdLst/>
                <a:ahLst/>
                <a:cxnLst/>
                <a:rect l="l" t="t" r="r" b="b"/>
                <a:pathLst>
                  <a:path w="112" h="202" extrusionOk="0">
                    <a:moveTo>
                      <a:pt x="21" y="5"/>
                    </a:moveTo>
                    <a:lnTo>
                      <a:pt x="21" y="5"/>
                    </a:lnTo>
                    <a:cubicBezTo>
                      <a:pt x="11" y="10"/>
                      <a:pt x="6" y="17"/>
                      <a:pt x="4" y="27"/>
                    </a:cubicBezTo>
                    <a:lnTo>
                      <a:pt x="4" y="27"/>
                    </a:lnTo>
                    <a:cubicBezTo>
                      <a:pt x="1" y="37"/>
                      <a:pt x="0" y="45"/>
                      <a:pt x="0" y="53"/>
                    </a:cubicBezTo>
                    <a:lnTo>
                      <a:pt x="0" y="53"/>
                    </a:lnTo>
                    <a:cubicBezTo>
                      <a:pt x="0" y="69"/>
                      <a:pt x="4" y="87"/>
                      <a:pt x="7" y="102"/>
                    </a:cubicBezTo>
                    <a:lnTo>
                      <a:pt x="7" y="102"/>
                    </a:lnTo>
                    <a:cubicBezTo>
                      <a:pt x="12" y="118"/>
                      <a:pt x="18" y="134"/>
                      <a:pt x="25" y="148"/>
                    </a:cubicBezTo>
                    <a:lnTo>
                      <a:pt x="25" y="148"/>
                    </a:lnTo>
                    <a:cubicBezTo>
                      <a:pt x="32" y="165"/>
                      <a:pt x="41" y="178"/>
                      <a:pt x="51" y="190"/>
                    </a:cubicBezTo>
                    <a:lnTo>
                      <a:pt x="51" y="190"/>
                    </a:lnTo>
                    <a:cubicBezTo>
                      <a:pt x="56" y="196"/>
                      <a:pt x="68" y="201"/>
                      <a:pt x="75" y="200"/>
                    </a:cubicBezTo>
                    <a:lnTo>
                      <a:pt x="75" y="200"/>
                    </a:lnTo>
                    <a:cubicBezTo>
                      <a:pt x="82" y="200"/>
                      <a:pt x="89" y="198"/>
                      <a:pt x="95" y="193"/>
                    </a:cubicBezTo>
                    <a:lnTo>
                      <a:pt x="95" y="193"/>
                    </a:lnTo>
                    <a:cubicBezTo>
                      <a:pt x="108" y="184"/>
                      <a:pt x="111" y="166"/>
                      <a:pt x="103" y="151"/>
                    </a:cubicBezTo>
                    <a:lnTo>
                      <a:pt x="103" y="151"/>
                    </a:lnTo>
                    <a:cubicBezTo>
                      <a:pt x="100" y="145"/>
                      <a:pt x="97" y="139"/>
                      <a:pt x="95" y="134"/>
                    </a:cubicBezTo>
                    <a:lnTo>
                      <a:pt x="95" y="134"/>
                    </a:lnTo>
                    <a:cubicBezTo>
                      <a:pt x="92" y="129"/>
                      <a:pt x="95" y="132"/>
                      <a:pt x="95" y="135"/>
                    </a:cubicBezTo>
                    <a:lnTo>
                      <a:pt x="95" y="135"/>
                    </a:lnTo>
                    <a:cubicBezTo>
                      <a:pt x="94" y="130"/>
                      <a:pt x="91" y="126"/>
                      <a:pt x="90" y="123"/>
                    </a:cubicBezTo>
                    <a:lnTo>
                      <a:pt x="90" y="123"/>
                    </a:lnTo>
                    <a:cubicBezTo>
                      <a:pt x="88" y="119"/>
                      <a:pt x="87" y="116"/>
                      <a:pt x="86" y="114"/>
                    </a:cubicBezTo>
                    <a:lnTo>
                      <a:pt x="86" y="114"/>
                    </a:lnTo>
                    <a:cubicBezTo>
                      <a:pt x="83" y="110"/>
                      <a:pt x="82" y="108"/>
                      <a:pt x="81" y="104"/>
                    </a:cubicBezTo>
                    <a:lnTo>
                      <a:pt x="81" y="104"/>
                    </a:lnTo>
                    <a:cubicBezTo>
                      <a:pt x="80" y="103"/>
                      <a:pt x="80" y="102"/>
                      <a:pt x="78" y="99"/>
                    </a:cubicBezTo>
                    <a:lnTo>
                      <a:pt x="78" y="99"/>
                    </a:lnTo>
                    <a:cubicBezTo>
                      <a:pt x="78" y="98"/>
                      <a:pt x="78" y="98"/>
                      <a:pt x="78" y="101"/>
                    </a:cubicBezTo>
                    <a:lnTo>
                      <a:pt x="78" y="101"/>
                    </a:lnTo>
                    <a:cubicBezTo>
                      <a:pt x="81" y="104"/>
                      <a:pt x="80" y="103"/>
                      <a:pt x="78" y="98"/>
                    </a:cubicBezTo>
                    <a:lnTo>
                      <a:pt x="78" y="98"/>
                    </a:lnTo>
                    <a:cubicBezTo>
                      <a:pt x="76" y="94"/>
                      <a:pt x="75" y="90"/>
                      <a:pt x="73" y="86"/>
                    </a:cubicBezTo>
                    <a:lnTo>
                      <a:pt x="73" y="86"/>
                    </a:lnTo>
                    <a:cubicBezTo>
                      <a:pt x="70" y="82"/>
                      <a:pt x="75" y="92"/>
                      <a:pt x="73" y="87"/>
                    </a:cubicBezTo>
                    <a:lnTo>
                      <a:pt x="73" y="87"/>
                    </a:lnTo>
                    <a:cubicBezTo>
                      <a:pt x="73" y="86"/>
                      <a:pt x="71" y="83"/>
                      <a:pt x="70" y="81"/>
                    </a:cubicBezTo>
                    <a:lnTo>
                      <a:pt x="70" y="81"/>
                    </a:lnTo>
                    <a:cubicBezTo>
                      <a:pt x="66" y="69"/>
                      <a:pt x="62" y="56"/>
                      <a:pt x="57" y="44"/>
                    </a:cubicBezTo>
                    <a:lnTo>
                      <a:pt x="57" y="44"/>
                    </a:lnTo>
                    <a:cubicBezTo>
                      <a:pt x="55" y="35"/>
                      <a:pt x="51" y="27"/>
                      <a:pt x="48" y="20"/>
                    </a:cubicBezTo>
                    <a:lnTo>
                      <a:pt x="48" y="20"/>
                    </a:lnTo>
                    <a:cubicBezTo>
                      <a:pt x="45" y="11"/>
                      <a:pt x="33" y="0"/>
                      <a:pt x="21" y="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39" name="Google Shape;539;p29"/>
              <p:cNvSpPr/>
              <p:nvPr/>
            </p:nvSpPr>
            <p:spPr>
              <a:xfrm flipH="1">
                <a:off x="-450114" y="128648"/>
                <a:ext cx="192973" cy="174594"/>
              </a:xfrm>
              <a:custGeom>
                <a:avLst/>
                <a:gdLst/>
                <a:ahLst/>
                <a:cxnLst/>
                <a:rect l="l" t="t" r="r" b="b"/>
                <a:pathLst>
                  <a:path w="186" h="166" extrusionOk="0">
                    <a:moveTo>
                      <a:pt x="8" y="48"/>
                    </a:moveTo>
                    <a:lnTo>
                      <a:pt x="8" y="48"/>
                    </a:lnTo>
                    <a:cubicBezTo>
                      <a:pt x="32" y="103"/>
                      <a:pt x="84" y="146"/>
                      <a:pt x="142" y="162"/>
                    </a:cubicBezTo>
                    <a:lnTo>
                      <a:pt x="142" y="162"/>
                    </a:lnTo>
                    <a:cubicBezTo>
                      <a:pt x="158" y="165"/>
                      <a:pt x="177" y="155"/>
                      <a:pt x="180" y="138"/>
                    </a:cubicBezTo>
                    <a:lnTo>
                      <a:pt x="180" y="138"/>
                    </a:lnTo>
                    <a:cubicBezTo>
                      <a:pt x="185" y="122"/>
                      <a:pt x="176" y="103"/>
                      <a:pt x="158" y="99"/>
                    </a:cubicBezTo>
                    <a:lnTo>
                      <a:pt x="158" y="99"/>
                    </a:lnTo>
                    <a:cubicBezTo>
                      <a:pt x="152" y="97"/>
                      <a:pt x="147" y="96"/>
                      <a:pt x="139" y="94"/>
                    </a:cubicBezTo>
                    <a:lnTo>
                      <a:pt x="139" y="94"/>
                    </a:lnTo>
                    <a:cubicBezTo>
                      <a:pt x="138" y="93"/>
                      <a:pt x="137" y="93"/>
                      <a:pt x="136" y="92"/>
                    </a:cubicBezTo>
                    <a:lnTo>
                      <a:pt x="136" y="92"/>
                    </a:lnTo>
                    <a:cubicBezTo>
                      <a:pt x="132" y="90"/>
                      <a:pt x="143" y="95"/>
                      <a:pt x="138" y="93"/>
                    </a:cubicBezTo>
                    <a:lnTo>
                      <a:pt x="138" y="93"/>
                    </a:lnTo>
                    <a:cubicBezTo>
                      <a:pt x="135" y="92"/>
                      <a:pt x="132" y="90"/>
                      <a:pt x="129" y="88"/>
                    </a:cubicBezTo>
                    <a:lnTo>
                      <a:pt x="129" y="88"/>
                    </a:lnTo>
                    <a:cubicBezTo>
                      <a:pt x="123" y="85"/>
                      <a:pt x="118" y="83"/>
                      <a:pt x="113" y="79"/>
                    </a:cubicBezTo>
                    <a:lnTo>
                      <a:pt x="113" y="79"/>
                    </a:lnTo>
                    <a:cubicBezTo>
                      <a:pt x="110" y="77"/>
                      <a:pt x="107" y="76"/>
                      <a:pt x="105" y="74"/>
                    </a:cubicBezTo>
                    <a:lnTo>
                      <a:pt x="105" y="74"/>
                    </a:lnTo>
                    <a:cubicBezTo>
                      <a:pt x="102" y="73"/>
                      <a:pt x="94" y="66"/>
                      <a:pt x="102" y="73"/>
                    </a:cubicBezTo>
                    <a:lnTo>
                      <a:pt x="102" y="73"/>
                    </a:lnTo>
                    <a:cubicBezTo>
                      <a:pt x="93" y="65"/>
                      <a:pt x="84" y="56"/>
                      <a:pt x="75" y="47"/>
                    </a:cubicBezTo>
                    <a:lnTo>
                      <a:pt x="75" y="47"/>
                    </a:lnTo>
                    <a:cubicBezTo>
                      <a:pt x="74" y="46"/>
                      <a:pt x="73" y="44"/>
                      <a:pt x="72" y="42"/>
                    </a:cubicBezTo>
                    <a:lnTo>
                      <a:pt x="72" y="42"/>
                    </a:lnTo>
                    <a:cubicBezTo>
                      <a:pt x="68" y="39"/>
                      <a:pt x="74" y="47"/>
                      <a:pt x="73" y="44"/>
                    </a:cubicBezTo>
                    <a:lnTo>
                      <a:pt x="73" y="44"/>
                    </a:lnTo>
                    <a:cubicBezTo>
                      <a:pt x="70" y="41"/>
                      <a:pt x="68" y="39"/>
                      <a:pt x="67" y="35"/>
                    </a:cubicBezTo>
                    <a:lnTo>
                      <a:pt x="67" y="35"/>
                    </a:lnTo>
                    <a:cubicBezTo>
                      <a:pt x="64" y="30"/>
                      <a:pt x="60" y="25"/>
                      <a:pt x="57" y="19"/>
                    </a:cubicBezTo>
                    <a:lnTo>
                      <a:pt x="57" y="19"/>
                    </a:lnTo>
                    <a:cubicBezTo>
                      <a:pt x="51" y="5"/>
                      <a:pt x="30" y="0"/>
                      <a:pt x="18" y="8"/>
                    </a:cubicBezTo>
                    <a:lnTo>
                      <a:pt x="18" y="8"/>
                    </a:lnTo>
                    <a:cubicBezTo>
                      <a:pt x="3" y="18"/>
                      <a:pt x="0" y="33"/>
                      <a:pt x="8" y="4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0" name="Google Shape;540;p29"/>
              <p:cNvSpPr/>
              <p:nvPr/>
            </p:nvSpPr>
            <p:spPr>
              <a:xfrm flipH="1">
                <a:off x="-486870" y="592701"/>
                <a:ext cx="183783" cy="101081"/>
              </a:xfrm>
              <a:custGeom>
                <a:avLst/>
                <a:gdLst/>
                <a:ahLst/>
                <a:cxnLst/>
                <a:rect l="l" t="t" r="r" b="b"/>
                <a:pathLst>
                  <a:path w="176" h="95" extrusionOk="0">
                    <a:moveTo>
                      <a:pt x="0" y="19"/>
                    </a:moveTo>
                    <a:lnTo>
                      <a:pt x="0" y="19"/>
                    </a:lnTo>
                    <a:cubicBezTo>
                      <a:pt x="0" y="27"/>
                      <a:pt x="5" y="33"/>
                      <a:pt x="10" y="40"/>
                    </a:cubicBezTo>
                    <a:lnTo>
                      <a:pt x="10" y="40"/>
                    </a:lnTo>
                    <a:cubicBezTo>
                      <a:pt x="14" y="47"/>
                      <a:pt x="20" y="51"/>
                      <a:pt x="27" y="57"/>
                    </a:cubicBezTo>
                    <a:lnTo>
                      <a:pt x="27" y="57"/>
                    </a:lnTo>
                    <a:cubicBezTo>
                      <a:pt x="39" y="67"/>
                      <a:pt x="52" y="73"/>
                      <a:pt x="66" y="80"/>
                    </a:cubicBezTo>
                    <a:lnTo>
                      <a:pt x="66" y="80"/>
                    </a:lnTo>
                    <a:cubicBezTo>
                      <a:pt x="74" y="84"/>
                      <a:pt x="81" y="86"/>
                      <a:pt x="89" y="89"/>
                    </a:cubicBezTo>
                    <a:lnTo>
                      <a:pt x="89" y="89"/>
                    </a:lnTo>
                    <a:cubicBezTo>
                      <a:pt x="97" y="92"/>
                      <a:pt x="105" y="92"/>
                      <a:pt x="113" y="93"/>
                    </a:cubicBezTo>
                    <a:lnTo>
                      <a:pt x="113" y="93"/>
                    </a:lnTo>
                    <a:cubicBezTo>
                      <a:pt x="128" y="94"/>
                      <a:pt x="141" y="94"/>
                      <a:pt x="155" y="94"/>
                    </a:cubicBezTo>
                    <a:lnTo>
                      <a:pt x="155" y="94"/>
                    </a:lnTo>
                    <a:cubicBezTo>
                      <a:pt x="165" y="93"/>
                      <a:pt x="174" y="86"/>
                      <a:pt x="174" y="77"/>
                    </a:cubicBezTo>
                    <a:lnTo>
                      <a:pt x="174" y="77"/>
                    </a:lnTo>
                    <a:cubicBezTo>
                      <a:pt x="175" y="68"/>
                      <a:pt x="171" y="57"/>
                      <a:pt x="160" y="54"/>
                    </a:cubicBezTo>
                    <a:lnTo>
                      <a:pt x="160" y="54"/>
                    </a:lnTo>
                    <a:cubicBezTo>
                      <a:pt x="149" y="52"/>
                      <a:pt x="136" y="48"/>
                      <a:pt x="124" y="43"/>
                    </a:cubicBezTo>
                    <a:lnTo>
                      <a:pt x="124" y="43"/>
                    </a:lnTo>
                    <a:cubicBezTo>
                      <a:pt x="119" y="42"/>
                      <a:pt x="128" y="44"/>
                      <a:pt x="123" y="43"/>
                    </a:cubicBezTo>
                    <a:lnTo>
                      <a:pt x="123" y="43"/>
                    </a:lnTo>
                    <a:cubicBezTo>
                      <a:pt x="122" y="42"/>
                      <a:pt x="120" y="42"/>
                      <a:pt x="119" y="41"/>
                    </a:cubicBezTo>
                    <a:lnTo>
                      <a:pt x="119" y="41"/>
                    </a:lnTo>
                    <a:cubicBezTo>
                      <a:pt x="114" y="38"/>
                      <a:pt x="111" y="37"/>
                      <a:pt x="107" y="35"/>
                    </a:cubicBezTo>
                    <a:lnTo>
                      <a:pt x="107" y="35"/>
                    </a:lnTo>
                    <a:cubicBezTo>
                      <a:pt x="100" y="32"/>
                      <a:pt x="93" y="30"/>
                      <a:pt x="88" y="28"/>
                    </a:cubicBezTo>
                    <a:lnTo>
                      <a:pt x="88" y="28"/>
                    </a:lnTo>
                    <a:cubicBezTo>
                      <a:pt x="84" y="27"/>
                      <a:pt x="82" y="25"/>
                      <a:pt x="79" y="25"/>
                    </a:cubicBezTo>
                    <a:lnTo>
                      <a:pt x="74" y="23"/>
                    </a:lnTo>
                    <a:lnTo>
                      <a:pt x="74" y="23"/>
                    </a:lnTo>
                    <a:cubicBezTo>
                      <a:pt x="76" y="24"/>
                      <a:pt x="78" y="24"/>
                      <a:pt x="74" y="23"/>
                    </a:cubicBezTo>
                    <a:lnTo>
                      <a:pt x="74" y="23"/>
                    </a:lnTo>
                    <a:cubicBezTo>
                      <a:pt x="71" y="22"/>
                      <a:pt x="69" y="21"/>
                      <a:pt x="66" y="19"/>
                    </a:cubicBezTo>
                    <a:lnTo>
                      <a:pt x="66" y="19"/>
                    </a:lnTo>
                    <a:cubicBezTo>
                      <a:pt x="64" y="19"/>
                      <a:pt x="63" y="17"/>
                      <a:pt x="61" y="17"/>
                    </a:cubicBezTo>
                    <a:lnTo>
                      <a:pt x="61" y="17"/>
                    </a:lnTo>
                    <a:cubicBezTo>
                      <a:pt x="61" y="17"/>
                      <a:pt x="52" y="12"/>
                      <a:pt x="58" y="15"/>
                    </a:cubicBezTo>
                    <a:lnTo>
                      <a:pt x="58" y="15"/>
                    </a:lnTo>
                    <a:cubicBezTo>
                      <a:pt x="50" y="11"/>
                      <a:pt x="42" y="8"/>
                      <a:pt x="35" y="5"/>
                    </a:cubicBezTo>
                    <a:lnTo>
                      <a:pt x="35" y="5"/>
                    </a:lnTo>
                    <a:cubicBezTo>
                      <a:pt x="28" y="3"/>
                      <a:pt x="20" y="0"/>
                      <a:pt x="13" y="3"/>
                    </a:cubicBezTo>
                    <a:lnTo>
                      <a:pt x="13" y="3"/>
                    </a:lnTo>
                    <a:cubicBezTo>
                      <a:pt x="5" y="7"/>
                      <a:pt x="1" y="11"/>
                      <a:pt x="0" y="1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1" name="Google Shape;541;p29"/>
              <p:cNvSpPr/>
              <p:nvPr/>
            </p:nvSpPr>
            <p:spPr>
              <a:xfrm flipH="1">
                <a:off x="-2026057" y="91891"/>
                <a:ext cx="252701" cy="114863"/>
              </a:xfrm>
              <a:custGeom>
                <a:avLst/>
                <a:gdLst/>
                <a:ahLst/>
                <a:cxnLst/>
                <a:rect l="l" t="t" r="r" b="b"/>
                <a:pathLst>
                  <a:path w="242" h="110" extrusionOk="0">
                    <a:moveTo>
                      <a:pt x="17" y="103"/>
                    </a:moveTo>
                    <a:lnTo>
                      <a:pt x="17" y="103"/>
                    </a:lnTo>
                    <a:cubicBezTo>
                      <a:pt x="26" y="109"/>
                      <a:pt x="38" y="109"/>
                      <a:pt x="49" y="109"/>
                    </a:cubicBezTo>
                    <a:lnTo>
                      <a:pt x="49" y="109"/>
                    </a:lnTo>
                    <a:cubicBezTo>
                      <a:pt x="56" y="109"/>
                      <a:pt x="64" y="109"/>
                      <a:pt x="71" y="108"/>
                    </a:cubicBezTo>
                    <a:lnTo>
                      <a:pt x="71" y="108"/>
                    </a:lnTo>
                    <a:cubicBezTo>
                      <a:pt x="89" y="107"/>
                      <a:pt x="107" y="104"/>
                      <a:pt x="124" y="101"/>
                    </a:cubicBezTo>
                    <a:lnTo>
                      <a:pt x="124" y="101"/>
                    </a:lnTo>
                    <a:cubicBezTo>
                      <a:pt x="159" y="93"/>
                      <a:pt x="190" y="81"/>
                      <a:pt x="220" y="65"/>
                    </a:cubicBezTo>
                    <a:lnTo>
                      <a:pt x="220" y="65"/>
                    </a:lnTo>
                    <a:cubicBezTo>
                      <a:pt x="237" y="59"/>
                      <a:pt x="241" y="35"/>
                      <a:pt x="233" y="20"/>
                    </a:cubicBezTo>
                    <a:lnTo>
                      <a:pt x="233" y="20"/>
                    </a:lnTo>
                    <a:cubicBezTo>
                      <a:pt x="222" y="4"/>
                      <a:pt x="204" y="0"/>
                      <a:pt x="188" y="9"/>
                    </a:cubicBezTo>
                    <a:lnTo>
                      <a:pt x="188" y="9"/>
                    </a:lnTo>
                    <a:cubicBezTo>
                      <a:pt x="183" y="11"/>
                      <a:pt x="179" y="12"/>
                      <a:pt x="176" y="14"/>
                    </a:cubicBezTo>
                    <a:lnTo>
                      <a:pt x="176" y="14"/>
                    </a:lnTo>
                    <a:cubicBezTo>
                      <a:pt x="173" y="14"/>
                      <a:pt x="171" y="15"/>
                      <a:pt x="170" y="17"/>
                    </a:cubicBezTo>
                    <a:lnTo>
                      <a:pt x="170" y="17"/>
                    </a:lnTo>
                    <a:cubicBezTo>
                      <a:pt x="172" y="15"/>
                      <a:pt x="172" y="15"/>
                      <a:pt x="170" y="17"/>
                    </a:cubicBezTo>
                    <a:lnTo>
                      <a:pt x="170" y="17"/>
                    </a:lnTo>
                    <a:cubicBezTo>
                      <a:pt x="163" y="19"/>
                      <a:pt x="156" y="22"/>
                      <a:pt x="148" y="25"/>
                    </a:cubicBezTo>
                    <a:lnTo>
                      <a:pt x="148" y="25"/>
                    </a:lnTo>
                    <a:cubicBezTo>
                      <a:pt x="134" y="30"/>
                      <a:pt x="120" y="34"/>
                      <a:pt x="106" y="38"/>
                    </a:cubicBezTo>
                    <a:lnTo>
                      <a:pt x="106" y="38"/>
                    </a:lnTo>
                    <a:cubicBezTo>
                      <a:pt x="92" y="42"/>
                      <a:pt x="77" y="46"/>
                      <a:pt x="63" y="48"/>
                    </a:cubicBezTo>
                    <a:lnTo>
                      <a:pt x="63" y="48"/>
                    </a:lnTo>
                    <a:cubicBezTo>
                      <a:pt x="46" y="52"/>
                      <a:pt x="26" y="52"/>
                      <a:pt x="12" y="63"/>
                    </a:cubicBezTo>
                    <a:lnTo>
                      <a:pt x="12" y="63"/>
                    </a:lnTo>
                    <a:cubicBezTo>
                      <a:pt x="0" y="76"/>
                      <a:pt x="6" y="93"/>
                      <a:pt x="17" y="103"/>
                    </a:cubicBezTo>
                  </a:path>
                </a:pathLst>
              </a:custGeom>
              <a:solidFill>
                <a:srgbClr val="7F764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2" name="Google Shape;542;p29"/>
              <p:cNvSpPr/>
              <p:nvPr/>
            </p:nvSpPr>
            <p:spPr>
              <a:xfrm flipH="1">
                <a:off x="-1419571" y="45945"/>
                <a:ext cx="271079" cy="68918"/>
              </a:xfrm>
              <a:custGeom>
                <a:avLst/>
                <a:gdLst/>
                <a:ahLst/>
                <a:cxnLst/>
                <a:rect l="l" t="t" r="r" b="b"/>
                <a:pathLst>
                  <a:path w="262" h="64" extrusionOk="0">
                    <a:moveTo>
                      <a:pt x="15" y="27"/>
                    </a:moveTo>
                    <a:lnTo>
                      <a:pt x="15" y="27"/>
                    </a:lnTo>
                    <a:cubicBezTo>
                      <a:pt x="49" y="41"/>
                      <a:pt x="84" y="53"/>
                      <a:pt x="120" y="57"/>
                    </a:cubicBezTo>
                    <a:lnTo>
                      <a:pt x="120" y="57"/>
                    </a:lnTo>
                    <a:cubicBezTo>
                      <a:pt x="139" y="61"/>
                      <a:pt x="159" y="63"/>
                      <a:pt x="178" y="62"/>
                    </a:cubicBezTo>
                    <a:lnTo>
                      <a:pt x="178" y="62"/>
                    </a:lnTo>
                    <a:cubicBezTo>
                      <a:pt x="197" y="62"/>
                      <a:pt x="216" y="59"/>
                      <a:pt x="234" y="55"/>
                    </a:cubicBezTo>
                    <a:lnTo>
                      <a:pt x="234" y="55"/>
                    </a:lnTo>
                    <a:cubicBezTo>
                      <a:pt x="261" y="49"/>
                      <a:pt x="254" y="7"/>
                      <a:pt x="229" y="9"/>
                    </a:cubicBezTo>
                    <a:lnTo>
                      <a:pt x="229" y="9"/>
                    </a:lnTo>
                    <a:cubicBezTo>
                      <a:pt x="193" y="9"/>
                      <a:pt x="159" y="10"/>
                      <a:pt x="125" y="10"/>
                    </a:cubicBezTo>
                    <a:lnTo>
                      <a:pt x="125" y="10"/>
                    </a:lnTo>
                    <a:cubicBezTo>
                      <a:pt x="90" y="10"/>
                      <a:pt x="56" y="9"/>
                      <a:pt x="22" y="3"/>
                    </a:cubicBezTo>
                    <a:lnTo>
                      <a:pt x="22" y="3"/>
                    </a:lnTo>
                    <a:cubicBezTo>
                      <a:pt x="6" y="0"/>
                      <a:pt x="0" y="21"/>
                      <a:pt x="15" y="27"/>
                    </a:cubicBezTo>
                  </a:path>
                </a:pathLst>
              </a:custGeom>
              <a:solidFill>
                <a:srgbClr val="7F764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3" name="Google Shape;543;p29"/>
              <p:cNvSpPr/>
              <p:nvPr/>
            </p:nvSpPr>
            <p:spPr>
              <a:xfrm flipH="1">
                <a:off x="-1139300" y="78106"/>
                <a:ext cx="151620" cy="91892"/>
              </a:xfrm>
              <a:custGeom>
                <a:avLst/>
                <a:gdLst/>
                <a:ahLst/>
                <a:cxnLst/>
                <a:rect l="l" t="t" r="r" b="b"/>
                <a:pathLst>
                  <a:path w="145" h="88" extrusionOk="0">
                    <a:moveTo>
                      <a:pt x="9" y="22"/>
                    </a:moveTo>
                    <a:lnTo>
                      <a:pt x="9" y="22"/>
                    </a:lnTo>
                    <a:cubicBezTo>
                      <a:pt x="16" y="29"/>
                      <a:pt x="22" y="35"/>
                      <a:pt x="31" y="43"/>
                    </a:cubicBezTo>
                    <a:lnTo>
                      <a:pt x="31" y="43"/>
                    </a:lnTo>
                    <a:cubicBezTo>
                      <a:pt x="37" y="50"/>
                      <a:pt x="47" y="56"/>
                      <a:pt x="56" y="61"/>
                    </a:cubicBezTo>
                    <a:lnTo>
                      <a:pt x="56" y="61"/>
                    </a:lnTo>
                    <a:cubicBezTo>
                      <a:pt x="74" y="72"/>
                      <a:pt x="94" y="80"/>
                      <a:pt x="114" y="85"/>
                    </a:cubicBezTo>
                    <a:lnTo>
                      <a:pt x="114" y="85"/>
                    </a:lnTo>
                    <a:cubicBezTo>
                      <a:pt x="127" y="87"/>
                      <a:pt x="140" y="80"/>
                      <a:pt x="141" y="66"/>
                    </a:cubicBezTo>
                    <a:lnTo>
                      <a:pt x="141" y="66"/>
                    </a:lnTo>
                    <a:cubicBezTo>
                      <a:pt x="144" y="53"/>
                      <a:pt x="133" y="42"/>
                      <a:pt x="120" y="42"/>
                    </a:cubicBezTo>
                    <a:lnTo>
                      <a:pt x="120" y="42"/>
                    </a:lnTo>
                    <a:cubicBezTo>
                      <a:pt x="115" y="42"/>
                      <a:pt x="111" y="42"/>
                      <a:pt x="107" y="42"/>
                    </a:cubicBezTo>
                    <a:lnTo>
                      <a:pt x="107" y="42"/>
                    </a:lnTo>
                    <a:cubicBezTo>
                      <a:pt x="106" y="42"/>
                      <a:pt x="105" y="42"/>
                      <a:pt x="104" y="40"/>
                    </a:cubicBezTo>
                    <a:lnTo>
                      <a:pt x="104" y="40"/>
                    </a:lnTo>
                    <a:cubicBezTo>
                      <a:pt x="104" y="40"/>
                      <a:pt x="98" y="40"/>
                      <a:pt x="102" y="40"/>
                    </a:cubicBezTo>
                    <a:lnTo>
                      <a:pt x="102" y="40"/>
                    </a:lnTo>
                    <a:cubicBezTo>
                      <a:pt x="104" y="42"/>
                      <a:pt x="101" y="40"/>
                      <a:pt x="99" y="40"/>
                    </a:cubicBezTo>
                    <a:lnTo>
                      <a:pt x="99" y="40"/>
                    </a:lnTo>
                    <a:cubicBezTo>
                      <a:pt x="98" y="40"/>
                      <a:pt x="97" y="40"/>
                      <a:pt x="96" y="39"/>
                    </a:cubicBezTo>
                    <a:lnTo>
                      <a:pt x="96" y="39"/>
                    </a:lnTo>
                    <a:cubicBezTo>
                      <a:pt x="86" y="38"/>
                      <a:pt x="78" y="35"/>
                      <a:pt x="69" y="32"/>
                    </a:cubicBezTo>
                    <a:lnTo>
                      <a:pt x="69" y="32"/>
                    </a:lnTo>
                    <a:cubicBezTo>
                      <a:pt x="61" y="30"/>
                      <a:pt x="55" y="26"/>
                      <a:pt x="47" y="23"/>
                    </a:cubicBezTo>
                    <a:lnTo>
                      <a:pt x="47" y="23"/>
                    </a:lnTo>
                    <a:cubicBezTo>
                      <a:pt x="37" y="19"/>
                      <a:pt x="29" y="15"/>
                      <a:pt x="22" y="7"/>
                    </a:cubicBezTo>
                    <a:lnTo>
                      <a:pt x="22" y="7"/>
                    </a:lnTo>
                    <a:cubicBezTo>
                      <a:pt x="14" y="0"/>
                      <a:pt x="0" y="12"/>
                      <a:pt x="9" y="22"/>
                    </a:cubicBezTo>
                  </a:path>
                </a:pathLst>
              </a:custGeom>
              <a:solidFill>
                <a:srgbClr val="7F764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44" name="Google Shape;544;p29"/>
              <p:cNvSpPr/>
              <p:nvPr/>
            </p:nvSpPr>
            <p:spPr>
              <a:xfrm flipH="1">
                <a:off x="-2163894" y="-1"/>
                <a:ext cx="1791890" cy="280269"/>
              </a:xfrm>
              <a:custGeom>
                <a:avLst/>
                <a:gdLst/>
                <a:ahLst/>
                <a:cxnLst/>
                <a:rect l="l" t="t" r="r" b="b"/>
                <a:pathLst>
                  <a:path w="1719" h="270" extrusionOk="0">
                    <a:moveTo>
                      <a:pt x="57" y="0"/>
                    </a:moveTo>
                    <a:lnTo>
                      <a:pt x="57" y="0"/>
                    </a:lnTo>
                    <a:cubicBezTo>
                      <a:pt x="0" y="165"/>
                      <a:pt x="151" y="268"/>
                      <a:pt x="559" y="204"/>
                    </a:cubicBezTo>
                    <a:lnTo>
                      <a:pt x="559" y="204"/>
                    </a:lnTo>
                    <a:cubicBezTo>
                      <a:pt x="966" y="140"/>
                      <a:pt x="1173" y="269"/>
                      <a:pt x="1389" y="239"/>
                    </a:cubicBezTo>
                    <a:lnTo>
                      <a:pt x="1389" y="239"/>
                    </a:lnTo>
                    <a:cubicBezTo>
                      <a:pt x="1603" y="207"/>
                      <a:pt x="1718" y="2"/>
                      <a:pt x="1718" y="2"/>
                    </a:cubicBezTo>
                    <a:lnTo>
                      <a:pt x="57"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545" name="Google Shape;545;p29"/>
            <p:cNvSpPr/>
            <p:nvPr/>
          </p:nvSpPr>
          <p:spPr>
            <a:xfrm flipH="1">
              <a:off x="-9" y="3803016"/>
              <a:ext cx="1997696" cy="1340227"/>
            </a:xfrm>
            <a:custGeom>
              <a:avLst/>
              <a:gdLst/>
              <a:ahLst/>
              <a:cxnLst/>
              <a:rect l="l" t="t" r="r" b="b"/>
              <a:pathLst>
                <a:path w="3137" h="2105" extrusionOk="0">
                  <a:moveTo>
                    <a:pt x="0" y="2104"/>
                  </a:moveTo>
                  <a:lnTo>
                    <a:pt x="0" y="2104"/>
                  </a:lnTo>
                  <a:cubicBezTo>
                    <a:pt x="0" y="2104"/>
                    <a:pt x="143" y="1847"/>
                    <a:pt x="375" y="1866"/>
                  </a:cubicBezTo>
                  <a:lnTo>
                    <a:pt x="375" y="1866"/>
                  </a:lnTo>
                  <a:cubicBezTo>
                    <a:pt x="375" y="1866"/>
                    <a:pt x="314" y="1716"/>
                    <a:pt x="475" y="1620"/>
                  </a:cubicBezTo>
                  <a:lnTo>
                    <a:pt x="475" y="1620"/>
                  </a:lnTo>
                  <a:cubicBezTo>
                    <a:pt x="636" y="1524"/>
                    <a:pt x="873" y="1574"/>
                    <a:pt x="873" y="1574"/>
                  </a:cubicBezTo>
                  <a:lnTo>
                    <a:pt x="873" y="1574"/>
                  </a:lnTo>
                  <a:cubicBezTo>
                    <a:pt x="873" y="1574"/>
                    <a:pt x="1041" y="1248"/>
                    <a:pt x="1314" y="1113"/>
                  </a:cubicBezTo>
                  <a:lnTo>
                    <a:pt x="1314" y="1113"/>
                  </a:lnTo>
                  <a:cubicBezTo>
                    <a:pt x="1579" y="984"/>
                    <a:pt x="1763" y="971"/>
                    <a:pt x="1763" y="971"/>
                  </a:cubicBezTo>
                  <a:lnTo>
                    <a:pt x="1763" y="971"/>
                  </a:lnTo>
                  <a:cubicBezTo>
                    <a:pt x="1763" y="971"/>
                    <a:pt x="1896" y="691"/>
                    <a:pt x="2098" y="589"/>
                  </a:cubicBezTo>
                  <a:lnTo>
                    <a:pt x="2098" y="589"/>
                  </a:lnTo>
                  <a:cubicBezTo>
                    <a:pt x="2412" y="430"/>
                    <a:pt x="2533" y="420"/>
                    <a:pt x="2533" y="420"/>
                  </a:cubicBezTo>
                  <a:lnTo>
                    <a:pt x="2533" y="420"/>
                  </a:lnTo>
                  <a:cubicBezTo>
                    <a:pt x="2533" y="420"/>
                    <a:pt x="2853" y="20"/>
                    <a:pt x="3136" y="0"/>
                  </a:cubicBezTo>
                  <a:lnTo>
                    <a:pt x="3136" y="2101"/>
                  </a:lnTo>
                  <a:lnTo>
                    <a:pt x="0" y="2104"/>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4" name="TextBox 3">
            <a:extLst>
              <a:ext uri="{FF2B5EF4-FFF2-40B4-BE49-F238E27FC236}">
                <a16:creationId xmlns:a16="http://schemas.microsoft.com/office/drawing/2014/main" id="{D834F72C-46B9-0844-978E-60EBFB0F5B5F}"/>
              </a:ext>
            </a:extLst>
          </p:cNvPr>
          <p:cNvSpPr txBox="1"/>
          <p:nvPr/>
        </p:nvSpPr>
        <p:spPr>
          <a:xfrm>
            <a:off x="930739" y="845031"/>
            <a:ext cx="7961881" cy="646331"/>
          </a:xfrm>
          <a:prstGeom prst="rect">
            <a:avLst/>
          </a:prstGeom>
          <a:solidFill>
            <a:schemeClr val="accent5">
              <a:lumMod val="20000"/>
              <a:lumOff val="80000"/>
            </a:schemeClr>
          </a:solidFill>
        </p:spPr>
        <p:txBody>
          <a:bodyPr wrap="square" rtlCol="0">
            <a:spAutoFit/>
          </a:bodyPr>
          <a:lstStyle/>
          <a:p>
            <a:r>
              <a:rPr lang="en-US" sz="1800" dirty="0">
                <a:effectLst>
                  <a:glow rad="88900">
                    <a:schemeClr val="bg1"/>
                  </a:glow>
                </a:effectLst>
                <a:latin typeface="Cambria" panose="02040503050406030204" pitchFamily="18" charset="0"/>
                <a:cs typeface="Arial" panose="020B0604020202020204" pitchFamily="34" charset="0"/>
              </a:rPr>
              <a:t>2. Work in pairs. Ask and answer about a device or an app you use for studying. Report your partner’s answers to the class.</a:t>
            </a:r>
          </a:p>
        </p:txBody>
      </p:sp>
      <p:sp>
        <p:nvSpPr>
          <p:cNvPr id="5" name="TextBox 4">
            <a:extLst>
              <a:ext uri="{FF2B5EF4-FFF2-40B4-BE49-F238E27FC236}">
                <a16:creationId xmlns:a16="http://schemas.microsoft.com/office/drawing/2014/main" id="{2DC8E175-C3EA-2AF2-CD4D-2AD60FA19450}"/>
              </a:ext>
            </a:extLst>
          </p:cNvPr>
          <p:cNvSpPr txBox="1"/>
          <p:nvPr/>
        </p:nvSpPr>
        <p:spPr>
          <a:xfrm>
            <a:off x="1241882" y="1593881"/>
            <a:ext cx="3924472" cy="2246769"/>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1. What kind of device / app is it?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2. How often do you use it?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3. What are the benefits of using it?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4. Are there any problems using it?</a:t>
            </a:r>
          </a:p>
        </p:txBody>
      </p:sp>
      <p:sp>
        <p:nvSpPr>
          <p:cNvPr id="6" name="Google Shape;418;p28">
            <a:extLst>
              <a:ext uri="{FF2B5EF4-FFF2-40B4-BE49-F238E27FC236}">
                <a16:creationId xmlns:a16="http://schemas.microsoft.com/office/drawing/2014/main" id="{9A9559D0-D56C-CCC3-F25D-F4323DC05A30}"/>
              </a:ext>
            </a:extLst>
          </p:cNvPr>
          <p:cNvSpPr txBox="1">
            <a:spLocks/>
          </p:cNvSpPr>
          <p:nvPr/>
        </p:nvSpPr>
        <p:spPr>
          <a:xfrm>
            <a:off x="5512205" y="467174"/>
            <a:ext cx="3378315" cy="3933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l"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2pPr>
            <a:lvl3pPr marL="1371600" marR="0" lvl="2" indent="-317500" algn="l"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3pPr>
            <a:lvl4pPr marL="1828800" marR="0" lvl="3" indent="-317500" algn="l"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4pPr>
            <a:lvl5pPr marL="2286000" marR="0" lvl="4" indent="-317500" algn="l"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5pPr>
            <a:lvl6pPr marL="2743200" marR="0" lvl="5" indent="-317500" algn="l"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6pPr>
            <a:lvl7pPr marL="3200400" marR="0" lvl="6" indent="-317500" algn="l"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7pPr>
            <a:lvl8pPr marL="3657600" marR="0" lvl="7" indent="-317500" algn="l"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8pPr>
            <a:lvl9pPr marL="4114800" marR="0" lvl="8" indent="-317500" algn="l"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9pPr>
          </a:lstStyle>
          <a:p>
            <a:pPr marL="0" indent="0" algn="ctr"/>
            <a:r>
              <a:rPr lang="en-US" sz="1600" dirty="0"/>
              <a:t>Talking about study apps and devices</a:t>
            </a:r>
          </a:p>
        </p:txBody>
      </p:sp>
    </p:spTree>
    <p:extLst>
      <p:ext uri="{BB962C8B-B14F-4D97-AF65-F5344CB8AC3E}">
        <p14:creationId xmlns:p14="http://schemas.microsoft.com/office/powerpoint/2010/main" val="42283219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74">
                                            <p:bg/>
                                          </p:spTgt>
                                        </p:tgtEl>
                                        <p:attrNameLst>
                                          <p:attrName>style.visibility</p:attrName>
                                        </p:attrNameLst>
                                      </p:cBhvr>
                                      <p:to>
                                        <p:strVal val="visible"/>
                                      </p:to>
                                    </p:set>
                                    <p:anim calcmode="lin" valueType="num">
                                      <p:cBhvr additive="base">
                                        <p:cTn id="7" dur="500"/>
                                        <p:tgtEl>
                                          <p:spTgt spid="474">
                                            <p:bg/>
                                          </p:spTgt>
                                        </p:tgtEl>
                                        <p:attrNameLst>
                                          <p:attrName>ppt_y</p:attrName>
                                        </p:attrNameLst>
                                      </p:cBhvr>
                                      <p:tavLst>
                                        <p:tav tm="0">
                                          <p:val>
                                            <p:strVal val="#ppt_y+#ppt_h*1.125000"/>
                                          </p:val>
                                        </p:tav>
                                        <p:tav tm="100000">
                                          <p:val>
                                            <p:strVal val="#ppt_y"/>
                                          </p:val>
                                        </p:tav>
                                      </p:tavLst>
                                    </p:anim>
                                    <p:animEffect transition="in" filter="wipe(up)">
                                      <p:cBhvr>
                                        <p:cTn id="8" dur="500"/>
                                        <p:tgtEl>
                                          <p:spTgt spid="474">
                                            <p:bg/>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74">
                                            <p:txEl>
                                              <p:pRg st="0" end="0"/>
                                            </p:txEl>
                                          </p:spTgt>
                                        </p:tgtEl>
                                        <p:attrNameLst>
                                          <p:attrName>style.visibility</p:attrName>
                                        </p:attrNameLst>
                                      </p:cBhvr>
                                      <p:to>
                                        <p:strVal val="visible"/>
                                      </p:to>
                                    </p:set>
                                    <p:anim calcmode="lin" valueType="num">
                                      <p:cBhvr additive="base">
                                        <p:cTn id="11" dur="500"/>
                                        <p:tgtEl>
                                          <p:spTgt spid="474">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74">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74">
                                            <p:txEl>
                                              <p:pRg st="1" end="1"/>
                                            </p:txEl>
                                          </p:spTgt>
                                        </p:tgtEl>
                                        <p:attrNameLst>
                                          <p:attrName>style.visibility</p:attrName>
                                        </p:attrNameLst>
                                      </p:cBhvr>
                                      <p:to>
                                        <p:strVal val="visible"/>
                                      </p:to>
                                    </p:set>
                                    <p:anim calcmode="lin" valueType="num">
                                      <p:cBhvr additive="base">
                                        <p:cTn id="15" dur="500"/>
                                        <p:tgtEl>
                                          <p:spTgt spid="474">
                                            <p:txEl>
                                              <p:pRg st="1" end="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30"/>
          <p:cNvGrpSpPr/>
          <p:nvPr/>
        </p:nvGrpSpPr>
        <p:grpSpPr>
          <a:xfrm>
            <a:off x="-1424093" y="1630322"/>
            <a:ext cx="4981357" cy="3363257"/>
            <a:chOff x="-1424093" y="1630322"/>
            <a:chExt cx="4981357" cy="3363257"/>
          </a:xfrm>
        </p:grpSpPr>
        <p:sp>
          <p:nvSpPr>
            <p:cNvPr id="553" name="Google Shape;553;p30"/>
            <p:cNvSpPr/>
            <p:nvPr/>
          </p:nvSpPr>
          <p:spPr>
            <a:xfrm flipH="1">
              <a:off x="-1424093" y="1630322"/>
              <a:ext cx="4981357" cy="3363257"/>
            </a:xfrm>
            <a:custGeom>
              <a:avLst/>
              <a:gdLst/>
              <a:ahLst/>
              <a:cxnLst/>
              <a:rect l="l" t="t" r="r" b="b"/>
              <a:pathLst>
                <a:path w="7085" h="4785" extrusionOk="0">
                  <a:moveTo>
                    <a:pt x="7084" y="4784"/>
                  </a:moveTo>
                  <a:lnTo>
                    <a:pt x="0" y="4784"/>
                  </a:lnTo>
                  <a:lnTo>
                    <a:pt x="3290" y="1329"/>
                  </a:lnTo>
                  <a:lnTo>
                    <a:pt x="3873" y="104"/>
                  </a:lnTo>
                  <a:lnTo>
                    <a:pt x="3873" y="104"/>
                  </a:lnTo>
                  <a:cubicBezTo>
                    <a:pt x="4196" y="0"/>
                    <a:pt x="4459" y="78"/>
                    <a:pt x="5173" y="1438"/>
                  </a:cubicBezTo>
                  <a:lnTo>
                    <a:pt x="5173" y="1438"/>
                  </a:lnTo>
                  <a:cubicBezTo>
                    <a:pt x="5196" y="1481"/>
                    <a:pt x="5220" y="1527"/>
                    <a:pt x="5243" y="1573"/>
                  </a:cubicBezTo>
                  <a:lnTo>
                    <a:pt x="5243" y="1573"/>
                  </a:lnTo>
                  <a:cubicBezTo>
                    <a:pt x="6011" y="3063"/>
                    <a:pt x="7084" y="4784"/>
                    <a:pt x="7084" y="4784"/>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4" name="Google Shape;554;p30"/>
            <p:cNvSpPr/>
            <p:nvPr/>
          </p:nvSpPr>
          <p:spPr>
            <a:xfrm flipH="1">
              <a:off x="-78783" y="1630322"/>
              <a:ext cx="1323609" cy="1528192"/>
            </a:xfrm>
            <a:custGeom>
              <a:avLst/>
              <a:gdLst/>
              <a:ahLst/>
              <a:cxnLst/>
              <a:rect l="l" t="t" r="r" b="b"/>
              <a:pathLst>
                <a:path w="1884" h="2174" extrusionOk="0">
                  <a:moveTo>
                    <a:pt x="1883" y="1438"/>
                  </a:moveTo>
                  <a:lnTo>
                    <a:pt x="1883" y="1438"/>
                  </a:lnTo>
                  <a:cubicBezTo>
                    <a:pt x="1756" y="1460"/>
                    <a:pt x="1617" y="1501"/>
                    <a:pt x="1511" y="1573"/>
                  </a:cubicBezTo>
                  <a:lnTo>
                    <a:pt x="1511" y="1573"/>
                  </a:lnTo>
                  <a:cubicBezTo>
                    <a:pt x="1252" y="1750"/>
                    <a:pt x="756" y="2173"/>
                    <a:pt x="72" y="1829"/>
                  </a:cubicBezTo>
                  <a:lnTo>
                    <a:pt x="0" y="1329"/>
                  </a:lnTo>
                  <a:lnTo>
                    <a:pt x="583" y="104"/>
                  </a:lnTo>
                  <a:lnTo>
                    <a:pt x="583" y="104"/>
                  </a:lnTo>
                  <a:cubicBezTo>
                    <a:pt x="906" y="0"/>
                    <a:pt x="1169" y="78"/>
                    <a:pt x="1883" y="143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55" name="Google Shape;555;p30"/>
          <p:cNvGrpSpPr/>
          <p:nvPr/>
        </p:nvGrpSpPr>
        <p:grpSpPr>
          <a:xfrm>
            <a:off x="0" y="-58188"/>
            <a:ext cx="9143997" cy="4817904"/>
            <a:chOff x="0" y="-58188"/>
            <a:chExt cx="9143997" cy="4817904"/>
          </a:xfrm>
        </p:grpSpPr>
        <p:sp>
          <p:nvSpPr>
            <p:cNvPr id="556" name="Google Shape;556;p30"/>
            <p:cNvSpPr/>
            <p:nvPr/>
          </p:nvSpPr>
          <p:spPr>
            <a:xfrm>
              <a:off x="713642" y="1003801"/>
              <a:ext cx="152921" cy="47053"/>
            </a:xfrm>
            <a:custGeom>
              <a:avLst/>
              <a:gdLst/>
              <a:ahLst/>
              <a:cxnLst/>
              <a:rect l="l" t="t" r="r" b="b"/>
              <a:pathLst>
                <a:path w="170" h="53" extrusionOk="0">
                  <a:moveTo>
                    <a:pt x="11" y="39"/>
                  </a:moveTo>
                  <a:lnTo>
                    <a:pt x="11" y="39"/>
                  </a:lnTo>
                  <a:cubicBezTo>
                    <a:pt x="24" y="43"/>
                    <a:pt x="36" y="47"/>
                    <a:pt x="48" y="50"/>
                  </a:cubicBezTo>
                  <a:lnTo>
                    <a:pt x="48" y="50"/>
                  </a:lnTo>
                  <a:cubicBezTo>
                    <a:pt x="61" y="51"/>
                    <a:pt x="75" y="52"/>
                    <a:pt x="88" y="51"/>
                  </a:cubicBezTo>
                  <a:lnTo>
                    <a:pt x="88" y="51"/>
                  </a:lnTo>
                  <a:cubicBezTo>
                    <a:pt x="115" y="49"/>
                    <a:pt x="139" y="38"/>
                    <a:pt x="161" y="21"/>
                  </a:cubicBezTo>
                  <a:lnTo>
                    <a:pt x="161" y="21"/>
                  </a:lnTo>
                  <a:cubicBezTo>
                    <a:pt x="169" y="14"/>
                    <a:pt x="160" y="0"/>
                    <a:pt x="151" y="4"/>
                  </a:cubicBezTo>
                  <a:lnTo>
                    <a:pt x="151" y="4"/>
                  </a:lnTo>
                  <a:cubicBezTo>
                    <a:pt x="130" y="12"/>
                    <a:pt x="107" y="18"/>
                    <a:pt x="85" y="23"/>
                  </a:cubicBezTo>
                  <a:lnTo>
                    <a:pt x="85" y="23"/>
                  </a:lnTo>
                  <a:cubicBezTo>
                    <a:pt x="62" y="27"/>
                    <a:pt x="38" y="29"/>
                    <a:pt x="16" y="23"/>
                  </a:cubicBezTo>
                  <a:lnTo>
                    <a:pt x="16" y="23"/>
                  </a:lnTo>
                  <a:cubicBezTo>
                    <a:pt x="5" y="21"/>
                    <a:pt x="0" y="36"/>
                    <a:pt x="11" y="3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7" name="Google Shape;557;p30"/>
            <p:cNvSpPr/>
            <p:nvPr/>
          </p:nvSpPr>
          <p:spPr>
            <a:xfrm>
              <a:off x="23529" y="517585"/>
              <a:ext cx="1215536" cy="458766"/>
            </a:xfrm>
            <a:custGeom>
              <a:avLst/>
              <a:gdLst/>
              <a:ahLst/>
              <a:cxnLst/>
              <a:rect l="l" t="t" r="r" b="b"/>
              <a:pathLst>
                <a:path w="1368" h="514" extrusionOk="0">
                  <a:moveTo>
                    <a:pt x="25" y="64"/>
                  </a:moveTo>
                  <a:lnTo>
                    <a:pt x="25" y="64"/>
                  </a:lnTo>
                  <a:cubicBezTo>
                    <a:pt x="79" y="48"/>
                    <a:pt x="137" y="33"/>
                    <a:pt x="194" y="42"/>
                  </a:cubicBezTo>
                  <a:lnTo>
                    <a:pt x="194" y="42"/>
                  </a:lnTo>
                  <a:cubicBezTo>
                    <a:pt x="247" y="51"/>
                    <a:pt x="291" y="79"/>
                    <a:pt x="329" y="115"/>
                  </a:cubicBezTo>
                  <a:lnTo>
                    <a:pt x="329" y="115"/>
                  </a:lnTo>
                  <a:cubicBezTo>
                    <a:pt x="397" y="178"/>
                    <a:pt x="446" y="257"/>
                    <a:pt x="505" y="329"/>
                  </a:cubicBezTo>
                  <a:lnTo>
                    <a:pt x="505" y="329"/>
                  </a:lnTo>
                  <a:cubicBezTo>
                    <a:pt x="565" y="403"/>
                    <a:pt x="639" y="465"/>
                    <a:pt x="733" y="488"/>
                  </a:cubicBezTo>
                  <a:lnTo>
                    <a:pt x="733" y="488"/>
                  </a:lnTo>
                  <a:cubicBezTo>
                    <a:pt x="833" y="513"/>
                    <a:pt x="940" y="500"/>
                    <a:pt x="1034" y="463"/>
                  </a:cubicBezTo>
                  <a:lnTo>
                    <a:pt x="1034" y="463"/>
                  </a:lnTo>
                  <a:cubicBezTo>
                    <a:pt x="1150" y="419"/>
                    <a:pt x="1251" y="347"/>
                    <a:pt x="1346" y="270"/>
                  </a:cubicBezTo>
                  <a:lnTo>
                    <a:pt x="1346" y="270"/>
                  </a:lnTo>
                  <a:cubicBezTo>
                    <a:pt x="1367" y="252"/>
                    <a:pt x="1340" y="218"/>
                    <a:pt x="1317" y="232"/>
                  </a:cubicBezTo>
                  <a:lnTo>
                    <a:pt x="1317" y="232"/>
                  </a:lnTo>
                  <a:cubicBezTo>
                    <a:pt x="1151" y="343"/>
                    <a:pt x="964" y="487"/>
                    <a:pt x="749" y="437"/>
                  </a:cubicBezTo>
                  <a:lnTo>
                    <a:pt x="749" y="437"/>
                  </a:lnTo>
                  <a:cubicBezTo>
                    <a:pt x="560" y="392"/>
                    <a:pt x="489" y="191"/>
                    <a:pt x="352" y="76"/>
                  </a:cubicBezTo>
                  <a:lnTo>
                    <a:pt x="352" y="76"/>
                  </a:lnTo>
                  <a:cubicBezTo>
                    <a:pt x="307" y="39"/>
                    <a:pt x="257" y="13"/>
                    <a:pt x="199" y="8"/>
                  </a:cubicBezTo>
                  <a:lnTo>
                    <a:pt x="199" y="8"/>
                  </a:lnTo>
                  <a:cubicBezTo>
                    <a:pt x="137" y="0"/>
                    <a:pt x="75" y="17"/>
                    <a:pt x="17" y="38"/>
                  </a:cubicBezTo>
                  <a:lnTo>
                    <a:pt x="17" y="38"/>
                  </a:lnTo>
                  <a:cubicBezTo>
                    <a:pt x="0" y="45"/>
                    <a:pt x="7" y="70"/>
                    <a:pt x="25" y="6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8" name="Google Shape;558;p30"/>
            <p:cNvSpPr/>
            <p:nvPr/>
          </p:nvSpPr>
          <p:spPr>
            <a:xfrm>
              <a:off x="411719" y="0"/>
              <a:ext cx="1011642" cy="4673941"/>
            </a:xfrm>
            <a:custGeom>
              <a:avLst/>
              <a:gdLst/>
              <a:ahLst/>
              <a:cxnLst/>
              <a:rect l="l" t="t" r="r" b="b"/>
              <a:pathLst>
                <a:path w="1138" h="5258" extrusionOk="0">
                  <a:moveTo>
                    <a:pt x="737" y="5257"/>
                  </a:moveTo>
                  <a:lnTo>
                    <a:pt x="737" y="5257"/>
                  </a:lnTo>
                  <a:cubicBezTo>
                    <a:pt x="528" y="4738"/>
                    <a:pt x="676" y="2688"/>
                    <a:pt x="737" y="1958"/>
                  </a:cubicBezTo>
                  <a:lnTo>
                    <a:pt x="737" y="1958"/>
                  </a:lnTo>
                  <a:cubicBezTo>
                    <a:pt x="801" y="1195"/>
                    <a:pt x="1137" y="0"/>
                    <a:pt x="1137" y="0"/>
                  </a:cubicBezTo>
                  <a:lnTo>
                    <a:pt x="737" y="0"/>
                  </a:lnTo>
                  <a:lnTo>
                    <a:pt x="737" y="0"/>
                  </a:lnTo>
                  <a:cubicBezTo>
                    <a:pt x="737" y="0"/>
                    <a:pt x="162" y="1931"/>
                    <a:pt x="99" y="3029"/>
                  </a:cubicBezTo>
                  <a:lnTo>
                    <a:pt x="99" y="3029"/>
                  </a:lnTo>
                  <a:cubicBezTo>
                    <a:pt x="35" y="4128"/>
                    <a:pt x="0" y="5257"/>
                    <a:pt x="0" y="5257"/>
                  </a:cubicBezTo>
                  <a:lnTo>
                    <a:pt x="737" y="5257"/>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9" name="Google Shape;559;p30"/>
            <p:cNvSpPr/>
            <p:nvPr/>
          </p:nvSpPr>
          <p:spPr>
            <a:xfrm>
              <a:off x="8297039" y="383775"/>
              <a:ext cx="846953" cy="4375941"/>
            </a:xfrm>
            <a:custGeom>
              <a:avLst/>
              <a:gdLst/>
              <a:ahLst/>
              <a:cxnLst/>
              <a:rect l="l" t="t" r="r" b="b"/>
              <a:pathLst>
                <a:path w="953" h="4922" extrusionOk="0">
                  <a:moveTo>
                    <a:pt x="19" y="0"/>
                  </a:moveTo>
                  <a:lnTo>
                    <a:pt x="19" y="0"/>
                  </a:lnTo>
                  <a:cubicBezTo>
                    <a:pt x="346" y="600"/>
                    <a:pt x="599" y="2035"/>
                    <a:pt x="491" y="2767"/>
                  </a:cubicBezTo>
                  <a:lnTo>
                    <a:pt x="491" y="2767"/>
                  </a:lnTo>
                  <a:cubicBezTo>
                    <a:pt x="384" y="3499"/>
                    <a:pt x="0" y="4589"/>
                    <a:pt x="19" y="4921"/>
                  </a:cubicBezTo>
                  <a:lnTo>
                    <a:pt x="952" y="4921"/>
                  </a:lnTo>
                  <a:lnTo>
                    <a:pt x="952" y="1796"/>
                  </a:lnTo>
                  <a:lnTo>
                    <a:pt x="952" y="1796"/>
                  </a:lnTo>
                  <a:cubicBezTo>
                    <a:pt x="952" y="1796"/>
                    <a:pt x="891" y="1116"/>
                    <a:pt x="763" y="730"/>
                  </a:cubicBezTo>
                  <a:lnTo>
                    <a:pt x="763" y="730"/>
                  </a:lnTo>
                  <a:cubicBezTo>
                    <a:pt x="634" y="344"/>
                    <a:pt x="519" y="0"/>
                    <a:pt x="519" y="0"/>
                  </a:cubicBezTo>
                  <a:lnTo>
                    <a:pt x="19"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0" name="Google Shape;560;p30"/>
            <p:cNvSpPr/>
            <p:nvPr/>
          </p:nvSpPr>
          <p:spPr>
            <a:xfrm>
              <a:off x="2725164" y="505821"/>
              <a:ext cx="1886036" cy="525428"/>
            </a:xfrm>
            <a:custGeom>
              <a:avLst/>
              <a:gdLst/>
              <a:ahLst/>
              <a:cxnLst/>
              <a:rect l="l" t="t" r="r" b="b"/>
              <a:pathLst>
                <a:path w="2123" h="593" extrusionOk="0">
                  <a:moveTo>
                    <a:pt x="9" y="197"/>
                  </a:moveTo>
                  <a:lnTo>
                    <a:pt x="9" y="197"/>
                  </a:lnTo>
                  <a:cubicBezTo>
                    <a:pt x="187" y="414"/>
                    <a:pt x="456" y="551"/>
                    <a:pt x="735" y="577"/>
                  </a:cubicBezTo>
                  <a:lnTo>
                    <a:pt x="735" y="577"/>
                  </a:lnTo>
                  <a:cubicBezTo>
                    <a:pt x="896" y="592"/>
                    <a:pt x="1057" y="566"/>
                    <a:pt x="1212" y="522"/>
                  </a:cubicBezTo>
                  <a:lnTo>
                    <a:pt x="1212" y="522"/>
                  </a:lnTo>
                  <a:cubicBezTo>
                    <a:pt x="1366" y="477"/>
                    <a:pt x="1515" y="413"/>
                    <a:pt x="1653" y="329"/>
                  </a:cubicBezTo>
                  <a:lnTo>
                    <a:pt x="1653" y="329"/>
                  </a:lnTo>
                  <a:cubicBezTo>
                    <a:pt x="1804" y="238"/>
                    <a:pt x="1941" y="127"/>
                    <a:pt x="2100" y="49"/>
                  </a:cubicBezTo>
                  <a:lnTo>
                    <a:pt x="2100" y="49"/>
                  </a:lnTo>
                  <a:cubicBezTo>
                    <a:pt x="2122" y="38"/>
                    <a:pt x="2107" y="0"/>
                    <a:pt x="2084" y="9"/>
                  </a:cubicBezTo>
                  <a:lnTo>
                    <a:pt x="2084" y="9"/>
                  </a:lnTo>
                  <a:cubicBezTo>
                    <a:pt x="1941" y="69"/>
                    <a:pt x="1820" y="165"/>
                    <a:pt x="1691" y="248"/>
                  </a:cubicBezTo>
                  <a:lnTo>
                    <a:pt x="1691" y="248"/>
                  </a:lnTo>
                  <a:cubicBezTo>
                    <a:pt x="1561" y="336"/>
                    <a:pt x="1422" y="406"/>
                    <a:pt x="1273" y="456"/>
                  </a:cubicBezTo>
                  <a:lnTo>
                    <a:pt x="1273" y="456"/>
                  </a:lnTo>
                  <a:cubicBezTo>
                    <a:pt x="1120" y="507"/>
                    <a:pt x="960" y="544"/>
                    <a:pt x="798" y="540"/>
                  </a:cubicBezTo>
                  <a:lnTo>
                    <a:pt x="798" y="540"/>
                  </a:lnTo>
                  <a:cubicBezTo>
                    <a:pt x="661" y="538"/>
                    <a:pt x="524" y="506"/>
                    <a:pt x="399" y="452"/>
                  </a:cubicBezTo>
                  <a:lnTo>
                    <a:pt x="399" y="452"/>
                  </a:lnTo>
                  <a:cubicBezTo>
                    <a:pt x="256" y="388"/>
                    <a:pt x="128" y="296"/>
                    <a:pt x="25" y="181"/>
                  </a:cubicBezTo>
                  <a:lnTo>
                    <a:pt x="25" y="181"/>
                  </a:lnTo>
                  <a:cubicBezTo>
                    <a:pt x="15" y="169"/>
                    <a:pt x="0" y="186"/>
                    <a:pt x="9" y="19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1" name="Google Shape;561;p30"/>
            <p:cNvSpPr/>
            <p:nvPr/>
          </p:nvSpPr>
          <p:spPr>
            <a:xfrm>
              <a:off x="4689632" y="580323"/>
              <a:ext cx="866564" cy="270555"/>
            </a:xfrm>
            <a:custGeom>
              <a:avLst/>
              <a:gdLst/>
              <a:ahLst/>
              <a:cxnLst/>
              <a:rect l="l" t="t" r="r" b="b"/>
              <a:pathLst>
                <a:path w="976" h="304" extrusionOk="0">
                  <a:moveTo>
                    <a:pt x="15" y="25"/>
                  </a:moveTo>
                  <a:lnTo>
                    <a:pt x="15" y="25"/>
                  </a:lnTo>
                  <a:cubicBezTo>
                    <a:pt x="47" y="35"/>
                    <a:pt x="75" y="60"/>
                    <a:pt x="101" y="82"/>
                  </a:cubicBezTo>
                  <a:lnTo>
                    <a:pt x="101" y="82"/>
                  </a:lnTo>
                  <a:cubicBezTo>
                    <a:pt x="126" y="105"/>
                    <a:pt x="153" y="127"/>
                    <a:pt x="179" y="145"/>
                  </a:cubicBezTo>
                  <a:lnTo>
                    <a:pt x="179" y="145"/>
                  </a:lnTo>
                  <a:cubicBezTo>
                    <a:pt x="235" y="184"/>
                    <a:pt x="295" y="215"/>
                    <a:pt x="358" y="240"/>
                  </a:cubicBezTo>
                  <a:lnTo>
                    <a:pt x="358" y="240"/>
                  </a:lnTo>
                  <a:cubicBezTo>
                    <a:pt x="483" y="287"/>
                    <a:pt x="619" y="303"/>
                    <a:pt x="751" y="285"/>
                  </a:cubicBezTo>
                  <a:lnTo>
                    <a:pt x="751" y="285"/>
                  </a:lnTo>
                  <a:cubicBezTo>
                    <a:pt x="826" y="275"/>
                    <a:pt x="901" y="254"/>
                    <a:pt x="955" y="198"/>
                  </a:cubicBezTo>
                  <a:lnTo>
                    <a:pt x="955" y="198"/>
                  </a:lnTo>
                  <a:cubicBezTo>
                    <a:pt x="975" y="177"/>
                    <a:pt x="946" y="149"/>
                    <a:pt x="926" y="167"/>
                  </a:cubicBezTo>
                  <a:lnTo>
                    <a:pt x="926" y="167"/>
                  </a:lnTo>
                  <a:cubicBezTo>
                    <a:pt x="878" y="212"/>
                    <a:pt x="814" y="229"/>
                    <a:pt x="751" y="240"/>
                  </a:cubicBezTo>
                  <a:lnTo>
                    <a:pt x="751" y="240"/>
                  </a:lnTo>
                  <a:cubicBezTo>
                    <a:pt x="688" y="249"/>
                    <a:pt x="624" y="251"/>
                    <a:pt x="560" y="245"/>
                  </a:cubicBezTo>
                  <a:lnTo>
                    <a:pt x="560" y="245"/>
                  </a:lnTo>
                  <a:cubicBezTo>
                    <a:pt x="433" y="233"/>
                    <a:pt x="306" y="188"/>
                    <a:pt x="199" y="117"/>
                  </a:cubicBezTo>
                  <a:lnTo>
                    <a:pt x="199" y="117"/>
                  </a:lnTo>
                  <a:cubicBezTo>
                    <a:pt x="140" y="79"/>
                    <a:pt x="90" y="19"/>
                    <a:pt x="19" y="3"/>
                  </a:cubicBezTo>
                  <a:lnTo>
                    <a:pt x="19" y="3"/>
                  </a:lnTo>
                  <a:cubicBezTo>
                    <a:pt x="6" y="0"/>
                    <a:pt x="0" y="20"/>
                    <a:pt x="15"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2" name="Google Shape;562;p30"/>
            <p:cNvSpPr/>
            <p:nvPr/>
          </p:nvSpPr>
          <p:spPr>
            <a:xfrm>
              <a:off x="6199254" y="619534"/>
              <a:ext cx="1125352" cy="541111"/>
            </a:xfrm>
            <a:custGeom>
              <a:avLst/>
              <a:gdLst/>
              <a:ahLst/>
              <a:cxnLst/>
              <a:rect l="l" t="t" r="r" b="b"/>
              <a:pathLst>
                <a:path w="1264" h="608" extrusionOk="0">
                  <a:moveTo>
                    <a:pt x="10" y="492"/>
                  </a:moveTo>
                  <a:lnTo>
                    <a:pt x="10" y="492"/>
                  </a:lnTo>
                  <a:cubicBezTo>
                    <a:pt x="66" y="565"/>
                    <a:pt x="158" y="588"/>
                    <a:pt x="245" y="597"/>
                  </a:cubicBezTo>
                  <a:lnTo>
                    <a:pt x="245" y="597"/>
                  </a:lnTo>
                  <a:cubicBezTo>
                    <a:pt x="355" y="607"/>
                    <a:pt x="465" y="604"/>
                    <a:pt x="573" y="584"/>
                  </a:cubicBezTo>
                  <a:lnTo>
                    <a:pt x="573" y="584"/>
                  </a:lnTo>
                  <a:cubicBezTo>
                    <a:pt x="770" y="549"/>
                    <a:pt x="958" y="456"/>
                    <a:pt x="1096" y="308"/>
                  </a:cubicBezTo>
                  <a:lnTo>
                    <a:pt x="1096" y="308"/>
                  </a:lnTo>
                  <a:cubicBezTo>
                    <a:pt x="1167" y="230"/>
                    <a:pt x="1227" y="136"/>
                    <a:pt x="1257" y="34"/>
                  </a:cubicBezTo>
                  <a:lnTo>
                    <a:pt x="1257" y="34"/>
                  </a:lnTo>
                  <a:cubicBezTo>
                    <a:pt x="1263" y="8"/>
                    <a:pt x="1227" y="0"/>
                    <a:pt x="1217" y="23"/>
                  </a:cubicBezTo>
                  <a:lnTo>
                    <a:pt x="1217" y="23"/>
                  </a:lnTo>
                  <a:cubicBezTo>
                    <a:pt x="1149" y="187"/>
                    <a:pt x="1035" y="326"/>
                    <a:pt x="885" y="421"/>
                  </a:cubicBezTo>
                  <a:lnTo>
                    <a:pt x="885" y="421"/>
                  </a:lnTo>
                  <a:cubicBezTo>
                    <a:pt x="712" y="527"/>
                    <a:pt x="508" y="569"/>
                    <a:pt x="307" y="562"/>
                  </a:cubicBezTo>
                  <a:lnTo>
                    <a:pt x="307" y="562"/>
                  </a:lnTo>
                  <a:cubicBezTo>
                    <a:pt x="212" y="558"/>
                    <a:pt x="97" y="553"/>
                    <a:pt x="32" y="476"/>
                  </a:cubicBezTo>
                  <a:lnTo>
                    <a:pt x="32" y="476"/>
                  </a:lnTo>
                  <a:cubicBezTo>
                    <a:pt x="21" y="463"/>
                    <a:pt x="0" y="479"/>
                    <a:pt x="10" y="49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3" name="Google Shape;563;p30"/>
            <p:cNvSpPr/>
            <p:nvPr/>
          </p:nvSpPr>
          <p:spPr>
            <a:xfrm>
              <a:off x="7418714" y="388188"/>
              <a:ext cx="1533143" cy="254870"/>
            </a:xfrm>
            <a:custGeom>
              <a:avLst/>
              <a:gdLst/>
              <a:ahLst/>
              <a:cxnLst/>
              <a:rect l="l" t="t" r="r" b="b"/>
              <a:pathLst>
                <a:path w="1723" h="287" extrusionOk="0">
                  <a:moveTo>
                    <a:pt x="19" y="129"/>
                  </a:moveTo>
                  <a:lnTo>
                    <a:pt x="19" y="129"/>
                  </a:lnTo>
                  <a:cubicBezTo>
                    <a:pt x="219" y="0"/>
                    <a:pt x="465" y="33"/>
                    <a:pt x="679" y="102"/>
                  </a:cubicBezTo>
                  <a:lnTo>
                    <a:pt x="679" y="102"/>
                  </a:lnTo>
                  <a:cubicBezTo>
                    <a:pt x="907" y="175"/>
                    <a:pt x="1131" y="286"/>
                    <a:pt x="1378" y="275"/>
                  </a:cubicBezTo>
                  <a:lnTo>
                    <a:pt x="1378" y="275"/>
                  </a:lnTo>
                  <a:cubicBezTo>
                    <a:pt x="1495" y="269"/>
                    <a:pt x="1623" y="238"/>
                    <a:pt x="1709" y="151"/>
                  </a:cubicBezTo>
                  <a:lnTo>
                    <a:pt x="1709" y="151"/>
                  </a:lnTo>
                  <a:cubicBezTo>
                    <a:pt x="1722" y="137"/>
                    <a:pt x="1704" y="111"/>
                    <a:pt x="1686" y="123"/>
                  </a:cubicBezTo>
                  <a:lnTo>
                    <a:pt x="1686" y="123"/>
                  </a:lnTo>
                  <a:cubicBezTo>
                    <a:pt x="1595" y="180"/>
                    <a:pt x="1499" y="218"/>
                    <a:pt x="1391" y="226"/>
                  </a:cubicBezTo>
                  <a:lnTo>
                    <a:pt x="1391" y="226"/>
                  </a:lnTo>
                  <a:cubicBezTo>
                    <a:pt x="1277" y="234"/>
                    <a:pt x="1165" y="214"/>
                    <a:pt x="1055" y="183"/>
                  </a:cubicBezTo>
                  <a:lnTo>
                    <a:pt x="1055" y="183"/>
                  </a:lnTo>
                  <a:cubicBezTo>
                    <a:pt x="821" y="116"/>
                    <a:pt x="597" y="1"/>
                    <a:pt x="349" y="4"/>
                  </a:cubicBezTo>
                  <a:lnTo>
                    <a:pt x="349" y="4"/>
                  </a:lnTo>
                  <a:cubicBezTo>
                    <a:pt x="227" y="5"/>
                    <a:pt x="103" y="37"/>
                    <a:pt x="8" y="114"/>
                  </a:cubicBezTo>
                  <a:lnTo>
                    <a:pt x="8" y="114"/>
                  </a:lnTo>
                  <a:cubicBezTo>
                    <a:pt x="0" y="120"/>
                    <a:pt x="10" y="136"/>
                    <a:pt x="19" y="1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4" name="Google Shape;564;p30"/>
            <p:cNvSpPr/>
            <p:nvPr/>
          </p:nvSpPr>
          <p:spPr>
            <a:xfrm>
              <a:off x="7657902" y="462690"/>
              <a:ext cx="70580" cy="66658"/>
            </a:xfrm>
            <a:custGeom>
              <a:avLst/>
              <a:gdLst/>
              <a:ahLst/>
              <a:cxnLst/>
              <a:rect l="l" t="t" r="r" b="b"/>
              <a:pathLst>
                <a:path w="81" h="73" extrusionOk="0">
                  <a:moveTo>
                    <a:pt x="61" y="4"/>
                  </a:moveTo>
                  <a:lnTo>
                    <a:pt x="61" y="4"/>
                  </a:lnTo>
                  <a:cubicBezTo>
                    <a:pt x="52" y="11"/>
                    <a:pt x="42" y="19"/>
                    <a:pt x="33" y="28"/>
                  </a:cubicBezTo>
                  <a:lnTo>
                    <a:pt x="33" y="28"/>
                  </a:lnTo>
                  <a:cubicBezTo>
                    <a:pt x="28" y="31"/>
                    <a:pt x="22" y="34"/>
                    <a:pt x="19" y="39"/>
                  </a:cubicBezTo>
                  <a:lnTo>
                    <a:pt x="19" y="39"/>
                  </a:lnTo>
                  <a:cubicBezTo>
                    <a:pt x="14" y="43"/>
                    <a:pt x="10" y="48"/>
                    <a:pt x="5" y="52"/>
                  </a:cubicBezTo>
                  <a:lnTo>
                    <a:pt x="5" y="52"/>
                  </a:lnTo>
                  <a:cubicBezTo>
                    <a:pt x="1" y="55"/>
                    <a:pt x="0" y="64"/>
                    <a:pt x="5" y="67"/>
                  </a:cubicBezTo>
                  <a:lnTo>
                    <a:pt x="5" y="67"/>
                  </a:lnTo>
                  <a:cubicBezTo>
                    <a:pt x="10" y="72"/>
                    <a:pt x="15" y="71"/>
                    <a:pt x="20" y="67"/>
                  </a:cubicBezTo>
                  <a:lnTo>
                    <a:pt x="20" y="67"/>
                  </a:lnTo>
                  <a:cubicBezTo>
                    <a:pt x="26" y="64"/>
                    <a:pt x="31" y="60"/>
                    <a:pt x="35" y="55"/>
                  </a:cubicBezTo>
                  <a:lnTo>
                    <a:pt x="35" y="55"/>
                  </a:lnTo>
                  <a:cubicBezTo>
                    <a:pt x="40" y="52"/>
                    <a:pt x="44" y="48"/>
                    <a:pt x="48" y="44"/>
                  </a:cubicBezTo>
                  <a:lnTo>
                    <a:pt x="48" y="44"/>
                  </a:lnTo>
                  <a:cubicBezTo>
                    <a:pt x="58" y="34"/>
                    <a:pt x="67" y="27"/>
                    <a:pt x="75" y="18"/>
                  </a:cubicBezTo>
                  <a:lnTo>
                    <a:pt x="75" y="18"/>
                  </a:lnTo>
                  <a:cubicBezTo>
                    <a:pt x="80" y="15"/>
                    <a:pt x="80" y="8"/>
                    <a:pt x="75" y="4"/>
                  </a:cubicBezTo>
                  <a:lnTo>
                    <a:pt x="75" y="4"/>
                  </a:lnTo>
                  <a:cubicBezTo>
                    <a:pt x="71" y="0"/>
                    <a:pt x="66" y="1"/>
                    <a:pt x="61"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5" name="Google Shape;565;p30"/>
            <p:cNvSpPr/>
            <p:nvPr/>
          </p:nvSpPr>
          <p:spPr>
            <a:xfrm>
              <a:off x="7681428" y="494059"/>
              <a:ext cx="70580" cy="90184"/>
            </a:xfrm>
            <a:custGeom>
              <a:avLst/>
              <a:gdLst/>
              <a:ahLst/>
              <a:cxnLst/>
              <a:rect l="l" t="t" r="r" b="b"/>
              <a:pathLst>
                <a:path w="81" h="100" extrusionOk="0">
                  <a:moveTo>
                    <a:pt x="66" y="5"/>
                  </a:moveTo>
                  <a:lnTo>
                    <a:pt x="66" y="5"/>
                  </a:lnTo>
                  <a:cubicBezTo>
                    <a:pt x="61" y="10"/>
                    <a:pt x="55" y="16"/>
                    <a:pt x="49" y="21"/>
                  </a:cubicBezTo>
                  <a:lnTo>
                    <a:pt x="49" y="21"/>
                  </a:lnTo>
                  <a:cubicBezTo>
                    <a:pt x="44" y="26"/>
                    <a:pt x="40" y="32"/>
                    <a:pt x="35" y="38"/>
                  </a:cubicBezTo>
                  <a:lnTo>
                    <a:pt x="35" y="38"/>
                  </a:lnTo>
                  <a:cubicBezTo>
                    <a:pt x="25" y="50"/>
                    <a:pt x="14" y="62"/>
                    <a:pt x="5" y="76"/>
                  </a:cubicBezTo>
                  <a:lnTo>
                    <a:pt x="5" y="76"/>
                  </a:lnTo>
                  <a:cubicBezTo>
                    <a:pt x="0" y="82"/>
                    <a:pt x="4" y="91"/>
                    <a:pt x="10" y="95"/>
                  </a:cubicBezTo>
                  <a:lnTo>
                    <a:pt x="10" y="95"/>
                  </a:lnTo>
                  <a:cubicBezTo>
                    <a:pt x="17" y="99"/>
                    <a:pt x="25" y="96"/>
                    <a:pt x="30" y="90"/>
                  </a:cubicBezTo>
                  <a:lnTo>
                    <a:pt x="30" y="90"/>
                  </a:lnTo>
                  <a:cubicBezTo>
                    <a:pt x="37" y="77"/>
                    <a:pt x="46" y="65"/>
                    <a:pt x="54" y="51"/>
                  </a:cubicBezTo>
                  <a:lnTo>
                    <a:pt x="54" y="51"/>
                  </a:lnTo>
                  <a:cubicBezTo>
                    <a:pt x="58" y="46"/>
                    <a:pt x="62" y="40"/>
                    <a:pt x="65" y="33"/>
                  </a:cubicBezTo>
                  <a:lnTo>
                    <a:pt x="65" y="33"/>
                  </a:lnTo>
                  <a:cubicBezTo>
                    <a:pt x="69" y="26"/>
                    <a:pt x="73" y="19"/>
                    <a:pt x="76" y="12"/>
                  </a:cubicBezTo>
                  <a:lnTo>
                    <a:pt x="76" y="12"/>
                  </a:lnTo>
                  <a:cubicBezTo>
                    <a:pt x="80" y="6"/>
                    <a:pt x="73" y="0"/>
                    <a:pt x="66" y="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6" name="Google Shape;566;p30"/>
            <p:cNvSpPr/>
            <p:nvPr/>
          </p:nvSpPr>
          <p:spPr>
            <a:xfrm>
              <a:off x="8418594" y="662665"/>
              <a:ext cx="129395" cy="47053"/>
            </a:xfrm>
            <a:custGeom>
              <a:avLst/>
              <a:gdLst/>
              <a:ahLst/>
              <a:cxnLst/>
              <a:rect l="l" t="t" r="r" b="b"/>
              <a:pathLst>
                <a:path w="145" h="55" extrusionOk="0">
                  <a:moveTo>
                    <a:pt x="12" y="25"/>
                  </a:moveTo>
                  <a:lnTo>
                    <a:pt x="12" y="25"/>
                  </a:lnTo>
                  <a:cubicBezTo>
                    <a:pt x="29" y="36"/>
                    <a:pt x="48" y="44"/>
                    <a:pt x="68" y="49"/>
                  </a:cubicBezTo>
                  <a:lnTo>
                    <a:pt x="68" y="49"/>
                  </a:lnTo>
                  <a:cubicBezTo>
                    <a:pt x="88" y="54"/>
                    <a:pt x="109" y="54"/>
                    <a:pt x="130" y="52"/>
                  </a:cubicBezTo>
                  <a:lnTo>
                    <a:pt x="130" y="52"/>
                  </a:lnTo>
                  <a:cubicBezTo>
                    <a:pt x="144" y="51"/>
                    <a:pt x="144" y="30"/>
                    <a:pt x="130" y="29"/>
                  </a:cubicBezTo>
                  <a:lnTo>
                    <a:pt x="130" y="29"/>
                  </a:lnTo>
                  <a:cubicBezTo>
                    <a:pt x="111" y="29"/>
                    <a:pt x="93" y="25"/>
                    <a:pt x="75" y="21"/>
                  </a:cubicBezTo>
                  <a:lnTo>
                    <a:pt x="75" y="21"/>
                  </a:lnTo>
                  <a:cubicBezTo>
                    <a:pt x="56" y="16"/>
                    <a:pt x="38" y="12"/>
                    <a:pt x="20" y="4"/>
                  </a:cubicBezTo>
                  <a:lnTo>
                    <a:pt x="20" y="4"/>
                  </a:lnTo>
                  <a:cubicBezTo>
                    <a:pt x="8" y="0"/>
                    <a:pt x="0" y="19"/>
                    <a:pt x="12"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7" name="Google Shape;567;p30"/>
            <p:cNvSpPr/>
            <p:nvPr/>
          </p:nvSpPr>
          <p:spPr>
            <a:xfrm>
              <a:off x="6485493" y="1180249"/>
              <a:ext cx="141160" cy="86264"/>
            </a:xfrm>
            <a:custGeom>
              <a:avLst/>
              <a:gdLst/>
              <a:ahLst/>
              <a:cxnLst/>
              <a:rect l="l" t="t" r="r" b="b"/>
              <a:pathLst>
                <a:path w="159" h="99" extrusionOk="0">
                  <a:moveTo>
                    <a:pt x="149" y="1"/>
                  </a:moveTo>
                  <a:lnTo>
                    <a:pt x="149" y="1"/>
                  </a:lnTo>
                  <a:cubicBezTo>
                    <a:pt x="147" y="2"/>
                    <a:pt x="143" y="0"/>
                    <a:pt x="141" y="1"/>
                  </a:cubicBezTo>
                  <a:lnTo>
                    <a:pt x="141" y="1"/>
                  </a:lnTo>
                  <a:cubicBezTo>
                    <a:pt x="138" y="1"/>
                    <a:pt x="134" y="2"/>
                    <a:pt x="131" y="3"/>
                  </a:cubicBezTo>
                  <a:lnTo>
                    <a:pt x="131" y="3"/>
                  </a:lnTo>
                  <a:cubicBezTo>
                    <a:pt x="124" y="4"/>
                    <a:pt x="120" y="8"/>
                    <a:pt x="114" y="10"/>
                  </a:cubicBezTo>
                  <a:lnTo>
                    <a:pt x="114" y="10"/>
                  </a:lnTo>
                  <a:cubicBezTo>
                    <a:pt x="102" y="16"/>
                    <a:pt x="91" y="22"/>
                    <a:pt x="80" y="28"/>
                  </a:cubicBezTo>
                  <a:lnTo>
                    <a:pt x="80" y="28"/>
                  </a:lnTo>
                  <a:cubicBezTo>
                    <a:pt x="69" y="34"/>
                    <a:pt x="57" y="39"/>
                    <a:pt x="47" y="45"/>
                  </a:cubicBezTo>
                  <a:lnTo>
                    <a:pt x="47" y="45"/>
                  </a:lnTo>
                  <a:cubicBezTo>
                    <a:pt x="34" y="52"/>
                    <a:pt x="24" y="59"/>
                    <a:pt x="13" y="66"/>
                  </a:cubicBezTo>
                  <a:lnTo>
                    <a:pt x="13" y="66"/>
                  </a:lnTo>
                  <a:cubicBezTo>
                    <a:pt x="0" y="77"/>
                    <a:pt x="12" y="98"/>
                    <a:pt x="28" y="90"/>
                  </a:cubicBezTo>
                  <a:lnTo>
                    <a:pt x="28" y="90"/>
                  </a:lnTo>
                  <a:cubicBezTo>
                    <a:pt x="39" y="85"/>
                    <a:pt x="51" y="80"/>
                    <a:pt x="63" y="74"/>
                  </a:cubicBezTo>
                  <a:lnTo>
                    <a:pt x="63" y="74"/>
                  </a:lnTo>
                  <a:cubicBezTo>
                    <a:pt x="74" y="67"/>
                    <a:pt x="85" y="62"/>
                    <a:pt x="96" y="55"/>
                  </a:cubicBezTo>
                  <a:lnTo>
                    <a:pt x="96" y="55"/>
                  </a:lnTo>
                  <a:cubicBezTo>
                    <a:pt x="106" y="47"/>
                    <a:pt x="118" y="42"/>
                    <a:pt x="128" y="35"/>
                  </a:cubicBezTo>
                  <a:lnTo>
                    <a:pt x="128" y="35"/>
                  </a:lnTo>
                  <a:cubicBezTo>
                    <a:pt x="134" y="31"/>
                    <a:pt x="139" y="28"/>
                    <a:pt x="143" y="24"/>
                  </a:cubicBezTo>
                  <a:lnTo>
                    <a:pt x="143" y="24"/>
                  </a:lnTo>
                  <a:cubicBezTo>
                    <a:pt x="146" y="22"/>
                    <a:pt x="148" y="20"/>
                    <a:pt x="150" y="17"/>
                  </a:cubicBezTo>
                  <a:lnTo>
                    <a:pt x="150" y="17"/>
                  </a:lnTo>
                  <a:cubicBezTo>
                    <a:pt x="151" y="15"/>
                    <a:pt x="152" y="13"/>
                    <a:pt x="153" y="10"/>
                  </a:cubicBezTo>
                  <a:lnTo>
                    <a:pt x="153" y="10"/>
                  </a:lnTo>
                  <a:cubicBezTo>
                    <a:pt x="158" y="7"/>
                    <a:pt x="153" y="0"/>
                    <a:pt x="149" y="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8" name="Google Shape;568;p30"/>
            <p:cNvSpPr/>
            <p:nvPr/>
          </p:nvSpPr>
          <p:spPr>
            <a:xfrm>
              <a:off x="6552153" y="1203776"/>
              <a:ext cx="94106" cy="66658"/>
            </a:xfrm>
            <a:custGeom>
              <a:avLst/>
              <a:gdLst/>
              <a:ahLst/>
              <a:cxnLst/>
              <a:rect l="l" t="t" r="r" b="b"/>
              <a:pathLst>
                <a:path w="108" h="76" extrusionOk="0">
                  <a:moveTo>
                    <a:pt x="95" y="0"/>
                  </a:moveTo>
                  <a:lnTo>
                    <a:pt x="95" y="0"/>
                  </a:lnTo>
                  <a:cubicBezTo>
                    <a:pt x="87" y="1"/>
                    <a:pt x="79" y="5"/>
                    <a:pt x="72" y="10"/>
                  </a:cubicBezTo>
                  <a:lnTo>
                    <a:pt x="72" y="10"/>
                  </a:lnTo>
                  <a:cubicBezTo>
                    <a:pt x="65" y="13"/>
                    <a:pt x="57" y="18"/>
                    <a:pt x="50" y="21"/>
                  </a:cubicBezTo>
                  <a:lnTo>
                    <a:pt x="50" y="21"/>
                  </a:lnTo>
                  <a:cubicBezTo>
                    <a:pt x="36" y="29"/>
                    <a:pt x="23" y="38"/>
                    <a:pt x="9" y="46"/>
                  </a:cubicBezTo>
                  <a:lnTo>
                    <a:pt x="9" y="46"/>
                  </a:lnTo>
                  <a:cubicBezTo>
                    <a:pt x="3" y="50"/>
                    <a:pt x="0" y="59"/>
                    <a:pt x="4" y="66"/>
                  </a:cubicBezTo>
                  <a:lnTo>
                    <a:pt x="4" y="66"/>
                  </a:lnTo>
                  <a:cubicBezTo>
                    <a:pt x="8" y="72"/>
                    <a:pt x="17" y="75"/>
                    <a:pt x="24" y="71"/>
                  </a:cubicBezTo>
                  <a:lnTo>
                    <a:pt x="24" y="71"/>
                  </a:lnTo>
                  <a:cubicBezTo>
                    <a:pt x="37" y="62"/>
                    <a:pt x="51" y="54"/>
                    <a:pt x="65" y="46"/>
                  </a:cubicBezTo>
                  <a:lnTo>
                    <a:pt x="65" y="46"/>
                  </a:lnTo>
                  <a:cubicBezTo>
                    <a:pt x="71" y="41"/>
                    <a:pt x="78" y="37"/>
                    <a:pt x="84" y="32"/>
                  </a:cubicBezTo>
                  <a:lnTo>
                    <a:pt x="84" y="32"/>
                  </a:lnTo>
                  <a:cubicBezTo>
                    <a:pt x="91" y="27"/>
                    <a:pt x="99" y="21"/>
                    <a:pt x="104" y="14"/>
                  </a:cubicBezTo>
                  <a:lnTo>
                    <a:pt x="104" y="14"/>
                  </a:lnTo>
                  <a:cubicBezTo>
                    <a:pt x="107" y="8"/>
                    <a:pt x="102" y="0"/>
                    <a:pt x="95"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9" name="Google Shape;569;p30"/>
            <p:cNvSpPr/>
            <p:nvPr/>
          </p:nvSpPr>
          <p:spPr>
            <a:xfrm>
              <a:off x="4803345" y="733244"/>
              <a:ext cx="117633" cy="125475"/>
            </a:xfrm>
            <a:custGeom>
              <a:avLst/>
              <a:gdLst/>
              <a:ahLst/>
              <a:cxnLst/>
              <a:rect l="l" t="t" r="r" b="b"/>
              <a:pathLst>
                <a:path w="133" h="142" extrusionOk="0">
                  <a:moveTo>
                    <a:pt x="7" y="24"/>
                  </a:moveTo>
                  <a:lnTo>
                    <a:pt x="7" y="24"/>
                  </a:lnTo>
                  <a:cubicBezTo>
                    <a:pt x="30" y="69"/>
                    <a:pt x="62" y="106"/>
                    <a:pt x="107" y="133"/>
                  </a:cubicBezTo>
                  <a:lnTo>
                    <a:pt x="107" y="133"/>
                  </a:lnTo>
                  <a:cubicBezTo>
                    <a:pt x="120" y="141"/>
                    <a:pt x="132" y="120"/>
                    <a:pt x="119" y="111"/>
                  </a:cubicBezTo>
                  <a:lnTo>
                    <a:pt x="119" y="111"/>
                  </a:lnTo>
                  <a:cubicBezTo>
                    <a:pt x="80" y="86"/>
                    <a:pt x="46" y="53"/>
                    <a:pt x="24" y="13"/>
                  </a:cubicBezTo>
                  <a:lnTo>
                    <a:pt x="24" y="13"/>
                  </a:lnTo>
                  <a:cubicBezTo>
                    <a:pt x="18" y="0"/>
                    <a:pt x="0" y="12"/>
                    <a:pt x="7"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0" name="Google Shape;570;p30"/>
            <p:cNvSpPr/>
            <p:nvPr/>
          </p:nvSpPr>
          <p:spPr>
            <a:xfrm>
              <a:off x="4873924" y="764613"/>
              <a:ext cx="164686" cy="113710"/>
            </a:xfrm>
            <a:custGeom>
              <a:avLst/>
              <a:gdLst/>
              <a:ahLst/>
              <a:cxnLst/>
              <a:rect l="l" t="t" r="r" b="b"/>
              <a:pathLst>
                <a:path w="185" h="127" extrusionOk="0">
                  <a:moveTo>
                    <a:pt x="9" y="25"/>
                  </a:moveTo>
                  <a:lnTo>
                    <a:pt x="9" y="25"/>
                  </a:lnTo>
                  <a:cubicBezTo>
                    <a:pt x="20" y="35"/>
                    <a:pt x="30" y="48"/>
                    <a:pt x="41" y="58"/>
                  </a:cubicBezTo>
                  <a:lnTo>
                    <a:pt x="41" y="58"/>
                  </a:lnTo>
                  <a:cubicBezTo>
                    <a:pt x="53" y="68"/>
                    <a:pt x="66" y="77"/>
                    <a:pt x="79" y="87"/>
                  </a:cubicBezTo>
                  <a:lnTo>
                    <a:pt x="79" y="87"/>
                  </a:lnTo>
                  <a:cubicBezTo>
                    <a:pt x="105" y="103"/>
                    <a:pt x="133" y="119"/>
                    <a:pt x="164" y="124"/>
                  </a:cubicBezTo>
                  <a:lnTo>
                    <a:pt x="164" y="124"/>
                  </a:lnTo>
                  <a:cubicBezTo>
                    <a:pt x="171" y="126"/>
                    <a:pt x="178" y="123"/>
                    <a:pt x="181" y="116"/>
                  </a:cubicBezTo>
                  <a:lnTo>
                    <a:pt x="181" y="116"/>
                  </a:lnTo>
                  <a:cubicBezTo>
                    <a:pt x="184" y="110"/>
                    <a:pt x="182" y="102"/>
                    <a:pt x="175" y="98"/>
                  </a:cubicBezTo>
                  <a:lnTo>
                    <a:pt x="175" y="98"/>
                  </a:lnTo>
                  <a:cubicBezTo>
                    <a:pt x="149" y="84"/>
                    <a:pt x="122" y="74"/>
                    <a:pt x="96" y="59"/>
                  </a:cubicBezTo>
                  <a:lnTo>
                    <a:pt x="96" y="59"/>
                  </a:lnTo>
                  <a:cubicBezTo>
                    <a:pt x="84" y="52"/>
                    <a:pt x="72" y="43"/>
                    <a:pt x="59" y="35"/>
                  </a:cubicBezTo>
                  <a:lnTo>
                    <a:pt x="59" y="35"/>
                  </a:lnTo>
                  <a:cubicBezTo>
                    <a:pt x="48" y="26"/>
                    <a:pt x="35" y="19"/>
                    <a:pt x="24" y="10"/>
                  </a:cubicBezTo>
                  <a:lnTo>
                    <a:pt x="24" y="10"/>
                  </a:lnTo>
                  <a:cubicBezTo>
                    <a:pt x="15" y="0"/>
                    <a:pt x="0" y="14"/>
                    <a:pt x="9"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1" name="Google Shape;571;p30"/>
            <p:cNvSpPr/>
            <p:nvPr/>
          </p:nvSpPr>
          <p:spPr>
            <a:xfrm>
              <a:off x="125477" y="576400"/>
              <a:ext cx="141160" cy="137237"/>
            </a:xfrm>
            <a:custGeom>
              <a:avLst/>
              <a:gdLst/>
              <a:ahLst/>
              <a:cxnLst/>
              <a:rect l="l" t="t" r="r" b="b"/>
              <a:pathLst>
                <a:path w="158" h="155" extrusionOk="0">
                  <a:moveTo>
                    <a:pt x="18" y="33"/>
                  </a:moveTo>
                  <a:lnTo>
                    <a:pt x="18" y="33"/>
                  </a:lnTo>
                  <a:cubicBezTo>
                    <a:pt x="28" y="37"/>
                    <a:pt x="40" y="43"/>
                    <a:pt x="50" y="49"/>
                  </a:cubicBezTo>
                  <a:lnTo>
                    <a:pt x="50" y="49"/>
                  </a:lnTo>
                  <a:cubicBezTo>
                    <a:pt x="52" y="52"/>
                    <a:pt x="56" y="54"/>
                    <a:pt x="58" y="55"/>
                  </a:cubicBezTo>
                  <a:lnTo>
                    <a:pt x="58" y="55"/>
                  </a:lnTo>
                  <a:cubicBezTo>
                    <a:pt x="56" y="54"/>
                    <a:pt x="60" y="57"/>
                    <a:pt x="60" y="57"/>
                  </a:cubicBezTo>
                  <a:lnTo>
                    <a:pt x="60" y="57"/>
                  </a:lnTo>
                  <a:cubicBezTo>
                    <a:pt x="61" y="58"/>
                    <a:pt x="62" y="59"/>
                    <a:pt x="64" y="60"/>
                  </a:cubicBezTo>
                  <a:lnTo>
                    <a:pt x="64" y="60"/>
                  </a:lnTo>
                  <a:cubicBezTo>
                    <a:pt x="69" y="65"/>
                    <a:pt x="73" y="69"/>
                    <a:pt x="78" y="74"/>
                  </a:cubicBezTo>
                  <a:lnTo>
                    <a:pt x="78" y="74"/>
                  </a:lnTo>
                  <a:cubicBezTo>
                    <a:pt x="81" y="75"/>
                    <a:pt x="83" y="79"/>
                    <a:pt x="84" y="81"/>
                  </a:cubicBezTo>
                  <a:lnTo>
                    <a:pt x="84" y="81"/>
                  </a:lnTo>
                  <a:cubicBezTo>
                    <a:pt x="85" y="82"/>
                    <a:pt x="87" y="84"/>
                    <a:pt x="88" y="85"/>
                  </a:cubicBezTo>
                  <a:lnTo>
                    <a:pt x="88" y="85"/>
                  </a:lnTo>
                  <a:cubicBezTo>
                    <a:pt x="85" y="82"/>
                    <a:pt x="88" y="85"/>
                    <a:pt x="89" y="86"/>
                  </a:cubicBezTo>
                  <a:lnTo>
                    <a:pt x="89" y="86"/>
                  </a:lnTo>
                  <a:cubicBezTo>
                    <a:pt x="92" y="92"/>
                    <a:pt x="96" y="96"/>
                    <a:pt x="99" y="102"/>
                  </a:cubicBezTo>
                  <a:lnTo>
                    <a:pt x="99" y="102"/>
                  </a:lnTo>
                  <a:cubicBezTo>
                    <a:pt x="101" y="108"/>
                    <a:pt x="105" y="114"/>
                    <a:pt x="108" y="119"/>
                  </a:cubicBezTo>
                  <a:lnTo>
                    <a:pt x="108" y="119"/>
                  </a:lnTo>
                  <a:cubicBezTo>
                    <a:pt x="108" y="119"/>
                    <a:pt x="109" y="121"/>
                    <a:pt x="109" y="122"/>
                  </a:cubicBezTo>
                  <a:lnTo>
                    <a:pt x="109" y="122"/>
                  </a:lnTo>
                  <a:cubicBezTo>
                    <a:pt x="108" y="119"/>
                    <a:pt x="108" y="118"/>
                    <a:pt x="108" y="121"/>
                  </a:cubicBezTo>
                  <a:lnTo>
                    <a:pt x="108" y="121"/>
                  </a:lnTo>
                  <a:cubicBezTo>
                    <a:pt x="109" y="122"/>
                    <a:pt x="109" y="123"/>
                    <a:pt x="110" y="124"/>
                  </a:cubicBezTo>
                  <a:lnTo>
                    <a:pt x="110" y="124"/>
                  </a:lnTo>
                  <a:cubicBezTo>
                    <a:pt x="111" y="128"/>
                    <a:pt x="112" y="131"/>
                    <a:pt x="113" y="135"/>
                  </a:cubicBezTo>
                  <a:lnTo>
                    <a:pt x="113" y="135"/>
                  </a:lnTo>
                  <a:cubicBezTo>
                    <a:pt x="116" y="145"/>
                    <a:pt x="127" y="154"/>
                    <a:pt x="139" y="150"/>
                  </a:cubicBezTo>
                  <a:lnTo>
                    <a:pt x="139" y="150"/>
                  </a:lnTo>
                  <a:cubicBezTo>
                    <a:pt x="149" y="146"/>
                    <a:pt x="157" y="135"/>
                    <a:pt x="153" y="124"/>
                  </a:cubicBezTo>
                  <a:lnTo>
                    <a:pt x="153" y="124"/>
                  </a:lnTo>
                  <a:cubicBezTo>
                    <a:pt x="144" y="94"/>
                    <a:pt x="127" y="68"/>
                    <a:pt x="105" y="47"/>
                  </a:cubicBezTo>
                  <a:lnTo>
                    <a:pt x="105" y="47"/>
                  </a:lnTo>
                  <a:cubicBezTo>
                    <a:pt x="93" y="37"/>
                    <a:pt x="81" y="27"/>
                    <a:pt x="68" y="20"/>
                  </a:cubicBezTo>
                  <a:lnTo>
                    <a:pt x="68" y="20"/>
                  </a:lnTo>
                  <a:cubicBezTo>
                    <a:pt x="54" y="14"/>
                    <a:pt x="40" y="10"/>
                    <a:pt x="26" y="5"/>
                  </a:cubicBezTo>
                  <a:lnTo>
                    <a:pt x="26" y="5"/>
                  </a:lnTo>
                  <a:cubicBezTo>
                    <a:pt x="7" y="0"/>
                    <a:pt x="0" y="28"/>
                    <a:pt x="18" y="3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2" name="Google Shape;572;p30"/>
            <p:cNvSpPr/>
            <p:nvPr/>
          </p:nvSpPr>
          <p:spPr>
            <a:xfrm>
              <a:off x="2858482" y="890088"/>
              <a:ext cx="43131" cy="109791"/>
            </a:xfrm>
            <a:custGeom>
              <a:avLst/>
              <a:gdLst/>
              <a:ahLst/>
              <a:cxnLst/>
              <a:rect l="l" t="t" r="r" b="b"/>
              <a:pathLst>
                <a:path w="49" h="124" extrusionOk="0">
                  <a:moveTo>
                    <a:pt x="32" y="4"/>
                  </a:moveTo>
                  <a:lnTo>
                    <a:pt x="32" y="4"/>
                  </a:lnTo>
                  <a:cubicBezTo>
                    <a:pt x="28" y="11"/>
                    <a:pt x="27" y="18"/>
                    <a:pt x="25" y="26"/>
                  </a:cubicBezTo>
                  <a:lnTo>
                    <a:pt x="25" y="26"/>
                  </a:lnTo>
                  <a:cubicBezTo>
                    <a:pt x="24" y="34"/>
                    <a:pt x="21" y="42"/>
                    <a:pt x="19" y="51"/>
                  </a:cubicBezTo>
                  <a:lnTo>
                    <a:pt x="19" y="51"/>
                  </a:lnTo>
                  <a:cubicBezTo>
                    <a:pt x="15" y="68"/>
                    <a:pt x="10" y="84"/>
                    <a:pt x="5" y="100"/>
                  </a:cubicBezTo>
                  <a:lnTo>
                    <a:pt x="5" y="100"/>
                  </a:lnTo>
                  <a:cubicBezTo>
                    <a:pt x="0" y="113"/>
                    <a:pt x="22" y="123"/>
                    <a:pt x="29" y="110"/>
                  </a:cubicBezTo>
                  <a:lnTo>
                    <a:pt x="29" y="110"/>
                  </a:lnTo>
                  <a:cubicBezTo>
                    <a:pt x="34" y="102"/>
                    <a:pt x="37" y="92"/>
                    <a:pt x="41" y="83"/>
                  </a:cubicBezTo>
                  <a:lnTo>
                    <a:pt x="41" y="83"/>
                  </a:lnTo>
                  <a:cubicBezTo>
                    <a:pt x="43" y="75"/>
                    <a:pt x="46" y="66"/>
                    <a:pt x="47" y="57"/>
                  </a:cubicBezTo>
                  <a:lnTo>
                    <a:pt x="47" y="57"/>
                  </a:lnTo>
                  <a:cubicBezTo>
                    <a:pt x="48" y="47"/>
                    <a:pt x="48" y="38"/>
                    <a:pt x="48" y="28"/>
                  </a:cubicBezTo>
                  <a:lnTo>
                    <a:pt x="48" y="28"/>
                  </a:lnTo>
                  <a:cubicBezTo>
                    <a:pt x="48" y="23"/>
                    <a:pt x="47" y="19"/>
                    <a:pt x="46" y="14"/>
                  </a:cubicBezTo>
                  <a:lnTo>
                    <a:pt x="46" y="14"/>
                  </a:lnTo>
                  <a:cubicBezTo>
                    <a:pt x="45" y="10"/>
                    <a:pt x="42" y="6"/>
                    <a:pt x="40" y="3"/>
                  </a:cubicBezTo>
                  <a:lnTo>
                    <a:pt x="40" y="3"/>
                  </a:lnTo>
                  <a:cubicBezTo>
                    <a:pt x="37" y="0"/>
                    <a:pt x="35" y="1"/>
                    <a:pt x="32"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3" name="Google Shape;573;p30"/>
            <p:cNvSpPr/>
            <p:nvPr/>
          </p:nvSpPr>
          <p:spPr>
            <a:xfrm>
              <a:off x="2858482" y="921457"/>
              <a:ext cx="94106" cy="207817"/>
            </a:xfrm>
            <a:custGeom>
              <a:avLst/>
              <a:gdLst/>
              <a:ahLst/>
              <a:cxnLst/>
              <a:rect l="l" t="t" r="r" b="b"/>
              <a:pathLst>
                <a:path w="105" h="234" extrusionOk="0">
                  <a:moveTo>
                    <a:pt x="62" y="24"/>
                  </a:moveTo>
                  <a:lnTo>
                    <a:pt x="62" y="24"/>
                  </a:lnTo>
                  <a:cubicBezTo>
                    <a:pt x="67" y="56"/>
                    <a:pt x="63" y="89"/>
                    <a:pt x="52" y="120"/>
                  </a:cubicBezTo>
                  <a:lnTo>
                    <a:pt x="52" y="120"/>
                  </a:lnTo>
                  <a:cubicBezTo>
                    <a:pt x="43" y="151"/>
                    <a:pt x="29" y="181"/>
                    <a:pt x="9" y="207"/>
                  </a:cubicBezTo>
                  <a:lnTo>
                    <a:pt x="9" y="207"/>
                  </a:lnTo>
                  <a:cubicBezTo>
                    <a:pt x="0" y="218"/>
                    <a:pt x="14" y="233"/>
                    <a:pt x="26" y="223"/>
                  </a:cubicBezTo>
                  <a:lnTo>
                    <a:pt x="26" y="223"/>
                  </a:lnTo>
                  <a:cubicBezTo>
                    <a:pt x="85" y="172"/>
                    <a:pt x="104" y="93"/>
                    <a:pt x="88" y="17"/>
                  </a:cubicBezTo>
                  <a:lnTo>
                    <a:pt x="88" y="17"/>
                  </a:lnTo>
                  <a:cubicBezTo>
                    <a:pt x="83" y="0"/>
                    <a:pt x="58" y="7"/>
                    <a:pt x="62"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4" name="Google Shape;574;p30"/>
            <p:cNvSpPr/>
            <p:nvPr/>
          </p:nvSpPr>
          <p:spPr>
            <a:xfrm>
              <a:off x="3960308" y="909695"/>
              <a:ext cx="145079" cy="82342"/>
            </a:xfrm>
            <a:custGeom>
              <a:avLst/>
              <a:gdLst/>
              <a:ahLst/>
              <a:cxnLst/>
              <a:rect l="l" t="t" r="r" b="b"/>
              <a:pathLst>
                <a:path w="163" h="93" extrusionOk="0">
                  <a:moveTo>
                    <a:pt x="26" y="88"/>
                  </a:moveTo>
                  <a:lnTo>
                    <a:pt x="26" y="88"/>
                  </a:lnTo>
                  <a:cubicBezTo>
                    <a:pt x="48" y="83"/>
                    <a:pt x="71" y="75"/>
                    <a:pt x="92" y="68"/>
                  </a:cubicBezTo>
                  <a:lnTo>
                    <a:pt x="92" y="68"/>
                  </a:lnTo>
                  <a:cubicBezTo>
                    <a:pt x="114" y="58"/>
                    <a:pt x="134" y="47"/>
                    <a:pt x="152" y="33"/>
                  </a:cubicBezTo>
                  <a:lnTo>
                    <a:pt x="152" y="33"/>
                  </a:lnTo>
                  <a:cubicBezTo>
                    <a:pt x="159" y="27"/>
                    <a:pt x="162" y="19"/>
                    <a:pt x="158" y="10"/>
                  </a:cubicBezTo>
                  <a:lnTo>
                    <a:pt x="158" y="10"/>
                  </a:lnTo>
                  <a:cubicBezTo>
                    <a:pt x="153" y="2"/>
                    <a:pt x="144" y="0"/>
                    <a:pt x="136" y="4"/>
                  </a:cubicBezTo>
                  <a:lnTo>
                    <a:pt x="136" y="4"/>
                  </a:lnTo>
                  <a:cubicBezTo>
                    <a:pt x="117" y="15"/>
                    <a:pt x="97" y="24"/>
                    <a:pt x="77" y="35"/>
                  </a:cubicBezTo>
                  <a:lnTo>
                    <a:pt x="77" y="35"/>
                  </a:lnTo>
                  <a:cubicBezTo>
                    <a:pt x="57" y="44"/>
                    <a:pt x="39" y="52"/>
                    <a:pt x="18" y="60"/>
                  </a:cubicBezTo>
                  <a:lnTo>
                    <a:pt x="18" y="60"/>
                  </a:lnTo>
                  <a:cubicBezTo>
                    <a:pt x="0" y="65"/>
                    <a:pt x="7" y="92"/>
                    <a:pt x="26" y="8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5" name="Google Shape;575;p30"/>
            <p:cNvSpPr/>
            <p:nvPr/>
          </p:nvSpPr>
          <p:spPr>
            <a:xfrm>
              <a:off x="4066179" y="921457"/>
              <a:ext cx="117633" cy="82342"/>
            </a:xfrm>
            <a:custGeom>
              <a:avLst/>
              <a:gdLst/>
              <a:ahLst/>
              <a:cxnLst/>
              <a:rect l="l" t="t" r="r" b="b"/>
              <a:pathLst>
                <a:path w="131" h="94" extrusionOk="0">
                  <a:moveTo>
                    <a:pt x="10" y="84"/>
                  </a:moveTo>
                  <a:lnTo>
                    <a:pt x="10" y="84"/>
                  </a:lnTo>
                  <a:lnTo>
                    <a:pt x="11" y="84"/>
                  </a:lnTo>
                  <a:lnTo>
                    <a:pt x="11" y="84"/>
                  </a:lnTo>
                  <a:cubicBezTo>
                    <a:pt x="10" y="84"/>
                    <a:pt x="8" y="83"/>
                    <a:pt x="7" y="83"/>
                  </a:cubicBezTo>
                  <a:lnTo>
                    <a:pt x="7" y="83"/>
                  </a:lnTo>
                  <a:cubicBezTo>
                    <a:pt x="15" y="93"/>
                    <a:pt x="31" y="81"/>
                    <a:pt x="39" y="77"/>
                  </a:cubicBezTo>
                  <a:lnTo>
                    <a:pt x="39" y="77"/>
                  </a:lnTo>
                  <a:cubicBezTo>
                    <a:pt x="48" y="73"/>
                    <a:pt x="58" y="69"/>
                    <a:pt x="66" y="63"/>
                  </a:cubicBezTo>
                  <a:lnTo>
                    <a:pt x="66" y="63"/>
                  </a:lnTo>
                  <a:cubicBezTo>
                    <a:pt x="85" y="54"/>
                    <a:pt x="103" y="42"/>
                    <a:pt x="120" y="31"/>
                  </a:cubicBezTo>
                  <a:lnTo>
                    <a:pt x="120" y="31"/>
                  </a:lnTo>
                  <a:cubicBezTo>
                    <a:pt x="128" y="26"/>
                    <a:pt x="130" y="18"/>
                    <a:pt x="125" y="9"/>
                  </a:cubicBezTo>
                  <a:lnTo>
                    <a:pt x="125" y="9"/>
                  </a:lnTo>
                  <a:cubicBezTo>
                    <a:pt x="121" y="3"/>
                    <a:pt x="112" y="0"/>
                    <a:pt x="105" y="5"/>
                  </a:cubicBezTo>
                  <a:lnTo>
                    <a:pt x="105" y="5"/>
                  </a:lnTo>
                  <a:cubicBezTo>
                    <a:pt x="87" y="14"/>
                    <a:pt x="68" y="25"/>
                    <a:pt x="50" y="36"/>
                  </a:cubicBezTo>
                  <a:lnTo>
                    <a:pt x="50" y="36"/>
                  </a:lnTo>
                  <a:cubicBezTo>
                    <a:pt x="41" y="42"/>
                    <a:pt x="33" y="48"/>
                    <a:pt x="25" y="54"/>
                  </a:cubicBezTo>
                  <a:lnTo>
                    <a:pt x="25" y="54"/>
                  </a:lnTo>
                  <a:cubicBezTo>
                    <a:pt x="18" y="59"/>
                    <a:pt x="0" y="68"/>
                    <a:pt x="5" y="79"/>
                  </a:cubicBezTo>
                  <a:lnTo>
                    <a:pt x="5" y="79"/>
                  </a:lnTo>
                  <a:cubicBezTo>
                    <a:pt x="5" y="78"/>
                    <a:pt x="6" y="77"/>
                    <a:pt x="6" y="75"/>
                  </a:cubicBezTo>
                  <a:lnTo>
                    <a:pt x="6" y="75"/>
                  </a:lnTo>
                  <a:cubicBezTo>
                    <a:pt x="6" y="76"/>
                    <a:pt x="5" y="76"/>
                    <a:pt x="5" y="77"/>
                  </a:cubicBezTo>
                  <a:lnTo>
                    <a:pt x="5" y="77"/>
                  </a:lnTo>
                  <a:cubicBezTo>
                    <a:pt x="2" y="79"/>
                    <a:pt x="5" y="84"/>
                    <a:pt x="10" y="8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6" name="Google Shape;576;p30"/>
            <p:cNvSpPr/>
            <p:nvPr/>
          </p:nvSpPr>
          <p:spPr>
            <a:xfrm>
              <a:off x="7759850" y="599927"/>
              <a:ext cx="1035171" cy="1195938"/>
            </a:xfrm>
            <a:custGeom>
              <a:avLst/>
              <a:gdLst/>
              <a:ahLst/>
              <a:cxnLst/>
              <a:rect l="l" t="t" r="r" b="b"/>
              <a:pathLst>
                <a:path w="1162" h="1343" extrusionOk="0">
                  <a:moveTo>
                    <a:pt x="0" y="12"/>
                  </a:moveTo>
                  <a:lnTo>
                    <a:pt x="0" y="12"/>
                  </a:lnTo>
                  <a:cubicBezTo>
                    <a:pt x="0" y="222"/>
                    <a:pt x="88" y="1245"/>
                    <a:pt x="1161" y="1342"/>
                  </a:cubicBezTo>
                  <a:lnTo>
                    <a:pt x="1134" y="1140"/>
                  </a:lnTo>
                  <a:lnTo>
                    <a:pt x="1134" y="1140"/>
                  </a:lnTo>
                  <a:cubicBezTo>
                    <a:pt x="1134" y="1140"/>
                    <a:pt x="525" y="1146"/>
                    <a:pt x="290" y="697"/>
                  </a:cubicBezTo>
                  <a:lnTo>
                    <a:pt x="290" y="697"/>
                  </a:lnTo>
                  <a:cubicBezTo>
                    <a:pt x="54" y="248"/>
                    <a:pt x="110" y="0"/>
                    <a:pt x="110" y="0"/>
                  </a:cubicBezTo>
                  <a:lnTo>
                    <a:pt x="0" y="1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7" name="Google Shape;577;p30"/>
            <p:cNvSpPr/>
            <p:nvPr/>
          </p:nvSpPr>
          <p:spPr>
            <a:xfrm>
              <a:off x="1043014" y="494059"/>
              <a:ext cx="905773" cy="1066533"/>
            </a:xfrm>
            <a:custGeom>
              <a:avLst/>
              <a:gdLst/>
              <a:ahLst/>
              <a:cxnLst/>
              <a:rect l="l" t="t" r="r" b="b"/>
              <a:pathLst>
                <a:path w="1020" h="1200" extrusionOk="0">
                  <a:moveTo>
                    <a:pt x="28" y="925"/>
                  </a:moveTo>
                  <a:lnTo>
                    <a:pt x="28" y="925"/>
                  </a:lnTo>
                  <a:cubicBezTo>
                    <a:pt x="267" y="859"/>
                    <a:pt x="771" y="390"/>
                    <a:pt x="932" y="0"/>
                  </a:cubicBezTo>
                  <a:lnTo>
                    <a:pt x="1019" y="25"/>
                  </a:lnTo>
                  <a:lnTo>
                    <a:pt x="1019" y="25"/>
                  </a:lnTo>
                  <a:cubicBezTo>
                    <a:pt x="1019" y="25"/>
                    <a:pt x="726" y="830"/>
                    <a:pt x="0" y="1199"/>
                  </a:cubicBezTo>
                  <a:lnTo>
                    <a:pt x="28" y="92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8" name="Google Shape;578;p30"/>
            <p:cNvSpPr/>
            <p:nvPr/>
          </p:nvSpPr>
          <p:spPr>
            <a:xfrm>
              <a:off x="1403755" y="890088"/>
              <a:ext cx="748927" cy="380344"/>
            </a:xfrm>
            <a:custGeom>
              <a:avLst/>
              <a:gdLst/>
              <a:ahLst/>
              <a:cxnLst/>
              <a:rect l="l" t="t" r="r" b="b"/>
              <a:pathLst>
                <a:path w="841" h="427" extrusionOk="0">
                  <a:moveTo>
                    <a:pt x="0" y="426"/>
                  </a:moveTo>
                  <a:lnTo>
                    <a:pt x="0" y="426"/>
                  </a:lnTo>
                  <a:cubicBezTo>
                    <a:pt x="269" y="397"/>
                    <a:pt x="594" y="310"/>
                    <a:pt x="840" y="54"/>
                  </a:cubicBezTo>
                  <a:lnTo>
                    <a:pt x="762" y="0"/>
                  </a:lnTo>
                  <a:lnTo>
                    <a:pt x="762" y="0"/>
                  </a:lnTo>
                  <a:cubicBezTo>
                    <a:pt x="762" y="0"/>
                    <a:pt x="610" y="253"/>
                    <a:pt x="103" y="249"/>
                  </a:cubicBezTo>
                  <a:lnTo>
                    <a:pt x="0" y="42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9" name="Google Shape;579;p30"/>
            <p:cNvSpPr/>
            <p:nvPr/>
          </p:nvSpPr>
          <p:spPr>
            <a:xfrm>
              <a:off x="7999036" y="646980"/>
              <a:ext cx="364660" cy="713640"/>
            </a:xfrm>
            <a:custGeom>
              <a:avLst/>
              <a:gdLst/>
              <a:ahLst/>
              <a:cxnLst/>
              <a:rect l="l" t="t" r="r" b="b"/>
              <a:pathLst>
                <a:path w="409" h="804" extrusionOk="0">
                  <a:moveTo>
                    <a:pt x="0" y="702"/>
                  </a:moveTo>
                  <a:lnTo>
                    <a:pt x="0" y="702"/>
                  </a:lnTo>
                  <a:cubicBezTo>
                    <a:pt x="125" y="635"/>
                    <a:pt x="286" y="492"/>
                    <a:pt x="320" y="37"/>
                  </a:cubicBezTo>
                  <a:lnTo>
                    <a:pt x="385" y="0"/>
                  </a:lnTo>
                  <a:lnTo>
                    <a:pt x="385" y="0"/>
                  </a:lnTo>
                  <a:cubicBezTo>
                    <a:pt x="385" y="0"/>
                    <a:pt x="408" y="556"/>
                    <a:pt x="63" y="803"/>
                  </a:cubicBezTo>
                  <a:lnTo>
                    <a:pt x="0" y="70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0" name="Google Shape;580;p30"/>
            <p:cNvSpPr/>
            <p:nvPr/>
          </p:nvSpPr>
          <p:spPr>
            <a:xfrm>
              <a:off x="0" y="-58188"/>
              <a:ext cx="9143997" cy="1441709"/>
            </a:xfrm>
            <a:custGeom>
              <a:avLst/>
              <a:gdLst/>
              <a:ahLst/>
              <a:cxnLst/>
              <a:rect l="l" t="t" r="r" b="b"/>
              <a:pathLst>
                <a:path w="10209" h="1608" extrusionOk="0">
                  <a:moveTo>
                    <a:pt x="0" y="627"/>
                  </a:moveTo>
                  <a:lnTo>
                    <a:pt x="0" y="627"/>
                  </a:lnTo>
                  <a:cubicBezTo>
                    <a:pt x="440" y="380"/>
                    <a:pt x="418" y="937"/>
                    <a:pt x="891" y="978"/>
                  </a:cubicBezTo>
                  <a:lnTo>
                    <a:pt x="891" y="978"/>
                  </a:lnTo>
                  <a:cubicBezTo>
                    <a:pt x="1365" y="1018"/>
                    <a:pt x="2150" y="198"/>
                    <a:pt x="2812" y="682"/>
                  </a:cubicBezTo>
                  <a:lnTo>
                    <a:pt x="2812" y="682"/>
                  </a:lnTo>
                  <a:cubicBezTo>
                    <a:pt x="3473" y="1164"/>
                    <a:pt x="4134" y="1187"/>
                    <a:pt x="4740" y="762"/>
                  </a:cubicBezTo>
                  <a:lnTo>
                    <a:pt x="4740" y="762"/>
                  </a:lnTo>
                  <a:cubicBezTo>
                    <a:pt x="5346" y="338"/>
                    <a:pt x="6317" y="1607"/>
                    <a:pt x="7511" y="1193"/>
                  </a:cubicBezTo>
                  <a:lnTo>
                    <a:pt x="7511" y="1193"/>
                  </a:lnTo>
                  <a:cubicBezTo>
                    <a:pt x="8142" y="974"/>
                    <a:pt x="8211" y="375"/>
                    <a:pt x="8838" y="425"/>
                  </a:cubicBezTo>
                  <a:lnTo>
                    <a:pt x="8838" y="425"/>
                  </a:lnTo>
                  <a:cubicBezTo>
                    <a:pt x="9467" y="474"/>
                    <a:pt x="9774" y="969"/>
                    <a:pt x="10208" y="860"/>
                  </a:cubicBezTo>
                  <a:lnTo>
                    <a:pt x="10207" y="0"/>
                  </a:lnTo>
                  <a:lnTo>
                    <a:pt x="0" y="0"/>
                  </a:lnTo>
                  <a:lnTo>
                    <a:pt x="0" y="627"/>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581" name="Google Shape;581;p30"/>
          <p:cNvSpPr/>
          <p:nvPr/>
        </p:nvSpPr>
        <p:spPr>
          <a:xfrm>
            <a:off x="0" y="3946636"/>
            <a:ext cx="9144000" cy="119684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2" name="Google Shape;582;p30"/>
          <p:cNvSpPr txBox="1">
            <a:spLocks noGrp="1"/>
          </p:cNvSpPr>
          <p:nvPr>
            <p:ph type="subTitle" idx="1"/>
          </p:nvPr>
        </p:nvSpPr>
        <p:spPr>
          <a:xfrm>
            <a:off x="1888500" y="3122887"/>
            <a:ext cx="5367000" cy="10460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Listening for specific information about the solar system</a:t>
            </a:r>
          </a:p>
        </p:txBody>
      </p:sp>
      <p:sp>
        <p:nvSpPr>
          <p:cNvPr id="583" name="Google Shape;583;p30"/>
          <p:cNvSpPr txBox="1">
            <a:spLocks noGrp="1"/>
          </p:cNvSpPr>
          <p:nvPr>
            <p:ph type="title"/>
          </p:nvPr>
        </p:nvSpPr>
        <p:spPr>
          <a:xfrm>
            <a:off x="1888500" y="2429588"/>
            <a:ext cx="5367000" cy="69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Listening</a:t>
            </a:r>
            <a:endParaRPr dirty="0"/>
          </a:p>
        </p:txBody>
      </p:sp>
      <p:sp>
        <p:nvSpPr>
          <p:cNvPr id="584" name="Google Shape;584;p30"/>
          <p:cNvSpPr txBox="1">
            <a:spLocks noGrp="1"/>
          </p:cNvSpPr>
          <p:nvPr>
            <p:ph type="title" idx="2"/>
          </p:nvPr>
        </p:nvSpPr>
        <p:spPr>
          <a:xfrm>
            <a:off x="3925875" y="995750"/>
            <a:ext cx="1268400" cy="12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585" name="Google Shape;585;p30"/>
          <p:cNvGrpSpPr/>
          <p:nvPr/>
        </p:nvGrpSpPr>
        <p:grpSpPr>
          <a:xfrm>
            <a:off x="6978575" y="2390380"/>
            <a:ext cx="2125663" cy="2755898"/>
            <a:chOff x="6978575" y="2390380"/>
            <a:chExt cx="2125663" cy="2755898"/>
          </a:xfrm>
        </p:grpSpPr>
        <p:sp>
          <p:nvSpPr>
            <p:cNvPr id="586" name="Google Shape;586;p30"/>
            <p:cNvSpPr/>
            <p:nvPr/>
          </p:nvSpPr>
          <p:spPr>
            <a:xfrm>
              <a:off x="7705650" y="3303192"/>
              <a:ext cx="1063623" cy="1104900"/>
            </a:xfrm>
            <a:custGeom>
              <a:avLst/>
              <a:gdLst/>
              <a:ahLst/>
              <a:cxnLst/>
              <a:rect l="l" t="t" r="r" b="b"/>
              <a:pathLst>
                <a:path w="2955" h="3071" extrusionOk="0">
                  <a:moveTo>
                    <a:pt x="2320" y="2982"/>
                  </a:moveTo>
                  <a:lnTo>
                    <a:pt x="635" y="3055"/>
                  </a:lnTo>
                  <a:lnTo>
                    <a:pt x="635" y="3055"/>
                  </a:lnTo>
                  <a:cubicBezTo>
                    <a:pt x="291" y="3070"/>
                    <a:pt x="4" y="2763"/>
                    <a:pt x="3" y="2381"/>
                  </a:cubicBezTo>
                  <a:lnTo>
                    <a:pt x="1" y="639"/>
                  </a:lnTo>
                  <a:lnTo>
                    <a:pt x="1" y="639"/>
                  </a:lnTo>
                  <a:cubicBezTo>
                    <a:pt x="0" y="337"/>
                    <a:pt x="213" y="89"/>
                    <a:pt x="484" y="79"/>
                  </a:cubicBezTo>
                  <a:lnTo>
                    <a:pt x="2020" y="12"/>
                  </a:lnTo>
                  <a:lnTo>
                    <a:pt x="2020" y="12"/>
                  </a:lnTo>
                  <a:cubicBezTo>
                    <a:pt x="2297" y="0"/>
                    <a:pt x="2541" y="217"/>
                    <a:pt x="2593" y="519"/>
                  </a:cubicBezTo>
                  <a:lnTo>
                    <a:pt x="2714" y="1217"/>
                  </a:lnTo>
                  <a:lnTo>
                    <a:pt x="2884" y="2192"/>
                  </a:lnTo>
                  <a:lnTo>
                    <a:pt x="2884" y="2192"/>
                  </a:lnTo>
                  <a:cubicBezTo>
                    <a:pt x="2954" y="2594"/>
                    <a:pt x="2687" y="2967"/>
                    <a:pt x="2320" y="298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7" name="Google Shape;587;p30"/>
            <p:cNvSpPr/>
            <p:nvPr/>
          </p:nvSpPr>
          <p:spPr>
            <a:xfrm>
              <a:off x="8486700" y="3565130"/>
              <a:ext cx="227012" cy="257175"/>
            </a:xfrm>
            <a:custGeom>
              <a:avLst/>
              <a:gdLst/>
              <a:ahLst/>
              <a:cxnLst/>
              <a:rect l="l" t="t" r="r" b="b"/>
              <a:pathLst>
                <a:path w="631" h="716" extrusionOk="0">
                  <a:moveTo>
                    <a:pt x="205" y="12"/>
                  </a:moveTo>
                  <a:lnTo>
                    <a:pt x="366" y="5"/>
                  </a:lnTo>
                  <a:lnTo>
                    <a:pt x="366" y="5"/>
                  </a:lnTo>
                  <a:cubicBezTo>
                    <a:pt x="480" y="0"/>
                    <a:pt x="578" y="84"/>
                    <a:pt x="587" y="197"/>
                  </a:cubicBezTo>
                  <a:lnTo>
                    <a:pt x="630" y="689"/>
                  </a:lnTo>
                  <a:lnTo>
                    <a:pt x="0" y="715"/>
                  </a:lnTo>
                  <a:lnTo>
                    <a:pt x="0" y="222"/>
                  </a:lnTo>
                  <a:lnTo>
                    <a:pt x="0" y="222"/>
                  </a:lnTo>
                  <a:cubicBezTo>
                    <a:pt x="0" y="110"/>
                    <a:pt x="91" y="17"/>
                    <a:pt x="205" y="1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8" name="Google Shape;588;p30"/>
            <p:cNvSpPr/>
            <p:nvPr/>
          </p:nvSpPr>
          <p:spPr>
            <a:xfrm>
              <a:off x="8551787" y="3506392"/>
              <a:ext cx="73025" cy="96837"/>
            </a:xfrm>
            <a:custGeom>
              <a:avLst/>
              <a:gdLst/>
              <a:ahLst/>
              <a:cxnLst/>
              <a:rect l="l" t="t" r="r" b="b"/>
              <a:pathLst>
                <a:path w="203" h="268" extrusionOk="0">
                  <a:moveTo>
                    <a:pt x="0" y="8"/>
                  </a:moveTo>
                  <a:lnTo>
                    <a:pt x="192" y="0"/>
                  </a:lnTo>
                  <a:lnTo>
                    <a:pt x="202" y="259"/>
                  </a:lnTo>
                  <a:lnTo>
                    <a:pt x="10" y="267"/>
                  </a:lnTo>
                  <a:lnTo>
                    <a:pt x="0" y="8"/>
                  </a:lnTo>
                </a:path>
              </a:pathLst>
            </a:custGeom>
            <a:solidFill>
              <a:srgbClr val="9A8C5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9" name="Google Shape;589;p30"/>
            <p:cNvSpPr/>
            <p:nvPr/>
          </p:nvSpPr>
          <p:spPr>
            <a:xfrm>
              <a:off x="8540675" y="3498455"/>
              <a:ext cx="95250" cy="58737"/>
            </a:xfrm>
            <a:custGeom>
              <a:avLst/>
              <a:gdLst/>
              <a:ahLst/>
              <a:cxnLst/>
              <a:rect l="l" t="t" r="r" b="b"/>
              <a:pathLst>
                <a:path w="266" h="161" extrusionOk="0">
                  <a:moveTo>
                    <a:pt x="56" y="7"/>
                  </a:moveTo>
                  <a:lnTo>
                    <a:pt x="201" y="1"/>
                  </a:lnTo>
                  <a:lnTo>
                    <a:pt x="201" y="1"/>
                  </a:lnTo>
                  <a:cubicBezTo>
                    <a:pt x="232" y="0"/>
                    <a:pt x="259" y="24"/>
                    <a:pt x="261" y="56"/>
                  </a:cubicBezTo>
                  <a:lnTo>
                    <a:pt x="265" y="148"/>
                  </a:lnTo>
                  <a:lnTo>
                    <a:pt x="5" y="160"/>
                  </a:lnTo>
                  <a:lnTo>
                    <a:pt x="1" y="67"/>
                  </a:lnTo>
                  <a:lnTo>
                    <a:pt x="1" y="67"/>
                  </a:lnTo>
                  <a:cubicBezTo>
                    <a:pt x="0" y="35"/>
                    <a:pt x="24" y="8"/>
                    <a:pt x="56" y="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0" name="Google Shape;590;p30"/>
            <p:cNvSpPr/>
            <p:nvPr/>
          </p:nvSpPr>
          <p:spPr>
            <a:xfrm>
              <a:off x="8464475" y="3800080"/>
              <a:ext cx="325437" cy="577848"/>
            </a:xfrm>
            <a:custGeom>
              <a:avLst/>
              <a:gdLst/>
              <a:ahLst/>
              <a:cxnLst/>
              <a:rect l="l" t="t" r="r" b="b"/>
              <a:pathLst>
                <a:path w="906" h="1605" extrusionOk="0">
                  <a:moveTo>
                    <a:pt x="321" y="1597"/>
                  </a:moveTo>
                  <a:lnTo>
                    <a:pt x="620" y="1584"/>
                  </a:lnTo>
                  <a:lnTo>
                    <a:pt x="620" y="1584"/>
                  </a:lnTo>
                  <a:cubicBezTo>
                    <a:pt x="784" y="1577"/>
                    <a:pt x="905" y="1437"/>
                    <a:pt x="884" y="1282"/>
                  </a:cubicBezTo>
                  <a:lnTo>
                    <a:pt x="745" y="0"/>
                  </a:lnTo>
                  <a:lnTo>
                    <a:pt x="0" y="31"/>
                  </a:lnTo>
                  <a:lnTo>
                    <a:pt x="58" y="1364"/>
                  </a:lnTo>
                  <a:lnTo>
                    <a:pt x="58" y="1364"/>
                  </a:lnTo>
                  <a:cubicBezTo>
                    <a:pt x="64" y="1499"/>
                    <a:pt x="181" y="1604"/>
                    <a:pt x="321" y="159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1" name="Google Shape;591;p30"/>
            <p:cNvSpPr/>
            <p:nvPr/>
          </p:nvSpPr>
          <p:spPr>
            <a:xfrm>
              <a:off x="7524675" y="2988867"/>
              <a:ext cx="1363661" cy="404811"/>
            </a:xfrm>
            <a:custGeom>
              <a:avLst/>
              <a:gdLst/>
              <a:ahLst/>
              <a:cxnLst/>
              <a:rect l="l" t="t" r="r" b="b"/>
              <a:pathLst>
                <a:path w="3790" h="1123" extrusionOk="0">
                  <a:moveTo>
                    <a:pt x="3205" y="14"/>
                  </a:moveTo>
                  <a:lnTo>
                    <a:pt x="542" y="127"/>
                  </a:lnTo>
                  <a:lnTo>
                    <a:pt x="542" y="127"/>
                  </a:lnTo>
                  <a:cubicBezTo>
                    <a:pt x="238" y="141"/>
                    <a:pt x="0" y="371"/>
                    <a:pt x="12" y="641"/>
                  </a:cubicBezTo>
                  <a:lnTo>
                    <a:pt x="12" y="641"/>
                  </a:lnTo>
                  <a:lnTo>
                    <a:pt x="12" y="641"/>
                  </a:lnTo>
                  <a:cubicBezTo>
                    <a:pt x="23" y="913"/>
                    <a:pt x="280" y="1122"/>
                    <a:pt x="584" y="1109"/>
                  </a:cubicBezTo>
                  <a:lnTo>
                    <a:pt x="3247" y="995"/>
                  </a:lnTo>
                  <a:lnTo>
                    <a:pt x="3247" y="995"/>
                  </a:lnTo>
                  <a:cubicBezTo>
                    <a:pt x="3551" y="982"/>
                    <a:pt x="3789" y="752"/>
                    <a:pt x="3777" y="480"/>
                  </a:cubicBezTo>
                  <a:lnTo>
                    <a:pt x="3777" y="480"/>
                  </a:lnTo>
                  <a:lnTo>
                    <a:pt x="3777" y="480"/>
                  </a:lnTo>
                  <a:cubicBezTo>
                    <a:pt x="3766" y="210"/>
                    <a:pt x="3509" y="0"/>
                    <a:pt x="3205" y="1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2" name="Google Shape;592;p30"/>
            <p:cNvSpPr/>
            <p:nvPr/>
          </p:nvSpPr>
          <p:spPr>
            <a:xfrm>
              <a:off x="8480350" y="2988867"/>
              <a:ext cx="406399" cy="363538"/>
            </a:xfrm>
            <a:custGeom>
              <a:avLst/>
              <a:gdLst/>
              <a:ahLst/>
              <a:cxnLst/>
              <a:rect l="l" t="t" r="r" b="b"/>
              <a:pathLst>
                <a:path w="1128" h="1008" extrusionOk="0">
                  <a:moveTo>
                    <a:pt x="1116" y="479"/>
                  </a:moveTo>
                  <a:lnTo>
                    <a:pt x="1116" y="479"/>
                  </a:lnTo>
                  <a:cubicBezTo>
                    <a:pt x="1127" y="751"/>
                    <a:pt x="889" y="981"/>
                    <a:pt x="585" y="994"/>
                  </a:cubicBezTo>
                  <a:lnTo>
                    <a:pt x="585" y="994"/>
                  </a:lnTo>
                  <a:cubicBezTo>
                    <a:pt x="280" y="1007"/>
                    <a:pt x="23" y="798"/>
                    <a:pt x="12" y="527"/>
                  </a:cubicBezTo>
                  <a:lnTo>
                    <a:pt x="12" y="527"/>
                  </a:lnTo>
                  <a:cubicBezTo>
                    <a:pt x="0" y="256"/>
                    <a:pt x="238" y="26"/>
                    <a:pt x="543" y="13"/>
                  </a:cubicBezTo>
                  <a:lnTo>
                    <a:pt x="543" y="13"/>
                  </a:lnTo>
                  <a:cubicBezTo>
                    <a:pt x="847" y="0"/>
                    <a:pt x="1104" y="209"/>
                    <a:pt x="1116" y="4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3" name="Google Shape;593;p30"/>
            <p:cNvSpPr/>
            <p:nvPr/>
          </p:nvSpPr>
          <p:spPr>
            <a:xfrm>
              <a:off x="8505750" y="3011092"/>
              <a:ext cx="357186" cy="319087"/>
            </a:xfrm>
            <a:custGeom>
              <a:avLst/>
              <a:gdLst/>
              <a:ahLst/>
              <a:cxnLst/>
              <a:rect l="l" t="t" r="r" b="b"/>
              <a:pathLst>
                <a:path w="991" h="885" extrusionOk="0">
                  <a:moveTo>
                    <a:pt x="979" y="421"/>
                  </a:moveTo>
                  <a:lnTo>
                    <a:pt x="979" y="421"/>
                  </a:lnTo>
                  <a:cubicBezTo>
                    <a:pt x="969" y="183"/>
                    <a:pt x="743" y="0"/>
                    <a:pt x="476" y="11"/>
                  </a:cubicBezTo>
                  <a:lnTo>
                    <a:pt x="476" y="11"/>
                  </a:lnTo>
                  <a:cubicBezTo>
                    <a:pt x="209" y="22"/>
                    <a:pt x="0" y="225"/>
                    <a:pt x="11" y="462"/>
                  </a:cubicBezTo>
                  <a:lnTo>
                    <a:pt x="11" y="462"/>
                  </a:lnTo>
                  <a:cubicBezTo>
                    <a:pt x="20" y="700"/>
                    <a:pt x="245" y="884"/>
                    <a:pt x="512" y="872"/>
                  </a:cubicBezTo>
                  <a:lnTo>
                    <a:pt x="512" y="872"/>
                  </a:lnTo>
                  <a:cubicBezTo>
                    <a:pt x="781" y="861"/>
                    <a:pt x="990" y="659"/>
                    <a:pt x="979" y="4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4" name="Google Shape;594;p30"/>
            <p:cNvSpPr/>
            <p:nvPr/>
          </p:nvSpPr>
          <p:spPr>
            <a:xfrm>
              <a:off x="8531150" y="3034905"/>
              <a:ext cx="306387" cy="273051"/>
            </a:xfrm>
            <a:custGeom>
              <a:avLst/>
              <a:gdLst/>
              <a:ahLst/>
              <a:cxnLst/>
              <a:rect l="l" t="t" r="r" b="b"/>
              <a:pathLst>
                <a:path w="849" h="758" extrusionOk="0">
                  <a:moveTo>
                    <a:pt x="840" y="360"/>
                  </a:moveTo>
                  <a:lnTo>
                    <a:pt x="840" y="360"/>
                  </a:lnTo>
                  <a:cubicBezTo>
                    <a:pt x="831" y="156"/>
                    <a:pt x="638" y="0"/>
                    <a:pt x="409" y="9"/>
                  </a:cubicBezTo>
                  <a:lnTo>
                    <a:pt x="409" y="9"/>
                  </a:lnTo>
                  <a:cubicBezTo>
                    <a:pt x="179" y="18"/>
                    <a:pt x="0" y="192"/>
                    <a:pt x="10" y="396"/>
                  </a:cubicBezTo>
                  <a:lnTo>
                    <a:pt x="10" y="396"/>
                  </a:lnTo>
                  <a:cubicBezTo>
                    <a:pt x="18" y="601"/>
                    <a:pt x="211" y="757"/>
                    <a:pt x="440" y="747"/>
                  </a:cubicBezTo>
                  <a:lnTo>
                    <a:pt x="440" y="747"/>
                  </a:lnTo>
                  <a:cubicBezTo>
                    <a:pt x="670" y="738"/>
                    <a:pt x="848" y="564"/>
                    <a:pt x="840" y="36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5" name="Google Shape;595;p30"/>
            <p:cNvSpPr/>
            <p:nvPr/>
          </p:nvSpPr>
          <p:spPr>
            <a:xfrm>
              <a:off x="7578650" y="3028555"/>
              <a:ext cx="296862" cy="361951"/>
            </a:xfrm>
            <a:custGeom>
              <a:avLst/>
              <a:gdLst/>
              <a:ahLst/>
              <a:cxnLst/>
              <a:rect l="l" t="t" r="r" b="b"/>
              <a:pathLst>
                <a:path w="824" h="1005" extrusionOk="0">
                  <a:moveTo>
                    <a:pt x="251" y="514"/>
                  </a:moveTo>
                  <a:lnTo>
                    <a:pt x="251" y="514"/>
                  </a:lnTo>
                  <a:cubicBezTo>
                    <a:pt x="239" y="243"/>
                    <a:pt x="477" y="12"/>
                    <a:pt x="781" y="0"/>
                  </a:cubicBezTo>
                  <a:lnTo>
                    <a:pt x="542" y="10"/>
                  </a:lnTo>
                  <a:lnTo>
                    <a:pt x="542" y="10"/>
                  </a:lnTo>
                  <a:cubicBezTo>
                    <a:pt x="238" y="23"/>
                    <a:pt x="0" y="253"/>
                    <a:pt x="11" y="524"/>
                  </a:cubicBezTo>
                  <a:lnTo>
                    <a:pt x="11" y="524"/>
                  </a:lnTo>
                  <a:cubicBezTo>
                    <a:pt x="23" y="796"/>
                    <a:pt x="280" y="1004"/>
                    <a:pt x="584" y="991"/>
                  </a:cubicBezTo>
                  <a:lnTo>
                    <a:pt x="823" y="982"/>
                  </a:lnTo>
                  <a:lnTo>
                    <a:pt x="823" y="982"/>
                  </a:lnTo>
                  <a:cubicBezTo>
                    <a:pt x="519" y="994"/>
                    <a:pt x="262" y="785"/>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6" name="Google Shape;596;p30"/>
            <p:cNvSpPr/>
            <p:nvPr/>
          </p:nvSpPr>
          <p:spPr>
            <a:xfrm>
              <a:off x="8204125" y="3001567"/>
              <a:ext cx="296862" cy="361951"/>
            </a:xfrm>
            <a:custGeom>
              <a:avLst/>
              <a:gdLst/>
              <a:ahLst/>
              <a:cxnLst/>
              <a:rect l="l" t="t" r="r" b="b"/>
              <a:pathLst>
                <a:path w="825" h="1007" extrusionOk="0">
                  <a:moveTo>
                    <a:pt x="251" y="514"/>
                  </a:moveTo>
                  <a:lnTo>
                    <a:pt x="251" y="514"/>
                  </a:lnTo>
                  <a:cubicBezTo>
                    <a:pt x="240" y="244"/>
                    <a:pt x="478" y="14"/>
                    <a:pt x="782" y="0"/>
                  </a:cubicBezTo>
                  <a:lnTo>
                    <a:pt x="543" y="11"/>
                  </a:lnTo>
                  <a:lnTo>
                    <a:pt x="543" y="11"/>
                  </a:lnTo>
                  <a:cubicBezTo>
                    <a:pt x="238" y="23"/>
                    <a:pt x="0" y="254"/>
                    <a:pt x="12" y="525"/>
                  </a:cubicBezTo>
                  <a:lnTo>
                    <a:pt x="12" y="525"/>
                  </a:lnTo>
                  <a:cubicBezTo>
                    <a:pt x="23" y="797"/>
                    <a:pt x="280" y="1006"/>
                    <a:pt x="585" y="993"/>
                  </a:cubicBezTo>
                  <a:lnTo>
                    <a:pt x="824" y="982"/>
                  </a:lnTo>
                  <a:lnTo>
                    <a:pt x="824" y="982"/>
                  </a:lnTo>
                  <a:cubicBezTo>
                    <a:pt x="520" y="995"/>
                    <a:pt x="263" y="786"/>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7" name="Google Shape;597;p30"/>
            <p:cNvSpPr/>
            <p:nvPr/>
          </p:nvSpPr>
          <p:spPr>
            <a:xfrm>
              <a:off x="8024737" y="4517630"/>
              <a:ext cx="469899" cy="627064"/>
            </a:xfrm>
            <a:custGeom>
              <a:avLst/>
              <a:gdLst/>
              <a:ahLst/>
              <a:cxnLst/>
              <a:rect l="l" t="t" r="r" b="b"/>
              <a:pathLst>
                <a:path w="1306" h="1744" extrusionOk="0">
                  <a:moveTo>
                    <a:pt x="0" y="314"/>
                  </a:moveTo>
                  <a:lnTo>
                    <a:pt x="0" y="314"/>
                  </a:lnTo>
                  <a:cubicBezTo>
                    <a:pt x="5" y="334"/>
                    <a:pt x="372" y="1743"/>
                    <a:pt x="372" y="1743"/>
                  </a:cubicBezTo>
                  <a:lnTo>
                    <a:pt x="1305" y="1743"/>
                  </a:lnTo>
                  <a:lnTo>
                    <a:pt x="1305" y="1743"/>
                  </a:lnTo>
                  <a:cubicBezTo>
                    <a:pt x="1305" y="1743"/>
                    <a:pt x="1077" y="551"/>
                    <a:pt x="907" y="0"/>
                  </a:cubicBezTo>
                  <a:lnTo>
                    <a:pt x="0" y="314"/>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8" name="Google Shape;598;p30"/>
            <p:cNvSpPr/>
            <p:nvPr/>
          </p:nvSpPr>
          <p:spPr>
            <a:xfrm>
              <a:off x="7554837" y="4487467"/>
              <a:ext cx="398462" cy="658811"/>
            </a:xfrm>
            <a:custGeom>
              <a:avLst/>
              <a:gdLst/>
              <a:ahLst/>
              <a:cxnLst/>
              <a:rect l="l" t="t" r="r" b="b"/>
              <a:pathLst>
                <a:path w="1107" h="1828" extrusionOk="0">
                  <a:moveTo>
                    <a:pt x="1106" y="316"/>
                  </a:moveTo>
                  <a:lnTo>
                    <a:pt x="1106" y="316"/>
                  </a:lnTo>
                  <a:cubicBezTo>
                    <a:pt x="1101" y="337"/>
                    <a:pt x="933" y="1827"/>
                    <a:pt x="933" y="1827"/>
                  </a:cubicBezTo>
                  <a:lnTo>
                    <a:pt x="0" y="1827"/>
                  </a:lnTo>
                  <a:lnTo>
                    <a:pt x="0" y="1827"/>
                  </a:lnTo>
                  <a:cubicBezTo>
                    <a:pt x="0" y="1827"/>
                    <a:pt x="28" y="552"/>
                    <a:pt x="199" y="0"/>
                  </a:cubicBezTo>
                  <a:lnTo>
                    <a:pt x="1106" y="316"/>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9" name="Google Shape;599;p30"/>
            <p:cNvSpPr/>
            <p:nvPr/>
          </p:nvSpPr>
          <p:spPr>
            <a:xfrm>
              <a:off x="7519912" y="4249342"/>
              <a:ext cx="1030286" cy="863598"/>
            </a:xfrm>
            <a:custGeom>
              <a:avLst/>
              <a:gdLst/>
              <a:ahLst/>
              <a:cxnLst/>
              <a:rect l="l" t="t" r="r" b="b"/>
              <a:pathLst>
                <a:path w="2863" h="2400" extrusionOk="0">
                  <a:moveTo>
                    <a:pt x="319" y="237"/>
                  </a:moveTo>
                  <a:lnTo>
                    <a:pt x="319" y="237"/>
                  </a:lnTo>
                  <a:cubicBezTo>
                    <a:pt x="214" y="639"/>
                    <a:pt x="0" y="2301"/>
                    <a:pt x="0" y="2301"/>
                  </a:cubicBezTo>
                  <a:lnTo>
                    <a:pt x="0" y="2301"/>
                  </a:lnTo>
                  <a:cubicBezTo>
                    <a:pt x="165" y="2399"/>
                    <a:pt x="841" y="2389"/>
                    <a:pt x="1210" y="2301"/>
                  </a:cubicBezTo>
                  <a:lnTo>
                    <a:pt x="1260" y="1340"/>
                  </a:lnTo>
                  <a:lnTo>
                    <a:pt x="1260" y="1340"/>
                  </a:lnTo>
                  <a:cubicBezTo>
                    <a:pt x="1260" y="1340"/>
                    <a:pt x="1511" y="2282"/>
                    <a:pt x="1531" y="2287"/>
                  </a:cubicBezTo>
                  <a:lnTo>
                    <a:pt x="1531" y="2287"/>
                  </a:lnTo>
                  <a:cubicBezTo>
                    <a:pt x="1549" y="2291"/>
                    <a:pt x="2556" y="2301"/>
                    <a:pt x="2862" y="2131"/>
                  </a:cubicBezTo>
                  <a:lnTo>
                    <a:pt x="2862" y="2131"/>
                  </a:lnTo>
                  <a:cubicBezTo>
                    <a:pt x="2862" y="2131"/>
                    <a:pt x="2474" y="341"/>
                    <a:pt x="2293" y="0"/>
                  </a:cubicBezTo>
                  <a:lnTo>
                    <a:pt x="319" y="237"/>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0" name="Google Shape;600;p30"/>
            <p:cNvSpPr/>
            <p:nvPr/>
          </p:nvSpPr>
          <p:spPr>
            <a:xfrm>
              <a:off x="7910437" y="4409680"/>
              <a:ext cx="42862" cy="296862"/>
            </a:xfrm>
            <a:custGeom>
              <a:avLst/>
              <a:gdLst/>
              <a:ahLst/>
              <a:cxnLst/>
              <a:rect l="l" t="t" r="r" b="b"/>
              <a:pathLst>
                <a:path w="119" h="824" extrusionOk="0">
                  <a:moveTo>
                    <a:pt x="19" y="11"/>
                  </a:moveTo>
                  <a:lnTo>
                    <a:pt x="19" y="11"/>
                  </a:lnTo>
                  <a:cubicBezTo>
                    <a:pt x="15" y="72"/>
                    <a:pt x="10" y="132"/>
                    <a:pt x="6" y="193"/>
                  </a:cubicBezTo>
                  <a:lnTo>
                    <a:pt x="6" y="193"/>
                  </a:lnTo>
                  <a:cubicBezTo>
                    <a:pt x="4" y="254"/>
                    <a:pt x="2" y="314"/>
                    <a:pt x="0" y="374"/>
                  </a:cubicBezTo>
                  <a:lnTo>
                    <a:pt x="0" y="374"/>
                  </a:lnTo>
                  <a:cubicBezTo>
                    <a:pt x="0" y="434"/>
                    <a:pt x="0" y="495"/>
                    <a:pt x="4" y="556"/>
                  </a:cubicBezTo>
                  <a:lnTo>
                    <a:pt x="4" y="556"/>
                  </a:lnTo>
                  <a:cubicBezTo>
                    <a:pt x="5" y="586"/>
                    <a:pt x="8" y="616"/>
                    <a:pt x="10" y="645"/>
                  </a:cubicBezTo>
                  <a:lnTo>
                    <a:pt x="10" y="645"/>
                  </a:lnTo>
                  <a:cubicBezTo>
                    <a:pt x="11" y="670"/>
                    <a:pt x="13" y="693"/>
                    <a:pt x="19" y="717"/>
                  </a:cubicBezTo>
                  <a:lnTo>
                    <a:pt x="19" y="717"/>
                  </a:lnTo>
                  <a:cubicBezTo>
                    <a:pt x="27" y="761"/>
                    <a:pt x="51" y="814"/>
                    <a:pt x="101" y="822"/>
                  </a:cubicBezTo>
                  <a:lnTo>
                    <a:pt x="101" y="822"/>
                  </a:lnTo>
                  <a:cubicBezTo>
                    <a:pt x="107" y="823"/>
                    <a:pt x="113" y="820"/>
                    <a:pt x="116" y="814"/>
                  </a:cubicBezTo>
                  <a:lnTo>
                    <a:pt x="116" y="814"/>
                  </a:lnTo>
                  <a:cubicBezTo>
                    <a:pt x="118" y="807"/>
                    <a:pt x="117" y="799"/>
                    <a:pt x="111" y="797"/>
                  </a:cubicBezTo>
                  <a:lnTo>
                    <a:pt x="111" y="797"/>
                  </a:lnTo>
                  <a:cubicBezTo>
                    <a:pt x="76" y="779"/>
                    <a:pt x="60" y="747"/>
                    <a:pt x="52" y="711"/>
                  </a:cubicBezTo>
                  <a:lnTo>
                    <a:pt x="52" y="711"/>
                  </a:lnTo>
                  <a:cubicBezTo>
                    <a:pt x="46" y="690"/>
                    <a:pt x="43" y="667"/>
                    <a:pt x="42" y="647"/>
                  </a:cubicBezTo>
                  <a:lnTo>
                    <a:pt x="42" y="647"/>
                  </a:lnTo>
                  <a:cubicBezTo>
                    <a:pt x="39" y="617"/>
                    <a:pt x="37" y="588"/>
                    <a:pt x="34" y="560"/>
                  </a:cubicBezTo>
                  <a:lnTo>
                    <a:pt x="34" y="560"/>
                  </a:lnTo>
                  <a:cubicBezTo>
                    <a:pt x="27" y="444"/>
                    <a:pt x="27" y="326"/>
                    <a:pt x="31" y="209"/>
                  </a:cubicBezTo>
                  <a:lnTo>
                    <a:pt x="31" y="209"/>
                  </a:lnTo>
                  <a:cubicBezTo>
                    <a:pt x="32" y="178"/>
                    <a:pt x="32" y="145"/>
                    <a:pt x="33" y="112"/>
                  </a:cubicBezTo>
                  <a:lnTo>
                    <a:pt x="33" y="112"/>
                  </a:lnTo>
                  <a:cubicBezTo>
                    <a:pt x="34" y="78"/>
                    <a:pt x="34" y="45"/>
                    <a:pt x="35" y="11"/>
                  </a:cubicBezTo>
                  <a:lnTo>
                    <a:pt x="35" y="11"/>
                  </a:lnTo>
                  <a:cubicBezTo>
                    <a:pt x="37" y="0"/>
                    <a:pt x="19" y="0"/>
                    <a:pt x="19"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1" name="Google Shape;601;p30"/>
            <p:cNvSpPr/>
            <p:nvPr/>
          </p:nvSpPr>
          <p:spPr>
            <a:xfrm>
              <a:off x="8134275" y="4362055"/>
              <a:ext cx="273051" cy="174625"/>
            </a:xfrm>
            <a:custGeom>
              <a:avLst/>
              <a:gdLst/>
              <a:ahLst/>
              <a:cxnLst/>
              <a:rect l="l" t="t" r="r" b="b"/>
              <a:pathLst>
                <a:path w="758" h="485" extrusionOk="0">
                  <a:moveTo>
                    <a:pt x="15" y="13"/>
                  </a:moveTo>
                  <a:lnTo>
                    <a:pt x="15" y="13"/>
                  </a:lnTo>
                  <a:cubicBezTo>
                    <a:pt x="0" y="76"/>
                    <a:pt x="19" y="140"/>
                    <a:pt x="51" y="196"/>
                  </a:cubicBezTo>
                  <a:lnTo>
                    <a:pt x="51" y="196"/>
                  </a:lnTo>
                  <a:cubicBezTo>
                    <a:pt x="81" y="246"/>
                    <a:pt x="120" y="290"/>
                    <a:pt x="166" y="326"/>
                  </a:cubicBezTo>
                  <a:lnTo>
                    <a:pt x="166" y="326"/>
                  </a:lnTo>
                  <a:cubicBezTo>
                    <a:pt x="262" y="406"/>
                    <a:pt x="381" y="451"/>
                    <a:pt x="504" y="469"/>
                  </a:cubicBezTo>
                  <a:lnTo>
                    <a:pt x="504" y="469"/>
                  </a:lnTo>
                  <a:cubicBezTo>
                    <a:pt x="582" y="481"/>
                    <a:pt x="659" y="484"/>
                    <a:pt x="738" y="479"/>
                  </a:cubicBezTo>
                  <a:lnTo>
                    <a:pt x="738" y="479"/>
                  </a:lnTo>
                  <a:cubicBezTo>
                    <a:pt x="757" y="478"/>
                    <a:pt x="757" y="446"/>
                    <a:pt x="738" y="447"/>
                  </a:cubicBezTo>
                  <a:lnTo>
                    <a:pt x="738" y="447"/>
                  </a:lnTo>
                  <a:cubicBezTo>
                    <a:pt x="608" y="455"/>
                    <a:pt x="475" y="446"/>
                    <a:pt x="352" y="401"/>
                  </a:cubicBezTo>
                  <a:lnTo>
                    <a:pt x="352" y="401"/>
                  </a:lnTo>
                  <a:cubicBezTo>
                    <a:pt x="250" y="363"/>
                    <a:pt x="154" y="298"/>
                    <a:pt x="90" y="208"/>
                  </a:cubicBezTo>
                  <a:lnTo>
                    <a:pt x="90" y="208"/>
                  </a:lnTo>
                  <a:cubicBezTo>
                    <a:pt x="51" y="154"/>
                    <a:pt x="19" y="86"/>
                    <a:pt x="33" y="18"/>
                  </a:cubicBezTo>
                  <a:lnTo>
                    <a:pt x="33" y="18"/>
                  </a:lnTo>
                  <a:cubicBezTo>
                    <a:pt x="35" y="5"/>
                    <a:pt x="18" y="0"/>
                    <a:pt x="15"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2" name="Google Shape;602;p30"/>
            <p:cNvSpPr/>
            <p:nvPr/>
          </p:nvSpPr>
          <p:spPr>
            <a:xfrm>
              <a:off x="7605637" y="4433492"/>
              <a:ext cx="106362" cy="139700"/>
            </a:xfrm>
            <a:custGeom>
              <a:avLst/>
              <a:gdLst/>
              <a:ahLst/>
              <a:cxnLst/>
              <a:rect l="l" t="t" r="r" b="b"/>
              <a:pathLst>
                <a:path w="297" h="388" extrusionOk="0">
                  <a:moveTo>
                    <a:pt x="19" y="380"/>
                  </a:moveTo>
                  <a:lnTo>
                    <a:pt x="19" y="380"/>
                  </a:lnTo>
                  <a:cubicBezTo>
                    <a:pt x="116" y="311"/>
                    <a:pt x="194" y="220"/>
                    <a:pt x="250" y="114"/>
                  </a:cubicBezTo>
                  <a:lnTo>
                    <a:pt x="250" y="114"/>
                  </a:lnTo>
                  <a:cubicBezTo>
                    <a:pt x="265" y="85"/>
                    <a:pt x="278" y="54"/>
                    <a:pt x="290" y="22"/>
                  </a:cubicBezTo>
                  <a:lnTo>
                    <a:pt x="290" y="22"/>
                  </a:lnTo>
                  <a:cubicBezTo>
                    <a:pt x="296" y="6"/>
                    <a:pt x="270" y="0"/>
                    <a:pt x="265" y="15"/>
                  </a:cubicBezTo>
                  <a:lnTo>
                    <a:pt x="265" y="15"/>
                  </a:lnTo>
                  <a:cubicBezTo>
                    <a:pt x="226" y="122"/>
                    <a:pt x="164" y="219"/>
                    <a:pt x="83" y="301"/>
                  </a:cubicBezTo>
                  <a:lnTo>
                    <a:pt x="83" y="301"/>
                  </a:lnTo>
                  <a:cubicBezTo>
                    <a:pt x="60" y="324"/>
                    <a:pt x="35" y="345"/>
                    <a:pt x="10" y="365"/>
                  </a:cubicBezTo>
                  <a:lnTo>
                    <a:pt x="10" y="365"/>
                  </a:lnTo>
                  <a:cubicBezTo>
                    <a:pt x="0" y="372"/>
                    <a:pt x="10" y="387"/>
                    <a:pt x="19" y="38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3" name="Google Shape;603;p30"/>
            <p:cNvSpPr/>
            <p:nvPr/>
          </p:nvSpPr>
          <p:spPr>
            <a:xfrm>
              <a:off x="7545312" y="5025630"/>
              <a:ext cx="382588" cy="22225"/>
            </a:xfrm>
            <a:custGeom>
              <a:avLst/>
              <a:gdLst/>
              <a:ahLst/>
              <a:cxnLst/>
              <a:rect l="l" t="t" r="r" b="b"/>
              <a:pathLst>
                <a:path w="1062" h="63" extrusionOk="0">
                  <a:moveTo>
                    <a:pt x="12" y="26"/>
                  </a:moveTo>
                  <a:lnTo>
                    <a:pt x="12" y="26"/>
                  </a:lnTo>
                  <a:cubicBezTo>
                    <a:pt x="146" y="43"/>
                    <a:pt x="280" y="54"/>
                    <a:pt x="416" y="59"/>
                  </a:cubicBezTo>
                  <a:lnTo>
                    <a:pt x="416" y="59"/>
                  </a:lnTo>
                  <a:cubicBezTo>
                    <a:pt x="551" y="62"/>
                    <a:pt x="686" y="59"/>
                    <a:pt x="820" y="49"/>
                  </a:cubicBezTo>
                  <a:lnTo>
                    <a:pt x="820" y="49"/>
                  </a:lnTo>
                  <a:cubicBezTo>
                    <a:pt x="897" y="43"/>
                    <a:pt x="973" y="37"/>
                    <a:pt x="1049" y="22"/>
                  </a:cubicBezTo>
                  <a:lnTo>
                    <a:pt x="1049" y="22"/>
                  </a:lnTo>
                  <a:cubicBezTo>
                    <a:pt x="1061" y="20"/>
                    <a:pt x="1058" y="0"/>
                    <a:pt x="1046" y="0"/>
                  </a:cubicBezTo>
                  <a:lnTo>
                    <a:pt x="1046" y="0"/>
                  </a:lnTo>
                  <a:cubicBezTo>
                    <a:pt x="978" y="5"/>
                    <a:pt x="911" y="13"/>
                    <a:pt x="844" y="18"/>
                  </a:cubicBezTo>
                  <a:lnTo>
                    <a:pt x="844" y="18"/>
                  </a:lnTo>
                  <a:cubicBezTo>
                    <a:pt x="777" y="23"/>
                    <a:pt x="709" y="27"/>
                    <a:pt x="642" y="29"/>
                  </a:cubicBezTo>
                  <a:lnTo>
                    <a:pt x="642" y="29"/>
                  </a:lnTo>
                  <a:cubicBezTo>
                    <a:pt x="508" y="34"/>
                    <a:pt x="373" y="33"/>
                    <a:pt x="238" y="24"/>
                  </a:cubicBezTo>
                  <a:lnTo>
                    <a:pt x="238" y="24"/>
                  </a:lnTo>
                  <a:cubicBezTo>
                    <a:pt x="163" y="21"/>
                    <a:pt x="87" y="16"/>
                    <a:pt x="12" y="7"/>
                  </a:cubicBezTo>
                  <a:lnTo>
                    <a:pt x="12" y="7"/>
                  </a:lnTo>
                  <a:cubicBezTo>
                    <a:pt x="0" y="6"/>
                    <a:pt x="0" y="24"/>
                    <a:pt x="12" y="2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4" name="Google Shape;604;p30"/>
            <p:cNvSpPr/>
            <p:nvPr/>
          </p:nvSpPr>
          <p:spPr>
            <a:xfrm>
              <a:off x="8073950" y="4954192"/>
              <a:ext cx="457198" cy="60325"/>
            </a:xfrm>
            <a:custGeom>
              <a:avLst/>
              <a:gdLst/>
              <a:ahLst/>
              <a:cxnLst/>
              <a:rect l="l" t="t" r="r" b="b"/>
              <a:pathLst>
                <a:path w="1269" h="169" extrusionOk="0">
                  <a:moveTo>
                    <a:pt x="11" y="163"/>
                  </a:moveTo>
                  <a:lnTo>
                    <a:pt x="11" y="163"/>
                  </a:lnTo>
                  <a:cubicBezTo>
                    <a:pt x="178" y="168"/>
                    <a:pt x="346" y="157"/>
                    <a:pt x="513" y="144"/>
                  </a:cubicBezTo>
                  <a:lnTo>
                    <a:pt x="513" y="144"/>
                  </a:lnTo>
                  <a:cubicBezTo>
                    <a:pt x="595" y="137"/>
                    <a:pt x="680" y="129"/>
                    <a:pt x="762" y="121"/>
                  </a:cubicBezTo>
                  <a:lnTo>
                    <a:pt x="762" y="121"/>
                  </a:lnTo>
                  <a:cubicBezTo>
                    <a:pt x="843" y="112"/>
                    <a:pt x="922" y="105"/>
                    <a:pt x="1003" y="94"/>
                  </a:cubicBezTo>
                  <a:lnTo>
                    <a:pt x="1003" y="94"/>
                  </a:lnTo>
                  <a:cubicBezTo>
                    <a:pt x="1089" y="82"/>
                    <a:pt x="1174" y="63"/>
                    <a:pt x="1254" y="28"/>
                  </a:cubicBezTo>
                  <a:lnTo>
                    <a:pt x="1254" y="28"/>
                  </a:lnTo>
                  <a:cubicBezTo>
                    <a:pt x="1268" y="22"/>
                    <a:pt x="1259" y="0"/>
                    <a:pt x="1244" y="4"/>
                  </a:cubicBezTo>
                  <a:lnTo>
                    <a:pt x="1244" y="4"/>
                  </a:lnTo>
                  <a:cubicBezTo>
                    <a:pt x="1098" y="59"/>
                    <a:pt x="940" y="72"/>
                    <a:pt x="786" y="88"/>
                  </a:cubicBezTo>
                  <a:lnTo>
                    <a:pt x="786" y="88"/>
                  </a:lnTo>
                  <a:cubicBezTo>
                    <a:pt x="621" y="105"/>
                    <a:pt x="455" y="123"/>
                    <a:pt x="291" y="133"/>
                  </a:cubicBezTo>
                  <a:lnTo>
                    <a:pt x="291" y="133"/>
                  </a:lnTo>
                  <a:cubicBezTo>
                    <a:pt x="198" y="140"/>
                    <a:pt x="104" y="143"/>
                    <a:pt x="11" y="145"/>
                  </a:cubicBezTo>
                  <a:lnTo>
                    <a:pt x="11" y="145"/>
                  </a:lnTo>
                  <a:cubicBezTo>
                    <a:pt x="0" y="145"/>
                    <a:pt x="0" y="163"/>
                    <a:pt x="11" y="16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5" name="Google Shape;605;p30"/>
            <p:cNvSpPr/>
            <p:nvPr/>
          </p:nvSpPr>
          <p:spPr>
            <a:xfrm>
              <a:off x="7005562" y="3438130"/>
              <a:ext cx="793752" cy="817564"/>
            </a:xfrm>
            <a:custGeom>
              <a:avLst/>
              <a:gdLst/>
              <a:ahLst/>
              <a:cxnLst/>
              <a:rect l="l" t="t" r="r" b="b"/>
              <a:pathLst>
                <a:path w="2206" h="2273" extrusionOk="0">
                  <a:moveTo>
                    <a:pt x="2153" y="0"/>
                  </a:moveTo>
                  <a:lnTo>
                    <a:pt x="2153" y="0"/>
                  </a:lnTo>
                  <a:cubicBezTo>
                    <a:pt x="1741" y="25"/>
                    <a:pt x="1146" y="1278"/>
                    <a:pt x="1146" y="1278"/>
                  </a:cubicBezTo>
                  <a:lnTo>
                    <a:pt x="672" y="339"/>
                  </a:lnTo>
                  <a:lnTo>
                    <a:pt x="0" y="570"/>
                  </a:lnTo>
                  <a:lnTo>
                    <a:pt x="0" y="570"/>
                  </a:lnTo>
                  <a:cubicBezTo>
                    <a:pt x="0" y="570"/>
                    <a:pt x="285" y="2272"/>
                    <a:pt x="1134" y="2213"/>
                  </a:cubicBezTo>
                  <a:lnTo>
                    <a:pt x="1134" y="2213"/>
                  </a:lnTo>
                  <a:cubicBezTo>
                    <a:pt x="1984" y="2157"/>
                    <a:pt x="2205" y="1199"/>
                    <a:pt x="2205" y="1199"/>
                  </a:cubicBezTo>
                  <a:lnTo>
                    <a:pt x="2153"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6" name="Google Shape;606;p30"/>
            <p:cNvSpPr/>
            <p:nvPr/>
          </p:nvSpPr>
          <p:spPr>
            <a:xfrm>
              <a:off x="7381800" y="3825480"/>
              <a:ext cx="73025" cy="157162"/>
            </a:xfrm>
            <a:custGeom>
              <a:avLst/>
              <a:gdLst/>
              <a:ahLst/>
              <a:cxnLst/>
              <a:rect l="l" t="t" r="r" b="b"/>
              <a:pathLst>
                <a:path w="201" h="436" extrusionOk="0">
                  <a:moveTo>
                    <a:pt x="4" y="11"/>
                  </a:moveTo>
                  <a:lnTo>
                    <a:pt x="4" y="11"/>
                  </a:lnTo>
                  <a:cubicBezTo>
                    <a:pt x="34" y="60"/>
                    <a:pt x="61" y="114"/>
                    <a:pt x="84" y="167"/>
                  </a:cubicBezTo>
                  <a:lnTo>
                    <a:pt x="84" y="167"/>
                  </a:lnTo>
                  <a:cubicBezTo>
                    <a:pt x="108" y="220"/>
                    <a:pt x="130" y="274"/>
                    <a:pt x="148" y="329"/>
                  </a:cubicBezTo>
                  <a:lnTo>
                    <a:pt x="148" y="329"/>
                  </a:lnTo>
                  <a:cubicBezTo>
                    <a:pt x="159" y="360"/>
                    <a:pt x="167" y="391"/>
                    <a:pt x="180" y="423"/>
                  </a:cubicBezTo>
                  <a:lnTo>
                    <a:pt x="180" y="423"/>
                  </a:lnTo>
                  <a:cubicBezTo>
                    <a:pt x="183" y="435"/>
                    <a:pt x="200" y="430"/>
                    <a:pt x="199" y="417"/>
                  </a:cubicBezTo>
                  <a:lnTo>
                    <a:pt x="199" y="417"/>
                  </a:lnTo>
                  <a:cubicBezTo>
                    <a:pt x="189" y="359"/>
                    <a:pt x="167" y="303"/>
                    <a:pt x="145" y="248"/>
                  </a:cubicBezTo>
                  <a:lnTo>
                    <a:pt x="145" y="248"/>
                  </a:lnTo>
                  <a:cubicBezTo>
                    <a:pt x="123" y="194"/>
                    <a:pt x="97" y="141"/>
                    <a:pt x="68" y="90"/>
                  </a:cubicBezTo>
                  <a:lnTo>
                    <a:pt x="68" y="90"/>
                  </a:lnTo>
                  <a:cubicBezTo>
                    <a:pt x="50" y="61"/>
                    <a:pt x="32" y="34"/>
                    <a:pt x="14" y="6"/>
                  </a:cubicBezTo>
                  <a:lnTo>
                    <a:pt x="14" y="6"/>
                  </a:lnTo>
                  <a:cubicBezTo>
                    <a:pt x="10" y="0"/>
                    <a:pt x="0" y="6"/>
                    <a:pt x="4"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7" name="Google Shape;607;p30"/>
            <p:cNvSpPr/>
            <p:nvPr/>
          </p:nvSpPr>
          <p:spPr>
            <a:xfrm>
              <a:off x="7415137" y="3879455"/>
              <a:ext cx="95250" cy="95250"/>
            </a:xfrm>
            <a:custGeom>
              <a:avLst/>
              <a:gdLst/>
              <a:ahLst/>
              <a:cxnLst/>
              <a:rect l="l" t="t" r="r" b="b"/>
              <a:pathLst>
                <a:path w="266" h="265" extrusionOk="0">
                  <a:moveTo>
                    <a:pt x="6" y="14"/>
                  </a:moveTo>
                  <a:lnTo>
                    <a:pt x="6" y="14"/>
                  </a:lnTo>
                  <a:cubicBezTo>
                    <a:pt x="97" y="80"/>
                    <a:pt x="174" y="163"/>
                    <a:pt x="239" y="254"/>
                  </a:cubicBezTo>
                  <a:lnTo>
                    <a:pt x="239" y="254"/>
                  </a:lnTo>
                  <a:cubicBezTo>
                    <a:pt x="248" y="264"/>
                    <a:pt x="265" y="255"/>
                    <a:pt x="258" y="243"/>
                  </a:cubicBezTo>
                  <a:lnTo>
                    <a:pt x="258" y="243"/>
                  </a:lnTo>
                  <a:cubicBezTo>
                    <a:pt x="198" y="145"/>
                    <a:pt x="111" y="63"/>
                    <a:pt x="13" y="4"/>
                  </a:cubicBezTo>
                  <a:lnTo>
                    <a:pt x="13" y="4"/>
                  </a:lnTo>
                  <a:cubicBezTo>
                    <a:pt x="6" y="0"/>
                    <a:pt x="0" y="9"/>
                    <a:pt x="6" y="1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8" name="Google Shape;608;p30"/>
            <p:cNvSpPr/>
            <p:nvPr/>
          </p:nvSpPr>
          <p:spPr>
            <a:xfrm>
              <a:off x="7084937" y="3196830"/>
              <a:ext cx="163512" cy="420687"/>
            </a:xfrm>
            <a:custGeom>
              <a:avLst/>
              <a:gdLst/>
              <a:ahLst/>
              <a:cxnLst/>
              <a:rect l="l" t="t" r="r" b="b"/>
              <a:pathLst>
                <a:path w="456" h="1168" extrusionOk="0">
                  <a:moveTo>
                    <a:pt x="0" y="245"/>
                  </a:moveTo>
                  <a:lnTo>
                    <a:pt x="0" y="245"/>
                  </a:lnTo>
                  <a:cubicBezTo>
                    <a:pt x="9" y="240"/>
                    <a:pt x="199" y="0"/>
                    <a:pt x="286" y="31"/>
                  </a:cubicBezTo>
                  <a:lnTo>
                    <a:pt x="286" y="31"/>
                  </a:lnTo>
                  <a:cubicBezTo>
                    <a:pt x="375" y="62"/>
                    <a:pt x="235" y="221"/>
                    <a:pt x="235" y="221"/>
                  </a:cubicBezTo>
                  <a:lnTo>
                    <a:pt x="235" y="221"/>
                  </a:lnTo>
                  <a:cubicBezTo>
                    <a:pt x="235" y="221"/>
                    <a:pt x="409" y="836"/>
                    <a:pt x="455" y="1010"/>
                  </a:cubicBezTo>
                  <a:lnTo>
                    <a:pt x="0" y="1167"/>
                  </a:lnTo>
                  <a:lnTo>
                    <a:pt x="0" y="24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9" name="Google Shape;609;p30"/>
            <p:cNvSpPr/>
            <p:nvPr/>
          </p:nvSpPr>
          <p:spPr>
            <a:xfrm>
              <a:off x="7057950" y="2858692"/>
              <a:ext cx="263524" cy="2287583"/>
            </a:xfrm>
            <a:custGeom>
              <a:avLst/>
              <a:gdLst/>
              <a:ahLst/>
              <a:cxnLst/>
              <a:rect l="l" t="t" r="r" b="b"/>
              <a:pathLst>
                <a:path w="734" h="6354" extrusionOk="0">
                  <a:moveTo>
                    <a:pt x="71" y="105"/>
                  </a:moveTo>
                  <a:lnTo>
                    <a:pt x="299" y="0"/>
                  </a:lnTo>
                  <a:lnTo>
                    <a:pt x="198" y="901"/>
                  </a:lnTo>
                  <a:lnTo>
                    <a:pt x="299" y="1930"/>
                  </a:lnTo>
                  <a:lnTo>
                    <a:pt x="733" y="6353"/>
                  </a:lnTo>
                  <a:lnTo>
                    <a:pt x="505" y="6353"/>
                  </a:lnTo>
                  <a:lnTo>
                    <a:pt x="128" y="1773"/>
                  </a:lnTo>
                  <a:lnTo>
                    <a:pt x="0" y="1060"/>
                  </a:lnTo>
                  <a:lnTo>
                    <a:pt x="71" y="10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0" name="Google Shape;610;p30"/>
            <p:cNvSpPr/>
            <p:nvPr/>
          </p:nvSpPr>
          <p:spPr>
            <a:xfrm>
              <a:off x="6978575" y="3238105"/>
              <a:ext cx="317500" cy="406399"/>
            </a:xfrm>
            <a:custGeom>
              <a:avLst/>
              <a:gdLst/>
              <a:ahLst/>
              <a:cxnLst/>
              <a:rect l="l" t="t" r="r" b="b"/>
              <a:pathLst>
                <a:path w="880" h="1127" extrusionOk="0">
                  <a:moveTo>
                    <a:pt x="76" y="1126"/>
                  </a:moveTo>
                  <a:lnTo>
                    <a:pt x="76" y="1126"/>
                  </a:lnTo>
                  <a:cubicBezTo>
                    <a:pt x="38" y="733"/>
                    <a:pt x="0" y="385"/>
                    <a:pt x="196" y="204"/>
                  </a:cubicBezTo>
                  <a:lnTo>
                    <a:pt x="196" y="204"/>
                  </a:lnTo>
                  <a:cubicBezTo>
                    <a:pt x="390" y="25"/>
                    <a:pt x="684" y="0"/>
                    <a:pt x="748" y="86"/>
                  </a:cubicBezTo>
                  <a:lnTo>
                    <a:pt x="748" y="86"/>
                  </a:lnTo>
                  <a:cubicBezTo>
                    <a:pt x="812" y="171"/>
                    <a:pt x="879" y="449"/>
                    <a:pt x="428" y="793"/>
                  </a:cubicBezTo>
                  <a:lnTo>
                    <a:pt x="293" y="1052"/>
                  </a:lnTo>
                  <a:lnTo>
                    <a:pt x="76" y="112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1" name="Google Shape;611;p30"/>
            <p:cNvSpPr/>
            <p:nvPr/>
          </p:nvSpPr>
          <p:spPr>
            <a:xfrm>
              <a:off x="7118275" y="3331767"/>
              <a:ext cx="142875" cy="107950"/>
            </a:xfrm>
            <a:custGeom>
              <a:avLst/>
              <a:gdLst/>
              <a:ahLst/>
              <a:cxnLst/>
              <a:rect l="l" t="t" r="r" b="b"/>
              <a:pathLst>
                <a:path w="397" h="302" extrusionOk="0">
                  <a:moveTo>
                    <a:pt x="14" y="296"/>
                  </a:moveTo>
                  <a:lnTo>
                    <a:pt x="14" y="296"/>
                  </a:lnTo>
                  <a:cubicBezTo>
                    <a:pt x="25" y="288"/>
                    <a:pt x="36" y="277"/>
                    <a:pt x="46" y="268"/>
                  </a:cubicBezTo>
                  <a:lnTo>
                    <a:pt x="46" y="268"/>
                  </a:lnTo>
                  <a:cubicBezTo>
                    <a:pt x="58" y="258"/>
                    <a:pt x="70" y="248"/>
                    <a:pt x="81" y="239"/>
                  </a:cubicBezTo>
                  <a:lnTo>
                    <a:pt x="81" y="239"/>
                  </a:lnTo>
                  <a:cubicBezTo>
                    <a:pt x="103" y="219"/>
                    <a:pt x="125" y="200"/>
                    <a:pt x="149" y="182"/>
                  </a:cubicBezTo>
                  <a:lnTo>
                    <a:pt x="149" y="182"/>
                  </a:lnTo>
                  <a:cubicBezTo>
                    <a:pt x="195" y="146"/>
                    <a:pt x="245" y="110"/>
                    <a:pt x="296" y="80"/>
                  </a:cubicBezTo>
                  <a:lnTo>
                    <a:pt x="296" y="80"/>
                  </a:lnTo>
                  <a:cubicBezTo>
                    <a:pt x="325" y="61"/>
                    <a:pt x="353" y="44"/>
                    <a:pt x="382" y="28"/>
                  </a:cubicBezTo>
                  <a:lnTo>
                    <a:pt x="382" y="28"/>
                  </a:lnTo>
                  <a:cubicBezTo>
                    <a:pt x="396" y="19"/>
                    <a:pt x="385" y="0"/>
                    <a:pt x="371" y="7"/>
                  </a:cubicBezTo>
                  <a:lnTo>
                    <a:pt x="371" y="7"/>
                  </a:lnTo>
                  <a:cubicBezTo>
                    <a:pt x="262" y="60"/>
                    <a:pt x="163" y="132"/>
                    <a:pt x="74" y="213"/>
                  </a:cubicBezTo>
                  <a:lnTo>
                    <a:pt x="74" y="213"/>
                  </a:lnTo>
                  <a:cubicBezTo>
                    <a:pt x="62" y="224"/>
                    <a:pt x="50" y="237"/>
                    <a:pt x="38" y="248"/>
                  </a:cubicBezTo>
                  <a:lnTo>
                    <a:pt x="38" y="248"/>
                  </a:lnTo>
                  <a:cubicBezTo>
                    <a:pt x="26" y="261"/>
                    <a:pt x="14" y="272"/>
                    <a:pt x="4" y="287"/>
                  </a:cubicBezTo>
                  <a:lnTo>
                    <a:pt x="4" y="287"/>
                  </a:lnTo>
                  <a:cubicBezTo>
                    <a:pt x="0" y="292"/>
                    <a:pt x="8" y="301"/>
                    <a:pt x="14" y="29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2" name="Google Shape;612;p30"/>
            <p:cNvSpPr/>
            <p:nvPr/>
          </p:nvSpPr>
          <p:spPr>
            <a:xfrm>
              <a:off x="7099225" y="3284142"/>
              <a:ext cx="141287" cy="61912"/>
            </a:xfrm>
            <a:custGeom>
              <a:avLst/>
              <a:gdLst/>
              <a:ahLst/>
              <a:cxnLst/>
              <a:rect l="l" t="t" r="r" b="b"/>
              <a:pathLst>
                <a:path w="391" h="170" extrusionOk="0">
                  <a:moveTo>
                    <a:pt x="5" y="169"/>
                  </a:moveTo>
                  <a:lnTo>
                    <a:pt x="5" y="169"/>
                  </a:lnTo>
                  <a:cubicBezTo>
                    <a:pt x="13" y="169"/>
                    <a:pt x="20" y="166"/>
                    <a:pt x="27" y="162"/>
                  </a:cubicBezTo>
                  <a:lnTo>
                    <a:pt x="27" y="162"/>
                  </a:lnTo>
                  <a:cubicBezTo>
                    <a:pt x="35" y="159"/>
                    <a:pt x="43" y="156"/>
                    <a:pt x="51" y="153"/>
                  </a:cubicBezTo>
                  <a:lnTo>
                    <a:pt x="51" y="153"/>
                  </a:lnTo>
                  <a:cubicBezTo>
                    <a:pt x="65" y="147"/>
                    <a:pt x="80" y="140"/>
                    <a:pt x="94" y="135"/>
                  </a:cubicBezTo>
                  <a:lnTo>
                    <a:pt x="94" y="135"/>
                  </a:lnTo>
                  <a:cubicBezTo>
                    <a:pt x="124" y="120"/>
                    <a:pt x="156" y="108"/>
                    <a:pt x="187" y="95"/>
                  </a:cubicBezTo>
                  <a:lnTo>
                    <a:pt x="187" y="95"/>
                  </a:lnTo>
                  <a:cubicBezTo>
                    <a:pt x="249" y="70"/>
                    <a:pt x="312" y="49"/>
                    <a:pt x="375" y="28"/>
                  </a:cubicBezTo>
                  <a:lnTo>
                    <a:pt x="375" y="28"/>
                  </a:lnTo>
                  <a:cubicBezTo>
                    <a:pt x="390" y="23"/>
                    <a:pt x="384" y="0"/>
                    <a:pt x="369" y="5"/>
                  </a:cubicBezTo>
                  <a:lnTo>
                    <a:pt x="369" y="5"/>
                  </a:lnTo>
                  <a:cubicBezTo>
                    <a:pt x="304" y="22"/>
                    <a:pt x="240" y="47"/>
                    <a:pt x="178" y="72"/>
                  </a:cubicBezTo>
                  <a:lnTo>
                    <a:pt x="178" y="72"/>
                  </a:lnTo>
                  <a:cubicBezTo>
                    <a:pt x="146" y="86"/>
                    <a:pt x="116" y="99"/>
                    <a:pt x="86" y="115"/>
                  </a:cubicBezTo>
                  <a:lnTo>
                    <a:pt x="86" y="115"/>
                  </a:lnTo>
                  <a:cubicBezTo>
                    <a:pt x="71" y="121"/>
                    <a:pt x="55" y="130"/>
                    <a:pt x="40" y="138"/>
                  </a:cubicBezTo>
                  <a:lnTo>
                    <a:pt x="40" y="138"/>
                  </a:lnTo>
                  <a:cubicBezTo>
                    <a:pt x="34" y="141"/>
                    <a:pt x="27" y="146"/>
                    <a:pt x="20" y="150"/>
                  </a:cubicBezTo>
                  <a:lnTo>
                    <a:pt x="20" y="150"/>
                  </a:lnTo>
                  <a:cubicBezTo>
                    <a:pt x="13" y="155"/>
                    <a:pt x="6" y="157"/>
                    <a:pt x="2" y="163"/>
                  </a:cubicBezTo>
                  <a:lnTo>
                    <a:pt x="2" y="163"/>
                  </a:lnTo>
                  <a:cubicBezTo>
                    <a:pt x="0" y="166"/>
                    <a:pt x="3" y="169"/>
                    <a:pt x="5" y="16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3" name="Google Shape;613;p30"/>
            <p:cNvSpPr/>
            <p:nvPr/>
          </p:nvSpPr>
          <p:spPr>
            <a:xfrm>
              <a:off x="7505625" y="3385742"/>
              <a:ext cx="974728" cy="1044575"/>
            </a:xfrm>
            <a:custGeom>
              <a:avLst/>
              <a:gdLst/>
              <a:ahLst/>
              <a:cxnLst/>
              <a:rect l="l" t="t" r="r" b="b"/>
              <a:pathLst>
                <a:path w="2706" h="2902" extrusionOk="0">
                  <a:moveTo>
                    <a:pt x="1755" y="21"/>
                  </a:moveTo>
                  <a:lnTo>
                    <a:pt x="1755" y="21"/>
                  </a:lnTo>
                  <a:cubicBezTo>
                    <a:pt x="1755" y="21"/>
                    <a:pt x="1315" y="112"/>
                    <a:pt x="765" y="150"/>
                  </a:cubicBezTo>
                  <a:lnTo>
                    <a:pt x="518" y="1244"/>
                  </a:lnTo>
                  <a:lnTo>
                    <a:pt x="518" y="1244"/>
                  </a:lnTo>
                  <a:cubicBezTo>
                    <a:pt x="518" y="1244"/>
                    <a:pt x="0" y="2720"/>
                    <a:pt x="320" y="2811"/>
                  </a:cubicBezTo>
                  <a:lnTo>
                    <a:pt x="320" y="2811"/>
                  </a:lnTo>
                  <a:cubicBezTo>
                    <a:pt x="641" y="2901"/>
                    <a:pt x="1110" y="2822"/>
                    <a:pt x="1570" y="2710"/>
                  </a:cubicBezTo>
                  <a:lnTo>
                    <a:pt x="1570" y="2710"/>
                  </a:lnTo>
                  <a:cubicBezTo>
                    <a:pt x="1769" y="2661"/>
                    <a:pt x="1950" y="2576"/>
                    <a:pt x="2392" y="2616"/>
                  </a:cubicBezTo>
                  <a:lnTo>
                    <a:pt x="2392" y="2616"/>
                  </a:lnTo>
                  <a:cubicBezTo>
                    <a:pt x="2695" y="2641"/>
                    <a:pt x="2705" y="2101"/>
                    <a:pt x="2628" y="1807"/>
                  </a:cubicBezTo>
                  <a:lnTo>
                    <a:pt x="2628" y="1807"/>
                  </a:lnTo>
                  <a:cubicBezTo>
                    <a:pt x="2626" y="1801"/>
                    <a:pt x="2625" y="1796"/>
                    <a:pt x="2622" y="1789"/>
                  </a:cubicBezTo>
                  <a:lnTo>
                    <a:pt x="2622" y="1789"/>
                  </a:lnTo>
                  <a:cubicBezTo>
                    <a:pt x="2505" y="1378"/>
                    <a:pt x="2471" y="1193"/>
                    <a:pt x="2471" y="1193"/>
                  </a:cubicBezTo>
                  <a:lnTo>
                    <a:pt x="2455" y="1"/>
                  </a:lnTo>
                  <a:lnTo>
                    <a:pt x="2455" y="1"/>
                  </a:lnTo>
                  <a:cubicBezTo>
                    <a:pt x="1933" y="0"/>
                    <a:pt x="1755" y="21"/>
                    <a:pt x="1755" y="2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4" name="Google Shape;614;p30"/>
            <p:cNvSpPr/>
            <p:nvPr/>
          </p:nvSpPr>
          <p:spPr>
            <a:xfrm>
              <a:off x="8059662" y="4216005"/>
              <a:ext cx="225425" cy="139700"/>
            </a:xfrm>
            <a:custGeom>
              <a:avLst/>
              <a:gdLst/>
              <a:ahLst/>
              <a:cxnLst/>
              <a:rect l="l" t="t" r="r" b="b"/>
              <a:pathLst>
                <a:path w="625" h="389" extrusionOk="0">
                  <a:moveTo>
                    <a:pt x="11" y="385"/>
                  </a:moveTo>
                  <a:lnTo>
                    <a:pt x="11" y="385"/>
                  </a:lnTo>
                  <a:cubicBezTo>
                    <a:pt x="187" y="326"/>
                    <a:pt x="351" y="241"/>
                    <a:pt x="498" y="126"/>
                  </a:cubicBezTo>
                  <a:lnTo>
                    <a:pt x="498" y="126"/>
                  </a:lnTo>
                  <a:cubicBezTo>
                    <a:pt x="538" y="95"/>
                    <a:pt x="577" y="60"/>
                    <a:pt x="613" y="24"/>
                  </a:cubicBezTo>
                  <a:lnTo>
                    <a:pt x="613" y="24"/>
                  </a:lnTo>
                  <a:cubicBezTo>
                    <a:pt x="624" y="15"/>
                    <a:pt x="608" y="0"/>
                    <a:pt x="598" y="9"/>
                  </a:cubicBezTo>
                  <a:lnTo>
                    <a:pt x="598" y="9"/>
                  </a:lnTo>
                  <a:cubicBezTo>
                    <a:pt x="465" y="132"/>
                    <a:pt x="316" y="237"/>
                    <a:pt x="151" y="315"/>
                  </a:cubicBezTo>
                  <a:lnTo>
                    <a:pt x="151" y="315"/>
                  </a:lnTo>
                  <a:cubicBezTo>
                    <a:pt x="105" y="338"/>
                    <a:pt x="57" y="356"/>
                    <a:pt x="9" y="374"/>
                  </a:cubicBezTo>
                  <a:lnTo>
                    <a:pt x="9" y="374"/>
                  </a:lnTo>
                  <a:cubicBezTo>
                    <a:pt x="0" y="376"/>
                    <a:pt x="4" y="388"/>
                    <a:pt x="11" y="38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5" name="Google Shape;615;p30"/>
            <p:cNvSpPr/>
            <p:nvPr/>
          </p:nvSpPr>
          <p:spPr>
            <a:xfrm>
              <a:off x="7700887" y="3866755"/>
              <a:ext cx="161925" cy="223836"/>
            </a:xfrm>
            <a:custGeom>
              <a:avLst/>
              <a:gdLst/>
              <a:ahLst/>
              <a:cxnLst/>
              <a:rect l="l" t="t" r="r" b="b"/>
              <a:pathLst>
                <a:path w="449" h="621" extrusionOk="0">
                  <a:moveTo>
                    <a:pt x="3" y="13"/>
                  </a:moveTo>
                  <a:lnTo>
                    <a:pt x="3" y="13"/>
                  </a:lnTo>
                  <a:cubicBezTo>
                    <a:pt x="64" y="198"/>
                    <a:pt x="167" y="370"/>
                    <a:pt x="306" y="507"/>
                  </a:cubicBezTo>
                  <a:lnTo>
                    <a:pt x="306" y="507"/>
                  </a:lnTo>
                  <a:cubicBezTo>
                    <a:pt x="345" y="546"/>
                    <a:pt x="387" y="581"/>
                    <a:pt x="431" y="614"/>
                  </a:cubicBezTo>
                  <a:lnTo>
                    <a:pt x="431" y="614"/>
                  </a:lnTo>
                  <a:cubicBezTo>
                    <a:pt x="438" y="620"/>
                    <a:pt x="448" y="606"/>
                    <a:pt x="441" y="601"/>
                  </a:cubicBezTo>
                  <a:lnTo>
                    <a:pt x="441" y="601"/>
                  </a:lnTo>
                  <a:cubicBezTo>
                    <a:pt x="289" y="482"/>
                    <a:pt x="164" y="331"/>
                    <a:pt x="79" y="160"/>
                  </a:cubicBezTo>
                  <a:lnTo>
                    <a:pt x="79" y="160"/>
                  </a:lnTo>
                  <a:cubicBezTo>
                    <a:pt x="55" y="111"/>
                    <a:pt x="34" y="61"/>
                    <a:pt x="17" y="9"/>
                  </a:cubicBezTo>
                  <a:lnTo>
                    <a:pt x="17" y="9"/>
                  </a:lnTo>
                  <a:cubicBezTo>
                    <a:pt x="14" y="0"/>
                    <a:pt x="0" y="4"/>
                    <a:pt x="3"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6" name="Google Shape;616;p30"/>
            <p:cNvSpPr/>
            <p:nvPr/>
          </p:nvSpPr>
          <p:spPr>
            <a:xfrm>
              <a:off x="7926312" y="3525442"/>
              <a:ext cx="246062" cy="69850"/>
            </a:xfrm>
            <a:custGeom>
              <a:avLst/>
              <a:gdLst/>
              <a:ahLst/>
              <a:cxnLst/>
              <a:rect l="l" t="t" r="r" b="b"/>
              <a:pathLst>
                <a:path w="682" h="194" extrusionOk="0">
                  <a:moveTo>
                    <a:pt x="7" y="17"/>
                  </a:moveTo>
                  <a:lnTo>
                    <a:pt x="7" y="17"/>
                  </a:lnTo>
                  <a:cubicBezTo>
                    <a:pt x="139" y="151"/>
                    <a:pt x="349" y="193"/>
                    <a:pt x="527" y="142"/>
                  </a:cubicBezTo>
                  <a:lnTo>
                    <a:pt x="527" y="142"/>
                  </a:lnTo>
                  <a:cubicBezTo>
                    <a:pt x="578" y="127"/>
                    <a:pt x="628" y="104"/>
                    <a:pt x="670" y="71"/>
                  </a:cubicBezTo>
                  <a:lnTo>
                    <a:pt x="670" y="71"/>
                  </a:lnTo>
                  <a:cubicBezTo>
                    <a:pt x="681" y="63"/>
                    <a:pt x="668" y="45"/>
                    <a:pt x="656" y="52"/>
                  </a:cubicBezTo>
                  <a:lnTo>
                    <a:pt x="656" y="52"/>
                  </a:lnTo>
                  <a:cubicBezTo>
                    <a:pt x="615" y="72"/>
                    <a:pt x="574" y="92"/>
                    <a:pt x="531" y="107"/>
                  </a:cubicBezTo>
                  <a:lnTo>
                    <a:pt x="531" y="107"/>
                  </a:lnTo>
                  <a:cubicBezTo>
                    <a:pt x="488" y="121"/>
                    <a:pt x="443" y="129"/>
                    <a:pt x="398" y="131"/>
                  </a:cubicBezTo>
                  <a:lnTo>
                    <a:pt x="398" y="131"/>
                  </a:lnTo>
                  <a:cubicBezTo>
                    <a:pt x="311" y="138"/>
                    <a:pt x="223" y="121"/>
                    <a:pt x="144" y="84"/>
                  </a:cubicBezTo>
                  <a:lnTo>
                    <a:pt x="144" y="84"/>
                  </a:lnTo>
                  <a:cubicBezTo>
                    <a:pt x="99" y="63"/>
                    <a:pt x="58" y="36"/>
                    <a:pt x="18" y="6"/>
                  </a:cubicBezTo>
                  <a:lnTo>
                    <a:pt x="18" y="6"/>
                  </a:lnTo>
                  <a:cubicBezTo>
                    <a:pt x="11" y="0"/>
                    <a:pt x="0" y="9"/>
                    <a:pt x="7" y="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7" name="Google Shape;617;p30"/>
            <p:cNvSpPr/>
            <p:nvPr/>
          </p:nvSpPr>
          <p:spPr>
            <a:xfrm>
              <a:off x="7904087" y="3368280"/>
              <a:ext cx="631825" cy="958847"/>
            </a:xfrm>
            <a:custGeom>
              <a:avLst/>
              <a:gdLst/>
              <a:ahLst/>
              <a:cxnLst/>
              <a:rect l="l" t="t" r="r" b="b"/>
              <a:pathLst>
                <a:path w="1753" h="2664" extrusionOk="0">
                  <a:moveTo>
                    <a:pt x="942" y="84"/>
                  </a:moveTo>
                  <a:lnTo>
                    <a:pt x="942" y="84"/>
                  </a:lnTo>
                  <a:cubicBezTo>
                    <a:pt x="942" y="84"/>
                    <a:pt x="0" y="1971"/>
                    <a:pt x="1752" y="2663"/>
                  </a:cubicBezTo>
                  <a:lnTo>
                    <a:pt x="1752" y="2094"/>
                  </a:lnTo>
                  <a:lnTo>
                    <a:pt x="1752" y="2094"/>
                  </a:lnTo>
                  <a:cubicBezTo>
                    <a:pt x="1752" y="2094"/>
                    <a:pt x="1147" y="2061"/>
                    <a:pt x="1083" y="1352"/>
                  </a:cubicBezTo>
                  <a:lnTo>
                    <a:pt x="1083" y="1352"/>
                  </a:lnTo>
                  <a:cubicBezTo>
                    <a:pt x="1020" y="642"/>
                    <a:pt x="1350" y="48"/>
                    <a:pt x="1350" y="48"/>
                  </a:cubicBezTo>
                  <a:lnTo>
                    <a:pt x="1350" y="48"/>
                  </a:lnTo>
                  <a:cubicBezTo>
                    <a:pt x="1350" y="48"/>
                    <a:pt x="1303" y="0"/>
                    <a:pt x="1173" y="3"/>
                  </a:cubicBezTo>
                  <a:lnTo>
                    <a:pt x="1173" y="3"/>
                  </a:lnTo>
                  <a:cubicBezTo>
                    <a:pt x="1042" y="6"/>
                    <a:pt x="942" y="84"/>
                    <a:pt x="942" y="8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8" name="Google Shape;618;p30"/>
            <p:cNvSpPr/>
            <p:nvPr/>
          </p:nvSpPr>
          <p:spPr>
            <a:xfrm>
              <a:off x="8353350" y="4084242"/>
              <a:ext cx="49212" cy="134937"/>
            </a:xfrm>
            <a:custGeom>
              <a:avLst/>
              <a:gdLst/>
              <a:ahLst/>
              <a:cxnLst/>
              <a:rect l="l" t="t" r="r" b="b"/>
              <a:pathLst>
                <a:path w="135" h="377" extrusionOk="0">
                  <a:moveTo>
                    <a:pt x="123" y="6"/>
                  </a:moveTo>
                  <a:lnTo>
                    <a:pt x="123" y="6"/>
                  </a:lnTo>
                  <a:cubicBezTo>
                    <a:pt x="100" y="63"/>
                    <a:pt x="76" y="120"/>
                    <a:pt x="57" y="179"/>
                  </a:cubicBezTo>
                  <a:lnTo>
                    <a:pt x="57" y="179"/>
                  </a:lnTo>
                  <a:cubicBezTo>
                    <a:pt x="37" y="237"/>
                    <a:pt x="18" y="297"/>
                    <a:pt x="3" y="356"/>
                  </a:cubicBezTo>
                  <a:lnTo>
                    <a:pt x="3" y="356"/>
                  </a:lnTo>
                  <a:cubicBezTo>
                    <a:pt x="0" y="370"/>
                    <a:pt x="21" y="376"/>
                    <a:pt x="24" y="362"/>
                  </a:cubicBezTo>
                  <a:lnTo>
                    <a:pt x="24" y="362"/>
                  </a:lnTo>
                  <a:cubicBezTo>
                    <a:pt x="41" y="302"/>
                    <a:pt x="55" y="243"/>
                    <a:pt x="74" y="183"/>
                  </a:cubicBezTo>
                  <a:lnTo>
                    <a:pt x="74" y="183"/>
                  </a:lnTo>
                  <a:cubicBezTo>
                    <a:pt x="92" y="125"/>
                    <a:pt x="111" y="66"/>
                    <a:pt x="133" y="9"/>
                  </a:cubicBezTo>
                  <a:lnTo>
                    <a:pt x="133" y="9"/>
                  </a:lnTo>
                  <a:cubicBezTo>
                    <a:pt x="134" y="2"/>
                    <a:pt x="125" y="0"/>
                    <a:pt x="123"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9" name="Google Shape;619;p30"/>
            <p:cNvSpPr/>
            <p:nvPr/>
          </p:nvSpPr>
          <p:spPr>
            <a:xfrm>
              <a:off x="8175550" y="3595292"/>
              <a:ext cx="141287" cy="28575"/>
            </a:xfrm>
            <a:custGeom>
              <a:avLst/>
              <a:gdLst/>
              <a:ahLst/>
              <a:cxnLst/>
              <a:rect l="l" t="t" r="r" b="b"/>
              <a:pathLst>
                <a:path w="392" h="78" extrusionOk="0">
                  <a:moveTo>
                    <a:pt x="9" y="32"/>
                  </a:moveTo>
                  <a:lnTo>
                    <a:pt x="9" y="32"/>
                  </a:lnTo>
                  <a:cubicBezTo>
                    <a:pt x="25" y="33"/>
                    <a:pt x="40" y="30"/>
                    <a:pt x="55" y="27"/>
                  </a:cubicBezTo>
                  <a:lnTo>
                    <a:pt x="55" y="27"/>
                  </a:lnTo>
                  <a:cubicBezTo>
                    <a:pt x="70" y="25"/>
                    <a:pt x="87" y="24"/>
                    <a:pt x="101" y="24"/>
                  </a:cubicBezTo>
                  <a:lnTo>
                    <a:pt x="101" y="24"/>
                  </a:lnTo>
                  <a:cubicBezTo>
                    <a:pt x="132" y="23"/>
                    <a:pt x="163" y="24"/>
                    <a:pt x="191" y="27"/>
                  </a:cubicBezTo>
                  <a:lnTo>
                    <a:pt x="191" y="27"/>
                  </a:lnTo>
                  <a:cubicBezTo>
                    <a:pt x="252" y="34"/>
                    <a:pt x="313" y="48"/>
                    <a:pt x="370" y="73"/>
                  </a:cubicBezTo>
                  <a:lnTo>
                    <a:pt x="370" y="73"/>
                  </a:lnTo>
                  <a:cubicBezTo>
                    <a:pt x="381" y="77"/>
                    <a:pt x="391" y="61"/>
                    <a:pt x="379" y="55"/>
                  </a:cubicBezTo>
                  <a:lnTo>
                    <a:pt x="379" y="55"/>
                  </a:lnTo>
                  <a:cubicBezTo>
                    <a:pt x="321" y="27"/>
                    <a:pt x="259" y="10"/>
                    <a:pt x="195" y="4"/>
                  </a:cubicBezTo>
                  <a:lnTo>
                    <a:pt x="195" y="4"/>
                  </a:lnTo>
                  <a:cubicBezTo>
                    <a:pt x="164" y="0"/>
                    <a:pt x="131" y="0"/>
                    <a:pt x="98" y="3"/>
                  </a:cubicBezTo>
                  <a:lnTo>
                    <a:pt x="98" y="3"/>
                  </a:lnTo>
                  <a:cubicBezTo>
                    <a:pt x="83" y="4"/>
                    <a:pt x="67" y="6"/>
                    <a:pt x="51" y="9"/>
                  </a:cubicBezTo>
                  <a:lnTo>
                    <a:pt x="51" y="9"/>
                  </a:lnTo>
                  <a:cubicBezTo>
                    <a:pt x="36" y="11"/>
                    <a:pt x="20" y="12"/>
                    <a:pt x="6" y="20"/>
                  </a:cubicBezTo>
                  <a:lnTo>
                    <a:pt x="6" y="20"/>
                  </a:lnTo>
                  <a:cubicBezTo>
                    <a:pt x="0" y="24"/>
                    <a:pt x="3" y="32"/>
                    <a:pt x="9" y="3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0" name="Google Shape;620;p30"/>
            <p:cNvSpPr/>
            <p:nvPr/>
          </p:nvSpPr>
          <p:spPr>
            <a:xfrm>
              <a:off x="7561187" y="3409555"/>
              <a:ext cx="392111" cy="611187"/>
            </a:xfrm>
            <a:custGeom>
              <a:avLst/>
              <a:gdLst/>
              <a:ahLst/>
              <a:cxnLst/>
              <a:rect l="l" t="t" r="r" b="b"/>
              <a:pathLst>
                <a:path w="1090" h="1698" extrusionOk="0">
                  <a:moveTo>
                    <a:pt x="1084" y="43"/>
                  </a:moveTo>
                  <a:lnTo>
                    <a:pt x="1084" y="43"/>
                  </a:lnTo>
                  <a:cubicBezTo>
                    <a:pt x="1084" y="43"/>
                    <a:pt x="1089" y="0"/>
                    <a:pt x="874" y="0"/>
                  </a:cubicBezTo>
                  <a:lnTo>
                    <a:pt x="874" y="0"/>
                  </a:lnTo>
                  <a:cubicBezTo>
                    <a:pt x="660" y="0"/>
                    <a:pt x="0" y="1011"/>
                    <a:pt x="205" y="1697"/>
                  </a:cubicBezTo>
                  <a:lnTo>
                    <a:pt x="205" y="1697"/>
                  </a:lnTo>
                  <a:cubicBezTo>
                    <a:pt x="205" y="1697"/>
                    <a:pt x="452" y="1051"/>
                    <a:pt x="604" y="753"/>
                  </a:cubicBezTo>
                  <a:lnTo>
                    <a:pt x="604" y="753"/>
                  </a:lnTo>
                  <a:cubicBezTo>
                    <a:pt x="754" y="457"/>
                    <a:pt x="1084" y="43"/>
                    <a:pt x="1084" y="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1" name="Google Shape;621;p30"/>
            <p:cNvSpPr/>
            <p:nvPr/>
          </p:nvSpPr>
          <p:spPr>
            <a:xfrm>
              <a:off x="7707237" y="3573067"/>
              <a:ext cx="119062" cy="46037"/>
            </a:xfrm>
            <a:custGeom>
              <a:avLst/>
              <a:gdLst/>
              <a:ahLst/>
              <a:cxnLst/>
              <a:rect l="l" t="t" r="r" b="b"/>
              <a:pathLst>
                <a:path w="331" h="127" extrusionOk="0">
                  <a:moveTo>
                    <a:pt x="5" y="21"/>
                  </a:moveTo>
                  <a:lnTo>
                    <a:pt x="5" y="21"/>
                  </a:lnTo>
                  <a:cubicBezTo>
                    <a:pt x="17" y="27"/>
                    <a:pt x="32" y="23"/>
                    <a:pt x="44" y="23"/>
                  </a:cubicBezTo>
                  <a:lnTo>
                    <a:pt x="44" y="23"/>
                  </a:lnTo>
                  <a:cubicBezTo>
                    <a:pt x="58" y="23"/>
                    <a:pt x="71" y="23"/>
                    <a:pt x="85" y="24"/>
                  </a:cubicBezTo>
                  <a:lnTo>
                    <a:pt x="85" y="24"/>
                  </a:lnTo>
                  <a:cubicBezTo>
                    <a:pt x="111" y="27"/>
                    <a:pt x="138" y="33"/>
                    <a:pt x="164" y="39"/>
                  </a:cubicBezTo>
                  <a:lnTo>
                    <a:pt x="164" y="39"/>
                  </a:lnTo>
                  <a:cubicBezTo>
                    <a:pt x="215" y="56"/>
                    <a:pt x="263" y="84"/>
                    <a:pt x="305" y="118"/>
                  </a:cubicBezTo>
                  <a:lnTo>
                    <a:pt x="305" y="118"/>
                  </a:lnTo>
                  <a:cubicBezTo>
                    <a:pt x="316" y="126"/>
                    <a:pt x="330" y="113"/>
                    <a:pt x="320" y="103"/>
                  </a:cubicBezTo>
                  <a:lnTo>
                    <a:pt x="320" y="103"/>
                  </a:lnTo>
                  <a:cubicBezTo>
                    <a:pt x="279" y="62"/>
                    <a:pt x="227" y="34"/>
                    <a:pt x="172" y="17"/>
                  </a:cubicBezTo>
                  <a:lnTo>
                    <a:pt x="172" y="17"/>
                  </a:lnTo>
                  <a:cubicBezTo>
                    <a:pt x="144" y="9"/>
                    <a:pt x="116" y="4"/>
                    <a:pt x="88" y="1"/>
                  </a:cubicBezTo>
                  <a:lnTo>
                    <a:pt x="88" y="1"/>
                  </a:lnTo>
                  <a:cubicBezTo>
                    <a:pt x="73" y="0"/>
                    <a:pt x="59" y="0"/>
                    <a:pt x="44" y="1"/>
                  </a:cubicBezTo>
                  <a:lnTo>
                    <a:pt x="44" y="1"/>
                  </a:lnTo>
                  <a:cubicBezTo>
                    <a:pt x="31" y="2"/>
                    <a:pt x="15" y="1"/>
                    <a:pt x="4" y="10"/>
                  </a:cubicBezTo>
                  <a:lnTo>
                    <a:pt x="4" y="10"/>
                  </a:lnTo>
                  <a:cubicBezTo>
                    <a:pt x="0" y="13"/>
                    <a:pt x="1" y="18"/>
                    <a:pt x="5" y="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2" name="Google Shape;622;p30"/>
            <p:cNvSpPr/>
            <p:nvPr/>
          </p:nvSpPr>
          <p:spPr>
            <a:xfrm>
              <a:off x="8701012" y="4409680"/>
              <a:ext cx="403226" cy="507999"/>
            </a:xfrm>
            <a:custGeom>
              <a:avLst/>
              <a:gdLst/>
              <a:ahLst/>
              <a:cxnLst/>
              <a:rect l="l" t="t" r="r" b="b"/>
              <a:pathLst>
                <a:path w="1118" h="1412" extrusionOk="0">
                  <a:moveTo>
                    <a:pt x="56" y="405"/>
                  </a:moveTo>
                  <a:lnTo>
                    <a:pt x="56" y="405"/>
                  </a:lnTo>
                  <a:cubicBezTo>
                    <a:pt x="56" y="405"/>
                    <a:pt x="4" y="1008"/>
                    <a:pt x="68" y="1105"/>
                  </a:cubicBezTo>
                  <a:lnTo>
                    <a:pt x="68" y="1105"/>
                  </a:lnTo>
                  <a:cubicBezTo>
                    <a:pt x="132" y="1202"/>
                    <a:pt x="263" y="830"/>
                    <a:pt x="264" y="827"/>
                  </a:cubicBezTo>
                  <a:lnTo>
                    <a:pt x="264" y="827"/>
                  </a:lnTo>
                  <a:cubicBezTo>
                    <a:pt x="264" y="823"/>
                    <a:pt x="657" y="1371"/>
                    <a:pt x="750" y="1340"/>
                  </a:cubicBezTo>
                  <a:lnTo>
                    <a:pt x="750" y="1340"/>
                  </a:lnTo>
                  <a:cubicBezTo>
                    <a:pt x="842" y="1310"/>
                    <a:pt x="585" y="1049"/>
                    <a:pt x="585" y="1049"/>
                  </a:cubicBezTo>
                  <a:lnTo>
                    <a:pt x="585" y="1049"/>
                  </a:lnTo>
                  <a:cubicBezTo>
                    <a:pt x="585" y="1049"/>
                    <a:pt x="849" y="1411"/>
                    <a:pt x="983" y="1326"/>
                  </a:cubicBezTo>
                  <a:lnTo>
                    <a:pt x="983" y="1326"/>
                  </a:lnTo>
                  <a:cubicBezTo>
                    <a:pt x="1117" y="1241"/>
                    <a:pt x="804" y="837"/>
                    <a:pt x="817" y="851"/>
                  </a:cubicBezTo>
                  <a:lnTo>
                    <a:pt x="817" y="851"/>
                  </a:lnTo>
                  <a:cubicBezTo>
                    <a:pt x="830" y="864"/>
                    <a:pt x="963" y="1030"/>
                    <a:pt x="1013" y="997"/>
                  </a:cubicBezTo>
                  <a:lnTo>
                    <a:pt x="1013" y="997"/>
                  </a:lnTo>
                  <a:cubicBezTo>
                    <a:pt x="1064" y="963"/>
                    <a:pt x="867" y="708"/>
                    <a:pt x="723" y="434"/>
                  </a:cubicBezTo>
                  <a:lnTo>
                    <a:pt x="723" y="434"/>
                  </a:lnTo>
                  <a:cubicBezTo>
                    <a:pt x="623" y="246"/>
                    <a:pt x="535" y="0"/>
                    <a:pt x="535" y="0"/>
                  </a:cubicBezTo>
                  <a:lnTo>
                    <a:pt x="0" y="261"/>
                  </a:lnTo>
                  <a:lnTo>
                    <a:pt x="56" y="40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3" name="Google Shape;623;p30"/>
            <p:cNvSpPr/>
            <p:nvPr/>
          </p:nvSpPr>
          <p:spPr>
            <a:xfrm>
              <a:off x="8942312" y="4719242"/>
              <a:ext cx="115887" cy="174625"/>
            </a:xfrm>
            <a:custGeom>
              <a:avLst/>
              <a:gdLst/>
              <a:ahLst/>
              <a:cxnLst/>
              <a:rect l="l" t="t" r="r" b="b"/>
              <a:pathLst>
                <a:path w="324" h="486" extrusionOk="0">
                  <a:moveTo>
                    <a:pt x="4" y="12"/>
                  </a:moveTo>
                  <a:lnTo>
                    <a:pt x="4" y="12"/>
                  </a:lnTo>
                  <a:cubicBezTo>
                    <a:pt x="13" y="29"/>
                    <a:pt x="19" y="46"/>
                    <a:pt x="27" y="61"/>
                  </a:cubicBezTo>
                  <a:lnTo>
                    <a:pt x="27" y="61"/>
                  </a:lnTo>
                  <a:cubicBezTo>
                    <a:pt x="36" y="78"/>
                    <a:pt x="44" y="94"/>
                    <a:pt x="53" y="109"/>
                  </a:cubicBezTo>
                  <a:lnTo>
                    <a:pt x="53" y="109"/>
                  </a:lnTo>
                  <a:cubicBezTo>
                    <a:pt x="70" y="141"/>
                    <a:pt x="88" y="172"/>
                    <a:pt x="108" y="202"/>
                  </a:cubicBezTo>
                  <a:lnTo>
                    <a:pt x="108" y="202"/>
                  </a:lnTo>
                  <a:cubicBezTo>
                    <a:pt x="145" y="264"/>
                    <a:pt x="185" y="324"/>
                    <a:pt x="227" y="382"/>
                  </a:cubicBezTo>
                  <a:lnTo>
                    <a:pt x="227" y="382"/>
                  </a:lnTo>
                  <a:cubicBezTo>
                    <a:pt x="250" y="415"/>
                    <a:pt x="276" y="446"/>
                    <a:pt x="301" y="476"/>
                  </a:cubicBezTo>
                  <a:lnTo>
                    <a:pt x="301" y="476"/>
                  </a:lnTo>
                  <a:cubicBezTo>
                    <a:pt x="309" y="485"/>
                    <a:pt x="323" y="474"/>
                    <a:pt x="317" y="466"/>
                  </a:cubicBezTo>
                  <a:lnTo>
                    <a:pt x="317" y="466"/>
                  </a:lnTo>
                  <a:cubicBezTo>
                    <a:pt x="275" y="408"/>
                    <a:pt x="233" y="351"/>
                    <a:pt x="192" y="292"/>
                  </a:cubicBezTo>
                  <a:lnTo>
                    <a:pt x="192" y="292"/>
                  </a:lnTo>
                  <a:cubicBezTo>
                    <a:pt x="151" y="233"/>
                    <a:pt x="114" y="172"/>
                    <a:pt x="77" y="111"/>
                  </a:cubicBezTo>
                  <a:lnTo>
                    <a:pt x="77" y="111"/>
                  </a:lnTo>
                  <a:cubicBezTo>
                    <a:pt x="66" y="94"/>
                    <a:pt x="56" y="76"/>
                    <a:pt x="46" y="59"/>
                  </a:cubicBezTo>
                  <a:lnTo>
                    <a:pt x="46" y="59"/>
                  </a:lnTo>
                  <a:cubicBezTo>
                    <a:pt x="36" y="41"/>
                    <a:pt x="24" y="24"/>
                    <a:pt x="15" y="6"/>
                  </a:cubicBezTo>
                  <a:lnTo>
                    <a:pt x="15" y="6"/>
                  </a:lnTo>
                  <a:cubicBezTo>
                    <a:pt x="11"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4" name="Google Shape;624;p30"/>
            <p:cNvSpPr/>
            <p:nvPr/>
          </p:nvSpPr>
          <p:spPr>
            <a:xfrm>
              <a:off x="8896275" y="4738292"/>
              <a:ext cx="77787" cy="123825"/>
            </a:xfrm>
            <a:custGeom>
              <a:avLst/>
              <a:gdLst/>
              <a:ahLst/>
              <a:cxnLst/>
              <a:rect l="l" t="t" r="r" b="b"/>
              <a:pathLst>
                <a:path w="218" h="344" extrusionOk="0">
                  <a:moveTo>
                    <a:pt x="4" y="12"/>
                  </a:moveTo>
                  <a:lnTo>
                    <a:pt x="4" y="12"/>
                  </a:lnTo>
                  <a:cubicBezTo>
                    <a:pt x="11" y="26"/>
                    <a:pt x="19" y="42"/>
                    <a:pt x="26" y="55"/>
                  </a:cubicBezTo>
                  <a:lnTo>
                    <a:pt x="26" y="55"/>
                  </a:lnTo>
                  <a:cubicBezTo>
                    <a:pt x="33" y="70"/>
                    <a:pt x="40" y="82"/>
                    <a:pt x="48" y="95"/>
                  </a:cubicBezTo>
                  <a:lnTo>
                    <a:pt x="48" y="95"/>
                  </a:lnTo>
                  <a:cubicBezTo>
                    <a:pt x="63" y="123"/>
                    <a:pt x="79" y="150"/>
                    <a:pt x="95" y="177"/>
                  </a:cubicBezTo>
                  <a:lnTo>
                    <a:pt x="95" y="177"/>
                  </a:lnTo>
                  <a:cubicBezTo>
                    <a:pt x="127" y="231"/>
                    <a:pt x="161" y="284"/>
                    <a:pt x="198" y="334"/>
                  </a:cubicBezTo>
                  <a:lnTo>
                    <a:pt x="198" y="334"/>
                  </a:lnTo>
                  <a:cubicBezTo>
                    <a:pt x="204" y="343"/>
                    <a:pt x="217" y="335"/>
                    <a:pt x="211" y="326"/>
                  </a:cubicBezTo>
                  <a:lnTo>
                    <a:pt x="211" y="326"/>
                  </a:lnTo>
                  <a:cubicBezTo>
                    <a:pt x="177" y="274"/>
                    <a:pt x="144" y="221"/>
                    <a:pt x="111" y="168"/>
                  </a:cubicBezTo>
                  <a:lnTo>
                    <a:pt x="111" y="168"/>
                  </a:lnTo>
                  <a:cubicBezTo>
                    <a:pt x="94" y="141"/>
                    <a:pt x="78" y="114"/>
                    <a:pt x="62" y="87"/>
                  </a:cubicBezTo>
                  <a:lnTo>
                    <a:pt x="62" y="87"/>
                  </a:lnTo>
                  <a:cubicBezTo>
                    <a:pt x="46" y="60"/>
                    <a:pt x="28" y="34"/>
                    <a:pt x="13" y="6"/>
                  </a:cubicBezTo>
                  <a:lnTo>
                    <a:pt x="13" y="6"/>
                  </a:lnTo>
                  <a:cubicBezTo>
                    <a:pt x="10"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5" name="Google Shape;625;p30"/>
            <p:cNvSpPr/>
            <p:nvPr/>
          </p:nvSpPr>
          <p:spPr>
            <a:xfrm>
              <a:off x="8982000" y="4693842"/>
              <a:ext cx="52387" cy="66675"/>
            </a:xfrm>
            <a:custGeom>
              <a:avLst/>
              <a:gdLst/>
              <a:ahLst/>
              <a:cxnLst/>
              <a:rect l="l" t="t" r="r" b="b"/>
              <a:pathLst>
                <a:path w="146" h="185" extrusionOk="0">
                  <a:moveTo>
                    <a:pt x="3" y="9"/>
                  </a:moveTo>
                  <a:lnTo>
                    <a:pt x="3" y="9"/>
                  </a:lnTo>
                  <a:cubicBezTo>
                    <a:pt x="6" y="13"/>
                    <a:pt x="7" y="17"/>
                    <a:pt x="8" y="21"/>
                  </a:cubicBezTo>
                  <a:lnTo>
                    <a:pt x="8" y="21"/>
                  </a:lnTo>
                  <a:cubicBezTo>
                    <a:pt x="10" y="25"/>
                    <a:pt x="14" y="28"/>
                    <a:pt x="16" y="32"/>
                  </a:cubicBezTo>
                  <a:lnTo>
                    <a:pt x="16" y="32"/>
                  </a:lnTo>
                  <a:cubicBezTo>
                    <a:pt x="21" y="38"/>
                    <a:pt x="26" y="46"/>
                    <a:pt x="31" y="53"/>
                  </a:cubicBezTo>
                  <a:lnTo>
                    <a:pt x="31" y="53"/>
                  </a:lnTo>
                  <a:cubicBezTo>
                    <a:pt x="42" y="67"/>
                    <a:pt x="51" y="81"/>
                    <a:pt x="62" y="95"/>
                  </a:cubicBezTo>
                  <a:lnTo>
                    <a:pt x="62" y="95"/>
                  </a:lnTo>
                  <a:cubicBezTo>
                    <a:pt x="83" y="123"/>
                    <a:pt x="104" y="149"/>
                    <a:pt x="125" y="176"/>
                  </a:cubicBezTo>
                  <a:lnTo>
                    <a:pt x="125" y="176"/>
                  </a:lnTo>
                  <a:cubicBezTo>
                    <a:pt x="131" y="184"/>
                    <a:pt x="145" y="174"/>
                    <a:pt x="139" y="165"/>
                  </a:cubicBezTo>
                  <a:lnTo>
                    <a:pt x="139" y="165"/>
                  </a:lnTo>
                  <a:cubicBezTo>
                    <a:pt x="119" y="138"/>
                    <a:pt x="98" y="110"/>
                    <a:pt x="77" y="83"/>
                  </a:cubicBezTo>
                  <a:lnTo>
                    <a:pt x="45" y="42"/>
                  </a:lnTo>
                  <a:lnTo>
                    <a:pt x="45" y="42"/>
                  </a:lnTo>
                  <a:cubicBezTo>
                    <a:pt x="40" y="35"/>
                    <a:pt x="34" y="29"/>
                    <a:pt x="28" y="22"/>
                  </a:cubicBezTo>
                  <a:lnTo>
                    <a:pt x="28" y="22"/>
                  </a:lnTo>
                  <a:cubicBezTo>
                    <a:pt x="26" y="19"/>
                    <a:pt x="23" y="15"/>
                    <a:pt x="20" y="13"/>
                  </a:cubicBezTo>
                  <a:lnTo>
                    <a:pt x="20" y="13"/>
                  </a:lnTo>
                  <a:cubicBezTo>
                    <a:pt x="18" y="9"/>
                    <a:pt x="13" y="7"/>
                    <a:pt x="10" y="5"/>
                  </a:cubicBezTo>
                  <a:lnTo>
                    <a:pt x="10" y="5"/>
                  </a:lnTo>
                  <a:cubicBezTo>
                    <a:pt x="7" y="0"/>
                    <a:pt x="0" y="6"/>
                    <a:pt x="3" y="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6" name="Google Shape;626;p30"/>
            <p:cNvSpPr/>
            <p:nvPr/>
          </p:nvSpPr>
          <p:spPr>
            <a:xfrm>
              <a:off x="8358112" y="3385742"/>
              <a:ext cx="615952" cy="1277938"/>
            </a:xfrm>
            <a:custGeom>
              <a:avLst/>
              <a:gdLst/>
              <a:ahLst/>
              <a:cxnLst/>
              <a:rect l="l" t="t" r="r" b="b"/>
              <a:pathLst>
                <a:path w="1713" h="3550" extrusionOk="0">
                  <a:moveTo>
                    <a:pt x="88" y="0"/>
                  </a:moveTo>
                  <a:lnTo>
                    <a:pt x="88" y="0"/>
                  </a:lnTo>
                  <a:cubicBezTo>
                    <a:pt x="771" y="5"/>
                    <a:pt x="1712" y="2839"/>
                    <a:pt x="1712" y="3060"/>
                  </a:cubicBezTo>
                  <a:lnTo>
                    <a:pt x="1712" y="3060"/>
                  </a:lnTo>
                  <a:cubicBezTo>
                    <a:pt x="1712" y="3282"/>
                    <a:pt x="1019" y="3549"/>
                    <a:pt x="828" y="3363"/>
                  </a:cubicBezTo>
                  <a:lnTo>
                    <a:pt x="828" y="3363"/>
                  </a:lnTo>
                  <a:cubicBezTo>
                    <a:pt x="638" y="3176"/>
                    <a:pt x="0" y="1151"/>
                    <a:pt x="0" y="1151"/>
                  </a:cubicBezTo>
                  <a:lnTo>
                    <a:pt x="88"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7" name="Google Shape;627;p30"/>
            <p:cNvSpPr/>
            <p:nvPr/>
          </p:nvSpPr>
          <p:spPr>
            <a:xfrm>
              <a:off x="8350175" y="3795317"/>
              <a:ext cx="117475" cy="330199"/>
            </a:xfrm>
            <a:custGeom>
              <a:avLst/>
              <a:gdLst/>
              <a:ahLst/>
              <a:cxnLst/>
              <a:rect l="l" t="t" r="r" b="b"/>
              <a:pathLst>
                <a:path w="326" h="919" extrusionOk="0">
                  <a:moveTo>
                    <a:pt x="3" y="16"/>
                  </a:moveTo>
                  <a:lnTo>
                    <a:pt x="3" y="16"/>
                  </a:lnTo>
                  <a:cubicBezTo>
                    <a:pt x="40" y="131"/>
                    <a:pt x="78" y="245"/>
                    <a:pt x="115" y="361"/>
                  </a:cubicBezTo>
                  <a:lnTo>
                    <a:pt x="115" y="361"/>
                  </a:lnTo>
                  <a:cubicBezTo>
                    <a:pt x="153" y="476"/>
                    <a:pt x="191" y="593"/>
                    <a:pt x="229" y="709"/>
                  </a:cubicBezTo>
                  <a:lnTo>
                    <a:pt x="229" y="709"/>
                  </a:lnTo>
                  <a:cubicBezTo>
                    <a:pt x="250" y="773"/>
                    <a:pt x="271" y="839"/>
                    <a:pt x="295" y="902"/>
                  </a:cubicBezTo>
                  <a:lnTo>
                    <a:pt x="295" y="902"/>
                  </a:lnTo>
                  <a:cubicBezTo>
                    <a:pt x="301" y="918"/>
                    <a:pt x="325" y="912"/>
                    <a:pt x="319" y="896"/>
                  </a:cubicBezTo>
                  <a:lnTo>
                    <a:pt x="319" y="896"/>
                  </a:lnTo>
                  <a:cubicBezTo>
                    <a:pt x="284" y="780"/>
                    <a:pt x="244" y="665"/>
                    <a:pt x="206" y="551"/>
                  </a:cubicBezTo>
                  <a:lnTo>
                    <a:pt x="206" y="551"/>
                  </a:lnTo>
                  <a:cubicBezTo>
                    <a:pt x="166" y="436"/>
                    <a:pt x="127" y="320"/>
                    <a:pt x="88" y="205"/>
                  </a:cubicBezTo>
                  <a:lnTo>
                    <a:pt x="88" y="205"/>
                  </a:lnTo>
                  <a:cubicBezTo>
                    <a:pt x="66" y="141"/>
                    <a:pt x="43" y="75"/>
                    <a:pt x="21" y="11"/>
                  </a:cubicBezTo>
                  <a:lnTo>
                    <a:pt x="21" y="11"/>
                  </a:lnTo>
                  <a:cubicBezTo>
                    <a:pt x="17" y="0"/>
                    <a:pt x="0" y="4"/>
                    <a:pt x="3" y="1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8" name="Google Shape;628;p30"/>
            <p:cNvSpPr/>
            <p:nvPr/>
          </p:nvSpPr>
          <p:spPr>
            <a:xfrm>
              <a:off x="7945362" y="3131742"/>
              <a:ext cx="328611" cy="406399"/>
            </a:xfrm>
            <a:custGeom>
              <a:avLst/>
              <a:gdLst/>
              <a:ahLst/>
              <a:cxnLst/>
              <a:rect l="l" t="t" r="r" b="b"/>
              <a:pathLst>
                <a:path w="911" h="1131" extrusionOk="0">
                  <a:moveTo>
                    <a:pt x="910" y="0"/>
                  </a:moveTo>
                  <a:lnTo>
                    <a:pt x="910" y="0"/>
                  </a:lnTo>
                  <a:cubicBezTo>
                    <a:pt x="876" y="297"/>
                    <a:pt x="767" y="751"/>
                    <a:pt x="767" y="751"/>
                  </a:cubicBezTo>
                  <a:lnTo>
                    <a:pt x="767" y="751"/>
                  </a:lnTo>
                  <a:cubicBezTo>
                    <a:pt x="632" y="1125"/>
                    <a:pt x="308" y="1130"/>
                    <a:pt x="122" y="1059"/>
                  </a:cubicBezTo>
                  <a:lnTo>
                    <a:pt x="122" y="1059"/>
                  </a:lnTo>
                  <a:cubicBezTo>
                    <a:pt x="115" y="1056"/>
                    <a:pt x="108" y="1053"/>
                    <a:pt x="101" y="1050"/>
                  </a:cubicBezTo>
                  <a:lnTo>
                    <a:pt x="101" y="1050"/>
                  </a:lnTo>
                  <a:cubicBezTo>
                    <a:pt x="30" y="1013"/>
                    <a:pt x="0" y="927"/>
                    <a:pt x="30" y="852"/>
                  </a:cubicBezTo>
                  <a:lnTo>
                    <a:pt x="30" y="851"/>
                  </a:lnTo>
                  <a:lnTo>
                    <a:pt x="30" y="851"/>
                  </a:lnTo>
                  <a:cubicBezTo>
                    <a:pt x="80" y="727"/>
                    <a:pt x="114" y="568"/>
                    <a:pt x="114" y="568"/>
                  </a:cubicBezTo>
                  <a:lnTo>
                    <a:pt x="336" y="410"/>
                  </a:lnTo>
                  <a:lnTo>
                    <a:pt x="910" y="0"/>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9" name="Google Shape;629;p30"/>
            <p:cNvSpPr/>
            <p:nvPr/>
          </p:nvSpPr>
          <p:spPr>
            <a:xfrm>
              <a:off x="7956475" y="3263505"/>
              <a:ext cx="273050" cy="187326"/>
            </a:xfrm>
            <a:custGeom>
              <a:avLst/>
              <a:gdLst/>
              <a:ahLst/>
              <a:cxnLst/>
              <a:rect l="l" t="t" r="r" b="b"/>
              <a:pathLst>
                <a:path w="759" h="521" extrusionOk="0">
                  <a:moveTo>
                    <a:pt x="758" y="0"/>
                  </a:moveTo>
                  <a:lnTo>
                    <a:pt x="758" y="0"/>
                  </a:lnTo>
                  <a:cubicBezTo>
                    <a:pt x="758" y="0"/>
                    <a:pt x="621" y="520"/>
                    <a:pt x="0" y="486"/>
                  </a:cubicBezTo>
                  <a:lnTo>
                    <a:pt x="0" y="486"/>
                  </a:lnTo>
                  <a:cubicBezTo>
                    <a:pt x="50" y="361"/>
                    <a:pt x="84" y="203"/>
                    <a:pt x="84" y="203"/>
                  </a:cubicBezTo>
                  <a:lnTo>
                    <a:pt x="306" y="45"/>
                  </a:lnTo>
                  <a:lnTo>
                    <a:pt x="758" y="0"/>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0" name="Google Shape;630;p30"/>
            <p:cNvSpPr/>
            <p:nvPr/>
          </p:nvSpPr>
          <p:spPr>
            <a:xfrm>
              <a:off x="7727875" y="2496742"/>
              <a:ext cx="384175" cy="458786"/>
            </a:xfrm>
            <a:custGeom>
              <a:avLst/>
              <a:gdLst/>
              <a:ahLst/>
              <a:cxnLst/>
              <a:rect l="l" t="t" r="r" b="b"/>
              <a:pathLst>
                <a:path w="1065" h="1276" extrusionOk="0">
                  <a:moveTo>
                    <a:pt x="817" y="204"/>
                  </a:moveTo>
                  <a:lnTo>
                    <a:pt x="817" y="204"/>
                  </a:lnTo>
                  <a:cubicBezTo>
                    <a:pt x="817" y="204"/>
                    <a:pt x="536" y="0"/>
                    <a:pt x="328" y="308"/>
                  </a:cubicBezTo>
                  <a:lnTo>
                    <a:pt x="328" y="308"/>
                  </a:lnTo>
                  <a:cubicBezTo>
                    <a:pt x="276" y="385"/>
                    <a:pt x="297" y="548"/>
                    <a:pt x="334" y="602"/>
                  </a:cubicBezTo>
                  <a:lnTo>
                    <a:pt x="334" y="602"/>
                  </a:lnTo>
                  <a:cubicBezTo>
                    <a:pt x="334" y="602"/>
                    <a:pt x="13" y="670"/>
                    <a:pt x="6" y="929"/>
                  </a:cubicBezTo>
                  <a:lnTo>
                    <a:pt x="6" y="929"/>
                  </a:lnTo>
                  <a:cubicBezTo>
                    <a:pt x="0" y="1190"/>
                    <a:pt x="139" y="1275"/>
                    <a:pt x="390" y="1275"/>
                  </a:cubicBezTo>
                  <a:lnTo>
                    <a:pt x="1064" y="564"/>
                  </a:lnTo>
                  <a:lnTo>
                    <a:pt x="817" y="204"/>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1" name="Google Shape;631;p30"/>
            <p:cNvSpPr/>
            <p:nvPr/>
          </p:nvSpPr>
          <p:spPr>
            <a:xfrm>
              <a:off x="8085062" y="2529987"/>
              <a:ext cx="207962" cy="65087"/>
            </a:xfrm>
            <a:custGeom>
              <a:avLst/>
              <a:gdLst/>
              <a:ahLst/>
              <a:cxnLst/>
              <a:rect l="l" t="t" r="r" b="b"/>
              <a:pathLst>
                <a:path w="576" h="180" extrusionOk="0">
                  <a:moveTo>
                    <a:pt x="19" y="170"/>
                  </a:moveTo>
                  <a:lnTo>
                    <a:pt x="19" y="170"/>
                  </a:lnTo>
                  <a:cubicBezTo>
                    <a:pt x="53" y="110"/>
                    <a:pt x="115" y="64"/>
                    <a:pt x="182" y="48"/>
                  </a:cubicBezTo>
                  <a:lnTo>
                    <a:pt x="182" y="48"/>
                  </a:lnTo>
                  <a:cubicBezTo>
                    <a:pt x="217" y="39"/>
                    <a:pt x="254" y="39"/>
                    <a:pt x="290" y="46"/>
                  </a:cubicBezTo>
                  <a:lnTo>
                    <a:pt x="290" y="46"/>
                  </a:lnTo>
                  <a:cubicBezTo>
                    <a:pt x="333" y="54"/>
                    <a:pt x="373" y="71"/>
                    <a:pt x="412" y="90"/>
                  </a:cubicBezTo>
                  <a:lnTo>
                    <a:pt x="412" y="90"/>
                  </a:lnTo>
                  <a:cubicBezTo>
                    <a:pt x="459" y="111"/>
                    <a:pt x="503" y="134"/>
                    <a:pt x="546" y="162"/>
                  </a:cubicBezTo>
                  <a:lnTo>
                    <a:pt x="546" y="162"/>
                  </a:lnTo>
                  <a:cubicBezTo>
                    <a:pt x="561" y="172"/>
                    <a:pt x="575" y="148"/>
                    <a:pt x="560" y="138"/>
                  </a:cubicBezTo>
                  <a:lnTo>
                    <a:pt x="560" y="138"/>
                  </a:lnTo>
                  <a:cubicBezTo>
                    <a:pt x="522" y="111"/>
                    <a:pt x="481" y="87"/>
                    <a:pt x="437" y="67"/>
                  </a:cubicBezTo>
                  <a:lnTo>
                    <a:pt x="437" y="67"/>
                  </a:lnTo>
                  <a:cubicBezTo>
                    <a:pt x="394" y="47"/>
                    <a:pt x="350" y="27"/>
                    <a:pt x="304" y="18"/>
                  </a:cubicBezTo>
                  <a:lnTo>
                    <a:pt x="304" y="18"/>
                  </a:lnTo>
                  <a:cubicBezTo>
                    <a:pt x="227" y="0"/>
                    <a:pt x="146" y="18"/>
                    <a:pt x="83" y="64"/>
                  </a:cubicBezTo>
                  <a:lnTo>
                    <a:pt x="83" y="64"/>
                  </a:lnTo>
                  <a:cubicBezTo>
                    <a:pt x="49" y="91"/>
                    <a:pt x="23" y="123"/>
                    <a:pt x="5" y="161"/>
                  </a:cubicBezTo>
                  <a:lnTo>
                    <a:pt x="5" y="161"/>
                  </a:lnTo>
                  <a:cubicBezTo>
                    <a:pt x="0" y="171"/>
                    <a:pt x="14" y="179"/>
                    <a:pt x="19" y="170"/>
                  </a:cubicBezTo>
                </a:path>
              </a:pathLst>
            </a:custGeom>
            <a:solidFill>
              <a:srgbClr val="F7941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2" name="Google Shape;632;p30"/>
            <p:cNvSpPr/>
            <p:nvPr/>
          </p:nvSpPr>
          <p:spPr>
            <a:xfrm>
              <a:off x="7716762" y="2698355"/>
              <a:ext cx="171450" cy="144462"/>
            </a:xfrm>
            <a:custGeom>
              <a:avLst/>
              <a:gdLst/>
              <a:ahLst/>
              <a:cxnLst/>
              <a:rect l="l" t="t" r="r" b="b"/>
              <a:pathLst>
                <a:path w="476" h="400" extrusionOk="0">
                  <a:moveTo>
                    <a:pt x="33" y="388"/>
                  </a:moveTo>
                  <a:lnTo>
                    <a:pt x="33" y="388"/>
                  </a:lnTo>
                  <a:cubicBezTo>
                    <a:pt x="19" y="350"/>
                    <a:pt x="19" y="304"/>
                    <a:pt x="26" y="264"/>
                  </a:cubicBezTo>
                  <a:lnTo>
                    <a:pt x="26" y="264"/>
                  </a:lnTo>
                  <a:cubicBezTo>
                    <a:pt x="34" y="223"/>
                    <a:pt x="52" y="184"/>
                    <a:pt x="76" y="151"/>
                  </a:cubicBezTo>
                  <a:lnTo>
                    <a:pt x="76" y="151"/>
                  </a:lnTo>
                  <a:cubicBezTo>
                    <a:pt x="128" y="81"/>
                    <a:pt x="212" y="45"/>
                    <a:pt x="299" y="49"/>
                  </a:cubicBezTo>
                  <a:lnTo>
                    <a:pt x="299" y="49"/>
                  </a:lnTo>
                  <a:cubicBezTo>
                    <a:pt x="348" y="51"/>
                    <a:pt x="398" y="65"/>
                    <a:pt x="440" y="90"/>
                  </a:cubicBezTo>
                  <a:lnTo>
                    <a:pt x="440" y="90"/>
                  </a:lnTo>
                  <a:cubicBezTo>
                    <a:pt x="459" y="101"/>
                    <a:pt x="475" y="73"/>
                    <a:pt x="458" y="63"/>
                  </a:cubicBezTo>
                  <a:lnTo>
                    <a:pt x="458" y="63"/>
                  </a:lnTo>
                  <a:cubicBezTo>
                    <a:pt x="375" y="9"/>
                    <a:pt x="266" y="0"/>
                    <a:pt x="177" y="36"/>
                  </a:cubicBezTo>
                  <a:lnTo>
                    <a:pt x="177" y="36"/>
                  </a:lnTo>
                  <a:cubicBezTo>
                    <a:pt x="88" y="72"/>
                    <a:pt x="25" y="150"/>
                    <a:pt x="7" y="244"/>
                  </a:cubicBezTo>
                  <a:lnTo>
                    <a:pt x="7" y="244"/>
                  </a:lnTo>
                  <a:cubicBezTo>
                    <a:pt x="2" y="268"/>
                    <a:pt x="0" y="294"/>
                    <a:pt x="2" y="318"/>
                  </a:cubicBezTo>
                  <a:lnTo>
                    <a:pt x="2" y="318"/>
                  </a:lnTo>
                  <a:cubicBezTo>
                    <a:pt x="4" y="344"/>
                    <a:pt x="12" y="367"/>
                    <a:pt x="21" y="391"/>
                  </a:cubicBezTo>
                  <a:lnTo>
                    <a:pt x="21" y="391"/>
                  </a:lnTo>
                  <a:cubicBezTo>
                    <a:pt x="23" y="399"/>
                    <a:pt x="35" y="396"/>
                    <a:pt x="33" y="388"/>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3" name="Google Shape;633;p30"/>
            <p:cNvSpPr/>
            <p:nvPr/>
          </p:nvSpPr>
          <p:spPr>
            <a:xfrm>
              <a:off x="8400975" y="2730105"/>
              <a:ext cx="157162" cy="109537"/>
            </a:xfrm>
            <a:custGeom>
              <a:avLst/>
              <a:gdLst/>
              <a:ahLst/>
              <a:cxnLst/>
              <a:rect l="l" t="t" r="r" b="b"/>
              <a:pathLst>
                <a:path w="438" h="306" extrusionOk="0">
                  <a:moveTo>
                    <a:pt x="15" y="52"/>
                  </a:moveTo>
                  <a:lnTo>
                    <a:pt x="15" y="52"/>
                  </a:lnTo>
                  <a:cubicBezTo>
                    <a:pt x="42" y="31"/>
                    <a:pt x="79" y="26"/>
                    <a:pt x="113" y="26"/>
                  </a:cubicBezTo>
                  <a:lnTo>
                    <a:pt x="113" y="26"/>
                  </a:lnTo>
                  <a:cubicBezTo>
                    <a:pt x="149" y="27"/>
                    <a:pt x="184" y="34"/>
                    <a:pt x="217" y="47"/>
                  </a:cubicBezTo>
                  <a:lnTo>
                    <a:pt x="217" y="47"/>
                  </a:lnTo>
                  <a:cubicBezTo>
                    <a:pt x="282" y="72"/>
                    <a:pt x="335" y="120"/>
                    <a:pt x="370" y="180"/>
                  </a:cubicBezTo>
                  <a:lnTo>
                    <a:pt x="370" y="180"/>
                  </a:lnTo>
                  <a:cubicBezTo>
                    <a:pt x="390" y="214"/>
                    <a:pt x="402" y="250"/>
                    <a:pt x="408" y="289"/>
                  </a:cubicBezTo>
                  <a:lnTo>
                    <a:pt x="408" y="289"/>
                  </a:lnTo>
                  <a:cubicBezTo>
                    <a:pt x="410" y="305"/>
                    <a:pt x="437" y="301"/>
                    <a:pt x="436" y="285"/>
                  </a:cubicBezTo>
                  <a:lnTo>
                    <a:pt x="436" y="285"/>
                  </a:lnTo>
                  <a:cubicBezTo>
                    <a:pt x="428" y="208"/>
                    <a:pt x="393" y="136"/>
                    <a:pt x="336" y="84"/>
                  </a:cubicBezTo>
                  <a:lnTo>
                    <a:pt x="336" y="84"/>
                  </a:lnTo>
                  <a:cubicBezTo>
                    <a:pt x="279" y="32"/>
                    <a:pt x="200" y="0"/>
                    <a:pt x="122" y="0"/>
                  </a:cubicBezTo>
                  <a:lnTo>
                    <a:pt x="122" y="0"/>
                  </a:lnTo>
                  <a:cubicBezTo>
                    <a:pt x="79" y="0"/>
                    <a:pt x="37" y="11"/>
                    <a:pt x="6" y="40"/>
                  </a:cubicBezTo>
                  <a:lnTo>
                    <a:pt x="6" y="40"/>
                  </a:lnTo>
                  <a:cubicBezTo>
                    <a:pt x="0" y="46"/>
                    <a:pt x="8" y="56"/>
                    <a:pt x="15" y="5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4" name="Google Shape;634;p30"/>
            <p:cNvSpPr/>
            <p:nvPr/>
          </p:nvSpPr>
          <p:spPr>
            <a:xfrm>
              <a:off x="7759625" y="2645967"/>
              <a:ext cx="719135" cy="798513"/>
            </a:xfrm>
            <a:custGeom>
              <a:avLst/>
              <a:gdLst/>
              <a:ahLst/>
              <a:cxnLst/>
              <a:rect l="l" t="t" r="r" b="b"/>
              <a:pathLst>
                <a:path w="1998" h="2216" extrusionOk="0">
                  <a:moveTo>
                    <a:pt x="1239" y="168"/>
                  </a:moveTo>
                  <a:lnTo>
                    <a:pt x="1239" y="168"/>
                  </a:lnTo>
                  <a:cubicBezTo>
                    <a:pt x="820" y="0"/>
                    <a:pt x="247" y="349"/>
                    <a:pt x="124" y="1239"/>
                  </a:cubicBezTo>
                  <a:lnTo>
                    <a:pt x="124" y="1239"/>
                  </a:lnTo>
                  <a:cubicBezTo>
                    <a:pt x="0" y="2129"/>
                    <a:pt x="1029" y="2215"/>
                    <a:pt x="1331" y="1671"/>
                  </a:cubicBezTo>
                  <a:lnTo>
                    <a:pt x="1331" y="1671"/>
                  </a:lnTo>
                  <a:cubicBezTo>
                    <a:pt x="1633" y="1127"/>
                    <a:pt x="1997" y="472"/>
                    <a:pt x="1239" y="168"/>
                  </a:cubicBez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5" name="Google Shape;635;p30"/>
            <p:cNvSpPr/>
            <p:nvPr/>
          </p:nvSpPr>
          <p:spPr>
            <a:xfrm>
              <a:off x="7812012" y="2792017"/>
              <a:ext cx="228600" cy="215900"/>
            </a:xfrm>
            <a:custGeom>
              <a:avLst/>
              <a:gdLst/>
              <a:ahLst/>
              <a:cxnLst/>
              <a:rect l="l" t="t" r="r" b="b"/>
              <a:pathLst>
                <a:path w="634" h="601" extrusionOk="0">
                  <a:moveTo>
                    <a:pt x="585" y="390"/>
                  </a:moveTo>
                  <a:lnTo>
                    <a:pt x="585" y="390"/>
                  </a:lnTo>
                  <a:cubicBezTo>
                    <a:pt x="633" y="231"/>
                    <a:pt x="527" y="92"/>
                    <a:pt x="379" y="45"/>
                  </a:cubicBezTo>
                  <a:lnTo>
                    <a:pt x="379" y="45"/>
                  </a:lnTo>
                  <a:cubicBezTo>
                    <a:pt x="231" y="0"/>
                    <a:pt x="96" y="64"/>
                    <a:pt x="48" y="224"/>
                  </a:cubicBezTo>
                  <a:lnTo>
                    <a:pt x="48" y="224"/>
                  </a:lnTo>
                  <a:cubicBezTo>
                    <a:pt x="0" y="384"/>
                    <a:pt x="75" y="508"/>
                    <a:pt x="223" y="555"/>
                  </a:cubicBezTo>
                  <a:lnTo>
                    <a:pt x="223" y="555"/>
                  </a:lnTo>
                  <a:cubicBezTo>
                    <a:pt x="371" y="600"/>
                    <a:pt x="537" y="550"/>
                    <a:pt x="585" y="39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6" name="Google Shape;636;p30"/>
            <p:cNvSpPr/>
            <p:nvPr/>
          </p:nvSpPr>
          <p:spPr>
            <a:xfrm>
              <a:off x="7837412" y="2815830"/>
              <a:ext cx="174625" cy="169862"/>
            </a:xfrm>
            <a:custGeom>
              <a:avLst/>
              <a:gdLst/>
              <a:ahLst/>
              <a:cxnLst/>
              <a:rect l="l" t="t" r="r" b="b"/>
              <a:pathLst>
                <a:path w="483" h="472" extrusionOk="0">
                  <a:moveTo>
                    <a:pt x="444" y="303"/>
                  </a:moveTo>
                  <a:lnTo>
                    <a:pt x="444" y="303"/>
                  </a:lnTo>
                  <a:cubicBezTo>
                    <a:pt x="482" y="177"/>
                    <a:pt x="404" y="69"/>
                    <a:pt x="291" y="34"/>
                  </a:cubicBezTo>
                  <a:lnTo>
                    <a:pt x="291" y="34"/>
                  </a:lnTo>
                  <a:cubicBezTo>
                    <a:pt x="179" y="0"/>
                    <a:pt x="76" y="53"/>
                    <a:pt x="38" y="177"/>
                  </a:cubicBezTo>
                  <a:lnTo>
                    <a:pt x="38" y="177"/>
                  </a:lnTo>
                  <a:cubicBezTo>
                    <a:pt x="0" y="303"/>
                    <a:pt x="56" y="401"/>
                    <a:pt x="168" y="436"/>
                  </a:cubicBezTo>
                  <a:lnTo>
                    <a:pt x="168" y="436"/>
                  </a:lnTo>
                  <a:cubicBezTo>
                    <a:pt x="281" y="471"/>
                    <a:pt x="407" y="430"/>
                    <a:pt x="444" y="30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7" name="Google Shape;637;p30"/>
            <p:cNvSpPr/>
            <p:nvPr/>
          </p:nvSpPr>
          <p:spPr>
            <a:xfrm>
              <a:off x="7972350" y="2874567"/>
              <a:ext cx="69850" cy="73025"/>
            </a:xfrm>
            <a:custGeom>
              <a:avLst/>
              <a:gdLst/>
              <a:ahLst/>
              <a:cxnLst/>
              <a:rect l="l" t="t" r="r" b="b"/>
              <a:pathLst>
                <a:path w="193" h="204" extrusionOk="0">
                  <a:moveTo>
                    <a:pt x="179" y="122"/>
                  </a:moveTo>
                  <a:lnTo>
                    <a:pt x="179" y="122"/>
                  </a:lnTo>
                  <a:cubicBezTo>
                    <a:pt x="168" y="172"/>
                    <a:pt x="121" y="203"/>
                    <a:pt x="74" y="193"/>
                  </a:cubicBezTo>
                  <a:lnTo>
                    <a:pt x="74" y="193"/>
                  </a:lnTo>
                  <a:cubicBezTo>
                    <a:pt x="28" y="181"/>
                    <a:pt x="0" y="132"/>
                    <a:pt x="11" y="82"/>
                  </a:cubicBezTo>
                  <a:lnTo>
                    <a:pt x="11" y="82"/>
                  </a:lnTo>
                  <a:cubicBezTo>
                    <a:pt x="23" y="32"/>
                    <a:pt x="71" y="0"/>
                    <a:pt x="117" y="11"/>
                  </a:cubicBezTo>
                  <a:lnTo>
                    <a:pt x="117" y="11"/>
                  </a:lnTo>
                  <a:cubicBezTo>
                    <a:pt x="164" y="22"/>
                    <a:pt x="192" y="72"/>
                    <a:pt x="179"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8" name="Google Shape;638;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lnTo>
                    <a:pt x="171" y="8"/>
                  </a:lnTo>
                </a:path>
              </a:pathLst>
            </a:custGeom>
            <a:solidFill>
              <a:srgbClr val="FFD6A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9" name="Google Shape;639;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path>
              </a:pathLst>
            </a:custGeom>
            <a:solidFill>
              <a:srgbClr val="482E1D"/>
            </a:solidFill>
            <a:ln w="108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0" name="Google Shape;640;p30"/>
            <p:cNvSpPr/>
            <p:nvPr/>
          </p:nvSpPr>
          <p:spPr>
            <a:xfrm>
              <a:off x="7991400" y="2828530"/>
              <a:ext cx="228600" cy="217487"/>
            </a:xfrm>
            <a:custGeom>
              <a:avLst/>
              <a:gdLst/>
              <a:ahLst/>
              <a:cxnLst/>
              <a:rect l="l" t="t" r="r" b="b"/>
              <a:pathLst>
                <a:path w="633" h="603" extrusionOk="0">
                  <a:moveTo>
                    <a:pt x="585" y="391"/>
                  </a:moveTo>
                  <a:lnTo>
                    <a:pt x="585" y="391"/>
                  </a:lnTo>
                  <a:cubicBezTo>
                    <a:pt x="632" y="231"/>
                    <a:pt x="528" y="92"/>
                    <a:pt x="379" y="47"/>
                  </a:cubicBezTo>
                  <a:lnTo>
                    <a:pt x="379" y="47"/>
                  </a:lnTo>
                  <a:cubicBezTo>
                    <a:pt x="231" y="0"/>
                    <a:pt x="96" y="65"/>
                    <a:pt x="48" y="225"/>
                  </a:cubicBezTo>
                  <a:lnTo>
                    <a:pt x="48" y="225"/>
                  </a:lnTo>
                  <a:cubicBezTo>
                    <a:pt x="0" y="385"/>
                    <a:pt x="75" y="510"/>
                    <a:pt x="223" y="555"/>
                  </a:cubicBezTo>
                  <a:lnTo>
                    <a:pt x="223" y="555"/>
                  </a:lnTo>
                  <a:cubicBezTo>
                    <a:pt x="371" y="602"/>
                    <a:pt x="537" y="550"/>
                    <a:pt x="585" y="39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1" name="Google Shape;641;p30"/>
            <p:cNvSpPr/>
            <p:nvPr/>
          </p:nvSpPr>
          <p:spPr>
            <a:xfrm>
              <a:off x="8019975" y="2850755"/>
              <a:ext cx="174625" cy="169863"/>
            </a:xfrm>
            <a:custGeom>
              <a:avLst/>
              <a:gdLst/>
              <a:ahLst/>
              <a:cxnLst/>
              <a:rect l="l" t="t" r="r" b="b"/>
              <a:pathLst>
                <a:path w="484" h="473" extrusionOk="0">
                  <a:moveTo>
                    <a:pt x="446" y="304"/>
                  </a:moveTo>
                  <a:lnTo>
                    <a:pt x="446" y="304"/>
                  </a:lnTo>
                  <a:cubicBezTo>
                    <a:pt x="483" y="177"/>
                    <a:pt x="404" y="69"/>
                    <a:pt x="292" y="35"/>
                  </a:cubicBezTo>
                  <a:lnTo>
                    <a:pt x="292" y="35"/>
                  </a:lnTo>
                  <a:cubicBezTo>
                    <a:pt x="180" y="0"/>
                    <a:pt x="76" y="53"/>
                    <a:pt x="39" y="178"/>
                  </a:cubicBezTo>
                  <a:lnTo>
                    <a:pt x="39" y="178"/>
                  </a:lnTo>
                  <a:cubicBezTo>
                    <a:pt x="0" y="305"/>
                    <a:pt x="56" y="402"/>
                    <a:pt x="168" y="436"/>
                  </a:cubicBezTo>
                  <a:lnTo>
                    <a:pt x="168" y="436"/>
                  </a:lnTo>
                  <a:cubicBezTo>
                    <a:pt x="281" y="472"/>
                    <a:pt x="408" y="430"/>
                    <a:pt x="446" y="30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2" name="Google Shape;642;p30"/>
            <p:cNvSpPr/>
            <p:nvPr/>
          </p:nvSpPr>
          <p:spPr>
            <a:xfrm>
              <a:off x="8140625" y="2911080"/>
              <a:ext cx="69850" cy="73025"/>
            </a:xfrm>
            <a:custGeom>
              <a:avLst/>
              <a:gdLst/>
              <a:ahLst/>
              <a:cxnLst/>
              <a:rect l="l" t="t" r="r" b="b"/>
              <a:pathLst>
                <a:path w="194" h="204" extrusionOk="0">
                  <a:moveTo>
                    <a:pt x="181" y="122"/>
                  </a:moveTo>
                  <a:lnTo>
                    <a:pt x="181" y="122"/>
                  </a:lnTo>
                  <a:cubicBezTo>
                    <a:pt x="169" y="172"/>
                    <a:pt x="122" y="203"/>
                    <a:pt x="75" y="193"/>
                  </a:cubicBezTo>
                  <a:lnTo>
                    <a:pt x="75" y="193"/>
                  </a:lnTo>
                  <a:cubicBezTo>
                    <a:pt x="28" y="181"/>
                    <a:pt x="0" y="132"/>
                    <a:pt x="12" y="82"/>
                  </a:cubicBezTo>
                  <a:lnTo>
                    <a:pt x="12" y="82"/>
                  </a:lnTo>
                  <a:cubicBezTo>
                    <a:pt x="25" y="32"/>
                    <a:pt x="72" y="0"/>
                    <a:pt x="118" y="10"/>
                  </a:cubicBezTo>
                  <a:lnTo>
                    <a:pt x="118" y="10"/>
                  </a:lnTo>
                  <a:cubicBezTo>
                    <a:pt x="165" y="23"/>
                    <a:pt x="193" y="71"/>
                    <a:pt x="181"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3" name="Google Shape;643;p30"/>
            <p:cNvSpPr/>
            <p:nvPr/>
          </p:nvSpPr>
          <p:spPr>
            <a:xfrm>
              <a:off x="7919962" y="2757092"/>
              <a:ext cx="71437" cy="33337"/>
            </a:xfrm>
            <a:custGeom>
              <a:avLst/>
              <a:gdLst/>
              <a:ahLst/>
              <a:cxnLst/>
              <a:rect l="l" t="t" r="r" b="b"/>
              <a:pathLst>
                <a:path w="200" h="91" extrusionOk="0">
                  <a:moveTo>
                    <a:pt x="190" y="65"/>
                  </a:moveTo>
                  <a:lnTo>
                    <a:pt x="190" y="65"/>
                  </a:lnTo>
                  <a:cubicBezTo>
                    <a:pt x="178" y="54"/>
                    <a:pt x="167" y="44"/>
                    <a:pt x="154" y="35"/>
                  </a:cubicBezTo>
                  <a:lnTo>
                    <a:pt x="154" y="35"/>
                  </a:lnTo>
                  <a:cubicBezTo>
                    <a:pt x="140" y="27"/>
                    <a:pt x="126" y="20"/>
                    <a:pt x="110" y="14"/>
                  </a:cubicBezTo>
                  <a:lnTo>
                    <a:pt x="110" y="14"/>
                  </a:lnTo>
                  <a:cubicBezTo>
                    <a:pt x="79" y="4"/>
                    <a:pt x="48" y="0"/>
                    <a:pt x="15" y="5"/>
                  </a:cubicBezTo>
                  <a:lnTo>
                    <a:pt x="15" y="5"/>
                  </a:lnTo>
                  <a:cubicBezTo>
                    <a:pt x="0" y="8"/>
                    <a:pt x="3" y="35"/>
                    <a:pt x="19" y="34"/>
                  </a:cubicBezTo>
                  <a:lnTo>
                    <a:pt x="19" y="34"/>
                  </a:lnTo>
                  <a:cubicBezTo>
                    <a:pt x="75" y="30"/>
                    <a:pt x="133" y="42"/>
                    <a:pt x="174" y="81"/>
                  </a:cubicBezTo>
                  <a:lnTo>
                    <a:pt x="174" y="81"/>
                  </a:lnTo>
                  <a:cubicBezTo>
                    <a:pt x="184" y="90"/>
                    <a:pt x="199" y="75"/>
                    <a:pt x="190" y="65"/>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4" name="Google Shape;644;p30"/>
            <p:cNvSpPr/>
            <p:nvPr/>
          </p:nvSpPr>
          <p:spPr>
            <a:xfrm>
              <a:off x="8108875" y="2793605"/>
              <a:ext cx="76200" cy="31750"/>
            </a:xfrm>
            <a:custGeom>
              <a:avLst/>
              <a:gdLst/>
              <a:ahLst/>
              <a:cxnLst/>
              <a:rect l="l" t="t" r="r" b="b"/>
              <a:pathLst>
                <a:path w="212" h="89" extrusionOk="0">
                  <a:moveTo>
                    <a:pt x="208" y="72"/>
                  </a:moveTo>
                  <a:lnTo>
                    <a:pt x="208" y="72"/>
                  </a:lnTo>
                  <a:cubicBezTo>
                    <a:pt x="200" y="56"/>
                    <a:pt x="182" y="45"/>
                    <a:pt x="169" y="36"/>
                  </a:cubicBezTo>
                  <a:lnTo>
                    <a:pt x="169" y="36"/>
                  </a:lnTo>
                  <a:cubicBezTo>
                    <a:pt x="155" y="26"/>
                    <a:pt x="139" y="19"/>
                    <a:pt x="122" y="13"/>
                  </a:cubicBezTo>
                  <a:lnTo>
                    <a:pt x="122" y="13"/>
                  </a:lnTo>
                  <a:cubicBezTo>
                    <a:pt x="89" y="3"/>
                    <a:pt x="52" y="0"/>
                    <a:pt x="19" y="7"/>
                  </a:cubicBezTo>
                  <a:lnTo>
                    <a:pt x="19" y="7"/>
                  </a:lnTo>
                  <a:cubicBezTo>
                    <a:pt x="0" y="11"/>
                    <a:pt x="8" y="38"/>
                    <a:pt x="26" y="34"/>
                  </a:cubicBezTo>
                  <a:lnTo>
                    <a:pt x="26" y="34"/>
                  </a:lnTo>
                  <a:cubicBezTo>
                    <a:pt x="55" y="28"/>
                    <a:pt x="87" y="29"/>
                    <a:pt x="116" y="38"/>
                  </a:cubicBezTo>
                  <a:lnTo>
                    <a:pt x="116" y="38"/>
                  </a:lnTo>
                  <a:cubicBezTo>
                    <a:pt x="130" y="43"/>
                    <a:pt x="143" y="49"/>
                    <a:pt x="157" y="56"/>
                  </a:cubicBezTo>
                  <a:lnTo>
                    <a:pt x="157" y="56"/>
                  </a:lnTo>
                  <a:cubicBezTo>
                    <a:pt x="163" y="59"/>
                    <a:pt x="169" y="64"/>
                    <a:pt x="175" y="69"/>
                  </a:cubicBezTo>
                  <a:lnTo>
                    <a:pt x="175" y="69"/>
                  </a:lnTo>
                  <a:cubicBezTo>
                    <a:pt x="182" y="74"/>
                    <a:pt x="188" y="79"/>
                    <a:pt x="195" y="83"/>
                  </a:cubicBezTo>
                  <a:lnTo>
                    <a:pt x="195" y="83"/>
                  </a:lnTo>
                  <a:cubicBezTo>
                    <a:pt x="203" y="88"/>
                    <a:pt x="211" y="78"/>
                    <a:pt x="208" y="7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5" name="Google Shape;645;p30"/>
            <p:cNvSpPr/>
            <p:nvPr/>
          </p:nvSpPr>
          <p:spPr>
            <a:xfrm>
              <a:off x="7807250" y="3001567"/>
              <a:ext cx="139700" cy="111125"/>
            </a:xfrm>
            <a:custGeom>
              <a:avLst/>
              <a:gdLst/>
              <a:ahLst/>
              <a:cxnLst/>
              <a:rect l="l" t="t" r="r" b="b"/>
              <a:pathLst>
                <a:path w="387" h="310" extrusionOk="0">
                  <a:moveTo>
                    <a:pt x="354" y="238"/>
                  </a:moveTo>
                  <a:lnTo>
                    <a:pt x="354" y="238"/>
                  </a:lnTo>
                  <a:cubicBezTo>
                    <a:pt x="323" y="309"/>
                    <a:pt x="240" y="303"/>
                    <a:pt x="150" y="265"/>
                  </a:cubicBezTo>
                  <a:lnTo>
                    <a:pt x="150" y="265"/>
                  </a:lnTo>
                  <a:cubicBezTo>
                    <a:pt x="60" y="225"/>
                    <a:pt x="0" y="168"/>
                    <a:pt x="30" y="97"/>
                  </a:cubicBezTo>
                  <a:lnTo>
                    <a:pt x="30" y="97"/>
                  </a:lnTo>
                  <a:cubicBezTo>
                    <a:pt x="62" y="26"/>
                    <a:pt x="160" y="0"/>
                    <a:pt x="248" y="38"/>
                  </a:cubicBezTo>
                  <a:lnTo>
                    <a:pt x="248" y="38"/>
                  </a:lnTo>
                  <a:cubicBezTo>
                    <a:pt x="338" y="77"/>
                    <a:pt x="386" y="167"/>
                    <a:pt x="354" y="238"/>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6" name="Google Shape;646;p30"/>
            <p:cNvSpPr/>
            <p:nvPr/>
          </p:nvSpPr>
          <p:spPr>
            <a:xfrm>
              <a:off x="8094587" y="3028555"/>
              <a:ext cx="134937" cy="100012"/>
            </a:xfrm>
            <a:custGeom>
              <a:avLst/>
              <a:gdLst/>
              <a:ahLst/>
              <a:cxnLst/>
              <a:rect l="l" t="t" r="r" b="b"/>
              <a:pathLst>
                <a:path w="375" h="278" extrusionOk="0">
                  <a:moveTo>
                    <a:pt x="362" y="124"/>
                  </a:moveTo>
                  <a:lnTo>
                    <a:pt x="362" y="124"/>
                  </a:lnTo>
                  <a:cubicBezTo>
                    <a:pt x="374" y="201"/>
                    <a:pt x="302" y="242"/>
                    <a:pt x="206" y="260"/>
                  </a:cubicBezTo>
                  <a:lnTo>
                    <a:pt x="206" y="260"/>
                  </a:lnTo>
                  <a:cubicBezTo>
                    <a:pt x="110" y="277"/>
                    <a:pt x="27" y="263"/>
                    <a:pt x="14" y="187"/>
                  </a:cubicBezTo>
                  <a:lnTo>
                    <a:pt x="14" y="187"/>
                  </a:lnTo>
                  <a:cubicBezTo>
                    <a:pt x="0" y="110"/>
                    <a:pt x="66" y="34"/>
                    <a:pt x="162" y="17"/>
                  </a:cubicBezTo>
                  <a:lnTo>
                    <a:pt x="162" y="17"/>
                  </a:lnTo>
                  <a:cubicBezTo>
                    <a:pt x="259" y="0"/>
                    <a:pt x="348" y="49"/>
                    <a:pt x="362" y="124"/>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7" name="Google Shape;647;p30"/>
            <p:cNvSpPr/>
            <p:nvPr/>
          </p:nvSpPr>
          <p:spPr>
            <a:xfrm>
              <a:off x="7962825" y="3087292"/>
              <a:ext cx="88900" cy="57150"/>
            </a:xfrm>
            <a:custGeom>
              <a:avLst/>
              <a:gdLst/>
              <a:ahLst/>
              <a:cxnLst/>
              <a:rect l="l" t="t" r="r" b="b"/>
              <a:pathLst>
                <a:path w="249" h="157" extrusionOk="0">
                  <a:moveTo>
                    <a:pt x="6" y="143"/>
                  </a:moveTo>
                  <a:lnTo>
                    <a:pt x="6" y="143"/>
                  </a:lnTo>
                  <a:cubicBezTo>
                    <a:pt x="25" y="155"/>
                    <a:pt x="54" y="156"/>
                    <a:pt x="76" y="154"/>
                  </a:cubicBezTo>
                  <a:lnTo>
                    <a:pt x="76" y="154"/>
                  </a:lnTo>
                  <a:cubicBezTo>
                    <a:pt x="101" y="150"/>
                    <a:pt x="126" y="143"/>
                    <a:pt x="148" y="129"/>
                  </a:cubicBezTo>
                  <a:lnTo>
                    <a:pt x="148" y="129"/>
                  </a:lnTo>
                  <a:cubicBezTo>
                    <a:pt x="191" y="103"/>
                    <a:pt x="223" y="63"/>
                    <a:pt x="244" y="19"/>
                  </a:cubicBezTo>
                  <a:lnTo>
                    <a:pt x="244" y="19"/>
                  </a:lnTo>
                  <a:cubicBezTo>
                    <a:pt x="248" y="8"/>
                    <a:pt x="235" y="0"/>
                    <a:pt x="228" y="9"/>
                  </a:cubicBezTo>
                  <a:lnTo>
                    <a:pt x="228" y="9"/>
                  </a:lnTo>
                  <a:cubicBezTo>
                    <a:pt x="204" y="47"/>
                    <a:pt x="177" y="84"/>
                    <a:pt x="139" y="108"/>
                  </a:cubicBezTo>
                  <a:lnTo>
                    <a:pt x="139" y="108"/>
                  </a:lnTo>
                  <a:cubicBezTo>
                    <a:pt x="120" y="122"/>
                    <a:pt x="99" y="129"/>
                    <a:pt x="77" y="133"/>
                  </a:cubicBezTo>
                  <a:lnTo>
                    <a:pt x="77" y="133"/>
                  </a:lnTo>
                  <a:cubicBezTo>
                    <a:pt x="65" y="135"/>
                    <a:pt x="55" y="135"/>
                    <a:pt x="43" y="135"/>
                  </a:cubicBezTo>
                  <a:lnTo>
                    <a:pt x="43" y="135"/>
                  </a:lnTo>
                  <a:cubicBezTo>
                    <a:pt x="31" y="134"/>
                    <a:pt x="20" y="132"/>
                    <a:pt x="8" y="129"/>
                  </a:cubicBezTo>
                  <a:lnTo>
                    <a:pt x="8" y="129"/>
                  </a:lnTo>
                  <a:cubicBezTo>
                    <a:pt x="1" y="129"/>
                    <a:pt x="0" y="139"/>
                    <a:pt x="6" y="14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8" name="Google Shape;648;p30"/>
            <p:cNvSpPr/>
            <p:nvPr/>
          </p:nvSpPr>
          <p:spPr>
            <a:xfrm>
              <a:off x="7937425" y="2390380"/>
              <a:ext cx="630236" cy="696913"/>
            </a:xfrm>
            <a:custGeom>
              <a:avLst/>
              <a:gdLst/>
              <a:ahLst/>
              <a:cxnLst/>
              <a:rect l="l" t="t" r="r" b="b"/>
              <a:pathLst>
                <a:path w="1750" h="1937" extrusionOk="0">
                  <a:moveTo>
                    <a:pt x="974" y="1487"/>
                  </a:moveTo>
                  <a:lnTo>
                    <a:pt x="974" y="1487"/>
                  </a:lnTo>
                  <a:cubicBezTo>
                    <a:pt x="974" y="1487"/>
                    <a:pt x="746" y="1822"/>
                    <a:pt x="863" y="1893"/>
                  </a:cubicBezTo>
                  <a:lnTo>
                    <a:pt x="863" y="1893"/>
                  </a:lnTo>
                  <a:cubicBezTo>
                    <a:pt x="936" y="1936"/>
                    <a:pt x="999" y="1811"/>
                    <a:pt x="999" y="1811"/>
                  </a:cubicBezTo>
                  <a:lnTo>
                    <a:pt x="1227" y="1811"/>
                  </a:lnTo>
                  <a:lnTo>
                    <a:pt x="1227" y="1811"/>
                  </a:lnTo>
                  <a:cubicBezTo>
                    <a:pt x="1227" y="1811"/>
                    <a:pt x="1652" y="1828"/>
                    <a:pt x="1701" y="1487"/>
                  </a:cubicBezTo>
                  <a:lnTo>
                    <a:pt x="1701" y="1487"/>
                  </a:lnTo>
                  <a:cubicBezTo>
                    <a:pt x="1749" y="1146"/>
                    <a:pt x="1554" y="996"/>
                    <a:pt x="1366" y="960"/>
                  </a:cubicBezTo>
                  <a:lnTo>
                    <a:pt x="1366" y="960"/>
                  </a:lnTo>
                  <a:cubicBezTo>
                    <a:pt x="1366" y="960"/>
                    <a:pt x="1652" y="525"/>
                    <a:pt x="1275" y="375"/>
                  </a:cubicBezTo>
                  <a:lnTo>
                    <a:pt x="1275" y="375"/>
                  </a:lnTo>
                  <a:cubicBezTo>
                    <a:pt x="1112" y="310"/>
                    <a:pt x="979" y="321"/>
                    <a:pt x="879" y="356"/>
                  </a:cubicBezTo>
                  <a:lnTo>
                    <a:pt x="879" y="356"/>
                  </a:lnTo>
                  <a:cubicBezTo>
                    <a:pt x="879" y="356"/>
                    <a:pt x="616" y="0"/>
                    <a:pt x="262" y="345"/>
                  </a:cubicBezTo>
                  <a:lnTo>
                    <a:pt x="262" y="345"/>
                  </a:lnTo>
                  <a:cubicBezTo>
                    <a:pt x="0" y="599"/>
                    <a:pt x="0" y="949"/>
                    <a:pt x="249" y="1008"/>
                  </a:cubicBezTo>
                  <a:lnTo>
                    <a:pt x="249" y="1008"/>
                  </a:lnTo>
                  <a:cubicBezTo>
                    <a:pt x="637" y="1097"/>
                    <a:pt x="880" y="986"/>
                    <a:pt x="880" y="986"/>
                  </a:cubicBezTo>
                  <a:lnTo>
                    <a:pt x="880" y="986"/>
                  </a:lnTo>
                  <a:cubicBezTo>
                    <a:pt x="880" y="986"/>
                    <a:pt x="672" y="1385"/>
                    <a:pt x="974" y="148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9" name="Google Shape;649;p30"/>
            <p:cNvSpPr/>
            <p:nvPr/>
          </p:nvSpPr>
          <p:spPr>
            <a:xfrm>
              <a:off x="8259687" y="2976167"/>
              <a:ext cx="200025" cy="258763"/>
            </a:xfrm>
            <a:custGeom>
              <a:avLst/>
              <a:gdLst/>
              <a:ahLst/>
              <a:cxnLst/>
              <a:rect l="l" t="t" r="r" b="b"/>
              <a:pathLst>
                <a:path w="556" h="719" extrusionOk="0">
                  <a:moveTo>
                    <a:pt x="105" y="185"/>
                  </a:moveTo>
                  <a:lnTo>
                    <a:pt x="105" y="185"/>
                  </a:lnTo>
                  <a:cubicBezTo>
                    <a:pt x="105" y="185"/>
                    <a:pt x="308" y="0"/>
                    <a:pt x="432" y="207"/>
                  </a:cubicBezTo>
                  <a:lnTo>
                    <a:pt x="432" y="207"/>
                  </a:lnTo>
                  <a:cubicBezTo>
                    <a:pt x="555" y="415"/>
                    <a:pt x="198" y="718"/>
                    <a:pt x="0" y="565"/>
                  </a:cubicBezTo>
                  <a:lnTo>
                    <a:pt x="105" y="185"/>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0" name="Google Shape;650;p30"/>
            <p:cNvSpPr/>
            <p:nvPr/>
          </p:nvSpPr>
          <p:spPr>
            <a:xfrm>
              <a:off x="8297787" y="3042842"/>
              <a:ext cx="63500" cy="103187"/>
            </a:xfrm>
            <a:custGeom>
              <a:avLst/>
              <a:gdLst/>
              <a:ahLst/>
              <a:cxnLst/>
              <a:rect l="l" t="t" r="r" b="b"/>
              <a:pathLst>
                <a:path w="175" h="285" extrusionOk="0">
                  <a:moveTo>
                    <a:pt x="162" y="4"/>
                  </a:moveTo>
                  <a:lnTo>
                    <a:pt x="162" y="4"/>
                  </a:lnTo>
                  <a:cubicBezTo>
                    <a:pt x="150" y="12"/>
                    <a:pt x="140" y="19"/>
                    <a:pt x="129" y="27"/>
                  </a:cubicBezTo>
                  <a:lnTo>
                    <a:pt x="129" y="27"/>
                  </a:lnTo>
                  <a:cubicBezTo>
                    <a:pt x="120" y="36"/>
                    <a:pt x="110" y="45"/>
                    <a:pt x="103" y="54"/>
                  </a:cubicBezTo>
                  <a:lnTo>
                    <a:pt x="103" y="54"/>
                  </a:lnTo>
                  <a:cubicBezTo>
                    <a:pt x="85" y="74"/>
                    <a:pt x="70" y="95"/>
                    <a:pt x="56" y="117"/>
                  </a:cubicBezTo>
                  <a:lnTo>
                    <a:pt x="56" y="117"/>
                  </a:lnTo>
                  <a:cubicBezTo>
                    <a:pt x="29" y="161"/>
                    <a:pt x="9" y="212"/>
                    <a:pt x="1" y="263"/>
                  </a:cubicBezTo>
                  <a:lnTo>
                    <a:pt x="1" y="263"/>
                  </a:lnTo>
                  <a:cubicBezTo>
                    <a:pt x="0" y="271"/>
                    <a:pt x="4" y="279"/>
                    <a:pt x="12" y="282"/>
                  </a:cubicBezTo>
                  <a:lnTo>
                    <a:pt x="12" y="282"/>
                  </a:lnTo>
                  <a:cubicBezTo>
                    <a:pt x="18" y="284"/>
                    <a:pt x="29" y="279"/>
                    <a:pt x="30" y="271"/>
                  </a:cubicBezTo>
                  <a:lnTo>
                    <a:pt x="30" y="271"/>
                  </a:lnTo>
                  <a:cubicBezTo>
                    <a:pt x="38" y="222"/>
                    <a:pt x="54" y="176"/>
                    <a:pt x="78" y="131"/>
                  </a:cubicBezTo>
                  <a:lnTo>
                    <a:pt x="78" y="131"/>
                  </a:lnTo>
                  <a:cubicBezTo>
                    <a:pt x="90" y="110"/>
                    <a:pt x="104" y="89"/>
                    <a:pt x="119" y="70"/>
                  </a:cubicBezTo>
                  <a:lnTo>
                    <a:pt x="119" y="70"/>
                  </a:lnTo>
                  <a:cubicBezTo>
                    <a:pt x="134" y="51"/>
                    <a:pt x="152" y="32"/>
                    <a:pt x="169" y="13"/>
                  </a:cubicBezTo>
                  <a:lnTo>
                    <a:pt x="169" y="13"/>
                  </a:lnTo>
                  <a:cubicBezTo>
                    <a:pt x="174" y="9"/>
                    <a:pt x="168" y="0"/>
                    <a:pt x="162" y="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1" name="Google Shape;651;p30"/>
            <p:cNvSpPr/>
            <p:nvPr/>
          </p:nvSpPr>
          <p:spPr>
            <a:xfrm>
              <a:off x="8316837" y="3096817"/>
              <a:ext cx="26987" cy="57150"/>
            </a:xfrm>
            <a:custGeom>
              <a:avLst/>
              <a:gdLst/>
              <a:ahLst/>
              <a:cxnLst/>
              <a:rect l="l" t="t" r="r" b="b"/>
              <a:pathLst>
                <a:path w="74" h="158" extrusionOk="0">
                  <a:moveTo>
                    <a:pt x="6" y="14"/>
                  </a:moveTo>
                  <a:lnTo>
                    <a:pt x="6" y="14"/>
                  </a:lnTo>
                  <a:cubicBezTo>
                    <a:pt x="36" y="46"/>
                    <a:pt x="48" y="94"/>
                    <a:pt x="37" y="136"/>
                  </a:cubicBezTo>
                  <a:lnTo>
                    <a:pt x="37" y="136"/>
                  </a:lnTo>
                  <a:cubicBezTo>
                    <a:pt x="34" y="151"/>
                    <a:pt x="57" y="157"/>
                    <a:pt x="60" y="142"/>
                  </a:cubicBezTo>
                  <a:lnTo>
                    <a:pt x="60" y="142"/>
                  </a:lnTo>
                  <a:cubicBezTo>
                    <a:pt x="73" y="92"/>
                    <a:pt x="55" y="39"/>
                    <a:pt x="15" y="5"/>
                  </a:cubicBezTo>
                  <a:lnTo>
                    <a:pt x="15" y="5"/>
                  </a:lnTo>
                  <a:cubicBezTo>
                    <a:pt x="9" y="0"/>
                    <a:pt x="0" y="9"/>
                    <a:pt x="6" y="1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52" name="Google Shape;652;p30"/>
          <p:cNvGrpSpPr/>
          <p:nvPr/>
        </p:nvGrpSpPr>
        <p:grpSpPr>
          <a:xfrm>
            <a:off x="1277425" y="1654276"/>
            <a:ext cx="1469974" cy="611075"/>
            <a:chOff x="1277425" y="1654276"/>
            <a:chExt cx="1469974" cy="611075"/>
          </a:xfrm>
        </p:grpSpPr>
        <p:sp>
          <p:nvSpPr>
            <p:cNvPr id="653" name="Google Shape;653;p30"/>
            <p:cNvSpPr/>
            <p:nvPr/>
          </p:nvSpPr>
          <p:spPr>
            <a:xfrm>
              <a:off x="1277425" y="1654276"/>
              <a:ext cx="611075" cy="611075"/>
            </a:xfrm>
            <a:custGeom>
              <a:avLst/>
              <a:gdLst/>
              <a:ahLst/>
              <a:cxnLst/>
              <a:rect l="l" t="t" r="r" b="b"/>
              <a:pathLst>
                <a:path w="990" h="990" extrusionOk="0">
                  <a:moveTo>
                    <a:pt x="969" y="457"/>
                  </a:moveTo>
                  <a:lnTo>
                    <a:pt x="969" y="457"/>
                  </a:lnTo>
                  <a:cubicBezTo>
                    <a:pt x="989" y="718"/>
                    <a:pt x="793" y="947"/>
                    <a:pt x="532" y="968"/>
                  </a:cubicBezTo>
                  <a:lnTo>
                    <a:pt x="532" y="968"/>
                  </a:lnTo>
                  <a:cubicBezTo>
                    <a:pt x="271" y="989"/>
                    <a:pt x="42" y="794"/>
                    <a:pt x="21" y="531"/>
                  </a:cubicBezTo>
                  <a:lnTo>
                    <a:pt x="21" y="531"/>
                  </a:lnTo>
                  <a:cubicBezTo>
                    <a:pt x="0" y="270"/>
                    <a:pt x="196" y="41"/>
                    <a:pt x="458" y="20"/>
                  </a:cubicBezTo>
                  <a:lnTo>
                    <a:pt x="458" y="20"/>
                  </a:lnTo>
                  <a:cubicBezTo>
                    <a:pt x="719" y="0"/>
                    <a:pt x="948" y="195"/>
                    <a:pt x="969" y="45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4" name="Google Shape;654;p30"/>
            <p:cNvSpPr/>
            <p:nvPr/>
          </p:nvSpPr>
          <p:spPr>
            <a:xfrm>
              <a:off x="1565300" y="1746675"/>
              <a:ext cx="1182099" cy="126550"/>
            </a:xfrm>
            <a:custGeom>
              <a:avLst/>
              <a:gdLst/>
              <a:ahLst/>
              <a:cxnLst/>
              <a:rect l="l" t="t" r="r" b="b"/>
              <a:pathLst>
                <a:path w="1811" h="193" extrusionOk="0">
                  <a:moveTo>
                    <a:pt x="1810" y="123"/>
                  </a:moveTo>
                  <a:lnTo>
                    <a:pt x="1810" y="123"/>
                  </a:lnTo>
                  <a:cubicBezTo>
                    <a:pt x="1810" y="192"/>
                    <a:pt x="1405" y="182"/>
                    <a:pt x="905" y="182"/>
                  </a:cubicBezTo>
                  <a:lnTo>
                    <a:pt x="905" y="182"/>
                  </a:lnTo>
                  <a:cubicBezTo>
                    <a:pt x="405" y="182"/>
                    <a:pt x="0" y="192"/>
                    <a:pt x="0" y="123"/>
                  </a:cubicBezTo>
                  <a:lnTo>
                    <a:pt x="0" y="123"/>
                  </a:lnTo>
                  <a:cubicBezTo>
                    <a:pt x="0" y="55"/>
                    <a:pt x="405" y="0"/>
                    <a:pt x="905" y="0"/>
                  </a:cubicBezTo>
                  <a:lnTo>
                    <a:pt x="905" y="0"/>
                  </a:lnTo>
                  <a:cubicBezTo>
                    <a:pt x="1405" y="0"/>
                    <a:pt x="1810" y="55"/>
                    <a:pt x="1810" y="12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655" name="Google Shape;655;p30"/>
          <p:cNvSpPr/>
          <p:nvPr/>
        </p:nvSpPr>
        <p:spPr>
          <a:xfrm>
            <a:off x="8065200" y="2055450"/>
            <a:ext cx="816574" cy="126550"/>
          </a:xfrm>
          <a:custGeom>
            <a:avLst/>
            <a:gdLst/>
            <a:ahLst/>
            <a:cxnLst/>
            <a:rect l="l" t="t" r="r" b="b"/>
            <a:pathLst>
              <a:path w="1194" h="187" extrusionOk="0">
                <a:moveTo>
                  <a:pt x="1193" y="121"/>
                </a:moveTo>
                <a:lnTo>
                  <a:pt x="1193" y="121"/>
                </a:lnTo>
                <a:cubicBezTo>
                  <a:pt x="1193" y="186"/>
                  <a:pt x="925" y="176"/>
                  <a:pt x="596" y="176"/>
                </a:cubicBezTo>
                <a:lnTo>
                  <a:pt x="596" y="176"/>
                </a:lnTo>
                <a:cubicBezTo>
                  <a:pt x="267" y="176"/>
                  <a:pt x="0" y="186"/>
                  <a:pt x="0" y="121"/>
                </a:cubicBezTo>
                <a:lnTo>
                  <a:pt x="0" y="121"/>
                </a:lnTo>
                <a:cubicBezTo>
                  <a:pt x="0" y="54"/>
                  <a:pt x="267" y="0"/>
                  <a:pt x="596" y="0"/>
                </a:cubicBezTo>
                <a:lnTo>
                  <a:pt x="596" y="0"/>
                </a:lnTo>
                <a:cubicBezTo>
                  <a:pt x="925" y="1"/>
                  <a:pt x="1193" y="54"/>
                  <a:pt x="1193" y="121"/>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109927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4" name="TextBox 3">
            <a:extLst>
              <a:ext uri="{FF2B5EF4-FFF2-40B4-BE49-F238E27FC236}">
                <a16:creationId xmlns:a16="http://schemas.microsoft.com/office/drawing/2014/main" id="{9260CDB6-25C6-AABF-9D9B-0485480448A7}"/>
              </a:ext>
            </a:extLst>
          </p:cNvPr>
          <p:cNvSpPr txBox="1"/>
          <p:nvPr/>
        </p:nvSpPr>
        <p:spPr>
          <a:xfrm>
            <a:off x="90152" y="103031"/>
            <a:ext cx="8873544" cy="70788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3. Listen to Mark talking about the solar system. Fill in each blank with no more than TWO words.</a:t>
            </a:r>
          </a:p>
        </p:txBody>
      </p:sp>
      <p:sp>
        <p:nvSpPr>
          <p:cNvPr id="5" name="Text Box 9">
            <a:extLst>
              <a:ext uri="{FF2B5EF4-FFF2-40B4-BE49-F238E27FC236}">
                <a16:creationId xmlns:a16="http://schemas.microsoft.com/office/drawing/2014/main" id="{6572BAFE-6A6C-FBA4-0410-86B69789B183}"/>
              </a:ext>
            </a:extLst>
          </p:cNvPr>
          <p:cNvSpPr txBox="1"/>
          <p:nvPr/>
        </p:nvSpPr>
        <p:spPr>
          <a:xfrm>
            <a:off x="180304" y="901069"/>
            <a:ext cx="8492499" cy="4247317"/>
          </a:xfrm>
          <a:prstGeom prst="rect">
            <a:avLst/>
          </a:prstGeom>
          <a:solidFill>
            <a:schemeClr val="accent4">
              <a:lumMod val="20000"/>
              <a:lumOff val="80000"/>
            </a:schemeClr>
          </a:solidFill>
        </p:spPr>
        <p:txBody>
          <a:bodyPr wrap="square" rtlCol="0" anchor="t">
            <a:spAutoFit/>
          </a:bodyPr>
          <a:lstStyle/>
          <a:p>
            <a:pPr algn="just"/>
            <a:r>
              <a:rPr lang="en-US" sz="1800" dirty="0">
                <a:latin typeface="Calibri" panose="020F0502020204030204" pitchFamily="34" charset="0"/>
                <a:cs typeface="Calibri" panose="020F0502020204030204" pitchFamily="34" charset="0"/>
              </a:rPr>
              <a:t>1. Many of the planets in our solar system have ______.</a:t>
            </a:r>
          </a:p>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2. The four inner planets are quite small and have ____________.</a:t>
            </a:r>
          </a:p>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3. The asteroid belt has millions of rocky ______.</a:t>
            </a:r>
          </a:p>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4. The outer planets are ____ and mostly made up of gas.</a:t>
            </a:r>
          </a:p>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5. These outer planets all have thick layers of clouds and ____ around them.</a:t>
            </a:r>
          </a:p>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
        <p:nvSpPr>
          <p:cNvPr id="6" name="Text Box 12">
            <a:extLst>
              <a:ext uri="{FF2B5EF4-FFF2-40B4-BE49-F238E27FC236}">
                <a16:creationId xmlns:a16="http://schemas.microsoft.com/office/drawing/2014/main" id="{E1161F73-1B7C-C04E-C149-A4D6B2A78E11}"/>
              </a:ext>
            </a:extLst>
          </p:cNvPr>
          <p:cNvSpPr txBox="1"/>
          <p:nvPr/>
        </p:nvSpPr>
        <p:spPr>
          <a:xfrm>
            <a:off x="3970444" y="2547438"/>
            <a:ext cx="2322771"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sym typeface="+mn-ea"/>
              </a:rPr>
              <a:t>objects</a:t>
            </a:r>
          </a:p>
        </p:txBody>
      </p:sp>
      <p:sp>
        <p:nvSpPr>
          <p:cNvPr id="7" name="Text Box 14">
            <a:extLst>
              <a:ext uri="{FF2B5EF4-FFF2-40B4-BE49-F238E27FC236}">
                <a16:creationId xmlns:a16="http://schemas.microsoft.com/office/drawing/2014/main" id="{1EDA0C40-0E7F-5C30-967F-CA3DD9498C55}"/>
              </a:ext>
            </a:extLst>
          </p:cNvPr>
          <p:cNvSpPr txBox="1"/>
          <p:nvPr/>
        </p:nvSpPr>
        <p:spPr>
          <a:xfrm>
            <a:off x="5466170" y="4193807"/>
            <a:ext cx="737253"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sym typeface="+mn-ea"/>
              </a:rPr>
              <a:t>rings</a:t>
            </a:r>
          </a:p>
        </p:txBody>
      </p:sp>
      <p:sp>
        <p:nvSpPr>
          <p:cNvPr id="8" name="Text Box 6">
            <a:extLst>
              <a:ext uri="{FF2B5EF4-FFF2-40B4-BE49-F238E27FC236}">
                <a16:creationId xmlns:a16="http://schemas.microsoft.com/office/drawing/2014/main" id="{7149B003-6792-8DCB-2675-004C790A270F}"/>
              </a:ext>
            </a:extLst>
          </p:cNvPr>
          <p:cNvSpPr txBox="1"/>
          <p:nvPr/>
        </p:nvSpPr>
        <p:spPr>
          <a:xfrm>
            <a:off x="4636257" y="901069"/>
            <a:ext cx="991146"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sym typeface="+mn-ea"/>
              </a:rPr>
              <a:t>moons</a:t>
            </a:r>
          </a:p>
        </p:txBody>
      </p:sp>
      <p:sp>
        <p:nvSpPr>
          <p:cNvPr id="9" name="Text Box 8">
            <a:extLst>
              <a:ext uri="{FF2B5EF4-FFF2-40B4-BE49-F238E27FC236}">
                <a16:creationId xmlns:a16="http://schemas.microsoft.com/office/drawing/2014/main" id="{B2E1695B-9DCA-2FDF-697C-938C661C5936}"/>
              </a:ext>
            </a:extLst>
          </p:cNvPr>
          <p:cNvSpPr txBox="1"/>
          <p:nvPr/>
        </p:nvSpPr>
        <p:spPr>
          <a:xfrm>
            <a:off x="4843600" y="1715423"/>
            <a:ext cx="2322771"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sym typeface="+mn-ea"/>
              </a:rPr>
              <a:t>rocky surfaces</a:t>
            </a:r>
          </a:p>
        </p:txBody>
      </p:sp>
      <p:sp>
        <p:nvSpPr>
          <p:cNvPr id="10" name="Text Box 13">
            <a:extLst>
              <a:ext uri="{FF2B5EF4-FFF2-40B4-BE49-F238E27FC236}">
                <a16:creationId xmlns:a16="http://schemas.microsoft.com/office/drawing/2014/main" id="{FFC150A9-97DA-10A8-7CA2-B38C5D4D324F}"/>
              </a:ext>
            </a:extLst>
          </p:cNvPr>
          <p:cNvSpPr txBox="1"/>
          <p:nvPr/>
        </p:nvSpPr>
        <p:spPr>
          <a:xfrm>
            <a:off x="2445352" y="3370702"/>
            <a:ext cx="754638"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sym typeface="+mn-ea"/>
              </a:rPr>
              <a:t>huge</a:t>
            </a:r>
          </a:p>
        </p:txBody>
      </p:sp>
      <p:sp>
        <p:nvSpPr>
          <p:cNvPr id="11" name="TextBox 10">
            <a:extLst>
              <a:ext uri="{FF2B5EF4-FFF2-40B4-BE49-F238E27FC236}">
                <a16:creationId xmlns:a16="http://schemas.microsoft.com/office/drawing/2014/main" id="{14BE0D53-490D-CABA-D9A0-E54421A0ED84}"/>
              </a:ext>
            </a:extLst>
          </p:cNvPr>
          <p:cNvSpPr txBox="1"/>
          <p:nvPr/>
        </p:nvSpPr>
        <p:spPr>
          <a:xfrm>
            <a:off x="403182" y="1289930"/>
            <a:ext cx="3533340" cy="369332"/>
          </a:xfrm>
          <a:prstGeom prst="rect">
            <a:avLst/>
          </a:prstGeom>
          <a:noFill/>
        </p:spPr>
        <p:txBody>
          <a:bodyPr wrap="none" rtlCol="0">
            <a:spAutoFit/>
          </a:bodyPr>
          <a:lstStyle/>
          <a:p>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Many of these planets have </a:t>
            </a:r>
            <a:r>
              <a:rPr lang="en-US" sz="1800" b="0" i="0" u="none" strike="noStrike" dirty="0">
                <a:solidFill>
                  <a:schemeClr val="accent6">
                    <a:lumMod val="50000"/>
                  </a:schemeClr>
                </a:solidFill>
                <a:effectLst/>
                <a:highlight>
                  <a:srgbClr val="FFFF00"/>
                </a:highlight>
                <a:latin typeface="Calibri" panose="020F0502020204030204" pitchFamily="34" charset="0"/>
                <a:cs typeface="Calibri" panose="020F0502020204030204" pitchFamily="34" charset="0"/>
              </a:rPr>
              <a:t>moons</a:t>
            </a:r>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a:t>
            </a:r>
            <a:endParaRPr lang="en-VN" sz="1800" dirty="0">
              <a:solidFill>
                <a:schemeClr val="accent6">
                  <a:lumMod val="50000"/>
                </a:schemeClr>
              </a:solidFill>
              <a:highlight>
                <a:srgbClr val="00FB92"/>
              </a:highlight>
            </a:endParaRPr>
          </a:p>
        </p:txBody>
      </p:sp>
      <p:sp>
        <p:nvSpPr>
          <p:cNvPr id="12" name="TextBox 11">
            <a:extLst>
              <a:ext uri="{FF2B5EF4-FFF2-40B4-BE49-F238E27FC236}">
                <a16:creationId xmlns:a16="http://schemas.microsoft.com/office/drawing/2014/main" id="{FB5096CF-EA35-0A63-9940-1610FD0ECF79}"/>
              </a:ext>
            </a:extLst>
          </p:cNvPr>
          <p:cNvSpPr txBox="1"/>
          <p:nvPr/>
        </p:nvSpPr>
        <p:spPr>
          <a:xfrm>
            <a:off x="403182" y="2141966"/>
            <a:ext cx="6107762" cy="369332"/>
          </a:xfrm>
          <a:prstGeom prst="rect">
            <a:avLst/>
          </a:prstGeom>
          <a:noFill/>
        </p:spPr>
        <p:txBody>
          <a:bodyPr wrap="none" rtlCol="0">
            <a:spAutoFit/>
          </a:bodyPr>
          <a:lstStyle/>
          <a:p>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The four inner planets are fairly small and have </a:t>
            </a:r>
            <a:r>
              <a:rPr lang="en-US" sz="1800" b="0" i="0" u="none" strike="noStrike" dirty="0">
                <a:solidFill>
                  <a:schemeClr val="accent6">
                    <a:lumMod val="50000"/>
                  </a:schemeClr>
                </a:solidFill>
                <a:effectLst/>
                <a:highlight>
                  <a:srgbClr val="FFFF00"/>
                </a:highlight>
                <a:latin typeface="Calibri" panose="020F0502020204030204" pitchFamily="34" charset="0"/>
                <a:cs typeface="Calibri" panose="020F0502020204030204" pitchFamily="34" charset="0"/>
              </a:rPr>
              <a:t>rocky surfaces</a:t>
            </a:r>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a:t>
            </a:r>
            <a:endParaRPr lang="en-VN" sz="1800" dirty="0">
              <a:solidFill>
                <a:schemeClr val="accent6">
                  <a:lumMod val="50000"/>
                </a:schemeClr>
              </a:solidFill>
              <a:highlight>
                <a:srgbClr val="00FB92"/>
              </a:highlight>
            </a:endParaRPr>
          </a:p>
        </p:txBody>
      </p:sp>
      <p:sp>
        <p:nvSpPr>
          <p:cNvPr id="13" name="TextBox 12">
            <a:extLst>
              <a:ext uri="{FF2B5EF4-FFF2-40B4-BE49-F238E27FC236}">
                <a16:creationId xmlns:a16="http://schemas.microsoft.com/office/drawing/2014/main" id="{DCB98BE8-DBB0-4127-5F10-1C231350B26C}"/>
              </a:ext>
            </a:extLst>
          </p:cNvPr>
          <p:cNvSpPr txBox="1"/>
          <p:nvPr/>
        </p:nvSpPr>
        <p:spPr>
          <a:xfrm>
            <a:off x="403182" y="2956294"/>
            <a:ext cx="6130204" cy="369332"/>
          </a:xfrm>
          <a:prstGeom prst="rect">
            <a:avLst/>
          </a:prstGeom>
          <a:noFill/>
        </p:spPr>
        <p:txBody>
          <a:bodyPr wrap="none" rtlCol="0">
            <a:spAutoFit/>
          </a:bodyPr>
          <a:lstStyle/>
          <a:p>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Beyond Mars is the asteroid belt with millions of rocky </a:t>
            </a:r>
            <a:r>
              <a:rPr lang="en-US" sz="1800" b="0" i="0" u="none" strike="noStrike" dirty="0">
                <a:solidFill>
                  <a:schemeClr val="accent6">
                    <a:lumMod val="50000"/>
                  </a:schemeClr>
                </a:solidFill>
                <a:effectLst/>
                <a:highlight>
                  <a:srgbClr val="FFFF00"/>
                </a:highlight>
                <a:latin typeface="Calibri" panose="020F0502020204030204" pitchFamily="34" charset="0"/>
                <a:cs typeface="Calibri" panose="020F0502020204030204" pitchFamily="34" charset="0"/>
              </a:rPr>
              <a:t>objects</a:t>
            </a:r>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a:t>
            </a:r>
            <a:endParaRPr lang="en-VN" sz="1800" dirty="0">
              <a:solidFill>
                <a:schemeClr val="accent6">
                  <a:lumMod val="50000"/>
                </a:schemeClr>
              </a:solidFill>
              <a:highlight>
                <a:srgbClr val="00FB92"/>
              </a:highlight>
            </a:endParaRPr>
          </a:p>
        </p:txBody>
      </p:sp>
      <p:sp>
        <p:nvSpPr>
          <p:cNvPr id="14" name="TextBox 13">
            <a:extLst>
              <a:ext uri="{FF2B5EF4-FFF2-40B4-BE49-F238E27FC236}">
                <a16:creationId xmlns:a16="http://schemas.microsoft.com/office/drawing/2014/main" id="{34EF6FE9-C6ED-8401-723B-15A25F3A97D9}"/>
              </a:ext>
            </a:extLst>
          </p:cNvPr>
          <p:cNvSpPr txBox="1"/>
          <p:nvPr/>
        </p:nvSpPr>
        <p:spPr>
          <a:xfrm>
            <a:off x="403182" y="3783692"/>
            <a:ext cx="5857694" cy="369332"/>
          </a:xfrm>
          <a:prstGeom prst="rect">
            <a:avLst/>
          </a:prstGeom>
          <a:noFill/>
        </p:spPr>
        <p:txBody>
          <a:bodyPr wrap="none" rtlCol="0">
            <a:spAutoFit/>
          </a:bodyPr>
          <a:lstStyle/>
          <a:p>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These four planets are </a:t>
            </a:r>
            <a:r>
              <a:rPr lang="en-US" sz="1800" b="0" i="0" u="none" strike="noStrike" dirty="0">
                <a:solidFill>
                  <a:schemeClr val="accent6">
                    <a:lumMod val="50000"/>
                  </a:schemeClr>
                </a:solidFill>
                <a:effectLst/>
                <a:highlight>
                  <a:srgbClr val="FFFF00"/>
                </a:highlight>
                <a:latin typeface="Calibri" panose="020F0502020204030204" pitchFamily="34" charset="0"/>
                <a:cs typeface="Calibri" panose="020F0502020204030204" pitchFamily="34" charset="0"/>
              </a:rPr>
              <a:t>huge</a:t>
            </a:r>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 and are mostly made up of gas.</a:t>
            </a:r>
            <a:endParaRPr lang="en-VN" sz="1800" dirty="0">
              <a:solidFill>
                <a:schemeClr val="accent6">
                  <a:lumMod val="50000"/>
                </a:schemeClr>
              </a:solidFill>
              <a:highlight>
                <a:srgbClr val="00FB92"/>
              </a:highlight>
            </a:endParaRPr>
          </a:p>
        </p:txBody>
      </p:sp>
      <p:sp>
        <p:nvSpPr>
          <p:cNvPr id="15" name="TextBox 14">
            <a:extLst>
              <a:ext uri="{FF2B5EF4-FFF2-40B4-BE49-F238E27FC236}">
                <a16:creationId xmlns:a16="http://schemas.microsoft.com/office/drawing/2014/main" id="{04935E44-B18B-1FC6-A0B7-9EFB79999196}"/>
              </a:ext>
            </a:extLst>
          </p:cNvPr>
          <p:cNvSpPr txBox="1"/>
          <p:nvPr/>
        </p:nvSpPr>
        <p:spPr>
          <a:xfrm>
            <a:off x="403182" y="4611090"/>
            <a:ext cx="5682966" cy="369332"/>
          </a:xfrm>
          <a:prstGeom prst="rect">
            <a:avLst/>
          </a:prstGeom>
          <a:noFill/>
        </p:spPr>
        <p:txBody>
          <a:bodyPr wrap="none" rtlCol="0">
            <a:spAutoFit/>
          </a:bodyPr>
          <a:lstStyle/>
          <a:p>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They all have thick layers of clouds and </a:t>
            </a:r>
            <a:r>
              <a:rPr lang="en-US" sz="1800" b="0" i="0" u="none" strike="noStrike" dirty="0">
                <a:solidFill>
                  <a:schemeClr val="accent6">
                    <a:lumMod val="50000"/>
                  </a:schemeClr>
                </a:solidFill>
                <a:effectLst/>
                <a:highlight>
                  <a:srgbClr val="FFFF00"/>
                </a:highlight>
                <a:latin typeface="Calibri" panose="020F0502020204030204" pitchFamily="34" charset="0"/>
                <a:cs typeface="Calibri" panose="020F0502020204030204" pitchFamily="34" charset="0"/>
              </a:rPr>
              <a:t>rings</a:t>
            </a:r>
            <a:r>
              <a:rPr lang="en-US" sz="1800" b="0" i="0" u="none" strike="noStrike" dirty="0">
                <a:solidFill>
                  <a:schemeClr val="accent6">
                    <a:lumMod val="50000"/>
                  </a:schemeClr>
                </a:solidFill>
                <a:effectLst/>
                <a:highlight>
                  <a:srgbClr val="00FB92"/>
                </a:highlight>
                <a:latin typeface="Calibri" panose="020F0502020204030204" pitchFamily="34" charset="0"/>
                <a:cs typeface="Calibri" panose="020F0502020204030204" pitchFamily="34" charset="0"/>
              </a:rPr>
              <a:t> around them.</a:t>
            </a:r>
            <a:endParaRPr lang="en-VN" sz="1800" dirty="0">
              <a:solidFill>
                <a:schemeClr val="accent6">
                  <a:lumMod val="50000"/>
                </a:schemeClr>
              </a:solidFill>
              <a:highlight>
                <a:srgbClr val="00FB92"/>
              </a:highlight>
            </a:endParaRPr>
          </a:p>
        </p:txBody>
      </p:sp>
    </p:spTree>
    <p:extLst>
      <p:ext uri="{BB962C8B-B14F-4D97-AF65-F5344CB8AC3E}">
        <p14:creationId xmlns:p14="http://schemas.microsoft.com/office/powerpoint/2010/main" val="2590173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ppt_y</p:attrName>
                                        </p:attrNameLst>
                                      </p:cBhvr>
                                      <p:tavLst>
                                        <p:tav tm="0">
                                          <p:val>
                                            <p:strVal val="#ppt_y+#ppt_h*1.125000"/>
                                          </p:val>
                                        </p:tav>
                                        <p:tav tm="100000">
                                          <p:val>
                                            <p:strVal val="#ppt_y"/>
                                          </p:val>
                                        </p:tav>
                                      </p:tavLst>
                                    </p:anim>
                                    <p:animEffect transition="in" filter="wipe(up)">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p:tgtEl>
                                          <p:spTgt spid="15"/>
                                        </p:tgtEl>
                                        <p:attrNameLst>
                                          <p:attrName>ppt_y</p:attrName>
                                        </p:attrNameLst>
                                      </p:cBhvr>
                                      <p:tavLst>
                                        <p:tav tm="0">
                                          <p:val>
                                            <p:strVal val="#ppt_y+#ppt_h*1.125000"/>
                                          </p:val>
                                        </p:tav>
                                        <p:tav tm="100000">
                                          <p:val>
                                            <p:strVal val="#ppt_y"/>
                                          </p:val>
                                        </p:tav>
                                      </p:tavLst>
                                    </p:anim>
                                    <p:animEffect transition="in" filter="wipe(up)">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P spid="7" grpId="1"/>
      <p:bldP spid="8" grpId="0"/>
      <p:bldP spid="8" grpId="1"/>
      <p:bldP spid="9" grpId="0"/>
      <p:bldP spid="9" grpId="1"/>
      <p:bldP spid="10" grpId="0"/>
      <p:bldP spid="10" grpId="1"/>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30"/>
          <p:cNvGrpSpPr/>
          <p:nvPr/>
        </p:nvGrpSpPr>
        <p:grpSpPr>
          <a:xfrm>
            <a:off x="-1424093" y="1630322"/>
            <a:ext cx="4981357" cy="3363257"/>
            <a:chOff x="-1424093" y="1630322"/>
            <a:chExt cx="4981357" cy="3363257"/>
          </a:xfrm>
        </p:grpSpPr>
        <p:sp>
          <p:nvSpPr>
            <p:cNvPr id="553" name="Google Shape;553;p30"/>
            <p:cNvSpPr/>
            <p:nvPr/>
          </p:nvSpPr>
          <p:spPr>
            <a:xfrm flipH="1">
              <a:off x="-1424093" y="1630322"/>
              <a:ext cx="4981357" cy="3363257"/>
            </a:xfrm>
            <a:custGeom>
              <a:avLst/>
              <a:gdLst/>
              <a:ahLst/>
              <a:cxnLst/>
              <a:rect l="l" t="t" r="r" b="b"/>
              <a:pathLst>
                <a:path w="7085" h="4785" extrusionOk="0">
                  <a:moveTo>
                    <a:pt x="7084" y="4784"/>
                  </a:moveTo>
                  <a:lnTo>
                    <a:pt x="0" y="4784"/>
                  </a:lnTo>
                  <a:lnTo>
                    <a:pt x="3290" y="1329"/>
                  </a:lnTo>
                  <a:lnTo>
                    <a:pt x="3873" y="104"/>
                  </a:lnTo>
                  <a:lnTo>
                    <a:pt x="3873" y="104"/>
                  </a:lnTo>
                  <a:cubicBezTo>
                    <a:pt x="4196" y="0"/>
                    <a:pt x="4459" y="78"/>
                    <a:pt x="5173" y="1438"/>
                  </a:cubicBezTo>
                  <a:lnTo>
                    <a:pt x="5173" y="1438"/>
                  </a:lnTo>
                  <a:cubicBezTo>
                    <a:pt x="5196" y="1481"/>
                    <a:pt x="5220" y="1527"/>
                    <a:pt x="5243" y="1573"/>
                  </a:cubicBezTo>
                  <a:lnTo>
                    <a:pt x="5243" y="1573"/>
                  </a:lnTo>
                  <a:cubicBezTo>
                    <a:pt x="6011" y="3063"/>
                    <a:pt x="7084" y="4784"/>
                    <a:pt x="7084" y="4784"/>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4" name="Google Shape;554;p30"/>
            <p:cNvSpPr/>
            <p:nvPr/>
          </p:nvSpPr>
          <p:spPr>
            <a:xfrm flipH="1">
              <a:off x="-78783" y="1630322"/>
              <a:ext cx="1323609" cy="1528192"/>
            </a:xfrm>
            <a:custGeom>
              <a:avLst/>
              <a:gdLst/>
              <a:ahLst/>
              <a:cxnLst/>
              <a:rect l="l" t="t" r="r" b="b"/>
              <a:pathLst>
                <a:path w="1884" h="2174" extrusionOk="0">
                  <a:moveTo>
                    <a:pt x="1883" y="1438"/>
                  </a:moveTo>
                  <a:lnTo>
                    <a:pt x="1883" y="1438"/>
                  </a:lnTo>
                  <a:cubicBezTo>
                    <a:pt x="1756" y="1460"/>
                    <a:pt x="1617" y="1501"/>
                    <a:pt x="1511" y="1573"/>
                  </a:cubicBezTo>
                  <a:lnTo>
                    <a:pt x="1511" y="1573"/>
                  </a:lnTo>
                  <a:cubicBezTo>
                    <a:pt x="1252" y="1750"/>
                    <a:pt x="756" y="2173"/>
                    <a:pt x="72" y="1829"/>
                  </a:cubicBezTo>
                  <a:lnTo>
                    <a:pt x="0" y="1329"/>
                  </a:lnTo>
                  <a:lnTo>
                    <a:pt x="583" y="104"/>
                  </a:lnTo>
                  <a:lnTo>
                    <a:pt x="583" y="104"/>
                  </a:lnTo>
                  <a:cubicBezTo>
                    <a:pt x="906" y="0"/>
                    <a:pt x="1169" y="78"/>
                    <a:pt x="1883" y="143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55" name="Google Shape;555;p30"/>
          <p:cNvGrpSpPr/>
          <p:nvPr/>
        </p:nvGrpSpPr>
        <p:grpSpPr>
          <a:xfrm>
            <a:off x="0" y="-58188"/>
            <a:ext cx="9143997" cy="4817904"/>
            <a:chOff x="0" y="-58188"/>
            <a:chExt cx="9143997" cy="4817904"/>
          </a:xfrm>
        </p:grpSpPr>
        <p:sp>
          <p:nvSpPr>
            <p:cNvPr id="556" name="Google Shape;556;p30"/>
            <p:cNvSpPr/>
            <p:nvPr/>
          </p:nvSpPr>
          <p:spPr>
            <a:xfrm>
              <a:off x="713642" y="1003801"/>
              <a:ext cx="152921" cy="47053"/>
            </a:xfrm>
            <a:custGeom>
              <a:avLst/>
              <a:gdLst/>
              <a:ahLst/>
              <a:cxnLst/>
              <a:rect l="l" t="t" r="r" b="b"/>
              <a:pathLst>
                <a:path w="170" h="53" extrusionOk="0">
                  <a:moveTo>
                    <a:pt x="11" y="39"/>
                  </a:moveTo>
                  <a:lnTo>
                    <a:pt x="11" y="39"/>
                  </a:lnTo>
                  <a:cubicBezTo>
                    <a:pt x="24" y="43"/>
                    <a:pt x="36" y="47"/>
                    <a:pt x="48" y="50"/>
                  </a:cubicBezTo>
                  <a:lnTo>
                    <a:pt x="48" y="50"/>
                  </a:lnTo>
                  <a:cubicBezTo>
                    <a:pt x="61" y="51"/>
                    <a:pt x="75" y="52"/>
                    <a:pt x="88" y="51"/>
                  </a:cubicBezTo>
                  <a:lnTo>
                    <a:pt x="88" y="51"/>
                  </a:lnTo>
                  <a:cubicBezTo>
                    <a:pt x="115" y="49"/>
                    <a:pt x="139" y="38"/>
                    <a:pt x="161" y="21"/>
                  </a:cubicBezTo>
                  <a:lnTo>
                    <a:pt x="161" y="21"/>
                  </a:lnTo>
                  <a:cubicBezTo>
                    <a:pt x="169" y="14"/>
                    <a:pt x="160" y="0"/>
                    <a:pt x="151" y="4"/>
                  </a:cubicBezTo>
                  <a:lnTo>
                    <a:pt x="151" y="4"/>
                  </a:lnTo>
                  <a:cubicBezTo>
                    <a:pt x="130" y="12"/>
                    <a:pt x="107" y="18"/>
                    <a:pt x="85" y="23"/>
                  </a:cubicBezTo>
                  <a:lnTo>
                    <a:pt x="85" y="23"/>
                  </a:lnTo>
                  <a:cubicBezTo>
                    <a:pt x="62" y="27"/>
                    <a:pt x="38" y="29"/>
                    <a:pt x="16" y="23"/>
                  </a:cubicBezTo>
                  <a:lnTo>
                    <a:pt x="16" y="23"/>
                  </a:lnTo>
                  <a:cubicBezTo>
                    <a:pt x="5" y="21"/>
                    <a:pt x="0" y="36"/>
                    <a:pt x="11" y="3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7" name="Google Shape;557;p30"/>
            <p:cNvSpPr/>
            <p:nvPr/>
          </p:nvSpPr>
          <p:spPr>
            <a:xfrm>
              <a:off x="23529" y="517585"/>
              <a:ext cx="1215536" cy="458766"/>
            </a:xfrm>
            <a:custGeom>
              <a:avLst/>
              <a:gdLst/>
              <a:ahLst/>
              <a:cxnLst/>
              <a:rect l="l" t="t" r="r" b="b"/>
              <a:pathLst>
                <a:path w="1368" h="514" extrusionOk="0">
                  <a:moveTo>
                    <a:pt x="25" y="64"/>
                  </a:moveTo>
                  <a:lnTo>
                    <a:pt x="25" y="64"/>
                  </a:lnTo>
                  <a:cubicBezTo>
                    <a:pt x="79" y="48"/>
                    <a:pt x="137" y="33"/>
                    <a:pt x="194" y="42"/>
                  </a:cubicBezTo>
                  <a:lnTo>
                    <a:pt x="194" y="42"/>
                  </a:lnTo>
                  <a:cubicBezTo>
                    <a:pt x="247" y="51"/>
                    <a:pt x="291" y="79"/>
                    <a:pt x="329" y="115"/>
                  </a:cubicBezTo>
                  <a:lnTo>
                    <a:pt x="329" y="115"/>
                  </a:lnTo>
                  <a:cubicBezTo>
                    <a:pt x="397" y="178"/>
                    <a:pt x="446" y="257"/>
                    <a:pt x="505" y="329"/>
                  </a:cubicBezTo>
                  <a:lnTo>
                    <a:pt x="505" y="329"/>
                  </a:lnTo>
                  <a:cubicBezTo>
                    <a:pt x="565" y="403"/>
                    <a:pt x="639" y="465"/>
                    <a:pt x="733" y="488"/>
                  </a:cubicBezTo>
                  <a:lnTo>
                    <a:pt x="733" y="488"/>
                  </a:lnTo>
                  <a:cubicBezTo>
                    <a:pt x="833" y="513"/>
                    <a:pt x="940" y="500"/>
                    <a:pt x="1034" y="463"/>
                  </a:cubicBezTo>
                  <a:lnTo>
                    <a:pt x="1034" y="463"/>
                  </a:lnTo>
                  <a:cubicBezTo>
                    <a:pt x="1150" y="419"/>
                    <a:pt x="1251" y="347"/>
                    <a:pt x="1346" y="270"/>
                  </a:cubicBezTo>
                  <a:lnTo>
                    <a:pt x="1346" y="270"/>
                  </a:lnTo>
                  <a:cubicBezTo>
                    <a:pt x="1367" y="252"/>
                    <a:pt x="1340" y="218"/>
                    <a:pt x="1317" y="232"/>
                  </a:cubicBezTo>
                  <a:lnTo>
                    <a:pt x="1317" y="232"/>
                  </a:lnTo>
                  <a:cubicBezTo>
                    <a:pt x="1151" y="343"/>
                    <a:pt x="964" y="487"/>
                    <a:pt x="749" y="437"/>
                  </a:cubicBezTo>
                  <a:lnTo>
                    <a:pt x="749" y="437"/>
                  </a:lnTo>
                  <a:cubicBezTo>
                    <a:pt x="560" y="392"/>
                    <a:pt x="489" y="191"/>
                    <a:pt x="352" y="76"/>
                  </a:cubicBezTo>
                  <a:lnTo>
                    <a:pt x="352" y="76"/>
                  </a:lnTo>
                  <a:cubicBezTo>
                    <a:pt x="307" y="39"/>
                    <a:pt x="257" y="13"/>
                    <a:pt x="199" y="8"/>
                  </a:cubicBezTo>
                  <a:lnTo>
                    <a:pt x="199" y="8"/>
                  </a:lnTo>
                  <a:cubicBezTo>
                    <a:pt x="137" y="0"/>
                    <a:pt x="75" y="17"/>
                    <a:pt x="17" y="38"/>
                  </a:cubicBezTo>
                  <a:lnTo>
                    <a:pt x="17" y="38"/>
                  </a:lnTo>
                  <a:cubicBezTo>
                    <a:pt x="0" y="45"/>
                    <a:pt x="7" y="70"/>
                    <a:pt x="25" y="6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8" name="Google Shape;558;p30"/>
            <p:cNvSpPr/>
            <p:nvPr/>
          </p:nvSpPr>
          <p:spPr>
            <a:xfrm>
              <a:off x="411719" y="0"/>
              <a:ext cx="1011642" cy="4673941"/>
            </a:xfrm>
            <a:custGeom>
              <a:avLst/>
              <a:gdLst/>
              <a:ahLst/>
              <a:cxnLst/>
              <a:rect l="l" t="t" r="r" b="b"/>
              <a:pathLst>
                <a:path w="1138" h="5258" extrusionOk="0">
                  <a:moveTo>
                    <a:pt x="737" y="5257"/>
                  </a:moveTo>
                  <a:lnTo>
                    <a:pt x="737" y="5257"/>
                  </a:lnTo>
                  <a:cubicBezTo>
                    <a:pt x="528" y="4738"/>
                    <a:pt x="676" y="2688"/>
                    <a:pt x="737" y="1958"/>
                  </a:cubicBezTo>
                  <a:lnTo>
                    <a:pt x="737" y="1958"/>
                  </a:lnTo>
                  <a:cubicBezTo>
                    <a:pt x="801" y="1195"/>
                    <a:pt x="1137" y="0"/>
                    <a:pt x="1137" y="0"/>
                  </a:cubicBezTo>
                  <a:lnTo>
                    <a:pt x="737" y="0"/>
                  </a:lnTo>
                  <a:lnTo>
                    <a:pt x="737" y="0"/>
                  </a:lnTo>
                  <a:cubicBezTo>
                    <a:pt x="737" y="0"/>
                    <a:pt x="162" y="1931"/>
                    <a:pt x="99" y="3029"/>
                  </a:cubicBezTo>
                  <a:lnTo>
                    <a:pt x="99" y="3029"/>
                  </a:lnTo>
                  <a:cubicBezTo>
                    <a:pt x="35" y="4128"/>
                    <a:pt x="0" y="5257"/>
                    <a:pt x="0" y="5257"/>
                  </a:cubicBezTo>
                  <a:lnTo>
                    <a:pt x="737" y="5257"/>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9" name="Google Shape;559;p30"/>
            <p:cNvSpPr/>
            <p:nvPr/>
          </p:nvSpPr>
          <p:spPr>
            <a:xfrm>
              <a:off x="8297039" y="383775"/>
              <a:ext cx="846953" cy="4375941"/>
            </a:xfrm>
            <a:custGeom>
              <a:avLst/>
              <a:gdLst/>
              <a:ahLst/>
              <a:cxnLst/>
              <a:rect l="l" t="t" r="r" b="b"/>
              <a:pathLst>
                <a:path w="953" h="4922" extrusionOk="0">
                  <a:moveTo>
                    <a:pt x="19" y="0"/>
                  </a:moveTo>
                  <a:lnTo>
                    <a:pt x="19" y="0"/>
                  </a:lnTo>
                  <a:cubicBezTo>
                    <a:pt x="346" y="600"/>
                    <a:pt x="599" y="2035"/>
                    <a:pt x="491" y="2767"/>
                  </a:cubicBezTo>
                  <a:lnTo>
                    <a:pt x="491" y="2767"/>
                  </a:lnTo>
                  <a:cubicBezTo>
                    <a:pt x="384" y="3499"/>
                    <a:pt x="0" y="4589"/>
                    <a:pt x="19" y="4921"/>
                  </a:cubicBezTo>
                  <a:lnTo>
                    <a:pt x="952" y="4921"/>
                  </a:lnTo>
                  <a:lnTo>
                    <a:pt x="952" y="1796"/>
                  </a:lnTo>
                  <a:lnTo>
                    <a:pt x="952" y="1796"/>
                  </a:lnTo>
                  <a:cubicBezTo>
                    <a:pt x="952" y="1796"/>
                    <a:pt x="891" y="1116"/>
                    <a:pt x="763" y="730"/>
                  </a:cubicBezTo>
                  <a:lnTo>
                    <a:pt x="763" y="730"/>
                  </a:lnTo>
                  <a:cubicBezTo>
                    <a:pt x="634" y="344"/>
                    <a:pt x="519" y="0"/>
                    <a:pt x="519" y="0"/>
                  </a:cubicBezTo>
                  <a:lnTo>
                    <a:pt x="19"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0" name="Google Shape;560;p30"/>
            <p:cNvSpPr/>
            <p:nvPr/>
          </p:nvSpPr>
          <p:spPr>
            <a:xfrm>
              <a:off x="2725164" y="505821"/>
              <a:ext cx="1886036" cy="525428"/>
            </a:xfrm>
            <a:custGeom>
              <a:avLst/>
              <a:gdLst/>
              <a:ahLst/>
              <a:cxnLst/>
              <a:rect l="l" t="t" r="r" b="b"/>
              <a:pathLst>
                <a:path w="2123" h="593" extrusionOk="0">
                  <a:moveTo>
                    <a:pt x="9" y="197"/>
                  </a:moveTo>
                  <a:lnTo>
                    <a:pt x="9" y="197"/>
                  </a:lnTo>
                  <a:cubicBezTo>
                    <a:pt x="187" y="414"/>
                    <a:pt x="456" y="551"/>
                    <a:pt x="735" y="577"/>
                  </a:cubicBezTo>
                  <a:lnTo>
                    <a:pt x="735" y="577"/>
                  </a:lnTo>
                  <a:cubicBezTo>
                    <a:pt x="896" y="592"/>
                    <a:pt x="1057" y="566"/>
                    <a:pt x="1212" y="522"/>
                  </a:cubicBezTo>
                  <a:lnTo>
                    <a:pt x="1212" y="522"/>
                  </a:lnTo>
                  <a:cubicBezTo>
                    <a:pt x="1366" y="477"/>
                    <a:pt x="1515" y="413"/>
                    <a:pt x="1653" y="329"/>
                  </a:cubicBezTo>
                  <a:lnTo>
                    <a:pt x="1653" y="329"/>
                  </a:lnTo>
                  <a:cubicBezTo>
                    <a:pt x="1804" y="238"/>
                    <a:pt x="1941" y="127"/>
                    <a:pt x="2100" y="49"/>
                  </a:cubicBezTo>
                  <a:lnTo>
                    <a:pt x="2100" y="49"/>
                  </a:lnTo>
                  <a:cubicBezTo>
                    <a:pt x="2122" y="38"/>
                    <a:pt x="2107" y="0"/>
                    <a:pt x="2084" y="9"/>
                  </a:cubicBezTo>
                  <a:lnTo>
                    <a:pt x="2084" y="9"/>
                  </a:lnTo>
                  <a:cubicBezTo>
                    <a:pt x="1941" y="69"/>
                    <a:pt x="1820" y="165"/>
                    <a:pt x="1691" y="248"/>
                  </a:cubicBezTo>
                  <a:lnTo>
                    <a:pt x="1691" y="248"/>
                  </a:lnTo>
                  <a:cubicBezTo>
                    <a:pt x="1561" y="336"/>
                    <a:pt x="1422" y="406"/>
                    <a:pt x="1273" y="456"/>
                  </a:cubicBezTo>
                  <a:lnTo>
                    <a:pt x="1273" y="456"/>
                  </a:lnTo>
                  <a:cubicBezTo>
                    <a:pt x="1120" y="507"/>
                    <a:pt x="960" y="544"/>
                    <a:pt x="798" y="540"/>
                  </a:cubicBezTo>
                  <a:lnTo>
                    <a:pt x="798" y="540"/>
                  </a:lnTo>
                  <a:cubicBezTo>
                    <a:pt x="661" y="538"/>
                    <a:pt x="524" y="506"/>
                    <a:pt x="399" y="452"/>
                  </a:cubicBezTo>
                  <a:lnTo>
                    <a:pt x="399" y="452"/>
                  </a:lnTo>
                  <a:cubicBezTo>
                    <a:pt x="256" y="388"/>
                    <a:pt x="128" y="296"/>
                    <a:pt x="25" y="181"/>
                  </a:cubicBezTo>
                  <a:lnTo>
                    <a:pt x="25" y="181"/>
                  </a:lnTo>
                  <a:cubicBezTo>
                    <a:pt x="15" y="169"/>
                    <a:pt x="0" y="186"/>
                    <a:pt x="9" y="19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1" name="Google Shape;561;p30"/>
            <p:cNvSpPr/>
            <p:nvPr/>
          </p:nvSpPr>
          <p:spPr>
            <a:xfrm>
              <a:off x="4689632" y="580323"/>
              <a:ext cx="866564" cy="270555"/>
            </a:xfrm>
            <a:custGeom>
              <a:avLst/>
              <a:gdLst/>
              <a:ahLst/>
              <a:cxnLst/>
              <a:rect l="l" t="t" r="r" b="b"/>
              <a:pathLst>
                <a:path w="976" h="304" extrusionOk="0">
                  <a:moveTo>
                    <a:pt x="15" y="25"/>
                  </a:moveTo>
                  <a:lnTo>
                    <a:pt x="15" y="25"/>
                  </a:lnTo>
                  <a:cubicBezTo>
                    <a:pt x="47" y="35"/>
                    <a:pt x="75" y="60"/>
                    <a:pt x="101" y="82"/>
                  </a:cubicBezTo>
                  <a:lnTo>
                    <a:pt x="101" y="82"/>
                  </a:lnTo>
                  <a:cubicBezTo>
                    <a:pt x="126" y="105"/>
                    <a:pt x="153" y="127"/>
                    <a:pt x="179" y="145"/>
                  </a:cubicBezTo>
                  <a:lnTo>
                    <a:pt x="179" y="145"/>
                  </a:lnTo>
                  <a:cubicBezTo>
                    <a:pt x="235" y="184"/>
                    <a:pt x="295" y="215"/>
                    <a:pt x="358" y="240"/>
                  </a:cubicBezTo>
                  <a:lnTo>
                    <a:pt x="358" y="240"/>
                  </a:lnTo>
                  <a:cubicBezTo>
                    <a:pt x="483" y="287"/>
                    <a:pt x="619" y="303"/>
                    <a:pt x="751" y="285"/>
                  </a:cubicBezTo>
                  <a:lnTo>
                    <a:pt x="751" y="285"/>
                  </a:lnTo>
                  <a:cubicBezTo>
                    <a:pt x="826" y="275"/>
                    <a:pt x="901" y="254"/>
                    <a:pt x="955" y="198"/>
                  </a:cubicBezTo>
                  <a:lnTo>
                    <a:pt x="955" y="198"/>
                  </a:lnTo>
                  <a:cubicBezTo>
                    <a:pt x="975" y="177"/>
                    <a:pt x="946" y="149"/>
                    <a:pt x="926" y="167"/>
                  </a:cubicBezTo>
                  <a:lnTo>
                    <a:pt x="926" y="167"/>
                  </a:lnTo>
                  <a:cubicBezTo>
                    <a:pt x="878" y="212"/>
                    <a:pt x="814" y="229"/>
                    <a:pt x="751" y="240"/>
                  </a:cubicBezTo>
                  <a:lnTo>
                    <a:pt x="751" y="240"/>
                  </a:lnTo>
                  <a:cubicBezTo>
                    <a:pt x="688" y="249"/>
                    <a:pt x="624" y="251"/>
                    <a:pt x="560" y="245"/>
                  </a:cubicBezTo>
                  <a:lnTo>
                    <a:pt x="560" y="245"/>
                  </a:lnTo>
                  <a:cubicBezTo>
                    <a:pt x="433" y="233"/>
                    <a:pt x="306" y="188"/>
                    <a:pt x="199" y="117"/>
                  </a:cubicBezTo>
                  <a:lnTo>
                    <a:pt x="199" y="117"/>
                  </a:lnTo>
                  <a:cubicBezTo>
                    <a:pt x="140" y="79"/>
                    <a:pt x="90" y="19"/>
                    <a:pt x="19" y="3"/>
                  </a:cubicBezTo>
                  <a:lnTo>
                    <a:pt x="19" y="3"/>
                  </a:lnTo>
                  <a:cubicBezTo>
                    <a:pt x="6" y="0"/>
                    <a:pt x="0" y="20"/>
                    <a:pt x="15"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2" name="Google Shape;562;p30"/>
            <p:cNvSpPr/>
            <p:nvPr/>
          </p:nvSpPr>
          <p:spPr>
            <a:xfrm>
              <a:off x="6199254" y="619534"/>
              <a:ext cx="1125352" cy="541111"/>
            </a:xfrm>
            <a:custGeom>
              <a:avLst/>
              <a:gdLst/>
              <a:ahLst/>
              <a:cxnLst/>
              <a:rect l="l" t="t" r="r" b="b"/>
              <a:pathLst>
                <a:path w="1264" h="608" extrusionOk="0">
                  <a:moveTo>
                    <a:pt x="10" y="492"/>
                  </a:moveTo>
                  <a:lnTo>
                    <a:pt x="10" y="492"/>
                  </a:lnTo>
                  <a:cubicBezTo>
                    <a:pt x="66" y="565"/>
                    <a:pt x="158" y="588"/>
                    <a:pt x="245" y="597"/>
                  </a:cubicBezTo>
                  <a:lnTo>
                    <a:pt x="245" y="597"/>
                  </a:lnTo>
                  <a:cubicBezTo>
                    <a:pt x="355" y="607"/>
                    <a:pt x="465" y="604"/>
                    <a:pt x="573" y="584"/>
                  </a:cubicBezTo>
                  <a:lnTo>
                    <a:pt x="573" y="584"/>
                  </a:lnTo>
                  <a:cubicBezTo>
                    <a:pt x="770" y="549"/>
                    <a:pt x="958" y="456"/>
                    <a:pt x="1096" y="308"/>
                  </a:cubicBezTo>
                  <a:lnTo>
                    <a:pt x="1096" y="308"/>
                  </a:lnTo>
                  <a:cubicBezTo>
                    <a:pt x="1167" y="230"/>
                    <a:pt x="1227" y="136"/>
                    <a:pt x="1257" y="34"/>
                  </a:cubicBezTo>
                  <a:lnTo>
                    <a:pt x="1257" y="34"/>
                  </a:lnTo>
                  <a:cubicBezTo>
                    <a:pt x="1263" y="8"/>
                    <a:pt x="1227" y="0"/>
                    <a:pt x="1217" y="23"/>
                  </a:cubicBezTo>
                  <a:lnTo>
                    <a:pt x="1217" y="23"/>
                  </a:lnTo>
                  <a:cubicBezTo>
                    <a:pt x="1149" y="187"/>
                    <a:pt x="1035" y="326"/>
                    <a:pt x="885" y="421"/>
                  </a:cubicBezTo>
                  <a:lnTo>
                    <a:pt x="885" y="421"/>
                  </a:lnTo>
                  <a:cubicBezTo>
                    <a:pt x="712" y="527"/>
                    <a:pt x="508" y="569"/>
                    <a:pt x="307" y="562"/>
                  </a:cubicBezTo>
                  <a:lnTo>
                    <a:pt x="307" y="562"/>
                  </a:lnTo>
                  <a:cubicBezTo>
                    <a:pt x="212" y="558"/>
                    <a:pt x="97" y="553"/>
                    <a:pt x="32" y="476"/>
                  </a:cubicBezTo>
                  <a:lnTo>
                    <a:pt x="32" y="476"/>
                  </a:lnTo>
                  <a:cubicBezTo>
                    <a:pt x="21" y="463"/>
                    <a:pt x="0" y="479"/>
                    <a:pt x="10" y="49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3" name="Google Shape;563;p30"/>
            <p:cNvSpPr/>
            <p:nvPr/>
          </p:nvSpPr>
          <p:spPr>
            <a:xfrm>
              <a:off x="7418714" y="388188"/>
              <a:ext cx="1533143" cy="254870"/>
            </a:xfrm>
            <a:custGeom>
              <a:avLst/>
              <a:gdLst/>
              <a:ahLst/>
              <a:cxnLst/>
              <a:rect l="l" t="t" r="r" b="b"/>
              <a:pathLst>
                <a:path w="1723" h="287" extrusionOk="0">
                  <a:moveTo>
                    <a:pt x="19" y="129"/>
                  </a:moveTo>
                  <a:lnTo>
                    <a:pt x="19" y="129"/>
                  </a:lnTo>
                  <a:cubicBezTo>
                    <a:pt x="219" y="0"/>
                    <a:pt x="465" y="33"/>
                    <a:pt x="679" y="102"/>
                  </a:cubicBezTo>
                  <a:lnTo>
                    <a:pt x="679" y="102"/>
                  </a:lnTo>
                  <a:cubicBezTo>
                    <a:pt x="907" y="175"/>
                    <a:pt x="1131" y="286"/>
                    <a:pt x="1378" y="275"/>
                  </a:cubicBezTo>
                  <a:lnTo>
                    <a:pt x="1378" y="275"/>
                  </a:lnTo>
                  <a:cubicBezTo>
                    <a:pt x="1495" y="269"/>
                    <a:pt x="1623" y="238"/>
                    <a:pt x="1709" y="151"/>
                  </a:cubicBezTo>
                  <a:lnTo>
                    <a:pt x="1709" y="151"/>
                  </a:lnTo>
                  <a:cubicBezTo>
                    <a:pt x="1722" y="137"/>
                    <a:pt x="1704" y="111"/>
                    <a:pt x="1686" y="123"/>
                  </a:cubicBezTo>
                  <a:lnTo>
                    <a:pt x="1686" y="123"/>
                  </a:lnTo>
                  <a:cubicBezTo>
                    <a:pt x="1595" y="180"/>
                    <a:pt x="1499" y="218"/>
                    <a:pt x="1391" y="226"/>
                  </a:cubicBezTo>
                  <a:lnTo>
                    <a:pt x="1391" y="226"/>
                  </a:lnTo>
                  <a:cubicBezTo>
                    <a:pt x="1277" y="234"/>
                    <a:pt x="1165" y="214"/>
                    <a:pt x="1055" y="183"/>
                  </a:cubicBezTo>
                  <a:lnTo>
                    <a:pt x="1055" y="183"/>
                  </a:lnTo>
                  <a:cubicBezTo>
                    <a:pt x="821" y="116"/>
                    <a:pt x="597" y="1"/>
                    <a:pt x="349" y="4"/>
                  </a:cubicBezTo>
                  <a:lnTo>
                    <a:pt x="349" y="4"/>
                  </a:lnTo>
                  <a:cubicBezTo>
                    <a:pt x="227" y="5"/>
                    <a:pt x="103" y="37"/>
                    <a:pt x="8" y="114"/>
                  </a:cubicBezTo>
                  <a:lnTo>
                    <a:pt x="8" y="114"/>
                  </a:lnTo>
                  <a:cubicBezTo>
                    <a:pt x="0" y="120"/>
                    <a:pt x="10" y="136"/>
                    <a:pt x="19" y="1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4" name="Google Shape;564;p30"/>
            <p:cNvSpPr/>
            <p:nvPr/>
          </p:nvSpPr>
          <p:spPr>
            <a:xfrm>
              <a:off x="7657902" y="462690"/>
              <a:ext cx="70580" cy="66658"/>
            </a:xfrm>
            <a:custGeom>
              <a:avLst/>
              <a:gdLst/>
              <a:ahLst/>
              <a:cxnLst/>
              <a:rect l="l" t="t" r="r" b="b"/>
              <a:pathLst>
                <a:path w="81" h="73" extrusionOk="0">
                  <a:moveTo>
                    <a:pt x="61" y="4"/>
                  </a:moveTo>
                  <a:lnTo>
                    <a:pt x="61" y="4"/>
                  </a:lnTo>
                  <a:cubicBezTo>
                    <a:pt x="52" y="11"/>
                    <a:pt x="42" y="19"/>
                    <a:pt x="33" y="28"/>
                  </a:cubicBezTo>
                  <a:lnTo>
                    <a:pt x="33" y="28"/>
                  </a:lnTo>
                  <a:cubicBezTo>
                    <a:pt x="28" y="31"/>
                    <a:pt x="22" y="34"/>
                    <a:pt x="19" y="39"/>
                  </a:cubicBezTo>
                  <a:lnTo>
                    <a:pt x="19" y="39"/>
                  </a:lnTo>
                  <a:cubicBezTo>
                    <a:pt x="14" y="43"/>
                    <a:pt x="10" y="48"/>
                    <a:pt x="5" y="52"/>
                  </a:cubicBezTo>
                  <a:lnTo>
                    <a:pt x="5" y="52"/>
                  </a:lnTo>
                  <a:cubicBezTo>
                    <a:pt x="1" y="55"/>
                    <a:pt x="0" y="64"/>
                    <a:pt x="5" y="67"/>
                  </a:cubicBezTo>
                  <a:lnTo>
                    <a:pt x="5" y="67"/>
                  </a:lnTo>
                  <a:cubicBezTo>
                    <a:pt x="10" y="72"/>
                    <a:pt x="15" y="71"/>
                    <a:pt x="20" y="67"/>
                  </a:cubicBezTo>
                  <a:lnTo>
                    <a:pt x="20" y="67"/>
                  </a:lnTo>
                  <a:cubicBezTo>
                    <a:pt x="26" y="64"/>
                    <a:pt x="31" y="60"/>
                    <a:pt x="35" y="55"/>
                  </a:cubicBezTo>
                  <a:lnTo>
                    <a:pt x="35" y="55"/>
                  </a:lnTo>
                  <a:cubicBezTo>
                    <a:pt x="40" y="52"/>
                    <a:pt x="44" y="48"/>
                    <a:pt x="48" y="44"/>
                  </a:cubicBezTo>
                  <a:lnTo>
                    <a:pt x="48" y="44"/>
                  </a:lnTo>
                  <a:cubicBezTo>
                    <a:pt x="58" y="34"/>
                    <a:pt x="67" y="27"/>
                    <a:pt x="75" y="18"/>
                  </a:cubicBezTo>
                  <a:lnTo>
                    <a:pt x="75" y="18"/>
                  </a:lnTo>
                  <a:cubicBezTo>
                    <a:pt x="80" y="15"/>
                    <a:pt x="80" y="8"/>
                    <a:pt x="75" y="4"/>
                  </a:cubicBezTo>
                  <a:lnTo>
                    <a:pt x="75" y="4"/>
                  </a:lnTo>
                  <a:cubicBezTo>
                    <a:pt x="71" y="0"/>
                    <a:pt x="66" y="1"/>
                    <a:pt x="61"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5" name="Google Shape;565;p30"/>
            <p:cNvSpPr/>
            <p:nvPr/>
          </p:nvSpPr>
          <p:spPr>
            <a:xfrm>
              <a:off x="7681428" y="494059"/>
              <a:ext cx="70580" cy="90184"/>
            </a:xfrm>
            <a:custGeom>
              <a:avLst/>
              <a:gdLst/>
              <a:ahLst/>
              <a:cxnLst/>
              <a:rect l="l" t="t" r="r" b="b"/>
              <a:pathLst>
                <a:path w="81" h="100" extrusionOk="0">
                  <a:moveTo>
                    <a:pt x="66" y="5"/>
                  </a:moveTo>
                  <a:lnTo>
                    <a:pt x="66" y="5"/>
                  </a:lnTo>
                  <a:cubicBezTo>
                    <a:pt x="61" y="10"/>
                    <a:pt x="55" y="16"/>
                    <a:pt x="49" y="21"/>
                  </a:cubicBezTo>
                  <a:lnTo>
                    <a:pt x="49" y="21"/>
                  </a:lnTo>
                  <a:cubicBezTo>
                    <a:pt x="44" y="26"/>
                    <a:pt x="40" y="32"/>
                    <a:pt x="35" y="38"/>
                  </a:cubicBezTo>
                  <a:lnTo>
                    <a:pt x="35" y="38"/>
                  </a:lnTo>
                  <a:cubicBezTo>
                    <a:pt x="25" y="50"/>
                    <a:pt x="14" y="62"/>
                    <a:pt x="5" y="76"/>
                  </a:cubicBezTo>
                  <a:lnTo>
                    <a:pt x="5" y="76"/>
                  </a:lnTo>
                  <a:cubicBezTo>
                    <a:pt x="0" y="82"/>
                    <a:pt x="4" y="91"/>
                    <a:pt x="10" y="95"/>
                  </a:cubicBezTo>
                  <a:lnTo>
                    <a:pt x="10" y="95"/>
                  </a:lnTo>
                  <a:cubicBezTo>
                    <a:pt x="17" y="99"/>
                    <a:pt x="25" y="96"/>
                    <a:pt x="30" y="90"/>
                  </a:cubicBezTo>
                  <a:lnTo>
                    <a:pt x="30" y="90"/>
                  </a:lnTo>
                  <a:cubicBezTo>
                    <a:pt x="37" y="77"/>
                    <a:pt x="46" y="65"/>
                    <a:pt x="54" y="51"/>
                  </a:cubicBezTo>
                  <a:lnTo>
                    <a:pt x="54" y="51"/>
                  </a:lnTo>
                  <a:cubicBezTo>
                    <a:pt x="58" y="46"/>
                    <a:pt x="62" y="40"/>
                    <a:pt x="65" y="33"/>
                  </a:cubicBezTo>
                  <a:lnTo>
                    <a:pt x="65" y="33"/>
                  </a:lnTo>
                  <a:cubicBezTo>
                    <a:pt x="69" y="26"/>
                    <a:pt x="73" y="19"/>
                    <a:pt x="76" y="12"/>
                  </a:cubicBezTo>
                  <a:lnTo>
                    <a:pt x="76" y="12"/>
                  </a:lnTo>
                  <a:cubicBezTo>
                    <a:pt x="80" y="6"/>
                    <a:pt x="73" y="0"/>
                    <a:pt x="66" y="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6" name="Google Shape;566;p30"/>
            <p:cNvSpPr/>
            <p:nvPr/>
          </p:nvSpPr>
          <p:spPr>
            <a:xfrm>
              <a:off x="8418594" y="662665"/>
              <a:ext cx="129395" cy="47053"/>
            </a:xfrm>
            <a:custGeom>
              <a:avLst/>
              <a:gdLst/>
              <a:ahLst/>
              <a:cxnLst/>
              <a:rect l="l" t="t" r="r" b="b"/>
              <a:pathLst>
                <a:path w="145" h="55" extrusionOk="0">
                  <a:moveTo>
                    <a:pt x="12" y="25"/>
                  </a:moveTo>
                  <a:lnTo>
                    <a:pt x="12" y="25"/>
                  </a:lnTo>
                  <a:cubicBezTo>
                    <a:pt x="29" y="36"/>
                    <a:pt x="48" y="44"/>
                    <a:pt x="68" y="49"/>
                  </a:cubicBezTo>
                  <a:lnTo>
                    <a:pt x="68" y="49"/>
                  </a:lnTo>
                  <a:cubicBezTo>
                    <a:pt x="88" y="54"/>
                    <a:pt x="109" y="54"/>
                    <a:pt x="130" y="52"/>
                  </a:cubicBezTo>
                  <a:lnTo>
                    <a:pt x="130" y="52"/>
                  </a:lnTo>
                  <a:cubicBezTo>
                    <a:pt x="144" y="51"/>
                    <a:pt x="144" y="30"/>
                    <a:pt x="130" y="29"/>
                  </a:cubicBezTo>
                  <a:lnTo>
                    <a:pt x="130" y="29"/>
                  </a:lnTo>
                  <a:cubicBezTo>
                    <a:pt x="111" y="29"/>
                    <a:pt x="93" y="25"/>
                    <a:pt x="75" y="21"/>
                  </a:cubicBezTo>
                  <a:lnTo>
                    <a:pt x="75" y="21"/>
                  </a:lnTo>
                  <a:cubicBezTo>
                    <a:pt x="56" y="16"/>
                    <a:pt x="38" y="12"/>
                    <a:pt x="20" y="4"/>
                  </a:cubicBezTo>
                  <a:lnTo>
                    <a:pt x="20" y="4"/>
                  </a:lnTo>
                  <a:cubicBezTo>
                    <a:pt x="8" y="0"/>
                    <a:pt x="0" y="19"/>
                    <a:pt x="12"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7" name="Google Shape;567;p30"/>
            <p:cNvSpPr/>
            <p:nvPr/>
          </p:nvSpPr>
          <p:spPr>
            <a:xfrm>
              <a:off x="6485493" y="1180249"/>
              <a:ext cx="141160" cy="86264"/>
            </a:xfrm>
            <a:custGeom>
              <a:avLst/>
              <a:gdLst/>
              <a:ahLst/>
              <a:cxnLst/>
              <a:rect l="l" t="t" r="r" b="b"/>
              <a:pathLst>
                <a:path w="159" h="99" extrusionOk="0">
                  <a:moveTo>
                    <a:pt x="149" y="1"/>
                  </a:moveTo>
                  <a:lnTo>
                    <a:pt x="149" y="1"/>
                  </a:lnTo>
                  <a:cubicBezTo>
                    <a:pt x="147" y="2"/>
                    <a:pt x="143" y="0"/>
                    <a:pt x="141" y="1"/>
                  </a:cubicBezTo>
                  <a:lnTo>
                    <a:pt x="141" y="1"/>
                  </a:lnTo>
                  <a:cubicBezTo>
                    <a:pt x="138" y="1"/>
                    <a:pt x="134" y="2"/>
                    <a:pt x="131" y="3"/>
                  </a:cubicBezTo>
                  <a:lnTo>
                    <a:pt x="131" y="3"/>
                  </a:lnTo>
                  <a:cubicBezTo>
                    <a:pt x="124" y="4"/>
                    <a:pt x="120" y="8"/>
                    <a:pt x="114" y="10"/>
                  </a:cubicBezTo>
                  <a:lnTo>
                    <a:pt x="114" y="10"/>
                  </a:lnTo>
                  <a:cubicBezTo>
                    <a:pt x="102" y="16"/>
                    <a:pt x="91" y="22"/>
                    <a:pt x="80" y="28"/>
                  </a:cubicBezTo>
                  <a:lnTo>
                    <a:pt x="80" y="28"/>
                  </a:lnTo>
                  <a:cubicBezTo>
                    <a:pt x="69" y="34"/>
                    <a:pt x="57" y="39"/>
                    <a:pt x="47" y="45"/>
                  </a:cubicBezTo>
                  <a:lnTo>
                    <a:pt x="47" y="45"/>
                  </a:lnTo>
                  <a:cubicBezTo>
                    <a:pt x="34" y="52"/>
                    <a:pt x="24" y="59"/>
                    <a:pt x="13" y="66"/>
                  </a:cubicBezTo>
                  <a:lnTo>
                    <a:pt x="13" y="66"/>
                  </a:lnTo>
                  <a:cubicBezTo>
                    <a:pt x="0" y="77"/>
                    <a:pt x="12" y="98"/>
                    <a:pt x="28" y="90"/>
                  </a:cubicBezTo>
                  <a:lnTo>
                    <a:pt x="28" y="90"/>
                  </a:lnTo>
                  <a:cubicBezTo>
                    <a:pt x="39" y="85"/>
                    <a:pt x="51" y="80"/>
                    <a:pt x="63" y="74"/>
                  </a:cubicBezTo>
                  <a:lnTo>
                    <a:pt x="63" y="74"/>
                  </a:lnTo>
                  <a:cubicBezTo>
                    <a:pt x="74" y="67"/>
                    <a:pt x="85" y="62"/>
                    <a:pt x="96" y="55"/>
                  </a:cubicBezTo>
                  <a:lnTo>
                    <a:pt x="96" y="55"/>
                  </a:lnTo>
                  <a:cubicBezTo>
                    <a:pt x="106" y="47"/>
                    <a:pt x="118" y="42"/>
                    <a:pt x="128" y="35"/>
                  </a:cubicBezTo>
                  <a:lnTo>
                    <a:pt x="128" y="35"/>
                  </a:lnTo>
                  <a:cubicBezTo>
                    <a:pt x="134" y="31"/>
                    <a:pt x="139" y="28"/>
                    <a:pt x="143" y="24"/>
                  </a:cubicBezTo>
                  <a:lnTo>
                    <a:pt x="143" y="24"/>
                  </a:lnTo>
                  <a:cubicBezTo>
                    <a:pt x="146" y="22"/>
                    <a:pt x="148" y="20"/>
                    <a:pt x="150" y="17"/>
                  </a:cubicBezTo>
                  <a:lnTo>
                    <a:pt x="150" y="17"/>
                  </a:lnTo>
                  <a:cubicBezTo>
                    <a:pt x="151" y="15"/>
                    <a:pt x="152" y="13"/>
                    <a:pt x="153" y="10"/>
                  </a:cubicBezTo>
                  <a:lnTo>
                    <a:pt x="153" y="10"/>
                  </a:lnTo>
                  <a:cubicBezTo>
                    <a:pt x="158" y="7"/>
                    <a:pt x="153" y="0"/>
                    <a:pt x="149" y="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8" name="Google Shape;568;p30"/>
            <p:cNvSpPr/>
            <p:nvPr/>
          </p:nvSpPr>
          <p:spPr>
            <a:xfrm>
              <a:off x="6552153" y="1203776"/>
              <a:ext cx="94106" cy="66658"/>
            </a:xfrm>
            <a:custGeom>
              <a:avLst/>
              <a:gdLst/>
              <a:ahLst/>
              <a:cxnLst/>
              <a:rect l="l" t="t" r="r" b="b"/>
              <a:pathLst>
                <a:path w="108" h="76" extrusionOk="0">
                  <a:moveTo>
                    <a:pt x="95" y="0"/>
                  </a:moveTo>
                  <a:lnTo>
                    <a:pt x="95" y="0"/>
                  </a:lnTo>
                  <a:cubicBezTo>
                    <a:pt x="87" y="1"/>
                    <a:pt x="79" y="5"/>
                    <a:pt x="72" y="10"/>
                  </a:cubicBezTo>
                  <a:lnTo>
                    <a:pt x="72" y="10"/>
                  </a:lnTo>
                  <a:cubicBezTo>
                    <a:pt x="65" y="13"/>
                    <a:pt x="57" y="18"/>
                    <a:pt x="50" y="21"/>
                  </a:cubicBezTo>
                  <a:lnTo>
                    <a:pt x="50" y="21"/>
                  </a:lnTo>
                  <a:cubicBezTo>
                    <a:pt x="36" y="29"/>
                    <a:pt x="23" y="38"/>
                    <a:pt x="9" y="46"/>
                  </a:cubicBezTo>
                  <a:lnTo>
                    <a:pt x="9" y="46"/>
                  </a:lnTo>
                  <a:cubicBezTo>
                    <a:pt x="3" y="50"/>
                    <a:pt x="0" y="59"/>
                    <a:pt x="4" y="66"/>
                  </a:cubicBezTo>
                  <a:lnTo>
                    <a:pt x="4" y="66"/>
                  </a:lnTo>
                  <a:cubicBezTo>
                    <a:pt x="8" y="72"/>
                    <a:pt x="17" y="75"/>
                    <a:pt x="24" y="71"/>
                  </a:cubicBezTo>
                  <a:lnTo>
                    <a:pt x="24" y="71"/>
                  </a:lnTo>
                  <a:cubicBezTo>
                    <a:pt x="37" y="62"/>
                    <a:pt x="51" y="54"/>
                    <a:pt x="65" y="46"/>
                  </a:cubicBezTo>
                  <a:lnTo>
                    <a:pt x="65" y="46"/>
                  </a:lnTo>
                  <a:cubicBezTo>
                    <a:pt x="71" y="41"/>
                    <a:pt x="78" y="37"/>
                    <a:pt x="84" y="32"/>
                  </a:cubicBezTo>
                  <a:lnTo>
                    <a:pt x="84" y="32"/>
                  </a:lnTo>
                  <a:cubicBezTo>
                    <a:pt x="91" y="27"/>
                    <a:pt x="99" y="21"/>
                    <a:pt x="104" y="14"/>
                  </a:cubicBezTo>
                  <a:lnTo>
                    <a:pt x="104" y="14"/>
                  </a:lnTo>
                  <a:cubicBezTo>
                    <a:pt x="107" y="8"/>
                    <a:pt x="102" y="0"/>
                    <a:pt x="95"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9" name="Google Shape;569;p30"/>
            <p:cNvSpPr/>
            <p:nvPr/>
          </p:nvSpPr>
          <p:spPr>
            <a:xfrm>
              <a:off x="4803345" y="733244"/>
              <a:ext cx="117633" cy="125475"/>
            </a:xfrm>
            <a:custGeom>
              <a:avLst/>
              <a:gdLst/>
              <a:ahLst/>
              <a:cxnLst/>
              <a:rect l="l" t="t" r="r" b="b"/>
              <a:pathLst>
                <a:path w="133" h="142" extrusionOk="0">
                  <a:moveTo>
                    <a:pt x="7" y="24"/>
                  </a:moveTo>
                  <a:lnTo>
                    <a:pt x="7" y="24"/>
                  </a:lnTo>
                  <a:cubicBezTo>
                    <a:pt x="30" y="69"/>
                    <a:pt x="62" y="106"/>
                    <a:pt x="107" y="133"/>
                  </a:cubicBezTo>
                  <a:lnTo>
                    <a:pt x="107" y="133"/>
                  </a:lnTo>
                  <a:cubicBezTo>
                    <a:pt x="120" y="141"/>
                    <a:pt x="132" y="120"/>
                    <a:pt x="119" y="111"/>
                  </a:cubicBezTo>
                  <a:lnTo>
                    <a:pt x="119" y="111"/>
                  </a:lnTo>
                  <a:cubicBezTo>
                    <a:pt x="80" y="86"/>
                    <a:pt x="46" y="53"/>
                    <a:pt x="24" y="13"/>
                  </a:cubicBezTo>
                  <a:lnTo>
                    <a:pt x="24" y="13"/>
                  </a:lnTo>
                  <a:cubicBezTo>
                    <a:pt x="18" y="0"/>
                    <a:pt x="0" y="12"/>
                    <a:pt x="7"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0" name="Google Shape;570;p30"/>
            <p:cNvSpPr/>
            <p:nvPr/>
          </p:nvSpPr>
          <p:spPr>
            <a:xfrm>
              <a:off x="4873924" y="764613"/>
              <a:ext cx="164686" cy="113710"/>
            </a:xfrm>
            <a:custGeom>
              <a:avLst/>
              <a:gdLst/>
              <a:ahLst/>
              <a:cxnLst/>
              <a:rect l="l" t="t" r="r" b="b"/>
              <a:pathLst>
                <a:path w="185" h="127" extrusionOk="0">
                  <a:moveTo>
                    <a:pt x="9" y="25"/>
                  </a:moveTo>
                  <a:lnTo>
                    <a:pt x="9" y="25"/>
                  </a:lnTo>
                  <a:cubicBezTo>
                    <a:pt x="20" y="35"/>
                    <a:pt x="30" y="48"/>
                    <a:pt x="41" y="58"/>
                  </a:cubicBezTo>
                  <a:lnTo>
                    <a:pt x="41" y="58"/>
                  </a:lnTo>
                  <a:cubicBezTo>
                    <a:pt x="53" y="68"/>
                    <a:pt x="66" y="77"/>
                    <a:pt x="79" y="87"/>
                  </a:cubicBezTo>
                  <a:lnTo>
                    <a:pt x="79" y="87"/>
                  </a:lnTo>
                  <a:cubicBezTo>
                    <a:pt x="105" y="103"/>
                    <a:pt x="133" y="119"/>
                    <a:pt x="164" y="124"/>
                  </a:cubicBezTo>
                  <a:lnTo>
                    <a:pt x="164" y="124"/>
                  </a:lnTo>
                  <a:cubicBezTo>
                    <a:pt x="171" y="126"/>
                    <a:pt x="178" y="123"/>
                    <a:pt x="181" y="116"/>
                  </a:cubicBezTo>
                  <a:lnTo>
                    <a:pt x="181" y="116"/>
                  </a:lnTo>
                  <a:cubicBezTo>
                    <a:pt x="184" y="110"/>
                    <a:pt x="182" y="102"/>
                    <a:pt x="175" y="98"/>
                  </a:cubicBezTo>
                  <a:lnTo>
                    <a:pt x="175" y="98"/>
                  </a:lnTo>
                  <a:cubicBezTo>
                    <a:pt x="149" y="84"/>
                    <a:pt x="122" y="74"/>
                    <a:pt x="96" y="59"/>
                  </a:cubicBezTo>
                  <a:lnTo>
                    <a:pt x="96" y="59"/>
                  </a:lnTo>
                  <a:cubicBezTo>
                    <a:pt x="84" y="52"/>
                    <a:pt x="72" y="43"/>
                    <a:pt x="59" y="35"/>
                  </a:cubicBezTo>
                  <a:lnTo>
                    <a:pt x="59" y="35"/>
                  </a:lnTo>
                  <a:cubicBezTo>
                    <a:pt x="48" y="26"/>
                    <a:pt x="35" y="19"/>
                    <a:pt x="24" y="10"/>
                  </a:cubicBezTo>
                  <a:lnTo>
                    <a:pt x="24" y="10"/>
                  </a:lnTo>
                  <a:cubicBezTo>
                    <a:pt x="15" y="0"/>
                    <a:pt x="0" y="14"/>
                    <a:pt x="9"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1" name="Google Shape;571;p30"/>
            <p:cNvSpPr/>
            <p:nvPr/>
          </p:nvSpPr>
          <p:spPr>
            <a:xfrm>
              <a:off x="125477" y="576400"/>
              <a:ext cx="141160" cy="137237"/>
            </a:xfrm>
            <a:custGeom>
              <a:avLst/>
              <a:gdLst/>
              <a:ahLst/>
              <a:cxnLst/>
              <a:rect l="l" t="t" r="r" b="b"/>
              <a:pathLst>
                <a:path w="158" h="155" extrusionOk="0">
                  <a:moveTo>
                    <a:pt x="18" y="33"/>
                  </a:moveTo>
                  <a:lnTo>
                    <a:pt x="18" y="33"/>
                  </a:lnTo>
                  <a:cubicBezTo>
                    <a:pt x="28" y="37"/>
                    <a:pt x="40" y="43"/>
                    <a:pt x="50" y="49"/>
                  </a:cubicBezTo>
                  <a:lnTo>
                    <a:pt x="50" y="49"/>
                  </a:lnTo>
                  <a:cubicBezTo>
                    <a:pt x="52" y="52"/>
                    <a:pt x="56" y="54"/>
                    <a:pt x="58" y="55"/>
                  </a:cubicBezTo>
                  <a:lnTo>
                    <a:pt x="58" y="55"/>
                  </a:lnTo>
                  <a:cubicBezTo>
                    <a:pt x="56" y="54"/>
                    <a:pt x="60" y="57"/>
                    <a:pt x="60" y="57"/>
                  </a:cubicBezTo>
                  <a:lnTo>
                    <a:pt x="60" y="57"/>
                  </a:lnTo>
                  <a:cubicBezTo>
                    <a:pt x="61" y="58"/>
                    <a:pt x="62" y="59"/>
                    <a:pt x="64" y="60"/>
                  </a:cubicBezTo>
                  <a:lnTo>
                    <a:pt x="64" y="60"/>
                  </a:lnTo>
                  <a:cubicBezTo>
                    <a:pt x="69" y="65"/>
                    <a:pt x="73" y="69"/>
                    <a:pt x="78" y="74"/>
                  </a:cubicBezTo>
                  <a:lnTo>
                    <a:pt x="78" y="74"/>
                  </a:lnTo>
                  <a:cubicBezTo>
                    <a:pt x="81" y="75"/>
                    <a:pt x="83" y="79"/>
                    <a:pt x="84" y="81"/>
                  </a:cubicBezTo>
                  <a:lnTo>
                    <a:pt x="84" y="81"/>
                  </a:lnTo>
                  <a:cubicBezTo>
                    <a:pt x="85" y="82"/>
                    <a:pt x="87" y="84"/>
                    <a:pt x="88" y="85"/>
                  </a:cubicBezTo>
                  <a:lnTo>
                    <a:pt x="88" y="85"/>
                  </a:lnTo>
                  <a:cubicBezTo>
                    <a:pt x="85" y="82"/>
                    <a:pt x="88" y="85"/>
                    <a:pt x="89" y="86"/>
                  </a:cubicBezTo>
                  <a:lnTo>
                    <a:pt x="89" y="86"/>
                  </a:lnTo>
                  <a:cubicBezTo>
                    <a:pt x="92" y="92"/>
                    <a:pt x="96" y="96"/>
                    <a:pt x="99" y="102"/>
                  </a:cubicBezTo>
                  <a:lnTo>
                    <a:pt x="99" y="102"/>
                  </a:lnTo>
                  <a:cubicBezTo>
                    <a:pt x="101" y="108"/>
                    <a:pt x="105" y="114"/>
                    <a:pt x="108" y="119"/>
                  </a:cubicBezTo>
                  <a:lnTo>
                    <a:pt x="108" y="119"/>
                  </a:lnTo>
                  <a:cubicBezTo>
                    <a:pt x="108" y="119"/>
                    <a:pt x="109" y="121"/>
                    <a:pt x="109" y="122"/>
                  </a:cubicBezTo>
                  <a:lnTo>
                    <a:pt x="109" y="122"/>
                  </a:lnTo>
                  <a:cubicBezTo>
                    <a:pt x="108" y="119"/>
                    <a:pt x="108" y="118"/>
                    <a:pt x="108" y="121"/>
                  </a:cubicBezTo>
                  <a:lnTo>
                    <a:pt x="108" y="121"/>
                  </a:lnTo>
                  <a:cubicBezTo>
                    <a:pt x="109" y="122"/>
                    <a:pt x="109" y="123"/>
                    <a:pt x="110" y="124"/>
                  </a:cubicBezTo>
                  <a:lnTo>
                    <a:pt x="110" y="124"/>
                  </a:lnTo>
                  <a:cubicBezTo>
                    <a:pt x="111" y="128"/>
                    <a:pt x="112" y="131"/>
                    <a:pt x="113" y="135"/>
                  </a:cubicBezTo>
                  <a:lnTo>
                    <a:pt x="113" y="135"/>
                  </a:lnTo>
                  <a:cubicBezTo>
                    <a:pt x="116" y="145"/>
                    <a:pt x="127" y="154"/>
                    <a:pt x="139" y="150"/>
                  </a:cubicBezTo>
                  <a:lnTo>
                    <a:pt x="139" y="150"/>
                  </a:lnTo>
                  <a:cubicBezTo>
                    <a:pt x="149" y="146"/>
                    <a:pt x="157" y="135"/>
                    <a:pt x="153" y="124"/>
                  </a:cubicBezTo>
                  <a:lnTo>
                    <a:pt x="153" y="124"/>
                  </a:lnTo>
                  <a:cubicBezTo>
                    <a:pt x="144" y="94"/>
                    <a:pt x="127" y="68"/>
                    <a:pt x="105" y="47"/>
                  </a:cubicBezTo>
                  <a:lnTo>
                    <a:pt x="105" y="47"/>
                  </a:lnTo>
                  <a:cubicBezTo>
                    <a:pt x="93" y="37"/>
                    <a:pt x="81" y="27"/>
                    <a:pt x="68" y="20"/>
                  </a:cubicBezTo>
                  <a:lnTo>
                    <a:pt x="68" y="20"/>
                  </a:lnTo>
                  <a:cubicBezTo>
                    <a:pt x="54" y="14"/>
                    <a:pt x="40" y="10"/>
                    <a:pt x="26" y="5"/>
                  </a:cubicBezTo>
                  <a:lnTo>
                    <a:pt x="26" y="5"/>
                  </a:lnTo>
                  <a:cubicBezTo>
                    <a:pt x="7" y="0"/>
                    <a:pt x="0" y="28"/>
                    <a:pt x="18" y="3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2" name="Google Shape;572;p30"/>
            <p:cNvSpPr/>
            <p:nvPr/>
          </p:nvSpPr>
          <p:spPr>
            <a:xfrm>
              <a:off x="2858482" y="890088"/>
              <a:ext cx="43131" cy="109791"/>
            </a:xfrm>
            <a:custGeom>
              <a:avLst/>
              <a:gdLst/>
              <a:ahLst/>
              <a:cxnLst/>
              <a:rect l="l" t="t" r="r" b="b"/>
              <a:pathLst>
                <a:path w="49" h="124" extrusionOk="0">
                  <a:moveTo>
                    <a:pt x="32" y="4"/>
                  </a:moveTo>
                  <a:lnTo>
                    <a:pt x="32" y="4"/>
                  </a:lnTo>
                  <a:cubicBezTo>
                    <a:pt x="28" y="11"/>
                    <a:pt x="27" y="18"/>
                    <a:pt x="25" y="26"/>
                  </a:cubicBezTo>
                  <a:lnTo>
                    <a:pt x="25" y="26"/>
                  </a:lnTo>
                  <a:cubicBezTo>
                    <a:pt x="24" y="34"/>
                    <a:pt x="21" y="42"/>
                    <a:pt x="19" y="51"/>
                  </a:cubicBezTo>
                  <a:lnTo>
                    <a:pt x="19" y="51"/>
                  </a:lnTo>
                  <a:cubicBezTo>
                    <a:pt x="15" y="68"/>
                    <a:pt x="10" y="84"/>
                    <a:pt x="5" y="100"/>
                  </a:cubicBezTo>
                  <a:lnTo>
                    <a:pt x="5" y="100"/>
                  </a:lnTo>
                  <a:cubicBezTo>
                    <a:pt x="0" y="113"/>
                    <a:pt x="22" y="123"/>
                    <a:pt x="29" y="110"/>
                  </a:cubicBezTo>
                  <a:lnTo>
                    <a:pt x="29" y="110"/>
                  </a:lnTo>
                  <a:cubicBezTo>
                    <a:pt x="34" y="102"/>
                    <a:pt x="37" y="92"/>
                    <a:pt x="41" y="83"/>
                  </a:cubicBezTo>
                  <a:lnTo>
                    <a:pt x="41" y="83"/>
                  </a:lnTo>
                  <a:cubicBezTo>
                    <a:pt x="43" y="75"/>
                    <a:pt x="46" y="66"/>
                    <a:pt x="47" y="57"/>
                  </a:cubicBezTo>
                  <a:lnTo>
                    <a:pt x="47" y="57"/>
                  </a:lnTo>
                  <a:cubicBezTo>
                    <a:pt x="48" y="47"/>
                    <a:pt x="48" y="38"/>
                    <a:pt x="48" y="28"/>
                  </a:cubicBezTo>
                  <a:lnTo>
                    <a:pt x="48" y="28"/>
                  </a:lnTo>
                  <a:cubicBezTo>
                    <a:pt x="48" y="23"/>
                    <a:pt x="47" y="19"/>
                    <a:pt x="46" y="14"/>
                  </a:cubicBezTo>
                  <a:lnTo>
                    <a:pt x="46" y="14"/>
                  </a:lnTo>
                  <a:cubicBezTo>
                    <a:pt x="45" y="10"/>
                    <a:pt x="42" y="6"/>
                    <a:pt x="40" y="3"/>
                  </a:cubicBezTo>
                  <a:lnTo>
                    <a:pt x="40" y="3"/>
                  </a:lnTo>
                  <a:cubicBezTo>
                    <a:pt x="37" y="0"/>
                    <a:pt x="35" y="1"/>
                    <a:pt x="32"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3" name="Google Shape;573;p30"/>
            <p:cNvSpPr/>
            <p:nvPr/>
          </p:nvSpPr>
          <p:spPr>
            <a:xfrm>
              <a:off x="2858482" y="921457"/>
              <a:ext cx="94106" cy="207817"/>
            </a:xfrm>
            <a:custGeom>
              <a:avLst/>
              <a:gdLst/>
              <a:ahLst/>
              <a:cxnLst/>
              <a:rect l="l" t="t" r="r" b="b"/>
              <a:pathLst>
                <a:path w="105" h="234" extrusionOk="0">
                  <a:moveTo>
                    <a:pt x="62" y="24"/>
                  </a:moveTo>
                  <a:lnTo>
                    <a:pt x="62" y="24"/>
                  </a:lnTo>
                  <a:cubicBezTo>
                    <a:pt x="67" y="56"/>
                    <a:pt x="63" y="89"/>
                    <a:pt x="52" y="120"/>
                  </a:cubicBezTo>
                  <a:lnTo>
                    <a:pt x="52" y="120"/>
                  </a:lnTo>
                  <a:cubicBezTo>
                    <a:pt x="43" y="151"/>
                    <a:pt x="29" y="181"/>
                    <a:pt x="9" y="207"/>
                  </a:cubicBezTo>
                  <a:lnTo>
                    <a:pt x="9" y="207"/>
                  </a:lnTo>
                  <a:cubicBezTo>
                    <a:pt x="0" y="218"/>
                    <a:pt x="14" y="233"/>
                    <a:pt x="26" y="223"/>
                  </a:cubicBezTo>
                  <a:lnTo>
                    <a:pt x="26" y="223"/>
                  </a:lnTo>
                  <a:cubicBezTo>
                    <a:pt x="85" y="172"/>
                    <a:pt x="104" y="93"/>
                    <a:pt x="88" y="17"/>
                  </a:cubicBezTo>
                  <a:lnTo>
                    <a:pt x="88" y="17"/>
                  </a:lnTo>
                  <a:cubicBezTo>
                    <a:pt x="83" y="0"/>
                    <a:pt x="58" y="7"/>
                    <a:pt x="62"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4" name="Google Shape;574;p30"/>
            <p:cNvSpPr/>
            <p:nvPr/>
          </p:nvSpPr>
          <p:spPr>
            <a:xfrm>
              <a:off x="3960308" y="909695"/>
              <a:ext cx="145079" cy="82342"/>
            </a:xfrm>
            <a:custGeom>
              <a:avLst/>
              <a:gdLst/>
              <a:ahLst/>
              <a:cxnLst/>
              <a:rect l="l" t="t" r="r" b="b"/>
              <a:pathLst>
                <a:path w="163" h="93" extrusionOk="0">
                  <a:moveTo>
                    <a:pt x="26" y="88"/>
                  </a:moveTo>
                  <a:lnTo>
                    <a:pt x="26" y="88"/>
                  </a:lnTo>
                  <a:cubicBezTo>
                    <a:pt x="48" y="83"/>
                    <a:pt x="71" y="75"/>
                    <a:pt x="92" y="68"/>
                  </a:cubicBezTo>
                  <a:lnTo>
                    <a:pt x="92" y="68"/>
                  </a:lnTo>
                  <a:cubicBezTo>
                    <a:pt x="114" y="58"/>
                    <a:pt x="134" y="47"/>
                    <a:pt x="152" y="33"/>
                  </a:cubicBezTo>
                  <a:lnTo>
                    <a:pt x="152" y="33"/>
                  </a:lnTo>
                  <a:cubicBezTo>
                    <a:pt x="159" y="27"/>
                    <a:pt x="162" y="19"/>
                    <a:pt x="158" y="10"/>
                  </a:cubicBezTo>
                  <a:lnTo>
                    <a:pt x="158" y="10"/>
                  </a:lnTo>
                  <a:cubicBezTo>
                    <a:pt x="153" y="2"/>
                    <a:pt x="144" y="0"/>
                    <a:pt x="136" y="4"/>
                  </a:cubicBezTo>
                  <a:lnTo>
                    <a:pt x="136" y="4"/>
                  </a:lnTo>
                  <a:cubicBezTo>
                    <a:pt x="117" y="15"/>
                    <a:pt x="97" y="24"/>
                    <a:pt x="77" y="35"/>
                  </a:cubicBezTo>
                  <a:lnTo>
                    <a:pt x="77" y="35"/>
                  </a:lnTo>
                  <a:cubicBezTo>
                    <a:pt x="57" y="44"/>
                    <a:pt x="39" y="52"/>
                    <a:pt x="18" y="60"/>
                  </a:cubicBezTo>
                  <a:lnTo>
                    <a:pt x="18" y="60"/>
                  </a:lnTo>
                  <a:cubicBezTo>
                    <a:pt x="0" y="65"/>
                    <a:pt x="7" y="92"/>
                    <a:pt x="26" y="8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5" name="Google Shape;575;p30"/>
            <p:cNvSpPr/>
            <p:nvPr/>
          </p:nvSpPr>
          <p:spPr>
            <a:xfrm>
              <a:off x="4066179" y="921457"/>
              <a:ext cx="117633" cy="82342"/>
            </a:xfrm>
            <a:custGeom>
              <a:avLst/>
              <a:gdLst/>
              <a:ahLst/>
              <a:cxnLst/>
              <a:rect l="l" t="t" r="r" b="b"/>
              <a:pathLst>
                <a:path w="131" h="94" extrusionOk="0">
                  <a:moveTo>
                    <a:pt x="10" y="84"/>
                  </a:moveTo>
                  <a:lnTo>
                    <a:pt x="10" y="84"/>
                  </a:lnTo>
                  <a:lnTo>
                    <a:pt x="11" y="84"/>
                  </a:lnTo>
                  <a:lnTo>
                    <a:pt x="11" y="84"/>
                  </a:lnTo>
                  <a:cubicBezTo>
                    <a:pt x="10" y="84"/>
                    <a:pt x="8" y="83"/>
                    <a:pt x="7" y="83"/>
                  </a:cubicBezTo>
                  <a:lnTo>
                    <a:pt x="7" y="83"/>
                  </a:lnTo>
                  <a:cubicBezTo>
                    <a:pt x="15" y="93"/>
                    <a:pt x="31" y="81"/>
                    <a:pt x="39" y="77"/>
                  </a:cubicBezTo>
                  <a:lnTo>
                    <a:pt x="39" y="77"/>
                  </a:lnTo>
                  <a:cubicBezTo>
                    <a:pt x="48" y="73"/>
                    <a:pt x="58" y="69"/>
                    <a:pt x="66" y="63"/>
                  </a:cubicBezTo>
                  <a:lnTo>
                    <a:pt x="66" y="63"/>
                  </a:lnTo>
                  <a:cubicBezTo>
                    <a:pt x="85" y="54"/>
                    <a:pt x="103" y="42"/>
                    <a:pt x="120" y="31"/>
                  </a:cubicBezTo>
                  <a:lnTo>
                    <a:pt x="120" y="31"/>
                  </a:lnTo>
                  <a:cubicBezTo>
                    <a:pt x="128" y="26"/>
                    <a:pt x="130" y="18"/>
                    <a:pt x="125" y="9"/>
                  </a:cubicBezTo>
                  <a:lnTo>
                    <a:pt x="125" y="9"/>
                  </a:lnTo>
                  <a:cubicBezTo>
                    <a:pt x="121" y="3"/>
                    <a:pt x="112" y="0"/>
                    <a:pt x="105" y="5"/>
                  </a:cubicBezTo>
                  <a:lnTo>
                    <a:pt x="105" y="5"/>
                  </a:lnTo>
                  <a:cubicBezTo>
                    <a:pt x="87" y="14"/>
                    <a:pt x="68" y="25"/>
                    <a:pt x="50" y="36"/>
                  </a:cubicBezTo>
                  <a:lnTo>
                    <a:pt x="50" y="36"/>
                  </a:lnTo>
                  <a:cubicBezTo>
                    <a:pt x="41" y="42"/>
                    <a:pt x="33" y="48"/>
                    <a:pt x="25" y="54"/>
                  </a:cubicBezTo>
                  <a:lnTo>
                    <a:pt x="25" y="54"/>
                  </a:lnTo>
                  <a:cubicBezTo>
                    <a:pt x="18" y="59"/>
                    <a:pt x="0" y="68"/>
                    <a:pt x="5" y="79"/>
                  </a:cubicBezTo>
                  <a:lnTo>
                    <a:pt x="5" y="79"/>
                  </a:lnTo>
                  <a:cubicBezTo>
                    <a:pt x="5" y="78"/>
                    <a:pt x="6" y="77"/>
                    <a:pt x="6" y="75"/>
                  </a:cubicBezTo>
                  <a:lnTo>
                    <a:pt x="6" y="75"/>
                  </a:lnTo>
                  <a:cubicBezTo>
                    <a:pt x="6" y="76"/>
                    <a:pt x="5" y="76"/>
                    <a:pt x="5" y="77"/>
                  </a:cubicBezTo>
                  <a:lnTo>
                    <a:pt x="5" y="77"/>
                  </a:lnTo>
                  <a:cubicBezTo>
                    <a:pt x="2" y="79"/>
                    <a:pt x="5" y="84"/>
                    <a:pt x="10" y="8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6" name="Google Shape;576;p30"/>
            <p:cNvSpPr/>
            <p:nvPr/>
          </p:nvSpPr>
          <p:spPr>
            <a:xfrm>
              <a:off x="7759850" y="599927"/>
              <a:ext cx="1035171" cy="1195938"/>
            </a:xfrm>
            <a:custGeom>
              <a:avLst/>
              <a:gdLst/>
              <a:ahLst/>
              <a:cxnLst/>
              <a:rect l="l" t="t" r="r" b="b"/>
              <a:pathLst>
                <a:path w="1162" h="1343" extrusionOk="0">
                  <a:moveTo>
                    <a:pt x="0" y="12"/>
                  </a:moveTo>
                  <a:lnTo>
                    <a:pt x="0" y="12"/>
                  </a:lnTo>
                  <a:cubicBezTo>
                    <a:pt x="0" y="222"/>
                    <a:pt x="88" y="1245"/>
                    <a:pt x="1161" y="1342"/>
                  </a:cubicBezTo>
                  <a:lnTo>
                    <a:pt x="1134" y="1140"/>
                  </a:lnTo>
                  <a:lnTo>
                    <a:pt x="1134" y="1140"/>
                  </a:lnTo>
                  <a:cubicBezTo>
                    <a:pt x="1134" y="1140"/>
                    <a:pt x="525" y="1146"/>
                    <a:pt x="290" y="697"/>
                  </a:cubicBezTo>
                  <a:lnTo>
                    <a:pt x="290" y="697"/>
                  </a:lnTo>
                  <a:cubicBezTo>
                    <a:pt x="54" y="248"/>
                    <a:pt x="110" y="0"/>
                    <a:pt x="110" y="0"/>
                  </a:cubicBezTo>
                  <a:lnTo>
                    <a:pt x="0" y="1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7" name="Google Shape;577;p30"/>
            <p:cNvSpPr/>
            <p:nvPr/>
          </p:nvSpPr>
          <p:spPr>
            <a:xfrm>
              <a:off x="1043014" y="494059"/>
              <a:ext cx="905773" cy="1066533"/>
            </a:xfrm>
            <a:custGeom>
              <a:avLst/>
              <a:gdLst/>
              <a:ahLst/>
              <a:cxnLst/>
              <a:rect l="l" t="t" r="r" b="b"/>
              <a:pathLst>
                <a:path w="1020" h="1200" extrusionOk="0">
                  <a:moveTo>
                    <a:pt x="28" y="925"/>
                  </a:moveTo>
                  <a:lnTo>
                    <a:pt x="28" y="925"/>
                  </a:lnTo>
                  <a:cubicBezTo>
                    <a:pt x="267" y="859"/>
                    <a:pt x="771" y="390"/>
                    <a:pt x="932" y="0"/>
                  </a:cubicBezTo>
                  <a:lnTo>
                    <a:pt x="1019" y="25"/>
                  </a:lnTo>
                  <a:lnTo>
                    <a:pt x="1019" y="25"/>
                  </a:lnTo>
                  <a:cubicBezTo>
                    <a:pt x="1019" y="25"/>
                    <a:pt x="726" y="830"/>
                    <a:pt x="0" y="1199"/>
                  </a:cubicBezTo>
                  <a:lnTo>
                    <a:pt x="28" y="92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8" name="Google Shape;578;p30"/>
            <p:cNvSpPr/>
            <p:nvPr/>
          </p:nvSpPr>
          <p:spPr>
            <a:xfrm>
              <a:off x="1403755" y="890088"/>
              <a:ext cx="748927" cy="380344"/>
            </a:xfrm>
            <a:custGeom>
              <a:avLst/>
              <a:gdLst/>
              <a:ahLst/>
              <a:cxnLst/>
              <a:rect l="l" t="t" r="r" b="b"/>
              <a:pathLst>
                <a:path w="841" h="427" extrusionOk="0">
                  <a:moveTo>
                    <a:pt x="0" y="426"/>
                  </a:moveTo>
                  <a:lnTo>
                    <a:pt x="0" y="426"/>
                  </a:lnTo>
                  <a:cubicBezTo>
                    <a:pt x="269" y="397"/>
                    <a:pt x="594" y="310"/>
                    <a:pt x="840" y="54"/>
                  </a:cubicBezTo>
                  <a:lnTo>
                    <a:pt x="762" y="0"/>
                  </a:lnTo>
                  <a:lnTo>
                    <a:pt x="762" y="0"/>
                  </a:lnTo>
                  <a:cubicBezTo>
                    <a:pt x="762" y="0"/>
                    <a:pt x="610" y="253"/>
                    <a:pt x="103" y="249"/>
                  </a:cubicBezTo>
                  <a:lnTo>
                    <a:pt x="0" y="42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9" name="Google Shape;579;p30"/>
            <p:cNvSpPr/>
            <p:nvPr/>
          </p:nvSpPr>
          <p:spPr>
            <a:xfrm>
              <a:off x="7999036" y="646980"/>
              <a:ext cx="364660" cy="713640"/>
            </a:xfrm>
            <a:custGeom>
              <a:avLst/>
              <a:gdLst/>
              <a:ahLst/>
              <a:cxnLst/>
              <a:rect l="l" t="t" r="r" b="b"/>
              <a:pathLst>
                <a:path w="409" h="804" extrusionOk="0">
                  <a:moveTo>
                    <a:pt x="0" y="702"/>
                  </a:moveTo>
                  <a:lnTo>
                    <a:pt x="0" y="702"/>
                  </a:lnTo>
                  <a:cubicBezTo>
                    <a:pt x="125" y="635"/>
                    <a:pt x="286" y="492"/>
                    <a:pt x="320" y="37"/>
                  </a:cubicBezTo>
                  <a:lnTo>
                    <a:pt x="385" y="0"/>
                  </a:lnTo>
                  <a:lnTo>
                    <a:pt x="385" y="0"/>
                  </a:lnTo>
                  <a:cubicBezTo>
                    <a:pt x="385" y="0"/>
                    <a:pt x="408" y="556"/>
                    <a:pt x="63" y="803"/>
                  </a:cubicBezTo>
                  <a:lnTo>
                    <a:pt x="0" y="70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0" name="Google Shape;580;p30"/>
            <p:cNvSpPr/>
            <p:nvPr/>
          </p:nvSpPr>
          <p:spPr>
            <a:xfrm>
              <a:off x="0" y="-58188"/>
              <a:ext cx="9143997" cy="1441709"/>
            </a:xfrm>
            <a:custGeom>
              <a:avLst/>
              <a:gdLst/>
              <a:ahLst/>
              <a:cxnLst/>
              <a:rect l="l" t="t" r="r" b="b"/>
              <a:pathLst>
                <a:path w="10209" h="1608" extrusionOk="0">
                  <a:moveTo>
                    <a:pt x="0" y="627"/>
                  </a:moveTo>
                  <a:lnTo>
                    <a:pt x="0" y="627"/>
                  </a:lnTo>
                  <a:cubicBezTo>
                    <a:pt x="440" y="380"/>
                    <a:pt x="418" y="937"/>
                    <a:pt x="891" y="978"/>
                  </a:cubicBezTo>
                  <a:lnTo>
                    <a:pt x="891" y="978"/>
                  </a:lnTo>
                  <a:cubicBezTo>
                    <a:pt x="1365" y="1018"/>
                    <a:pt x="2150" y="198"/>
                    <a:pt x="2812" y="682"/>
                  </a:cubicBezTo>
                  <a:lnTo>
                    <a:pt x="2812" y="682"/>
                  </a:lnTo>
                  <a:cubicBezTo>
                    <a:pt x="3473" y="1164"/>
                    <a:pt x="4134" y="1187"/>
                    <a:pt x="4740" y="762"/>
                  </a:cubicBezTo>
                  <a:lnTo>
                    <a:pt x="4740" y="762"/>
                  </a:lnTo>
                  <a:cubicBezTo>
                    <a:pt x="5346" y="338"/>
                    <a:pt x="6317" y="1607"/>
                    <a:pt x="7511" y="1193"/>
                  </a:cubicBezTo>
                  <a:lnTo>
                    <a:pt x="7511" y="1193"/>
                  </a:lnTo>
                  <a:cubicBezTo>
                    <a:pt x="8142" y="974"/>
                    <a:pt x="8211" y="375"/>
                    <a:pt x="8838" y="425"/>
                  </a:cubicBezTo>
                  <a:lnTo>
                    <a:pt x="8838" y="425"/>
                  </a:lnTo>
                  <a:cubicBezTo>
                    <a:pt x="9467" y="474"/>
                    <a:pt x="9774" y="969"/>
                    <a:pt x="10208" y="860"/>
                  </a:cubicBezTo>
                  <a:lnTo>
                    <a:pt x="10207" y="0"/>
                  </a:lnTo>
                  <a:lnTo>
                    <a:pt x="0" y="0"/>
                  </a:lnTo>
                  <a:lnTo>
                    <a:pt x="0" y="627"/>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581" name="Google Shape;581;p30"/>
          <p:cNvSpPr/>
          <p:nvPr/>
        </p:nvSpPr>
        <p:spPr>
          <a:xfrm>
            <a:off x="0" y="3946636"/>
            <a:ext cx="9144000" cy="119684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2" name="Google Shape;582;p30"/>
          <p:cNvSpPr txBox="1">
            <a:spLocks noGrp="1"/>
          </p:cNvSpPr>
          <p:nvPr>
            <p:ph type="subTitle" idx="1"/>
          </p:nvPr>
        </p:nvSpPr>
        <p:spPr>
          <a:xfrm>
            <a:off x="1888500" y="3122887"/>
            <a:ext cx="5367000" cy="10460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Stress in words ending in –ese and –ee</a:t>
            </a:r>
          </a:p>
          <a:p>
            <a:pPr marL="0" lvl="0" indent="0" algn="ctr" rtl="0">
              <a:spcBef>
                <a:spcPts val="0"/>
              </a:spcBef>
              <a:spcAft>
                <a:spcPts val="0"/>
              </a:spcAft>
              <a:buNone/>
            </a:pPr>
            <a:r>
              <a:rPr lang="vi-VN" dirty="0"/>
              <a:t>Sentence stress</a:t>
            </a:r>
          </a:p>
          <a:p>
            <a:pPr marL="0" lvl="0" indent="0" algn="ctr" rtl="0">
              <a:spcBef>
                <a:spcPts val="0"/>
              </a:spcBef>
              <a:spcAft>
                <a:spcPts val="0"/>
              </a:spcAft>
              <a:buNone/>
            </a:pPr>
            <a:r>
              <a:rPr lang="vi-VN" dirty="0"/>
              <a:t>Intonation for making lists</a:t>
            </a:r>
            <a:endParaRPr dirty="0"/>
          </a:p>
        </p:txBody>
      </p:sp>
      <p:sp>
        <p:nvSpPr>
          <p:cNvPr id="583" name="Google Shape;583;p30"/>
          <p:cNvSpPr txBox="1">
            <a:spLocks noGrp="1"/>
          </p:cNvSpPr>
          <p:nvPr>
            <p:ph type="title"/>
          </p:nvPr>
        </p:nvSpPr>
        <p:spPr>
          <a:xfrm>
            <a:off x="1888500" y="2429588"/>
            <a:ext cx="5367000" cy="69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Pronuciation</a:t>
            </a:r>
            <a:endParaRPr dirty="0"/>
          </a:p>
        </p:txBody>
      </p:sp>
      <p:sp>
        <p:nvSpPr>
          <p:cNvPr id="584" name="Google Shape;584;p30"/>
          <p:cNvSpPr txBox="1">
            <a:spLocks noGrp="1"/>
          </p:cNvSpPr>
          <p:nvPr>
            <p:ph type="title" idx="2"/>
          </p:nvPr>
        </p:nvSpPr>
        <p:spPr>
          <a:xfrm>
            <a:off x="3925875" y="995750"/>
            <a:ext cx="1268400" cy="12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585" name="Google Shape;585;p30"/>
          <p:cNvGrpSpPr/>
          <p:nvPr/>
        </p:nvGrpSpPr>
        <p:grpSpPr>
          <a:xfrm>
            <a:off x="6978575" y="2390380"/>
            <a:ext cx="2125663" cy="2755898"/>
            <a:chOff x="6978575" y="2390380"/>
            <a:chExt cx="2125663" cy="2755898"/>
          </a:xfrm>
        </p:grpSpPr>
        <p:sp>
          <p:nvSpPr>
            <p:cNvPr id="586" name="Google Shape;586;p30"/>
            <p:cNvSpPr/>
            <p:nvPr/>
          </p:nvSpPr>
          <p:spPr>
            <a:xfrm>
              <a:off x="7705650" y="3303192"/>
              <a:ext cx="1063623" cy="1104900"/>
            </a:xfrm>
            <a:custGeom>
              <a:avLst/>
              <a:gdLst/>
              <a:ahLst/>
              <a:cxnLst/>
              <a:rect l="l" t="t" r="r" b="b"/>
              <a:pathLst>
                <a:path w="2955" h="3071" extrusionOk="0">
                  <a:moveTo>
                    <a:pt x="2320" y="2982"/>
                  </a:moveTo>
                  <a:lnTo>
                    <a:pt x="635" y="3055"/>
                  </a:lnTo>
                  <a:lnTo>
                    <a:pt x="635" y="3055"/>
                  </a:lnTo>
                  <a:cubicBezTo>
                    <a:pt x="291" y="3070"/>
                    <a:pt x="4" y="2763"/>
                    <a:pt x="3" y="2381"/>
                  </a:cubicBezTo>
                  <a:lnTo>
                    <a:pt x="1" y="639"/>
                  </a:lnTo>
                  <a:lnTo>
                    <a:pt x="1" y="639"/>
                  </a:lnTo>
                  <a:cubicBezTo>
                    <a:pt x="0" y="337"/>
                    <a:pt x="213" y="89"/>
                    <a:pt x="484" y="79"/>
                  </a:cubicBezTo>
                  <a:lnTo>
                    <a:pt x="2020" y="12"/>
                  </a:lnTo>
                  <a:lnTo>
                    <a:pt x="2020" y="12"/>
                  </a:lnTo>
                  <a:cubicBezTo>
                    <a:pt x="2297" y="0"/>
                    <a:pt x="2541" y="217"/>
                    <a:pt x="2593" y="519"/>
                  </a:cubicBezTo>
                  <a:lnTo>
                    <a:pt x="2714" y="1217"/>
                  </a:lnTo>
                  <a:lnTo>
                    <a:pt x="2884" y="2192"/>
                  </a:lnTo>
                  <a:lnTo>
                    <a:pt x="2884" y="2192"/>
                  </a:lnTo>
                  <a:cubicBezTo>
                    <a:pt x="2954" y="2594"/>
                    <a:pt x="2687" y="2967"/>
                    <a:pt x="2320" y="298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7" name="Google Shape;587;p30"/>
            <p:cNvSpPr/>
            <p:nvPr/>
          </p:nvSpPr>
          <p:spPr>
            <a:xfrm>
              <a:off x="8486700" y="3565130"/>
              <a:ext cx="227012" cy="257175"/>
            </a:xfrm>
            <a:custGeom>
              <a:avLst/>
              <a:gdLst/>
              <a:ahLst/>
              <a:cxnLst/>
              <a:rect l="l" t="t" r="r" b="b"/>
              <a:pathLst>
                <a:path w="631" h="716" extrusionOk="0">
                  <a:moveTo>
                    <a:pt x="205" y="12"/>
                  </a:moveTo>
                  <a:lnTo>
                    <a:pt x="366" y="5"/>
                  </a:lnTo>
                  <a:lnTo>
                    <a:pt x="366" y="5"/>
                  </a:lnTo>
                  <a:cubicBezTo>
                    <a:pt x="480" y="0"/>
                    <a:pt x="578" y="84"/>
                    <a:pt x="587" y="197"/>
                  </a:cubicBezTo>
                  <a:lnTo>
                    <a:pt x="630" y="689"/>
                  </a:lnTo>
                  <a:lnTo>
                    <a:pt x="0" y="715"/>
                  </a:lnTo>
                  <a:lnTo>
                    <a:pt x="0" y="222"/>
                  </a:lnTo>
                  <a:lnTo>
                    <a:pt x="0" y="222"/>
                  </a:lnTo>
                  <a:cubicBezTo>
                    <a:pt x="0" y="110"/>
                    <a:pt x="91" y="17"/>
                    <a:pt x="205" y="1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8" name="Google Shape;588;p30"/>
            <p:cNvSpPr/>
            <p:nvPr/>
          </p:nvSpPr>
          <p:spPr>
            <a:xfrm>
              <a:off x="8551787" y="3506392"/>
              <a:ext cx="73025" cy="96837"/>
            </a:xfrm>
            <a:custGeom>
              <a:avLst/>
              <a:gdLst/>
              <a:ahLst/>
              <a:cxnLst/>
              <a:rect l="l" t="t" r="r" b="b"/>
              <a:pathLst>
                <a:path w="203" h="268" extrusionOk="0">
                  <a:moveTo>
                    <a:pt x="0" y="8"/>
                  </a:moveTo>
                  <a:lnTo>
                    <a:pt x="192" y="0"/>
                  </a:lnTo>
                  <a:lnTo>
                    <a:pt x="202" y="259"/>
                  </a:lnTo>
                  <a:lnTo>
                    <a:pt x="10" y="267"/>
                  </a:lnTo>
                  <a:lnTo>
                    <a:pt x="0" y="8"/>
                  </a:lnTo>
                </a:path>
              </a:pathLst>
            </a:custGeom>
            <a:solidFill>
              <a:srgbClr val="9A8C5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9" name="Google Shape;589;p30"/>
            <p:cNvSpPr/>
            <p:nvPr/>
          </p:nvSpPr>
          <p:spPr>
            <a:xfrm>
              <a:off x="8540675" y="3498455"/>
              <a:ext cx="95250" cy="58737"/>
            </a:xfrm>
            <a:custGeom>
              <a:avLst/>
              <a:gdLst/>
              <a:ahLst/>
              <a:cxnLst/>
              <a:rect l="l" t="t" r="r" b="b"/>
              <a:pathLst>
                <a:path w="266" h="161" extrusionOk="0">
                  <a:moveTo>
                    <a:pt x="56" y="7"/>
                  </a:moveTo>
                  <a:lnTo>
                    <a:pt x="201" y="1"/>
                  </a:lnTo>
                  <a:lnTo>
                    <a:pt x="201" y="1"/>
                  </a:lnTo>
                  <a:cubicBezTo>
                    <a:pt x="232" y="0"/>
                    <a:pt x="259" y="24"/>
                    <a:pt x="261" y="56"/>
                  </a:cubicBezTo>
                  <a:lnTo>
                    <a:pt x="265" y="148"/>
                  </a:lnTo>
                  <a:lnTo>
                    <a:pt x="5" y="160"/>
                  </a:lnTo>
                  <a:lnTo>
                    <a:pt x="1" y="67"/>
                  </a:lnTo>
                  <a:lnTo>
                    <a:pt x="1" y="67"/>
                  </a:lnTo>
                  <a:cubicBezTo>
                    <a:pt x="0" y="35"/>
                    <a:pt x="24" y="8"/>
                    <a:pt x="56" y="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0" name="Google Shape;590;p30"/>
            <p:cNvSpPr/>
            <p:nvPr/>
          </p:nvSpPr>
          <p:spPr>
            <a:xfrm>
              <a:off x="8464475" y="3800080"/>
              <a:ext cx="325437" cy="577848"/>
            </a:xfrm>
            <a:custGeom>
              <a:avLst/>
              <a:gdLst/>
              <a:ahLst/>
              <a:cxnLst/>
              <a:rect l="l" t="t" r="r" b="b"/>
              <a:pathLst>
                <a:path w="906" h="1605" extrusionOk="0">
                  <a:moveTo>
                    <a:pt x="321" y="1597"/>
                  </a:moveTo>
                  <a:lnTo>
                    <a:pt x="620" y="1584"/>
                  </a:lnTo>
                  <a:lnTo>
                    <a:pt x="620" y="1584"/>
                  </a:lnTo>
                  <a:cubicBezTo>
                    <a:pt x="784" y="1577"/>
                    <a:pt x="905" y="1437"/>
                    <a:pt x="884" y="1282"/>
                  </a:cubicBezTo>
                  <a:lnTo>
                    <a:pt x="745" y="0"/>
                  </a:lnTo>
                  <a:lnTo>
                    <a:pt x="0" y="31"/>
                  </a:lnTo>
                  <a:lnTo>
                    <a:pt x="58" y="1364"/>
                  </a:lnTo>
                  <a:lnTo>
                    <a:pt x="58" y="1364"/>
                  </a:lnTo>
                  <a:cubicBezTo>
                    <a:pt x="64" y="1499"/>
                    <a:pt x="181" y="1604"/>
                    <a:pt x="321" y="159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1" name="Google Shape;591;p30"/>
            <p:cNvSpPr/>
            <p:nvPr/>
          </p:nvSpPr>
          <p:spPr>
            <a:xfrm>
              <a:off x="7524675" y="2988867"/>
              <a:ext cx="1363661" cy="404811"/>
            </a:xfrm>
            <a:custGeom>
              <a:avLst/>
              <a:gdLst/>
              <a:ahLst/>
              <a:cxnLst/>
              <a:rect l="l" t="t" r="r" b="b"/>
              <a:pathLst>
                <a:path w="3790" h="1123" extrusionOk="0">
                  <a:moveTo>
                    <a:pt x="3205" y="14"/>
                  </a:moveTo>
                  <a:lnTo>
                    <a:pt x="542" y="127"/>
                  </a:lnTo>
                  <a:lnTo>
                    <a:pt x="542" y="127"/>
                  </a:lnTo>
                  <a:cubicBezTo>
                    <a:pt x="238" y="141"/>
                    <a:pt x="0" y="371"/>
                    <a:pt x="12" y="641"/>
                  </a:cubicBezTo>
                  <a:lnTo>
                    <a:pt x="12" y="641"/>
                  </a:lnTo>
                  <a:lnTo>
                    <a:pt x="12" y="641"/>
                  </a:lnTo>
                  <a:cubicBezTo>
                    <a:pt x="23" y="913"/>
                    <a:pt x="280" y="1122"/>
                    <a:pt x="584" y="1109"/>
                  </a:cubicBezTo>
                  <a:lnTo>
                    <a:pt x="3247" y="995"/>
                  </a:lnTo>
                  <a:lnTo>
                    <a:pt x="3247" y="995"/>
                  </a:lnTo>
                  <a:cubicBezTo>
                    <a:pt x="3551" y="982"/>
                    <a:pt x="3789" y="752"/>
                    <a:pt x="3777" y="480"/>
                  </a:cubicBezTo>
                  <a:lnTo>
                    <a:pt x="3777" y="480"/>
                  </a:lnTo>
                  <a:lnTo>
                    <a:pt x="3777" y="480"/>
                  </a:lnTo>
                  <a:cubicBezTo>
                    <a:pt x="3766" y="210"/>
                    <a:pt x="3509" y="0"/>
                    <a:pt x="3205" y="1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2" name="Google Shape;592;p30"/>
            <p:cNvSpPr/>
            <p:nvPr/>
          </p:nvSpPr>
          <p:spPr>
            <a:xfrm>
              <a:off x="8480350" y="2988867"/>
              <a:ext cx="406399" cy="363538"/>
            </a:xfrm>
            <a:custGeom>
              <a:avLst/>
              <a:gdLst/>
              <a:ahLst/>
              <a:cxnLst/>
              <a:rect l="l" t="t" r="r" b="b"/>
              <a:pathLst>
                <a:path w="1128" h="1008" extrusionOk="0">
                  <a:moveTo>
                    <a:pt x="1116" y="479"/>
                  </a:moveTo>
                  <a:lnTo>
                    <a:pt x="1116" y="479"/>
                  </a:lnTo>
                  <a:cubicBezTo>
                    <a:pt x="1127" y="751"/>
                    <a:pt x="889" y="981"/>
                    <a:pt x="585" y="994"/>
                  </a:cubicBezTo>
                  <a:lnTo>
                    <a:pt x="585" y="994"/>
                  </a:lnTo>
                  <a:cubicBezTo>
                    <a:pt x="280" y="1007"/>
                    <a:pt x="23" y="798"/>
                    <a:pt x="12" y="527"/>
                  </a:cubicBezTo>
                  <a:lnTo>
                    <a:pt x="12" y="527"/>
                  </a:lnTo>
                  <a:cubicBezTo>
                    <a:pt x="0" y="256"/>
                    <a:pt x="238" y="26"/>
                    <a:pt x="543" y="13"/>
                  </a:cubicBezTo>
                  <a:lnTo>
                    <a:pt x="543" y="13"/>
                  </a:lnTo>
                  <a:cubicBezTo>
                    <a:pt x="847" y="0"/>
                    <a:pt x="1104" y="209"/>
                    <a:pt x="1116" y="4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3" name="Google Shape;593;p30"/>
            <p:cNvSpPr/>
            <p:nvPr/>
          </p:nvSpPr>
          <p:spPr>
            <a:xfrm>
              <a:off x="8505750" y="3011092"/>
              <a:ext cx="357186" cy="319087"/>
            </a:xfrm>
            <a:custGeom>
              <a:avLst/>
              <a:gdLst/>
              <a:ahLst/>
              <a:cxnLst/>
              <a:rect l="l" t="t" r="r" b="b"/>
              <a:pathLst>
                <a:path w="991" h="885" extrusionOk="0">
                  <a:moveTo>
                    <a:pt x="979" y="421"/>
                  </a:moveTo>
                  <a:lnTo>
                    <a:pt x="979" y="421"/>
                  </a:lnTo>
                  <a:cubicBezTo>
                    <a:pt x="969" y="183"/>
                    <a:pt x="743" y="0"/>
                    <a:pt x="476" y="11"/>
                  </a:cubicBezTo>
                  <a:lnTo>
                    <a:pt x="476" y="11"/>
                  </a:lnTo>
                  <a:cubicBezTo>
                    <a:pt x="209" y="22"/>
                    <a:pt x="0" y="225"/>
                    <a:pt x="11" y="462"/>
                  </a:cubicBezTo>
                  <a:lnTo>
                    <a:pt x="11" y="462"/>
                  </a:lnTo>
                  <a:cubicBezTo>
                    <a:pt x="20" y="700"/>
                    <a:pt x="245" y="884"/>
                    <a:pt x="512" y="872"/>
                  </a:cubicBezTo>
                  <a:lnTo>
                    <a:pt x="512" y="872"/>
                  </a:lnTo>
                  <a:cubicBezTo>
                    <a:pt x="781" y="861"/>
                    <a:pt x="990" y="659"/>
                    <a:pt x="979" y="4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4" name="Google Shape;594;p30"/>
            <p:cNvSpPr/>
            <p:nvPr/>
          </p:nvSpPr>
          <p:spPr>
            <a:xfrm>
              <a:off x="8531150" y="3034905"/>
              <a:ext cx="306387" cy="273051"/>
            </a:xfrm>
            <a:custGeom>
              <a:avLst/>
              <a:gdLst/>
              <a:ahLst/>
              <a:cxnLst/>
              <a:rect l="l" t="t" r="r" b="b"/>
              <a:pathLst>
                <a:path w="849" h="758" extrusionOk="0">
                  <a:moveTo>
                    <a:pt x="840" y="360"/>
                  </a:moveTo>
                  <a:lnTo>
                    <a:pt x="840" y="360"/>
                  </a:lnTo>
                  <a:cubicBezTo>
                    <a:pt x="831" y="156"/>
                    <a:pt x="638" y="0"/>
                    <a:pt x="409" y="9"/>
                  </a:cubicBezTo>
                  <a:lnTo>
                    <a:pt x="409" y="9"/>
                  </a:lnTo>
                  <a:cubicBezTo>
                    <a:pt x="179" y="18"/>
                    <a:pt x="0" y="192"/>
                    <a:pt x="10" y="396"/>
                  </a:cubicBezTo>
                  <a:lnTo>
                    <a:pt x="10" y="396"/>
                  </a:lnTo>
                  <a:cubicBezTo>
                    <a:pt x="18" y="601"/>
                    <a:pt x="211" y="757"/>
                    <a:pt x="440" y="747"/>
                  </a:cubicBezTo>
                  <a:lnTo>
                    <a:pt x="440" y="747"/>
                  </a:lnTo>
                  <a:cubicBezTo>
                    <a:pt x="670" y="738"/>
                    <a:pt x="848" y="564"/>
                    <a:pt x="840" y="36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5" name="Google Shape;595;p30"/>
            <p:cNvSpPr/>
            <p:nvPr/>
          </p:nvSpPr>
          <p:spPr>
            <a:xfrm>
              <a:off x="7578650" y="3028555"/>
              <a:ext cx="296862" cy="361951"/>
            </a:xfrm>
            <a:custGeom>
              <a:avLst/>
              <a:gdLst/>
              <a:ahLst/>
              <a:cxnLst/>
              <a:rect l="l" t="t" r="r" b="b"/>
              <a:pathLst>
                <a:path w="824" h="1005" extrusionOk="0">
                  <a:moveTo>
                    <a:pt x="251" y="514"/>
                  </a:moveTo>
                  <a:lnTo>
                    <a:pt x="251" y="514"/>
                  </a:lnTo>
                  <a:cubicBezTo>
                    <a:pt x="239" y="243"/>
                    <a:pt x="477" y="12"/>
                    <a:pt x="781" y="0"/>
                  </a:cubicBezTo>
                  <a:lnTo>
                    <a:pt x="542" y="10"/>
                  </a:lnTo>
                  <a:lnTo>
                    <a:pt x="542" y="10"/>
                  </a:lnTo>
                  <a:cubicBezTo>
                    <a:pt x="238" y="23"/>
                    <a:pt x="0" y="253"/>
                    <a:pt x="11" y="524"/>
                  </a:cubicBezTo>
                  <a:lnTo>
                    <a:pt x="11" y="524"/>
                  </a:lnTo>
                  <a:cubicBezTo>
                    <a:pt x="23" y="796"/>
                    <a:pt x="280" y="1004"/>
                    <a:pt x="584" y="991"/>
                  </a:cubicBezTo>
                  <a:lnTo>
                    <a:pt x="823" y="982"/>
                  </a:lnTo>
                  <a:lnTo>
                    <a:pt x="823" y="982"/>
                  </a:lnTo>
                  <a:cubicBezTo>
                    <a:pt x="519" y="994"/>
                    <a:pt x="262" y="785"/>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6" name="Google Shape;596;p30"/>
            <p:cNvSpPr/>
            <p:nvPr/>
          </p:nvSpPr>
          <p:spPr>
            <a:xfrm>
              <a:off x="8204125" y="3001567"/>
              <a:ext cx="296862" cy="361951"/>
            </a:xfrm>
            <a:custGeom>
              <a:avLst/>
              <a:gdLst/>
              <a:ahLst/>
              <a:cxnLst/>
              <a:rect l="l" t="t" r="r" b="b"/>
              <a:pathLst>
                <a:path w="825" h="1007" extrusionOk="0">
                  <a:moveTo>
                    <a:pt x="251" y="514"/>
                  </a:moveTo>
                  <a:lnTo>
                    <a:pt x="251" y="514"/>
                  </a:lnTo>
                  <a:cubicBezTo>
                    <a:pt x="240" y="244"/>
                    <a:pt x="478" y="14"/>
                    <a:pt x="782" y="0"/>
                  </a:cubicBezTo>
                  <a:lnTo>
                    <a:pt x="543" y="11"/>
                  </a:lnTo>
                  <a:lnTo>
                    <a:pt x="543" y="11"/>
                  </a:lnTo>
                  <a:cubicBezTo>
                    <a:pt x="238" y="23"/>
                    <a:pt x="0" y="254"/>
                    <a:pt x="12" y="525"/>
                  </a:cubicBezTo>
                  <a:lnTo>
                    <a:pt x="12" y="525"/>
                  </a:lnTo>
                  <a:cubicBezTo>
                    <a:pt x="23" y="797"/>
                    <a:pt x="280" y="1006"/>
                    <a:pt x="585" y="993"/>
                  </a:cubicBezTo>
                  <a:lnTo>
                    <a:pt x="824" y="982"/>
                  </a:lnTo>
                  <a:lnTo>
                    <a:pt x="824" y="982"/>
                  </a:lnTo>
                  <a:cubicBezTo>
                    <a:pt x="520" y="995"/>
                    <a:pt x="263" y="786"/>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7" name="Google Shape;597;p30"/>
            <p:cNvSpPr/>
            <p:nvPr/>
          </p:nvSpPr>
          <p:spPr>
            <a:xfrm>
              <a:off x="8024737" y="4517630"/>
              <a:ext cx="469899" cy="627064"/>
            </a:xfrm>
            <a:custGeom>
              <a:avLst/>
              <a:gdLst/>
              <a:ahLst/>
              <a:cxnLst/>
              <a:rect l="l" t="t" r="r" b="b"/>
              <a:pathLst>
                <a:path w="1306" h="1744" extrusionOk="0">
                  <a:moveTo>
                    <a:pt x="0" y="314"/>
                  </a:moveTo>
                  <a:lnTo>
                    <a:pt x="0" y="314"/>
                  </a:lnTo>
                  <a:cubicBezTo>
                    <a:pt x="5" y="334"/>
                    <a:pt x="372" y="1743"/>
                    <a:pt x="372" y="1743"/>
                  </a:cubicBezTo>
                  <a:lnTo>
                    <a:pt x="1305" y="1743"/>
                  </a:lnTo>
                  <a:lnTo>
                    <a:pt x="1305" y="1743"/>
                  </a:lnTo>
                  <a:cubicBezTo>
                    <a:pt x="1305" y="1743"/>
                    <a:pt x="1077" y="551"/>
                    <a:pt x="907" y="0"/>
                  </a:cubicBezTo>
                  <a:lnTo>
                    <a:pt x="0" y="314"/>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8" name="Google Shape;598;p30"/>
            <p:cNvSpPr/>
            <p:nvPr/>
          </p:nvSpPr>
          <p:spPr>
            <a:xfrm>
              <a:off x="7554837" y="4487467"/>
              <a:ext cx="398462" cy="658811"/>
            </a:xfrm>
            <a:custGeom>
              <a:avLst/>
              <a:gdLst/>
              <a:ahLst/>
              <a:cxnLst/>
              <a:rect l="l" t="t" r="r" b="b"/>
              <a:pathLst>
                <a:path w="1107" h="1828" extrusionOk="0">
                  <a:moveTo>
                    <a:pt x="1106" y="316"/>
                  </a:moveTo>
                  <a:lnTo>
                    <a:pt x="1106" y="316"/>
                  </a:lnTo>
                  <a:cubicBezTo>
                    <a:pt x="1101" y="337"/>
                    <a:pt x="933" y="1827"/>
                    <a:pt x="933" y="1827"/>
                  </a:cubicBezTo>
                  <a:lnTo>
                    <a:pt x="0" y="1827"/>
                  </a:lnTo>
                  <a:lnTo>
                    <a:pt x="0" y="1827"/>
                  </a:lnTo>
                  <a:cubicBezTo>
                    <a:pt x="0" y="1827"/>
                    <a:pt x="28" y="552"/>
                    <a:pt x="199" y="0"/>
                  </a:cubicBezTo>
                  <a:lnTo>
                    <a:pt x="1106" y="316"/>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9" name="Google Shape;599;p30"/>
            <p:cNvSpPr/>
            <p:nvPr/>
          </p:nvSpPr>
          <p:spPr>
            <a:xfrm>
              <a:off x="7519912" y="4249342"/>
              <a:ext cx="1030286" cy="863598"/>
            </a:xfrm>
            <a:custGeom>
              <a:avLst/>
              <a:gdLst/>
              <a:ahLst/>
              <a:cxnLst/>
              <a:rect l="l" t="t" r="r" b="b"/>
              <a:pathLst>
                <a:path w="2863" h="2400" extrusionOk="0">
                  <a:moveTo>
                    <a:pt x="319" y="237"/>
                  </a:moveTo>
                  <a:lnTo>
                    <a:pt x="319" y="237"/>
                  </a:lnTo>
                  <a:cubicBezTo>
                    <a:pt x="214" y="639"/>
                    <a:pt x="0" y="2301"/>
                    <a:pt x="0" y="2301"/>
                  </a:cubicBezTo>
                  <a:lnTo>
                    <a:pt x="0" y="2301"/>
                  </a:lnTo>
                  <a:cubicBezTo>
                    <a:pt x="165" y="2399"/>
                    <a:pt x="841" y="2389"/>
                    <a:pt x="1210" y="2301"/>
                  </a:cubicBezTo>
                  <a:lnTo>
                    <a:pt x="1260" y="1340"/>
                  </a:lnTo>
                  <a:lnTo>
                    <a:pt x="1260" y="1340"/>
                  </a:lnTo>
                  <a:cubicBezTo>
                    <a:pt x="1260" y="1340"/>
                    <a:pt x="1511" y="2282"/>
                    <a:pt x="1531" y="2287"/>
                  </a:cubicBezTo>
                  <a:lnTo>
                    <a:pt x="1531" y="2287"/>
                  </a:lnTo>
                  <a:cubicBezTo>
                    <a:pt x="1549" y="2291"/>
                    <a:pt x="2556" y="2301"/>
                    <a:pt x="2862" y="2131"/>
                  </a:cubicBezTo>
                  <a:lnTo>
                    <a:pt x="2862" y="2131"/>
                  </a:lnTo>
                  <a:cubicBezTo>
                    <a:pt x="2862" y="2131"/>
                    <a:pt x="2474" y="341"/>
                    <a:pt x="2293" y="0"/>
                  </a:cubicBezTo>
                  <a:lnTo>
                    <a:pt x="319" y="237"/>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0" name="Google Shape;600;p30"/>
            <p:cNvSpPr/>
            <p:nvPr/>
          </p:nvSpPr>
          <p:spPr>
            <a:xfrm>
              <a:off x="7910437" y="4409680"/>
              <a:ext cx="42862" cy="296862"/>
            </a:xfrm>
            <a:custGeom>
              <a:avLst/>
              <a:gdLst/>
              <a:ahLst/>
              <a:cxnLst/>
              <a:rect l="l" t="t" r="r" b="b"/>
              <a:pathLst>
                <a:path w="119" h="824" extrusionOk="0">
                  <a:moveTo>
                    <a:pt x="19" y="11"/>
                  </a:moveTo>
                  <a:lnTo>
                    <a:pt x="19" y="11"/>
                  </a:lnTo>
                  <a:cubicBezTo>
                    <a:pt x="15" y="72"/>
                    <a:pt x="10" y="132"/>
                    <a:pt x="6" y="193"/>
                  </a:cubicBezTo>
                  <a:lnTo>
                    <a:pt x="6" y="193"/>
                  </a:lnTo>
                  <a:cubicBezTo>
                    <a:pt x="4" y="254"/>
                    <a:pt x="2" y="314"/>
                    <a:pt x="0" y="374"/>
                  </a:cubicBezTo>
                  <a:lnTo>
                    <a:pt x="0" y="374"/>
                  </a:lnTo>
                  <a:cubicBezTo>
                    <a:pt x="0" y="434"/>
                    <a:pt x="0" y="495"/>
                    <a:pt x="4" y="556"/>
                  </a:cubicBezTo>
                  <a:lnTo>
                    <a:pt x="4" y="556"/>
                  </a:lnTo>
                  <a:cubicBezTo>
                    <a:pt x="5" y="586"/>
                    <a:pt x="8" y="616"/>
                    <a:pt x="10" y="645"/>
                  </a:cubicBezTo>
                  <a:lnTo>
                    <a:pt x="10" y="645"/>
                  </a:lnTo>
                  <a:cubicBezTo>
                    <a:pt x="11" y="670"/>
                    <a:pt x="13" y="693"/>
                    <a:pt x="19" y="717"/>
                  </a:cubicBezTo>
                  <a:lnTo>
                    <a:pt x="19" y="717"/>
                  </a:lnTo>
                  <a:cubicBezTo>
                    <a:pt x="27" y="761"/>
                    <a:pt x="51" y="814"/>
                    <a:pt x="101" y="822"/>
                  </a:cubicBezTo>
                  <a:lnTo>
                    <a:pt x="101" y="822"/>
                  </a:lnTo>
                  <a:cubicBezTo>
                    <a:pt x="107" y="823"/>
                    <a:pt x="113" y="820"/>
                    <a:pt x="116" y="814"/>
                  </a:cubicBezTo>
                  <a:lnTo>
                    <a:pt x="116" y="814"/>
                  </a:lnTo>
                  <a:cubicBezTo>
                    <a:pt x="118" y="807"/>
                    <a:pt x="117" y="799"/>
                    <a:pt x="111" y="797"/>
                  </a:cubicBezTo>
                  <a:lnTo>
                    <a:pt x="111" y="797"/>
                  </a:lnTo>
                  <a:cubicBezTo>
                    <a:pt x="76" y="779"/>
                    <a:pt x="60" y="747"/>
                    <a:pt x="52" y="711"/>
                  </a:cubicBezTo>
                  <a:lnTo>
                    <a:pt x="52" y="711"/>
                  </a:lnTo>
                  <a:cubicBezTo>
                    <a:pt x="46" y="690"/>
                    <a:pt x="43" y="667"/>
                    <a:pt x="42" y="647"/>
                  </a:cubicBezTo>
                  <a:lnTo>
                    <a:pt x="42" y="647"/>
                  </a:lnTo>
                  <a:cubicBezTo>
                    <a:pt x="39" y="617"/>
                    <a:pt x="37" y="588"/>
                    <a:pt x="34" y="560"/>
                  </a:cubicBezTo>
                  <a:lnTo>
                    <a:pt x="34" y="560"/>
                  </a:lnTo>
                  <a:cubicBezTo>
                    <a:pt x="27" y="444"/>
                    <a:pt x="27" y="326"/>
                    <a:pt x="31" y="209"/>
                  </a:cubicBezTo>
                  <a:lnTo>
                    <a:pt x="31" y="209"/>
                  </a:lnTo>
                  <a:cubicBezTo>
                    <a:pt x="32" y="178"/>
                    <a:pt x="32" y="145"/>
                    <a:pt x="33" y="112"/>
                  </a:cubicBezTo>
                  <a:lnTo>
                    <a:pt x="33" y="112"/>
                  </a:lnTo>
                  <a:cubicBezTo>
                    <a:pt x="34" y="78"/>
                    <a:pt x="34" y="45"/>
                    <a:pt x="35" y="11"/>
                  </a:cubicBezTo>
                  <a:lnTo>
                    <a:pt x="35" y="11"/>
                  </a:lnTo>
                  <a:cubicBezTo>
                    <a:pt x="37" y="0"/>
                    <a:pt x="19" y="0"/>
                    <a:pt x="19"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1" name="Google Shape;601;p30"/>
            <p:cNvSpPr/>
            <p:nvPr/>
          </p:nvSpPr>
          <p:spPr>
            <a:xfrm>
              <a:off x="8134275" y="4362055"/>
              <a:ext cx="273051" cy="174625"/>
            </a:xfrm>
            <a:custGeom>
              <a:avLst/>
              <a:gdLst/>
              <a:ahLst/>
              <a:cxnLst/>
              <a:rect l="l" t="t" r="r" b="b"/>
              <a:pathLst>
                <a:path w="758" h="485" extrusionOk="0">
                  <a:moveTo>
                    <a:pt x="15" y="13"/>
                  </a:moveTo>
                  <a:lnTo>
                    <a:pt x="15" y="13"/>
                  </a:lnTo>
                  <a:cubicBezTo>
                    <a:pt x="0" y="76"/>
                    <a:pt x="19" y="140"/>
                    <a:pt x="51" y="196"/>
                  </a:cubicBezTo>
                  <a:lnTo>
                    <a:pt x="51" y="196"/>
                  </a:lnTo>
                  <a:cubicBezTo>
                    <a:pt x="81" y="246"/>
                    <a:pt x="120" y="290"/>
                    <a:pt x="166" y="326"/>
                  </a:cubicBezTo>
                  <a:lnTo>
                    <a:pt x="166" y="326"/>
                  </a:lnTo>
                  <a:cubicBezTo>
                    <a:pt x="262" y="406"/>
                    <a:pt x="381" y="451"/>
                    <a:pt x="504" y="469"/>
                  </a:cubicBezTo>
                  <a:lnTo>
                    <a:pt x="504" y="469"/>
                  </a:lnTo>
                  <a:cubicBezTo>
                    <a:pt x="582" y="481"/>
                    <a:pt x="659" y="484"/>
                    <a:pt x="738" y="479"/>
                  </a:cubicBezTo>
                  <a:lnTo>
                    <a:pt x="738" y="479"/>
                  </a:lnTo>
                  <a:cubicBezTo>
                    <a:pt x="757" y="478"/>
                    <a:pt x="757" y="446"/>
                    <a:pt x="738" y="447"/>
                  </a:cubicBezTo>
                  <a:lnTo>
                    <a:pt x="738" y="447"/>
                  </a:lnTo>
                  <a:cubicBezTo>
                    <a:pt x="608" y="455"/>
                    <a:pt x="475" y="446"/>
                    <a:pt x="352" y="401"/>
                  </a:cubicBezTo>
                  <a:lnTo>
                    <a:pt x="352" y="401"/>
                  </a:lnTo>
                  <a:cubicBezTo>
                    <a:pt x="250" y="363"/>
                    <a:pt x="154" y="298"/>
                    <a:pt x="90" y="208"/>
                  </a:cubicBezTo>
                  <a:lnTo>
                    <a:pt x="90" y="208"/>
                  </a:lnTo>
                  <a:cubicBezTo>
                    <a:pt x="51" y="154"/>
                    <a:pt x="19" y="86"/>
                    <a:pt x="33" y="18"/>
                  </a:cubicBezTo>
                  <a:lnTo>
                    <a:pt x="33" y="18"/>
                  </a:lnTo>
                  <a:cubicBezTo>
                    <a:pt x="35" y="5"/>
                    <a:pt x="18" y="0"/>
                    <a:pt x="15"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2" name="Google Shape;602;p30"/>
            <p:cNvSpPr/>
            <p:nvPr/>
          </p:nvSpPr>
          <p:spPr>
            <a:xfrm>
              <a:off x="7605637" y="4433492"/>
              <a:ext cx="106362" cy="139700"/>
            </a:xfrm>
            <a:custGeom>
              <a:avLst/>
              <a:gdLst/>
              <a:ahLst/>
              <a:cxnLst/>
              <a:rect l="l" t="t" r="r" b="b"/>
              <a:pathLst>
                <a:path w="297" h="388" extrusionOk="0">
                  <a:moveTo>
                    <a:pt x="19" y="380"/>
                  </a:moveTo>
                  <a:lnTo>
                    <a:pt x="19" y="380"/>
                  </a:lnTo>
                  <a:cubicBezTo>
                    <a:pt x="116" y="311"/>
                    <a:pt x="194" y="220"/>
                    <a:pt x="250" y="114"/>
                  </a:cubicBezTo>
                  <a:lnTo>
                    <a:pt x="250" y="114"/>
                  </a:lnTo>
                  <a:cubicBezTo>
                    <a:pt x="265" y="85"/>
                    <a:pt x="278" y="54"/>
                    <a:pt x="290" y="22"/>
                  </a:cubicBezTo>
                  <a:lnTo>
                    <a:pt x="290" y="22"/>
                  </a:lnTo>
                  <a:cubicBezTo>
                    <a:pt x="296" y="6"/>
                    <a:pt x="270" y="0"/>
                    <a:pt x="265" y="15"/>
                  </a:cubicBezTo>
                  <a:lnTo>
                    <a:pt x="265" y="15"/>
                  </a:lnTo>
                  <a:cubicBezTo>
                    <a:pt x="226" y="122"/>
                    <a:pt x="164" y="219"/>
                    <a:pt x="83" y="301"/>
                  </a:cubicBezTo>
                  <a:lnTo>
                    <a:pt x="83" y="301"/>
                  </a:lnTo>
                  <a:cubicBezTo>
                    <a:pt x="60" y="324"/>
                    <a:pt x="35" y="345"/>
                    <a:pt x="10" y="365"/>
                  </a:cubicBezTo>
                  <a:lnTo>
                    <a:pt x="10" y="365"/>
                  </a:lnTo>
                  <a:cubicBezTo>
                    <a:pt x="0" y="372"/>
                    <a:pt x="10" y="387"/>
                    <a:pt x="19" y="38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3" name="Google Shape;603;p30"/>
            <p:cNvSpPr/>
            <p:nvPr/>
          </p:nvSpPr>
          <p:spPr>
            <a:xfrm>
              <a:off x="7545312" y="5025630"/>
              <a:ext cx="382588" cy="22225"/>
            </a:xfrm>
            <a:custGeom>
              <a:avLst/>
              <a:gdLst/>
              <a:ahLst/>
              <a:cxnLst/>
              <a:rect l="l" t="t" r="r" b="b"/>
              <a:pathLst>
                <a:path w="1062" h="63" extrusionOk="0">
                  <a:moveTo>
                    <a:pt x="12" y="26"/>
                  </a:moveTo>
                  <a:lnTo>
                    <a:pt x="12" y="26"/>
                  </a:lnTo>
                  <a:cubicBezTo>
                    <a:pt x="146" y="43"/>
                    <a:pt x="280" y="54"/>
                    <a:pt x="416" y="59"/>
                  </a:cubicBezTo>
                  <a:lnTo>
                    <a:pt x="416" y="59"/>
                  </a:lnTo>
                  <a:cubicBezTo>
                    <a:pt x="551" y="62"/>
                    <a:pt x="686" y="59"/>
                    <a:pt x="820" y="49"/>
                  </a:cubicBezTo>
                  <a:lnTo>
                    <a:pt x="820" y="49"/>
                  </a:lnTo>
                  <a:cubicBezTo>
                    <a:pt x="897" y="43"/>
                    <a:pt x="973" y="37"/>
                    <a:pt x="1049" y="22"/>
                  </a:cubicBezTo>
                  <a:lnTo>
                    <a:pt x="1049" y="22"/>
                  </a:lnTo>
                  <a:cubicBezTo>
                    <a:pt x="1061" y="20"/>
                    <a:pt x="1058" y="0"/>
                    <a:pt x="1046" y="0"/>
                  </a:cubicBezTo>
                  <a:lnTo>
                    <a:pt x="1046" y="0"/>
                  </a:lnTo>
                  <a:cubicBezTo>
                    <a:pt x="978" y="5"/>
                    <a:pt x="911" y="13"/>
                    <a:pt x="844" y="18"/>
                  </a:cubicBezTo>
                  <a:lnTo>
                    <a:pt x="844" y="18"/>
                  </a:lnTo>
                  <a:cubicBezTo>
                    <a:pt x="777" y="23"/>
                    <a:pt x="709" y="27"/>
                    <a:pt x="642" y="29"/>
                  </a:cubicBezTo>
                  <a:lnTo>
                    <a:pt x="642" y="29"/>
                  </a:lnTo>
                  <a:cubicBezTo>
                    <a:pt x="508" y="34"/>
                    <a:pt x="373" y="33"/>
                    <a:pt x="238" y="24"/>
                  </a:cubicBezTo>
                  <a:lnTo>
                    <a:pt x="238" y="24"/>
                  </a:lnTo>
                  <a:cubicBezTo>
                    <a:pt x="163" y="21"/>
                    <a:pt x="87" y="16"/>
                    <a:pt x="12" y="7"/>
                  </a:cubicBezTo>
                  <a:lnTo>
                    <a:pt x="12" y="7"/>
                  </a:lnTo>
                  <a:cubicBezTo>
                    <a:pt x="0" y="6"/>
                    <a:pt x="0" y="24"/>
                    <a:pt x="12" y="2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4" name="Google Shape;604;p30"/>
            <p:cNvSpPr/>
            <p:nvPr/>
          </p:nvSpPr>
          <p:spPr>
            <a:xfrm>
              <a:off x="8073950" y="4954192"/>
              <a:ext cx="457198" cy="60325"/>
            </a:xfrm>
            <a:custGeom>
              <a:avLst/>
              <a:gdLst/>
              <a:ahLst/>
              <a:cxnLst/>
              <a:rect l="l" t="t" r="r" b="b"/>
              <a:pathLst>
                <a:path w="1269" h="169" extrusionOk="0">
                  <a:moveTo>
                    <a:pt x="11" y="163"/>
                  </a:moveTo>
                  <a:lnTo>
                    <a:pt x="11" y="163"/>
                  </a:lnTo>
                  <a:cubicBezTo>
                    <a:pt x="178" y="168"/>
                    <a:pt x="346" y="157"/>
                    <a:pt x="513" y="144"/>
                  </a:cubicBezTo>
                  <a:lnTo>
                    <a:pt x="513" y="144"/>
                  </a:lnTo>
                  <a:cubicBezTo>
                    <a:pt x="595" y="137"/>
                    <a:pt x="680" y="129"/>
                    <a:pt x="762" y="121"/>
                  </a:cubicBezTo>
                  <a:lnTo>
                    <a:pt x="762" y="121"/>
                  </a:lnTo>
                  <a:cubicBezTo>
                    <a:pt x="843" y="112"/>
                    <a:pt x="922" y="105"/>
                    <a:pt x="1003" y="94"/>
                  </a:cubicBezTo>
                  <a:lnTo>
                    <a:pt x="1003" y="94"/>
                  </a:lnTo>
                  <a:cubicBezTo>
                    <a:pt x="1089" y="82"/>
                    <a:pt x="1174" y="63"/>
                    <a:pt x="1254" y="28"/>
                  </a:cubicBezTo>
                  <a:lnTo>
                    <a:pt x="1254" y="28"/>
                  </a:lnTo>
                  <a:cubicBezTo>
                    <a:pt x="1268" y="22"/>
                    <a:pt x="1259" y="0"/>
                    <a:pt x="1244" y="4"/>
                  </a:cubicBezTo>
                  <a:lnTo>
                    <a:pt x="1244" y="4"/>
                  </a:lnTo>
                  <a:cubicBezTo>
                    <a:pt x="1098" y="59"/>
                    <a:pt x="940" y="72"/>
                    <a:pt x="786" y="88"/>
                  </a:cubicBezTo>
                  <a:lnTo>
                    <a:pt x="786" y="88"/>
                  </a:lnTo>
                  <a:cubicBezTo>
                    <a:pt x="621" y="105"/>
                    <a:pt x="455" y="123"/>
                    <a:pt x="291" y="133"/>
                  </a:cubicBezTo>
                  <a:lnTo>
                    <a:pt x="291" y="133"/>
                  </a:lnTo>
                  <a:cubicBezTo>
                    <a:pt x="198" y="140"/>
                    <a:pt x="104" y="143"/>
                    <a:pt x="11" y="145"/>
                  </a:cubicBezTo>
                  <a:lnTo>
                    <a:pt x="11" y="145"/>
                  </a:lnTo>
                  <a:cubicBezTo>
                    <a:pt x="0" y="145"/>
                    <a:pt x="0" y="163"/>
                    <a:pt x="11" y="16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5" name="Google Shape;605;p30"/>
            <p:cNvSpPr/>
            <p:nvPr/>
          </p:nvSpPr>
          <p:spPr>
            <a:xfrm>
              <a:off x="7005562" y="3438130"/>
              <a:ext cx="793752" cy="817564"/>
            </a:xfrm>
            <a:custGeom>
              <a:avLst/>
              <a:gdLst/>
              <a:ahLst/>
              <a:cxnLst/>
              <a:rect l="l" t="t" r="r" b="b"/>
              <a:pathLst>
                <a:path w="2206" h="2273" extrusionOk="0">
                  <a:moveTo>
                    <a:pt x="2153" y="0"/>
                  </a:moveTo>
                  <a:lnTo>
                    <a:pt x="2153" y="0"/>
                  </a:lnTo>
                  <a:cubicBezTo>
                    <a:pt x="1741" y="25"/>
                    <a:pt x="1146" y="1278"/>
                    <a:pt x="1146" y="1278"/>
                  </a:cubicBezTo>
                  <a:lnTo>
                    <a:pt x="672" y="339"/>
                  </a:lnTo>
                  <a:lnTo>
                    <a:pt x="0" y="570"/>
                  </a:lnTo>
                  <a:lnTo>
                    <a:pt x="0" y="570"/>
                  </a:lnTo>
                  <a:cubicBezTo>
                    <a:pt x="0" y="570"/>
                    <a:pt x="285" y="2272"/>
                    <a:pt x="1134" y="2213"/>
                  </a:cubicBezTo>
                  <a:lnTo>
                    <a:pt x="1134" y="2213"/>
                  </a:lnTo>
                  <a:cubicBezTo>
                    <a:pt x="1984" y="2157"/>
                    <a:pt x="2205" y="1199"/>
                    <a:pt x="2205" y="1199"/>
                  </a:cubicBezTo>
                  <a:lnTo>
                    <a:pt x="2153"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6" name="Google Shape;606;p30"/>
            <p:cNvSpPr/>
            <p:nvPr/>
          </p:nvSpPr>
          <p:spPr>
            <a:xfrm>
              <a:off x="7381800" y="3825480"/>
              <a:ext cx="73025" cy="157162"/>
            </a:xfrm>
            <a:custGeom>
              <a:avLst/>
              <a:gdLst/>
              <a:ahLst/>
              <a:cxnLst/>
              <a:rect l="l" t="t" r="r" b="b"/>
              <a:pathLst>
                <a:path w="201" h="436" extrusionOk="0">
                  <a:moveTo>
                    <a:pt x="4" y="11"/>
                  </a:moveTo>
                  <a:lnTo>
                    <a:pt x="4" y="11"/>
                  </a:lnTo>
                  <a:cubicBezTo>
                    <a:pt x="34" y="60"/>
                    <a:pt x="61" y="114"/>
                    <a:pt x="84" y="167"/>
                  </a:cubicBezTo>
                  <a:lnTo>
                    <a:pt x="84" y="167"/>
                  </a:lnTo>
                  <a:cubicBezTo>
                    <a:pt x="108" y="220"/>
                    <a:pt x="130" y="274"/>
                    <a:pt x="148" y="329"/>
                  </a:cubicBezTo>
                  <a:lnTo>
                    <a:pt x="148" y="329"/>
                  </a:lnTo>
                  <a:cubicBezTo>
                    <a:pt x="159" y="360"/>
                    <a:pt x="167" y="391"/>
                    <a:pt x="180" y="423"/>
                  </a:cubicBezTo>
                  <a:lnTo>
                    <a:pt x="180" y="423"/>
                  </a:lnTo>
                  <a:cubicBezTo>
                    <a:pt x="183" y="435"/>
                    <a:pt x="200" y="430"/>
                    <a:pt x="199" y="417"/>
                  </a:cubicBezTo>
                  <a:lnTo>
                    <a:pt x="199" y="417"/>
                  </a:lnTo>
                  <a:cubicBezTo>
                    <a:pt x="189" y="359"/>
                    <a:pt x="167" y="303"/>
                    <a:pt x="145" y="248"/>
                  </a:cubicBezTo>
                  <a:lnTo>
                    <a:pt x="145" y="248"/>
                  </a:lnTo>
                  <a:cubicBezTo>
                    <a:pt x="123" y="194"/>
                    <a:pt x="97" y="141"/>
                    <a:pt x="68" y="90"/>
                  </a:cubicBezTo>
                  <a:lnTo>
                    <a:pt x="68" y="90"/>
                  </a:lnTo>
                  <a:cubicBezTo>
                    <a:pt x="50" y="61"/>
                    <a:pt x="32" y="34"/>
                    <a:pt x="14" y="6"/>
                  </a:cubicBezTo>
                  <a:lnTo>
                    <a:pt x="14" y="6"/>
                  </a:lnTo>
                  <a:cubicBezTo>
                    <a:pt x="10" y="0"/>
                    <a:pt x="0" y="6"/>
                    <a:pt x="4"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7" name="Google Shape;607;p30"/>
            <p:cNvSpPr/>
            <p:nvPr/>
          </p:nvSpPr>
          <p:spPr>
            <a:xfrm>
              <a:off x="7415137" y="3879455"/>
              <a:ext cx="95250" cy="95250"/>
            </a:xfrm>
            <a:custGeom>
              <a:avLst/>
              <a:gdLst/>
              <a:ahLst/>
              <a:cxnLst/>
              <a:rect l="l" t="t" r="r" b="b"/>
              <a:pathLst>
                <a:path w="266" h="265" extrusionOk="0">
                  <a:moveTo>
                    <a:pt x="6" y="14"/>
                  </a:moveTo>
                  <a:lnTo>
                    <a:pt x="6" y="14"/>
                  </a:lnTo>
                  <a:cubicBezTo>
                    <a:pt x="97" y="80"/>
                    <a:pt x="174" y="163"/>
                    <a:pt x="239" y="254"/>
                  </a:cubicBezTo>
                  <a:lnTo>
                    <a:pt x="239" y="254"/>
                  </a:lnTo>
                  <a:cubicBezTo>
                    <a:pt x="248" y="264"/>
                    <a:pt x="265" y="255"/>
                    <a:pt x="258" y="243"/>
                  </a:cubicBezTo>
                  <a:lnTo>
                    <a:pt x="258" y="243"/>
                  </a:lnTo>
                  <a:cubicBezTo>
                    <a:pt x="198" y="145"/>
                    <a:pt x="111" y="63"/>
                    <a:pt x="13" y="4"/>
                  </a:cubicBezTo>
                  <a:lnTo>
                    <a:pt x="13" y="4"/>
                  </a:lnTo>
                  <a:cubicBezTo>
                    <a:pt x="6" y="0"/>
                    <a:pt x="0" y="9"/>
                    <a:pt x="6" y="1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8" name="Google Shape;608;p30"/>
            <p:cNvSpPr/>
            <p:nvPr/>
          </p:nvSpPr>
          <p:spPr>
            <a:xfrm>
              <a:off x="7084937" y="3196830"/>
              <a:ext cx="163512" cy="420687"/>
            </a:xfrm>
            <a:custGeom>
              <a:avLst/>
              <a:gdLst/>
              <a:ahLst/>
              <a:cxnLst/>
              <a:rect l="l" t="t" r="r" b="b"/>
              <a:pathLst>
                <a:path w="456" h="1168" extrusionOk="0">
                  <a:moveTo>
                    <a:pt x="0" y="245"/>
                  </a:moveTo>
                  <a:lnTo>
                    <a:pt x="0" y="245"/>
                  </a:lnTo>
                  <a:cubicBezTo>
                    <a:pt x="9" y="240"/>
                    <a:pt x="199" y="0"/>
                    <a:pt x="286" y="31"/>
                  </a:cubicBezTo>
                  <a:lnTo>
                    <a:pt x="286" y="31"/>
                  </a:lnTo>
                  <a:cubicBezTo>
                    <a:pt x="375" y="62"/>
                    <a:pt x="235" y="221"/>
                    <a:pt x="235" y="221"/>
                  </a:cubicBezTo>
                  <a:lnTo>
                    <a:pt x="235" y="221"/>
                  </a:lnTo>
                  <a:cubicBezTo>
                    <a:pt x="235" y="221"/>
                    <a:pt x="409" y="836"/>
                    <a:pt x="455" y="1010"/>
                  </a:cubicBezTo>
                  <a:lnTo>
                    <a:pt x="0" y="1167"/>
                  </a:lnTo>
                  <a:lnTo>
                    <a:pt x="0" y="24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9" name="Google Shape;609;p30"/>
            <p:cNvSpPr/>
            <p:nvPr/>
          </p:nvSpPr>
          <p:spPr>
            <a:xfrm>
              <a:off x="7057950" y="2858692"/>
              <a:ext cx="263524" cy="2287583"/>
            </a:xfrm>
            <a:custGeom>
              <a:avLst/>
              <a:gdLst/>
              <a:ahLst/>
              <a:cxnLst/>
              <a:rect l="l" t="t" r="r" b="b"/>
              <a:pathLst>
                <a:path w="734" h="6354" extrusionOk="0">
                  <a:moveTo>
                    <a:pt x="71" y="105"/>
                  </a:moveTo>
                  <a:lnTo>
                    <a:pt x="299" y="0"/>
                  </a:lnTo>
                  <a:lnTo>
                    <a:pt x="198" y="901"/>
                  </a:lnTo>
                  <a:lnTo>
                    <a:pt x="299" y="1930"/>
                  </a:lnTo>
                  <a:lnTo>
                    <a:pt x="733" y="6353"/>
                  </a:lnTo>
                  <a:lnTo>
                    <a:pt x="505" y="6353"/>
                  </a:lnTo>
                  <a:lnTo>
                    <a:pt x="128" y="1773"/>
                  </a:lnTo>
                  <a:lnTo>
                    <a:pt x="0" y="1060"/>
                  </a:lnTo>
                  <a:lnTo>
                    <a:pt x="71" y="10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0" name="Google Shape;610;p30"/>
            <p:cNvSpPr/>
            <p:nvPr/>
          </p:nvSpPr>
          <p:spPr>
            <a:xfrm>
              <a:off x="6978575" y="3238105"/>
              <a:ext cx="317500" cy="406399"/>
            </a:xfrm>
            <a:custGeom>
              <a:avLst/>
              <a:gdLst/>
              <a:ahLst/>
              <a:cxnLst/>
              <a:rect l="l" t="t" r="r" b="b"/>
              <a:pathLst>
                <a:path w="880" h="1127" extrusionOk="0">
                  <a:moveTo>
                    <a:pt x="76" y="1126"/>
                  </a:moveTo>
                  <a:lnTo>
                    <a:pt x="76" y="1126"/>
                  </a:lnTo>
                  <a:cubicBezTo>
                    <a:pt x="38" y="733"/>
                    <a:pt x="0" y="385"/>
                    <a:pt x="196" y="204"/>
                  </a:cubicBezTo>
                  <a:lnTo>
                    <a:pt x="196" y="204"/>
                  </a:lnTo>
                  <a:cubicBezTo>
                    <a:pt x="390" y="25"/>
                    <a:pt x="684" y="0"/>
                    <a:pt x="748" y="86"/>
                  </a:cubicBezTo>
                  <a:lnTo>
                    <a:pt x="748" y="86"/>
                  </a:lnTo>
                  <a:cubicBezTo>
                    <a:pt x="812" y="171"/>
                    <a:pt x="879" y="449"/>
                    <a:pt x="428" y="793"/>
                  </a:cubicBezTo>
                  <a:lnTo>
                    <a:pt x="293" y="1052"/>
                  </a:lnTo>
                  <a:lnTo>
                    <a:pt x="76" y="112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1" name="Google Shape;611;p30"/>
            <p:cNvSpPr/>
            <p:nvPr/>
          </p:nvSpPr>
          <p:spPr>
            <a:xfrm>
              <a:off x="7118275" y="3331767"/>
              <a:ext cx="142875" cy="107950"/>
            </a:xfrm>
            <a:custGeom>
              <a:avLst/>
              <a:gdLst/>
              <a:ahLst/>
              <a:cxnLst/>
              <a:rect l="l" t="t" r="r" b="b"/>
              <a:pathLst>
                <a:path w="397" h="302" extrusionOk="0">
                  <a:moveTo>
                    <a:pt x="14" y="296"/>
                  </a:moveTo>
                  <a:lnTo>
                    <a:pt x="14" y="296"/>
                  </a:lnTo>
                  <a:cubicBezTo>
                    <a:pt x="25" y="288"/>
                    <a:pt x="36" y="277"/>
                    <a:pt x="46" y="268"/>
                  </a:cubicBezTo>
                  <a:lnTo>
                    <a:pt x="46" y="268"/>
                  </a:lnTo>
                  <a:cubicBezTo>
                    <a:pt x="58" y="258"/>
                    <a:pt x="70" y="248"/>
                    <a:pt x="81" y="239"/>
                  </a:cubicBezTo>
                  <a:lnTo>
                    <a:pt x="81" y="239"/>
                  </a:lnTo>
                  <a:cubicBezTo>
                    <a:pt x="103" y="219"/>
                    <a:pt x="125" y="200"/>
                    <a:pt x="149" y="182"/>
                  </a:cubicBezTo>
                  <a:lnTo>
                    <a:pt x="149" y="182"/>
                  </a:lnTo>
                  <a:cubicBezTo>
                    <a:pt x="195" y="146"/>
                    <a:pt x="245" y="110"/>
                    <a:pt x="296" y="80"/>
                  </a:cubicBezTo>
                  <a:lnTo>
                    <a:pt x="296" y="80"/>
                  </a:lnTo>
                  <a:cubicBezTo>
                    <a:pt x="325" y="61"/>
                    <a:pt x="353" y="44"/>
                    <a:pt x="382" y="28"/>
                  </a:cubicBezTo>
                  <a:lnTo>
                    <a:pt x="382" y="28"/>
                  </a:lnTo>
                  <a:cubicBezTo>
                    <a:pt x="396" y="19"/>
                    <a:pt x="385" y="0"/>
                    <a:pt x="371" y="7"/>
                  </a:cubicBezTo>
                  <a:lnTo>
                    <a:pt x="371" y="7"/>
                  </a:lnTo>
                  <a:cubicBezTo>
                    <a:pt x="262" y="60"/>
                    <a:pt x="163" y="132"/>
                    <a:pt x="74" y="213"/>
                  </a:cubicBezTo>
                  <a:lnTo>
                    <a:pt x="74" y="213"/>
                  </a:lnTo>
                  <a:cubicBezTo>
                    <a:pt x="62" y="224"/>
                    <a:pt x="50" y="237"/>
                    <a:pt x="38" y="248"/>
                  </a:cubicBezTo>
                  <a:lnTo>
                    <a:pt x="38" y="248"/>
                  </a:lnTo>
                  <a:cubicBezTo>
                    <a:pt x="26" y="261"/>
                    <a:pt x="14" y="272"/>
                    <a:pt x="4" y="287"/>
                  </a:cubicBezTo>
                  <a:lnTo>
                    <a:pt x="4" y="287"/>
                  </a:lnTo>
                  <a:cubicBezTo>
                    <a:pt x="0" y="292"/>
                    <a:pt x="8" y="301"/>
                    <a:pt x="14" y="29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2" name="Google Shape;612;p30"/>
            <p:cNvSpPr/>
            <p:nvPr/>
          </p:nvSpPr>
          <p:spPr>
            <a:xfrm>
              <a:off x="7099225" y="3284142"/>
              <a:ext cx="141287" cy="61912"/>
            </a:xfrm>
            <a:custGeom>
              <a:avLst/>
              <a:gdLst/>
              <a:ahLst/>
              <a:cxnLst/>
              <a:rect l="l" t="t" r="r" b="b"/>
              <a:pathLst>
                <a:path w="391" h="170" extrusionOk="0">
                  <a:moveTo>
                    <a:pt x="5" y="169"/>
                  </a:moveTo>
                  <a:lnTo>
                    <a:pt x="5" y="169"/>
                  </a:lnTo>
                  <a:cubicBezTo>
                    <a:pt x="13" y="169"/>
                    <a:pt x="20" y="166"/>
                    <a:pt x="27" y="162"/>
                  </a:cubicBezTo>
                  <a:lnTo>
                    <a:pt x="27" y="162"/>
                  </a:lnTo>
                  <a:cubicBezTo>
                    <a:pt x="35" y="159"/>
                    <a:pt x="43" y="156"/>
                    <a:pt x="51" y="153"/>
                  </a:cubicBezTo>
                  <a:lnTo>
                    <a:pt x="51" y="153"/>
                  </a:lnTo>
                  <a:cubicBezTo>
                    <a:pt x="65" y="147"/>
                    <a:pt x="80" y="140"/>
                    <a:pt x="94" y="135"/>
                  </a:cubicBezTo>
                  <a:lnTo>
                    <a:pt x="94" y="135"/>
                  </a:lnTo>
                  <a:cubicBezTo>
                    <a:pt x="124" y="120"/>
                    <a:pt x="156" y="108"/>
                    <a:pt x="187" y="95"/>
                  </a:cubicBezTo>
                  <a:lnTo>
                    <a:pt x="187" y="95"/>
                  </a:lnTo>
                  <a:cubicBezTo>
                    <a:pt x="249" y="70"/>
                    <a:pt x="312" y="49"/>
                    <a:pt x="375" y="28"/>
                  </a:cubicBezTo>
                  <a:lnTo>
                    <a:pt x="375" y="28"/>
                  </a:lnTo>
                  <a:cubicBezTo>
                    <a:pt x="390" y="23"/>
                    <a:pt x="384" y="0"/>
                    <a:pt x="369" y="5"/>
                  </a:cubicBezTo>
                  <a:lnTo>
                    <a:pt x="369" y="5"/>
                  </a:lnTo>
                  <a:cubicBezTo>
                    <a:pt x="304" y="22"/>
                    <a:pt x="240" y="47"/>
                    <a:pt x="178" y="72"/>
                  </a:cubicBezTo>
                  <a:lnTo>
                    <a:pt x="178" y="72"/>
                  </a:lnTo>
                  <a:cubicBezTo>
                    <a:pt x="146" y="86"/>
                    <a:pt x="116" y="99"/>
                    <a:pt x="86" y="115"/>
                  </a:cubicBezTo>
                  <a:lnTo>
                    <a:pt x="86" y="115"/>
                  </a:lnTo>
                  <a:cubicBezTo>
                    <a:pt x="71" y="121"/>
                    <a:pt x="55" y="130"/>
                    <a:pt x="40" y="138"/>
                  </a:cubicBezTo>
                  <a:lnTo>
                    <a:pt x="40" y="138"/>
                  </a:lnTo>
                  <a:cubicBezTo>
                    <a:pt x="34" y="141"/>
                    <a:pt x="27" y="146"/>
                    <a:pt x="20" y="150"/>
                  </a:cubicBezTo>
                  <a:lnTo>
                    <a:pt x="20" y="150"/>
                  </a:lnTo>
                  <a:cubicBezTo>
                    <a:pt x="13" y="155"/>
                    <a:pt x="6" y="157"/>
                    <a:pt x="2" y="163"/>
                  </a:cubicBezTo>
                  <a:lnTo>
                    <a:pt x="2" y="163"/>
                  </a:lnTo>
                  <a:cubicBezTo>
                    <a:pt x="0" y="166"/>
                    <a:pt x="3" y="169"/>
                    <a:pt x="5" y="16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3" name="Google Shape;613;p30"/>
            <p:cNvSpPr/>
            <p:nvPr/>
          </p:nvSpPr>
          <p:spPr>
            <a:xfrm>
              <a:off x="7505625" y="3385742"/>
              <a:ext cx="974728" cy="1044575"/>
            </a:xfrm>
            <a:custGeom>
              <a:avLst/>
              <a:gdLst/>
              <a:ahLst/>
              <a:cxnLst/>
              <a:rect l="l" t="t" r="r" b="b"/>
              <a:pathLst>
                <a:path w="2706" h="2902" extrusionOk="0">
                  <a:moveTo>
                    <a:pt x="1755" y="21"/>
                  </a:moveTo>
                  <a:lnTo>
                    <a:pt x="1755" y="21"/>
                  </a:lnTo>
                  <a:cubicBezTo>
                    <a:pt x="1755" y="21"/>
                    <a:pt x="1315" y="112"/>
                    <a:pt x="765" y="150"/>
                  </a:cubicBezTo>
                  <a:lnTo>
                    <a:pt x="518" y="1244"/>
                  </a:lnTo>
                  <a:lnTo>
                    <a:pt x="518" y="1244"/>
                  </a:lnTo>
                  <a:cubicBezTo>
                    <a:pt x="518" y="1244"/>
                    <a:pt x="0" y="2720"/>
                    <a:pt x="320" y="2811"/>
                  </a:cubicBezTo>
                  <a:lnTo>
                    <a:pt x="320" y="2811"/>
                  </a:lnTo>
                  <a:cubicBezTo>
                    <a:pt x="641" y="2901"/>
                    <a:pt x="1110" y="2822"/>
                    <a:pt x="1570" y="2710"/>
                  </a:cubicBezTo>
                  <a:lnTo>
                    <a:pt x="1570" y="2710"/>
                  </a:lnTo>
                  <a:cubicBezTo>
                    <a:pt x="1769" y="2661"/>
                    <a:pt x="1950" y="2576"/>
                    <a:pt x="2392" y="2616"/>
                  </a:cubicBezTo>
                  <a:lnTo>
                    <a:pt x="2392" y="2616"/>
                  </a:lnTo>
                  <a:cubicBezTo>
                    <a:pt x="2695" y="2641"/>
                    <a:pt x="2705" y="2101"/>
                    <a:pt x="2628" y="1807"/>
                  </a:cubicBezTo>
                  <a:lnTo>
                    <a:pt x="2628" y="1807"/>
                  </a:lnTo>
                  <a:cubicBezTo>
                    <a:pt x="2626" y="1801"/>
                    <a:pt x="2625" y="1796"/>
                    <a:pt x="2622" y="1789"/>
                  </a:cubicBezTo>
                  <a:lnTo>
                    <a:pt x="2622" y="1789"/>
                  </a:lnTo>
                  <a:cubicBezTo>
                    <a:pt x="2505" y="1378"/>
                    <a:pt x="2471" y="1193"/>
                    <a:pt x="2471" y="1193"/>
                  </a:cubicBezTo>
                  <a:lnTo>
                    <a:pt x="2455" y="1"/>
                  </a:lnTo>
                  <a:lnTo>
                    <a:pt x="2455" y="1"/>
                  </a:lnTo>
                  <a:cubicBezTo>
                    <a:pt x="1933" y="0"/>
                    <a:pt x="1755" y="21"/>
                    <a:pt x="1755" y="2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4" name="Google Shape;614;p30"/>
            <p:cNvSpPr/>
            <p:nvPr/>
          </p:nvSpPr>
          <p:spPr>
            <a:xfrm>
              <a:off x="8059662" y="4216005"/>
              <a:ext cx="225425" cy="139700"/>
            </a:xfrm>
            <a:custGeom>
              <a:avLst/>
              <a:gdLst/>
              <a:ahLst/>
              <a:cxnLst/>
              <a:rect l="l" t="t" r="r" b="b"/>
              <a:pathLst>
                <a:path w="625" h="389" extrusionOk="0">
                  <a:moveTo>
                    <a:pt x="11" y="385"/>
                  </a:moveTo>
                  <a:lnTo>
                    <a:pt x="11" y="385"/>
                  </a:lnTo>
                  <a:cubicBezTo>
                    <a:pt x="187" y="326"/>
                    <a:pt x="351" y="241"/>
                    <a:pt x="498" y="126"/>
                  </a:cubicBezTo>
                  <a:lnTo>
                    <a:pt x="498" y="126"/>
                  </a:lnTo>
                  <a:cubicBezTo>
                    <a:pt x="538" y="95"/>
                    <a:pt x="577" y="60"/>
                    <a:pt x="613" y="24"/>
                  </a:cubicBezTo>
                  <a:lnTo>
                    <a:pt x="613" y="24"/>
                  </a:lnTo>
                  <a:cubicBezTo>
                    <a:pt x="624" y="15"/>
                    <a:pt x="608" y="0"/>
                    <a:pt x="598" y="9"/>
                  </a:cubicBezTo>
                  <a:lnTo>
                    <a:pt x="598" y="9"/>
                  </a:lnTo>
                  <a:cubicBezTo>
                    <a:pt x="465" y="132"/>
                    <a:pt x="316" y="237"/>
                    <a:pt x="151" y="315"/>
                  </a:cubicBezTo>
                  <a:lnTo>
                    <a:pt x="151" y="315"/>
                  </a:lnTo>
                  <a:cubicBezTo>
                    <a:pt x="105" y="338"/>
                    <a:pt x="57" y="356"/>
                    <a:pt x="9" y="374"/>
                  </a:cubicBezTo>
                  <a:lnTo>
                    <a:pt x="9" y="374"/>
                  </a:lnTo>
                  <a:cubicBezTo>
                    <a:pt x="0" y="376"/>
                    <a:pt x="4" y="388"/>
                    <a:pt x="11" y="38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5" name="Google Shape;615;p30"/>
            <p:cNvSpPr/>
            <p:nvPr/>
          </p:nvSpPr>
          <p:spPr>
            <a:xfrm>
              <a:off x="7700887" y="3866755"/>
              <a:ext cx="161925" cy="223836"/>
            </a:xfrm>
            <a:custGeom>
              <a:avLst/>
              <a:gdLst/>
              <a:ahLst/>
              <a:cxnLst/>
              <a:rect l="l" t="t" r="r" b="b"/>
              <a:pathLst>
                <a:path w="449" h="621" extrusionOk="0">
                  <a:moveTo>
                    <a:pt x="3" y="13"/>
                  </a:moveTo>
                  <a:lnTo>
                    <a:pt x="3" y="13"/>
                  </a:lnTo>
                  <a:cubicBezTo>
                    <a:pt x="64" y="198"/>
                    <a:pt x="167" y="370"/>
                    <a:pt x="306" y="507"/>
                  </a:cubicBezTo>
                  <a:lnTo>
                    <a:pt x="306" y="507"/>
                  </a:lnTo>
                  <a:cubicBezTo>
                    <a:pt x="345" y="546"/>
                    <a:pt x="387" y="581"/>
                    <a:pt x="431" y="614"/>
                  </a:cubicBezTo>
                  <a:lnTo>
                    <a:pt x="431" y="614"/>
                  </a:lnTo>
                  <a:cubicBezTo>
                    <a:pt x="438" y="620"/>
                    <a:pt x="448" y="606"/>
                    <a:pt x="441" y="601"/>
                  </a:cubicBezTo>
                  <a:lnTo>
                    <a:pt x="441" y="601"/>
                  </a:lnTo>
                  <a:cubicBezTo>
                    <a:pt x="289" y="482"/>
                    <a:pt x="164" y="331"/>
                    <a:pt x="79" y="160"/>
                  </a:cubicBezTo>
                  <a:lnTo>
                    <a:pt x="79" y="160"/>
                  </a:lnTo>
                  <a:cubicBezTo>
                    <a:pt x="55" y="111"/>
                    <a:pt x="34" y="61"/>
                    <a:pt x="17" y="9"/>
                  </a:cubicBezTo>
                  <a:lnTo>
                    <a:pt x="17" y="9"/>
                  </a:lnTo>
                  <a:cubicBezTo>
                    <a:pt x="14" y="0"/>
                    <a:pt x="0" y="4"/>
                    <a:pt x="3"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6" name="Google Shape;616;p30"/>
            <p:cNvSpPr/>
            <p:nvPr/>
          </p:nvSpPr>
          <p:spPr>
            <a:xfrm>
              <a:off x="7926312" y="3525442"/>
              <a:ext cx="246062" cy="69850"/>
            </a:xfrm>
            <a:custGeom>
              <a:avLst/>
              <a:gdLst/>
              <a:ahLst/>
              <a:cxnLst/>
              <a:rect l="l" t="t" r="r" b="b"/>
              <a:pathLst>
                <a:path w="682" h="194" extrusionOk="0">
                  <a:moveTo>
                    <a:pt x="7" y="17"/>
                  </a:moveTo>
                  <a:lnTo>
                    <a:pt x="7" y="17"/>
                  </a:lnTo>
                  <a:cubicBezTo>
                    <a:pt x="139" y="151"/>
                    <a:pt x="349" y="193"/>
                    <a:pt x="527" y="142"/>
                  </a:cubicBezTo>
                  <a:lnTo>
                    <a:pt x="527" y="142"/>
                  </a:lnTo>
                  <a:cubicBezTo>
                    <a:pt x="578" y="127"/>
                    <a:pt x="628" y="104"/>
                    <a:pt x="670" y="71"/>
                  </a:cubicBezTo>
                  <a:lnTo>
                    <a:pt x="670" y="71"/>
                  </a:lnTo>
                  <a:cubicBezTo>
                    <a:pt x="681" y="63"/>
                    <a:pt x="668" y="45"/>
                    <a:pt x="656" y="52"/>
                  </a:cubicBezTo>
                  <a:lnTo>
                    <a:pt x="656" y="52"/>
                  </a:lnTo>
                  <a:cubicBezTo>
                    <a:pt x="615" y="72"/>
                    <a:pt x="574" y="92"/>
                    <a:pt x="531" y="107"/>
                  </a:cubicBezTo>
                  <a:lnTo>
                    <a:pt x="531" y="107"/>
                  </a:lnTo>
                  <a:cubicBezTo>
                    <a:pt x="488" y="121"/>
                    <a:pt x="443" y="129"/>
                    <a:pt x="398" y="131"/>
                  </a:cubicBezTo>
                  <a:lnTo>
                    <a:pt x="398" y="131"/>
                  </a:lnTo>
                  <a:cubicBezTo>
                    <a:pt x="311" y="138"/>
                    <a:pt x="223" y="121"/>
                    <a:pt x="144" y="84"/>
                  </a:cubicBezTo>
                  <a:lnTo>
                    <a:pt x="144" y="84"/>
                  </a:lnTo>
                  <a:cubicBezTo>
                    <a:pt x="99" y="63"/>
                    <a:pt x="58" y="36"/>
                    <a:pt x="18" y="6"/>
                  </a:cubicBezTo>
                  <a:lnTo>
                    <a:pt x="18" y="6"/>
                  </a:lnTo>
                  <a:cubicBezTo>
                    <a:pt x="11" y="0"/>
                    <a:pt x="0" y="9"/>
                    <a:pt x="7" y="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7" name="Google Shape;617;p30"/>
            <p:cNvSpPr/>
            <p:nvPr/>
          </p:nvSpPr>
          <p:spPr>
            <a:xfrm>
              <a:off x="7904087" y="3368280"/>
              <a:ext cx="631825" cy="958847"/>
            </a:xfrm>
            <a:custGeom>
              <a:avLst/>
              <a:gdLst/>
              <a:ahLst/>
              <a:cxnLst/>
              <a:rect l="l" t="t" r="r" b="b"/>
              <a:pathLst>
                <a:path w="1753" h="2664" extrusionOk="0">
                  <a:moveTo>
                    <a:pt x="942" y="84"/>
                  </a:moveTo>
                  <a:lnTo>
                    <a:pt x="942" y="84"/>
                  </a:lnTo>
                  <a:cubicBezTo>
                    <a:pt x="942" y="84"/>
                    <a:pt x="0" y="1971"/>
                    <a:pt x="1752" y="2663"/>
                  </a:cubicBezTo>
                  <a:lnTo>
                    <a:pt x="1752" y="2094"/>
                  </a:lnTo>
                  <a:lnTo>
                    <a:pt x="1752" y="2094"/>
                  </a:lnTo>
                  <a:cubicBezTo>
                    <a:pt x="1752" y="2094"/>
                    <a:pt x="1147" y="2061"/>
                    <a:pt x="1083" y="1352"/>
                  </a:cubicBezTo>
                  <a:lnTo>
                    <a:pt x="1083" y="1352"/>
                  </a:lnTo>
                  <a:cubicBezTo>
                    <a:pt x="1020" y="642"/>
                    <a:pt x="1350" y="48"/>
                    <a:pt x="1350" y="48"/>
                  </a:cubicBezTo>
                  <a:lnTo>
                    <a:pt x="1350" y="48"/>
                  </a:lnTo>
                  <a:cubicBezTo>
                    <a:pt x="1350" y="48"/>
                    <a:pt x="1303" y="0"/>
                    <a:pt x="1173" y="3"/>
                  </a:cubicBezTo>
                  <a:lnTo>
                    <a:pt x="1173" y="3"/>
                  </a:lnTo>
                  <a:cubicBezTo>
                    <a:pt x="1042" y="6"/>
                    <a:pt x="942" y="84"/>
                    <a:pt x="942" y="8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8" name="Google Shape;618;p30"/>
            <p:cNvSpPr/>
            <p:nvPr/>
          </p:nvSpPr>
          <p:spPr>
            <a:xfrm>
              <a:off x="8353350" y="4084242"/>
              <a:ext cx="49212" cy="134937"/>
            </a:xfrm>
            <a:custGeom>
              <a:avLst/>
              <a:gdLst/>
              <a:ahLst/>
              <a:cxnLst/>
              <a:rect l="l" t="t" r="r" b="b"/>
              <a:pathLst>
                <a:path w="135" h="377" extrusionOk="0">
                  <a:moveTo>
                    <a:pt x="123" y="6"/>
                  </a:moveTo>
                  <a:lnTo>
                    <a:pt x="123" y="6"/>
                  </a:lnTo>
                  <a:cubicBezTo>
                    <a:pt x="100" y="63"/>
                    <a:pt x="76" y="120"/>
                    <a:pt x="57" y="179"/>
                  </a:cubicBezTo>
                  <a:lnTo>
                    <a:pt x="57" y="179"/>
                  </a:lnTo>
                  <a:cubicBezTo>
                    <a:pt x="37" y="237"/>
                    <a:pt x="18" y="297"/>
                    <a:pt x="3" y="356"/>
                  </a:cubicBezTo>
                  <a:lnTo>
                    <a:pt x="3" y="356"/>
                  </a:lnTo>
                  <a:cubicBezTo>
                    <a:pt x="0" y="370"/>
                    <a:pt x="21" y="376"/>
                    <a:pt x="24" y="362"/>
                  </a:cubicBezTo>
                  <a:lnTo>
                    <a:pt x="24" y="362"/>
                  </a:lnTo>
                  <a:cubicBezTo>
                    <a:pt x="41" y="302"/>
                    <a:pt x="55" y="243"/>
                    <a:pt x="74" y="183"/>
                  </a:cubicBezTo>
                  <a:lnTo>
                    <a:pt x="74" y="183"/>
                  </a:lnTo>
                  <a:cubicBezTo>
                    <a:pt x="92" y="125"/>
                    <a:pt x="111" y="66"/>
                    <a:pt x="133" y="9"/>
                  </a:cubicBezTo>
                  <a:lnTo>
                    <a:pt x="133" y="9"/>
                  </a:lnTo>
                  <a:cubicBezTo>
                    <a:pt x="134" y="2"/>
                    <a:pt x="125" y="0"/>
                    <a:pt x="123"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9" name="Google Shape;619;p30"/>
            <p:cNvSpPr/>
            <p:nvPr/>
          </p:nvSpPr>
          <p:spPr>
            <a:xfrm>
              <a:off x="8175550" y="3595292"/>
              <a:ext cx="141287" cy="28575"/>
            </a:xfrm>
            <a:custGeom>
              <a:avLst/>
              <a:gdLst/>
              <a:ahLst/>
              <a:cxnLst/>
              <a:rect l="l" t="t" r="r" b="b"/>
              <a:pathLst>
                <a:path w="392" h="78" extrusionOk="0">
                  <a:moveTo>
                    <a:pt x="9" y="32"/>
                  </a:moveTo>
                  <a:lnTo>
                    <a:pt x="9" y="32"/>
                  </a:lnTo>
                  <a:cubicBezTo>
                    <a:pt x="25" y="33"/>
                    <a:pt x="40" y="30"/>
                    <a:pt x="55" y="27"/>
                  </a:cubicBezTo>
                  <a:lnTo>
                    <a:pt x="55" y="27"/>
                  </a:lnTo>
                  <a:cubicBezTo>
                    <a:pt x="70" y="25"/>
                    <a:pt x="87" y="24"/>
                    <a:pt x="101" y="24"/>
                  </a:cubicBezTo>
                  <a:lnTo>
                    <a:pt x="101" y="24"/>
                  </a:lnTo>
                  <a:cubicBezTo>
                    <a:pt x="132" y="23"/>
                    <a:pt x="163" y="24"/>
                    <a:pt x="191" y="27"/>
                  </a:cubicBezTo>
                  <a:lnTo>
                    <a:pt x="191" y="27"/>
                  </a:lnTo>
                  <a:cubicBezTo>
                    <a:pt x="252" y="34"/>
                    <a:pt x="313" y="48"/>
                    <a:pt x="370" y="73"/>
                  </a:cubicBezTo>
                  <a:lnTo>
                    <a:pt x="370" y="73"/>
                  </a:lnTo>
                  <a:cubicBezTo>
                    <a:pt x="381" y="77"/>
                    <a:pt x="391" y="61"/>
                    <a:pt x="379" y="55"/>
                  </a:cubicBezTo>
                  <a:lnTo>
                    <a:pt x="379" y="55"/>
                  </a:lnTo>
                  <a:cubicBezTo>
                    <a:pt x="321" y="27"/>
                    <a:pt x="259" y="10"/>
                    <a:pt x="195" y="4"/>
                  </a:cubicBezTo>
                  <a:lnTo>
                    <a:pt x="195" y="4"/>
                  </a:lnTo>
                  <a:cubicBezTo>
                    <a:pt x="164" y="0"/>
                    <a:pt x="131" y="0"/>
                    <a:pt x="98" y="3"/>
                  </a:cubicBezTo>
                  <a:lnTo>
                    <a:pt x="98" y="3"/>
                  </a:lnTo>
                  <a:cubicBezTo>
                    <a:pt x="83" y="4"/>
                    <a:pt x="67" y="6"/>
                    <a:pt x="51" y="9"/>
                  </a:cubicBezTo>
                  <a:lnTo>
                    <a:pt x="51" y="9"/>
                  </a:lnTo>
                  <a:cubicBezTo>
                    <a:pt x="36" y="11"/>
                    <a:pt x="20" y="12"/>
                    <a:pt x="6" y="20"/>
                  </a:cubicBezTo>
                  <a:lnTo>
                    <a:pt x="6" y="20"/>
                  </a:lnTo>
                  <a:cubicBezTo>
                    <a:pt x="0" y="24"/>
                    <a:pt x="3" y="32"/>
                    <a:pt x="9" y="3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0" name="Google Shape;620;p30"/>
            <p:cNvSpPr/>
            <p:nvPr/>
          </p:nvSpPr>
          <p:spPr>
            <a:xfrm>
              <a:off x="7561187" y="3409555"/>
              <a:ext cx="392111" cy="611187"/>
            </a:xfrm>
            <a:custGeom>
              <a:avLst/>
              <a:gdLst/>
              <a:ahLst/>
              <a:cxnLst/>
              <a:rect l="l" t="t" r="r" b="b"/>
              <a:pathLst>
                <a:path w="1090" h="1698" extrusionOk="0">
                  <a:moveTo>
                    <a:pt x="1084" y="43"/>
                  </a:moveTo>
                  <a:lnTo>
                    <a:pt x="1084" y="43"/>
                  </a:lnTo>
                  <a:cubicBezTo>
                    <a:pt x="1084" y="43"/>
                    <a:pt x="1089" y="0"/>
                    <a:pt x="874" y="0"/>
                  </a:cubicBezTo>
                  <a:lnTo>
                    <a:pt x="874" y="0"/>
                  </a:lnTo>
                  <a:cubicBezTo>
                    <a:pt x="660" y="0"/>
                    <a:pt x="0" y="1011"/>
                    <a:pt x="205" y="1697"/>
                  </a:cubicBezTo>
                  <a:lnTo>
                    <a:pt x="205" y="1697"/>
                  </a:lnTo>
                  <a:cubicBezTo>
                    <a:pt x="205" y="1697"/>
                    <a:pt x="452" y="1051"/>
                    <a:pt x="604" y="753"/>
                  </a:cubicBezTo>
                  <a:lnTo>
                    <a:pt x="604" y="753"/>
                  </a:lnTo>
                  <a:cubicBezTo>
                    <a:pt x="754" y="457"/>
                    <a:pt x="1084" y="43"/>
                    <a:pt x="1084" y="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1" name="Google Shape;621;p30"/>
            <p:cNvSpPr/>
            <p:nvPr/>
          </p:nvSpPr>
          <p:spPr>
            <a:xfrm>
              <a:off x="7707237" y="3573067"/>
              <a:ext cx="119062" cy="46037"/>
            </a:xfrm>
            <a:custGeom>
              <a:avLst/>
              <a:gdLst/>
              <a:ahLst/>
              <a:cxnLst/>
              <a:rect l="l" t="t" r="r" b="b"/>
              <a:pathLst>
                <a:path w="331" h="127" extrusionOk="0">
                  <a:moveTo>
                    <a:pt x="5" y="21"/>
                  </a:moveTo>
                  <a:lnTo>
                    <a:pt x="5" y="21"/>
                  </a:lnTo>
                  <a:cubicBezTo>
                    <a:pt x="17" y="27"/>
                    <a:pt x="32" y="23"/>
                    <a:pt x="44" y="23"/>
                  </a:cubicBezTo>
                  <a:lnTo>
                    <a:pt x="44" y="23"/>
                  </a:lnTo>
                  <a:cubicBezTo>
                    <a:pt x="58" y="23"/>
                    <a:pt x="71" y="23"/>
                    <a:pt x="85" y="24"/>
                  </a:cubicBezTo>
                  <a:lnTo>
                    <a:pt x="85" y="24"/>
                  </a:lnTo>
                  <a:cubicBezTo>
                    <a:pt x="111" y="27"/>
                    <a:pt x="138" y="33"/>
                    <a:pt x="164" y="39"/>
                  </a:cubicBezTo>
                  <a:lnTo>
                    <a:pt x="164" y="39"/>
                  </a:lnTo>
                  <a:cubicBezTo>
                    <a:pt x="215" y="56"/>
                    <a:pt x="263" y="84"/>
                    <a:pt x="305" y="118"/>
                  </a:cubicBezTo>
                  <a:lnTo>
                    <a:pt x="305" y="118"/>
                  </a:lnTo>
                  <a:cubicBezTo>
                    <a:pt x="316" y="126"/>
                    <a:pt x="330" y="113"/>
                    <a:pt x="320" y="103"/>
                  </a:cubicBezTo>
                  <a:lnTo>
                    <a:pt x="320" y="103"/>
                  </a:lnTo>
                  <a:cubicBezTo>
                    <a:pt x="279" y="62"/>
                    <a:pt x="227" y="34"/>
                    <a:pt x="172" y="17"/>
                  </a:cubicBezTo>
                  <a:lnTo>
                    <a:pt x="172" y="17"/>
                  </a:lnTo>
                  <a:cubicBezTo>
                    <a:pt x="144" y="9"/>
                    <a:pt x="116" y="4"/>
                    <a:pt x="88" y="1"/>
                  </a:cubicBezTo>
                  <a:lnTo>
                    <a:pt x="88" y="1"/>
                  </a:lnTo>
                  <a:cubicBezTo>
                    <a:pt x="73" y="0"/>
                    <a:pt x="59" y="0"/>
                    <a:pt x="44" y="1"/>
                  </a:cubicBezTo>
                  <a:lnTo>
                    <a:pt x="44" y="1"/>
                  </a:lnTo>
                  <a:cubicBezTo>
                    <a:pt x="31" y="2"/>
                    <a:pt x="15" y="1"/>
                    <a:pt x="4" y="10"/>
                  </a:cubicBezTo>
                  <a:lnTo>
                    <a:pt x="4" y="10"/>
                  </a:lnTo>
                  <a:cubicBezTo>
                    <a:pt x="0" y="13"/>
                    <a:pt x="1" y="18"/>
                    <a:pt x="5" y="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2" name="Google Shape;622;p30"/>
            <p:cNvSpPr/>
            <p:nvPr/>
          </p:nvSpPr>
          <p:spPr>
            <a:xfrm>
              <a:off x="8701012" y="4409680"/>
              <a:ext cx="403226" cy="507999"/>
            </a:xfrm>
            <a:custGeom>
              <a:avLst/>
              <a:gdLst/>
              <a:ahLst/>
              <a:cxnLst/>
              <a:rect l="l" t="t" r="r" b="b"/>
              <a:pathLst>
                <a:path w="1118" h="1412" extrusionOk="0">
                  <a:moveTo>
                    <a:pt x="56" y="405"/>
                  </a:moveTo>
                  <a:lnTo>
                    <a:pt x="56" y="405"/>
                  </a:lnTo>
                  <a:cubicBezTo>
                    <a:pt x="56" y="405"/>
                    <a:pt x="4" y="1008"/>
                    <a:pt x="68" y="1105"/>
                  </a:cubicBezTo>
                  <a:lnTo>
                    <a:pt x="68" y="1105"/>
                  </a:lnTo>
                  <a:cubicBezTo>
                    <a:pt x="132" y="1202"/>
                    <a:pt x="263" y="830"/>
                    <a:pt x="264" y="827"/>
                  </a:cubicBezTo>
                  <a:lnTo>
                    <a:pt x="264" y="827"/>
                  </a:lnTo>
                  <a:cubicBezTo>
                    <a:pt x="264" y="823"/>
                    <a:pt x="657" y="1371"/>
                    <a:pt x="750" y="1340"/>
                  </a:cubicBezTo>
                  <a:lnTo>
                    <a:pt x="750" y="1340"/>
                  </a:lnTo>
                  <a:cubicBezTo>
                    <a:pt x="842" y="1310"/>
                    <a:pt x="585" y="1049"/>
                    <a:pt x="585" y="1049"/>
                  </a:cubicBezTo>
                  <a:lnTo>
                    <a:pt x="585" y="1049"/>
                  </a:lnTo>
                  <a:cubicBezTo>
                    <a:pt x="585" y="1049"/>
                    <a:pt x="849" y="1411"/>
                    <a:pt x="983" y="1326"/>
                  </a:cubicBezTo>
                  <a:lnTo>
                    <a:pt x="983" y="1326"/>
                  </a:lnTo>
                  <a:cubicBezTo>
                    <a:pt x="1117" y="1241"/>
                    <a:pt x="804" y="837"/>
                    <a:pt x="817" y="851"/>
                  </a:cubicBezTo>
                  <a:lnTo>
                    <a:pt x="817" y="851"/>
                  </a:lnTo>
                  <a:cubicBezTo>
                    <a:pt x="830" y="864"/>
                    <a:pt x="963" y="1030"/>
                    <a:pt x="1013" y="997"/>
                  </a:cubicBezTo>
                  <a:lnTo>
                    <a:pt x="1013" y="997"/>
                  </a:lnTo>
                  <a:cubicBezTo>
                    <a:pt x="1064" y="963"/>
                    <a:pt x="867" y="708"/>
                    <a:pt x="723" y="434"/>
                  </a:cubicBezTo>
                  <a:lnTo>
                    <a:pt x="723" y="434"/>
                  </a:lnTo>
                  <a:cubicBezTo>
                    <a:pt x="623" y="246"/>
                    <a:pt x="535" y="0"/>
                    <a:pt x="535" y="0"/>
                  </a:cubicBezTo>
                  <a:lnTo>
                    <a:pt x="0" y="261"/>
                  </a:lnTo>
                  <a:lnTo>
                    <a:pt x="56" y="40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3" name="Google Shape;623;p30"/>
            <p:cNvSpPr/>
            <p:nvPr/>
          </p:nvSpPr>
          <p:spPr>
            <a:xfrm>
              <a:off x="8942312" y="4719242"/>
              <a:ext cx="115887" cy="174625"/>
            </a:xfrm>
            <a:custGeom>
              <a:avLst/>
              <a:gdLst/>
              <a:ahLst/>
              <a:cxnLst/>
              <a:rect l="l" t="t" r="r" b="b"/>
              <a:pathLst>
                <a:path w="324" h="486" extrusionOk="0">
                  <a:moveTo>
                    <a:pt x="4" y="12"/>
                  </a:moveTo>
                  <a:lnTo>
                    <a:pt x="4" y="12"/>
                  </a:lnTo>
                  <a:cubicBezTo>
                    <a:pt x="13" y="29"/>
                    <a:pt x="19" y="46"/>
                    <a:pt x="27" y="61"/>
                  </a:cubicBezTo>
                  <a:lnTo>
                    <a:pt x="27" y="61"/>
                  </a:lnTo>
                  <a:cubicBezTo>
                    <a:pt x="36" y="78"/>
                    <a:pt x="44" y="94"/>
                    <a:pt x="53" y="109"/>
                  </a:cubicBezTo>
                  <a:lnTo>
                    <a:pt x="53" y="109"/>
                  </a:lnTo>
                  <a:cubicBezTo>
                    <a:pt x="70" y="141"/>
                    <a:pt x="88" y="172"/>
                    <a:pt x="108" y="202"/>
                  </a:cubicBezTo>
                  <a:lnTo>
                    <a:pt x="108" y="202"/>
                  </a:lnTo>
                  <a:cubicBezTo>
                    <a:pt x="145" y="264"/>
                    <a:pt x="185" y="324"/>
                    <a:pt x="227" y="382"/>
                  </a:cubicBezTo>
                  <a:lnTo>
                    <a:pt x="227" y="382"/>
                  </a:lnTo>
                  <a:cubicBezTo>
                    <a:pt x="250" y="415"/>
                    <a:pt x="276" y="446"/>
                    <a:pt x="301" y="476"/>
                  </a:cubicBezTo>
                  <a:lnTo>
                    <a:pt x="301" y="476"/>
                  </a:lnTo>
                  <a:cubicBezTo>
                    <a:pt x="309" y="485"/>
                    <a:pt x="323" y="474"/>
                    <a:pt x="317" y="466"/>
                  </a:cubicBezTo>
                  <a:lnTo>
                    <a:pt x="317" y="466"/>
                  </a:lnTo>
                  <a:cubicBezTo>
                    <a:pt x="275" y="408"/>
                    <a:pt x="233" y="351"/>
                    <a:pt x="192" y="292"/>
                  </a:cubicBezTo>
                  <a:lnTo>
                    <a:pt x="192" y="292"/>
                  </a:lnTo>
                  <a:cubicBezTo>
                    <a:pt x="151" y="233"/>
                    <a:pt x="114" y="172"/>
                    <a:pt x="77" y="111"/>
                  </a:cubicBezTo>
                  <a:lnTo>
                    <a:pt x="77" y="111"/>
                  </a:lnTo>
                  <a:cubicBezTo>
                    <a:pt x="66" y="94"/>
                    <a:pt x="56" y="76"/>
                    <a:pt x="46" y="59"/>
                  </a:cubicBezTo>
                  <a:lnTo>
                    <a:pt x="46" y="59"/>
                  </a:lnTo>
                  <a:cubicBezTo>
                    <a:pt x="36" y="41"/>
                    <a:pt x="24" y="24"/>
                    <a:pt x="15" y="6"/>
                  </a:cubicBezTo>
                  <a:lnTo>
                    <a:pt x="15" y="6"/>
                  </a:lnTo>
                  <a:cubicBezTo>
                    <a:pt x="11"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4" name="Google Shape;624;p30"/>
            <p:cNvSpPr/>
            <p:nvPr/>
          </p:nvSpPr>
          <p:spPr>
            <a:xfrm>
              <a:off x="8896275" y="4738292"/>
              <a:ext cx="77787" cy="123825"/>
            </a:xfrm>
            <a:custGeom>
              <a:avLst/>
              <a:gdLst/>
              <a:ahLst/>
              <a:cxnLst/>
              <a:rect l="l" t="t" r="r" b="b"/>
              <a:pathLst>
                <a:path w="218" h="344" extrusionOk="0">
                  <a:moveTo>
                    <a:pt x="4" y="12"/>
                  </a:moveTo>
                  <a:lnTo>
                    <a:pt x="4" y="12"/>
                  </a:lnTo>
                  <a:cubicBezTo>
                    <a:pt x="11" y="26"/>
                    <a:pt x="19" y="42"/>
                    <a:pt x="26" y="55"/>
                  </a:cubicBezTo>
                  <a:lnTo>
                    <a:pt x="26" y="55"/>
                  </a:lnTo>
                  <a:cubicBezTo>
                    <a:pt x="33" y="70"/>
                    <a:pt x="40" y="82"/>
                    <a:pt x="48" y="95"/>
                  </a:cubicBezTo>
                  <a:lnTo>
                    <a:pt x="48" y="95"/>
                  </a:lnTo>
                  <a:cubicBezTo>
                    <a:pt x="63" y="123"/>
                    <a:pt x="79" y="150"/>
                    <a:pt x="95" y="177"/>
                  </a:cubicBezTo>
                  <a:lnTo>
                    <a:pt x="95" y="177"/>
                  </a:lnTo>
                  <a:cubicBezTo>
                    <a:pt x="127" y="231"/>
                    <a:pt x="161" y="284"/>
                    <a:pt x="198" y="334"/>
                  </a:cubicBezTo>
                  <a:lnTo>
                    <a:pt x="198" y="334"/>
                  </a:lnTo>
                  <a:cubicBezTo>
                    <a:pt x="204" y="343"/>
                    <a:pt x="217" y="335"/>
                    <a:pt x="211" y="326"/>
                  </a:cubicBezTo>
                  <a:lnTo>
                    <a:pt x="211" y="326"/>
                  </a:lnTo>
                  <a:cubicBezTo>
                    <a:pt x="177" y="274"/>
                    <a:pt x="144" y="221"/>
                    <a:pt x="111" y="168"/>
                  </a:cubicBezTo>
                  <a:lnTo>
                    <a:pt x="111" y="168"/>
                  </a:lnTo>
                  <a:cubicBezTo>
                    <a:pt x="94" y="141"/>
                    <a:pt x="78" y="114"/>
                    <a:pt x="62" y="87"/>
                  </a:cubicBezTo>
                  <a:lnTo>
                    <a:pt x="62" y="87"/>
                  </a:lnTo>
                  <a:cubicBezTo>
                    <a:pt x="46" y="60"/>
                    <a:pt x="28" y="34"/>
                    <a:pt x="13" y="6"/>
                  </a:cubicBezTo>
                  <a:lnTo>
                    <a:pt x="13" y="6"/>
                  </a:lnTo>
                  <a:cubicBezTo>
                    <a:pt x="10"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5" name="Google Shape;625;p30"/>
            <p:cNvSpPr/>
            <p:nvPr/>
          </p:nvSpPr>
          <p:spPr>
            <a:xfrm>
              <a:off x="8982000" y="4693842"/>
              <a:ext cx="52387" cy="66675"/>
            </a:xfrm>
            <a:custGeom>
              <a:avLst/>
              <a:gdLst/>
              <a:ahLst/>
              <a:cxnLst/>
              <a:rect l="l" t="t" r="r" b="b"/>
              <a:pathLst>
                <a:path w="146" h="185" extrusionOk="0">
                  <a:moveTo>
                    <a:pt x="3" y="9"/>
                  </a:moveTo>
                  <a:lnTo>
                    <a:pt x="3" y="9"/>
                  </a:lnTo>
                  <a:cubicBezTo>
                    <a:pt x="6" y="13"/>
                    <a:pt x="7" y="17"/>
                    <a:pt x="8" y="21"/>
                  </a:cubicBezTo>
                  <a:lnTo>
                    <a:pt x="8" y="21"/>
                  </a:lnTo>
                  <a:cubicBezTo>
                    <a:pt x="10" y="25"/>
                    <a:pt x="14" y="28"/>
                    <a:pt x="16" y="32"/>
                  </a:cubicBezTo>
                  <a:lnTo>
                    <a:pt x="16" y="32"/>
                  </a:lnTo>
                  <a:cubicBezTo>
                    <a:pt x="21" y="38"/>
                    <a:pt x="26" y="46"/>
                    <a:pt x="31" y="53"/>
                  </a:cubicBezTo>
                  <a:lnTo>
                    <a:pt x="31" y="53"/>
                  </a:lnTo>
                  <a:cubicBezTo>
                    <a:pt x="42" y="67"/>
                    <a:pt x="51" y="81"/>
                    <a:pt x="62" y="95"/>
                  </a:cubicBezTo>
                  <a:lnTo>
                    <a:pt x="62" y="95"/>
                  </a:lnTo>
                  <a:cubicBezTo>
                    <a:pt x="83" y="123"/>
                    <a:pt x="104" y="149"/>
                    <a:pt x="125" y="176"/>
                  </a:cubicBezTo>
                  <a:lnTo>
                    <a:pt x="125" y="176"/>
                  </a:lnTo>
                  <a:cubicBezTo>
                    <a:pt x="131" y="184"/>
                    <a:pt x="145" y="174"/>
                    <a:pt x="139" y="165"/>
                  </a:cubicBezTo>
                  <a:lnTo>
                    <a:pt x="139" y="165"/>
                  </a:lnTo>
                  <a:cubicBezTo>
                    <a:pt x="119" y="138"/>
                    <a:pt x="98" y="110"/>
                    <a:pt x="77" y="83"/>
                  </a:cubicBezTo>
                  <a:lnTo>
                    <a:pt x="45" y="42"/>
                  </a:lnTo>
                  <a:lnTo>
                    <a:pt x="45" y="42"/>
                  </a:lnTo>
                  <a:cubicBezTo>
                    <a:pt x="40" y="35"/>
                    <a:pt x="34" y="29"/>
                    <a:pt x="28" y="22"/>
                  </a:cubicBezTo>
                  <a:lnTo>
                    <a:pt x="28" y="22"/>
                  </a:lnTo>
                  <a:cubicBezTo>
                    <a:pt x="26" y="19"/>
                    <a:pt x="23" y="15"/>
                    <a:pt x="20" y="13"/>
                  </a:cubicBezTo>
                  <a:lnTo>
                    <a:pt x="20" y="13"/>
                  </a:lnTo>
                  <a:cubicBezTo>
                    <a:pt x="18" y="9"/>
                    <a:pt x="13" y="7"/>
                    <a:pt x="10" y="5"/>
                  </a:cubicBezTo>
                  <a:lnTo>
                    <a:pt x="10" y="5"/>
                  </a:lnTo>
                  <a:cubicBezTo>
                    <a:pt x="7" y="0"/>
                    <a:pt x="0" y="6"/>
                    <a:pt x="3" y="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6" name="Google Shape;626;p30"/>
            <p:cNvSpPr/>
            <p:nvPr/>
          </p:nvSpPr>
          <p:spPr>
            <a:xfrm>
              <a:off x="8358112" y="3385742"/>
              <a:ext cx="615952" cy="1277938"/>
            </a:xfrm>
            <a:custGeom>
              <a:avLst/>
              <a:gdLst/>
              <a:ahLst/>
              <a:cxnLst/>
              <a:rect l="l" t="t" r="r" b="b"/>
              <a:pathLst>
                <a:path w="1713" h="3550" extrusionOk="0">
                  <a:moveTo>
                    <a:pt x="88" y="0"/>
                  </a:moveTo>
                  <a:lnTo>
                    <a:pt x="88" y="0"/>
                  </a:lnTo>
                  <a:cubicBezTo>
                    <a:pt x="771" y="5"/>
                    <a:pt x="1712" y="2839"/>
                    <a:pt x="1712" y="3060"/>
                  </a:cubicBezTo>
                  <a:lnTo>
                    <a:pt x="1712" y="3060"/>
                  </a:lnTo>
                  <a:cubicBezTo>
                    <a:pt x="1712" y="3282"/>
                    <a:pt x="1019" y="3549"/>
                    <a:pt x="828" y="3363"/>
                  </a:cubicBezTo>
                  <a:lnTo>
                    <a:pt x="828" y="3363"/>
                  </a:lnTo>
                  <a:cubicBezTo>
                    <a:pt x="638" y="3176"/>
                    <a:pt x="0" y="1151"/>
                    <a:pt x="0" y="1151"/>
                  </a:cubicBezTo>
                  <a:lnTo>
                    <a:pt x="88"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7" name="Google Shape;627;p30"/>
            <p:cNvSpPr/>
            <p:nvPr/>
          </p:nvSpPr>
          <p:spPr>
            <a:xfrm>
              <a:off x="8350175" y="3795317"/>
              <a:ext cx="117475" cy="330199"/>
            </a:xfrm>
            <a:custGeom>
              <a:avLst/>
              <a:gdLst/>
              <a:ahLst/>
              <a:cxnLst/>
              <a:rect l="l" t="t" r="r" b="b"/>
              <a:pathLst>
                <a:path w="326" h="919" extrusionOk="0">
                  <a:moveTo>
                    <a:pt x="3" y="16"/>
                  </a:moveTo>
                  <a:lnTo>
                    <a:pt x="3" y="16"/>
                  </a:lnTo>
                  <a:cubicBezTo>
                    <a:pt x="40" y="131"/>
                    <a:pt x="78" y="245"/>
                    <a:pt x="115" y="361"/>
                  </a:cubicBezTo>
                  <a:lnTo>
                    <a:pt x="115" y="361"/>
                  </a:lnTo>
                  <a:cubicBezTo>
                    <a:pt x="153" y="476"/>
                    <a:pt x="191" y="593"/>
                    <a:pt x="229" y="709"/>
                  </a:cubicBezTo>
                  <a:lnTo>
                    <a:pt x="229" y="709"/>
                  </a:lnTo>
                  <a:cubicBezTo>
                    <a:pt x="250" y="773"/>
                    <a:pt x="271" y="839"/>
                    <a:pt x="295" y="902"/>
                  </a:cubicBezTo>
                  <a:lnTo>
                    <a:pt x="295" y="902"/>
                  </a:lnTo>
                  <a:cubicBezTo>
                    <a:pt x="301" y="918"/>
                    <a:pt x="325" y="912"/>
                    <a:pt x="319" y="896"/>
                  </a:cubicBezTo>
                  <a:lnTo>
                    <a:pt x="319" y="896"/>
                  </a:lnTo>
                  <a:cubicBezTo>
                    <a:pt x="284" y="780"/>
                    <a:pt x="244" y="665"/>
                    <a:pt x="206" y="551"/>
                  </a:cubicBezTo>
                  <a:lnTo>
                    <a:pt x="206" y="551"/>
                  </a:lnTo>
                  <a:cubicBezTo>
                    <a:pt x="166" y="436"/>
                    <a:pt x="127" y="320"/>
                    <a:pt x="88" y="205"/>
                  </a:cubicBezTo>
                  <a:lnTo>
                    <a:pt x="88" y="205"/>
                  </a:lnTo>
                  <a:cubicBezTo>
                    <a:pt x="66" y="141"/>
                    <a:pt x="43" y="75"/>
                    <a:pt x="21" y="11"/>
                  </a:cubicBezTo>
                  <a:lnTo>
                    <a:pt x="21" y="11"/>
                  </a:lnTo>
                  <a:cubicBezTo>
                    <a:pt x="17" y="0"/>
                    <a:pt x="0" y="4"/>
                    <a:pt x="3" y="1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8" name="Google Shape;628;p30"/>
            <p:cNvSpPr/>
            <p:nvPr/>
          </p:nvSpPr>
          <p:spPr>
            <a:xfrm>
              <a:off x="7945362" y="3131742"/>
              <a:ext cx="328611" cy="406399"/>
            </a:xfrm>
            <a:custGeom>
              <a:avLst/>
              <a:gdLst/>
              <a:ahLst/>
              <a:cxnLst/>
              <a:rect l="l" t="t" r="r" b="b"/>
              <a:pathLst>
                <a:path w="911" h="1131" extrusionOk="0">
                  <a:moveTo>
                    <a:pt x="910" y="0"/>
                  </a:moveTo>
                  <a:lnTo>
                    <a:pt x="910" y="0"/>
                  </a:lnTo>
                  <a:cubicBezTo>
                    <a:pt x="876" y="297"/>
                    <a:pt x="767" y="751"/>
                    <a:pt x="767" y="751"/>
                  </a:cubicBezTo>
                  <a:lnTo>
                    <a:pt x="767" y="751"/>
                  </a:lnTo>
                  <a:cubicBezTo>
                    <a:pt x="632" y="1125"/>
                    <a:pt x="308" y="1130"/>
                    <a:pt x="122" y="1059"/>
                  </a:cubicBezTo>
                  <a:lnTo>
                    <a:pt x="122" y="1059"/>
                  </a:lnTo>
                  <a:cubicBezTo>
                    <a:pt x="115" y="1056"/>
                    <a:pt x="108" y="1053"/>
                    <a:pt x="101" y="1050"/>
                  </a:cubicBezTo>
                  <a:lnTo>
                    <a:pt x="101" y="1050"/>
                  </a:lnTo>
                  <a:cubicBezTo>
                    <a:pt x="30" y="1013"/>
                    <a:pt x="0" y="927"/>
                    <a:pt x="30" y="852"/>
                  </a:cubicBezTo>
                  <a:lnTo>
                    <a:pt x="30" y="851"/>
                  </a:lnTo>
                  <a:lnTo>
                    <a:pt x="30" y="851"/>
                  </a:lnTo>
                  <a:cubicBezTo>
                    <a:pt x="80" y="727"/>
                    <a:pt x="114" y="568"/>
                    <a:pt x="114" y="568"/>
                  </a:cubicBezTo>
                  <a:lnTo>
                    <a:pt x="336" y="410"/>
                  </a:lnTo>
                  <a:lnTo>
                    <a:pt x="910" y="0"/>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9" name="Google Shape;629;p30"/>
            <p:cNvSpPr/>
            <p:nvPr/>
          </p:nvSpPr>
          <p:spPr>
            <a:xfrm>
              <a:off x="7956475" y="3263505"/>
              <a:ext cx="273050" cy="187326"/>
            </a:xfrm>
            <a:custGeom>
              <a:avLst/>
              <a:gdLst/>
              <a:ahLst/>
              <a:cxnLst/>
              <a:rect l="l" t="t" r="r" b="b"/>
              <a:pathLst>
                <a:path w="759" h="521" extrusionOk="0">
                  <a:moveTo>
                    <a:pt x="758" y="0"/>
                  </a:moveTo>
                  <a:lnTo>
                    <a:pt x="758" y="0"/>
                  </a:lnTo>
                  <a:cubicBezTo>
                    <a:pt x="758" y="0"/>
                    <a:pt x="621" y="520"/>
                    <a:pt x="0" y="486"/>
                  </a:cubicBezTo>
                  <a:lnTo>
                    <a:pt x="0" y="486"/>
                  </a:lnTo>
                  <a:cubicBezTo>
                    <a:pt x="50" y="361"/>
                    <a:pt x="84" y="203"/>
                    <a:pt x="84" y="203"/>
                  </a:cubicBezTo>
                  <a:lnTo>
                    <a:pt x="306" y="45"/>
                  </a:lnTo>
                  <a:lnTo>
                    <a:pt x="758" y="0"/>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0" name="Google Shape;630;p30"/>
            <p:cNvSpPr/>
            <p:nvPr/>
          </p:nvSpPr>
          <p:spPr>
            <a:xfrm>
              <a:off x="7727875" y="2496742"/>
              <a:ext cx="384175" cy="458786"/>
            </a:xfrm>
            <a:custGeom>
              <a:avLst/>
              <a:gdLst/>
              <a:ahLst/>
              <a:cxnLst/>
              <a:rect l="l" t="t" r="r" b="b"/>
              <a:pathLst>
                <a:path w="1065" h="1276" extrusionOk="0">
                  <a:moveTo>
                    <a:pt x="817" y="204"/>
                  </a:moveTo>
                  <a:lnTo>
                    <a:pt x="817" y="204"/>
                  </a:lnTo>
                  <a:cubicBezTo>
                    <a:pt x="817" y="204"/>
                    <a:pt x="536" y="0"/>
                    <a:pt x="328" y="308"/>
                  </a:cubicBezTo>
                  <a:lnTo>
                    <a:pt x="328" y="308"/>
                  </a:lnTo>
                  <a:cubicBezTo>
                    <a:pt x="276" y="385"/>
                    <a:pt x="297" y="548"/>
                    <a:pt x="334" y="602"/>
                  </a:cubicBezTo>
                  <a:lnTo>
                    <a:pt x="334" y="602"/>
                  </a:lnTo>
                  <a:cubicBezTo>
                    <a:pt x="334" y="602"/>
                    <a:pt x="13" y="670"/>
                    <a:pt x="6" y="929"/>
                  </a:cubicBezTo>
                  <a:lnTo>
                    <a:pt x="6" y="929"/>
                  </a:lnTo>
                  <a:cubicBezTo>
                    <a:pt x="0" y="1190"/>
                    <a:pt x="139" y="1275"/>
                    <a:pt x="390" y="1275"/>
                  </a:cubicBezTo>
                  <a:lnTo>
                    <a:pt x="1064" y="564"/>
                  </a:lnTo>
                  <a:lnTo>
                    <a:pt x="817" y="204"/>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1" name="Google Shape;631;p30"/>
            <p:cNvSpPr/>
            <p:nvPr/>
          </p:nvSpPr>
          <p:spPr>
            <a:xfrm>
              <a:off x="8085062" y="2529987"/>
              <a:ext cx="207962" cy="65087"/>
            </a:xfrm>
            <a:custGeom>
              <a:avLst/>
              <a:gdLst/>
              <a:ahLst/>
              <a:cxnLst/>
              <a:rect l="l" t="t" r="r" b="b"/>
              <a:pathLst>
                <a:path w="576" h="180" extrusionOk="0">
                  <a:moveTo>
                    <a:pt x="19" y="170"/>
                  </a:moveTo>
                  <a:lnTo>
                    <a:pt x="19" y="170"/>
                  </a:lnTo>
                  <a:cubicBezTo>
                    <a:pt x="53" y="110"/>
                    <a:pt x="115" y="64"/>
                    <a:pt x="182" y="48"/>
                  </a:cubicBezTo>
                  <a:lnTo>
                    <a:pt x="182" y="48"/>
                  </a:lnTo>
                  <a:cubicBezTo>
                    <a:pt x="217" y="39"/>
                    <a:pt x="254" y="39"/>
                    <a:pt x="290" y="46"/>
                  </a:cubicBezTo>
                  <a:lnTo>
                    <a:pt x="290" y="46"/>
                  </a:lnTo>
                  <a:cubicBezTo>
                    <a:pt x="333" y="54"/>
                    <a:pt x="373" y="71"/>
                    <a:pt x="412" y="90"/>
                  </a:cubicBezTo>
                  <a:lnTo>
                    <a:pt x="412" y="90"/>
                  </a:lnTo>
                  <a:cubicBezTo>
                    <a:pt x="459" y="111"/>
                    <a:pt x="503" y="134"/>
                    <a:pt x="546" y="162"/>
                  </a:cubicBezTo>
                  <a:lnTo>
                    <a:pt x="546" y="162"/>
                  </a:lnTo>
                  <a:cubicBezTo>
                    <a:pt x="561" y="172"/>
                    <a:pt x="575" y="148"/>
                    <a:pt x="560" y="138"/>
                  </a:cubicBezTo>
                  <a:lnTo>
                    <a:pt x="560" y="138"/>
                  </a:lnTo>
                  <a:cubicBezTo>
                    <a:pt x="522" y="111"/>
                    <a:pt x="481" y="87"/>
                    <a:pt x="437" y="67"/>
                  </a:cubicBezTo>
                  <a:lnTo>
                    <a:pt x="437" y="67"/>
                  </a:lnTo>
                  <a:cubicBezTo>
                    <a:pt x="394" y="47"/>
                    <a:pt x="350" y="27"/>
                    <a:pt x="304" y="18"/>
                  </a:cubicBezTo>
                  <a:lnTo>
                    <a:pt x="304" y="18"/>
                  </a:lnTo>
                  <a:cubicBezTo>
                    <a:pt x="227" y="0"/>
                    <a:pt x="146" y="18"/>
                    <a:pt x="83" y="64"/>
                  </a:cubicBezTo>
                  <a:lnTo>
                    <a:pt x="83" y="64"/>
                  </a:lnTo>
                  <a:cubicBezTo>
                    <a:pt x="49" y="91"/>
                    <a:pt x="23" y="123"/>
                    <a:pt x="5" y="161"/>
                  </a:cubicBezTo>
                  <a:lnTo>
                    <a:pt x="5" y="161"/>
                  </a:lnTo>
                  <a:cubicBezTo>
                    <a:pt x="0" y="171"/>
                    <a:pt x="14" y="179"/>
                    <a:pt x="19" y="170"/>
                  </a:cubicBezTo>
                </a:path>
              </a:pathLst>
            </a:custGeom>
            <a:solidFill>
              <a:srgbClr val="F7941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2" name="Google Shape;632;p30"/>
            <p:cNvSpPr/>
            <p:nvPr/>
          </p:nvSpPr>
          <p:spPr>
            <a:xfrm>
              <a:off x="7716762" y="2698355"/>
              <a:ext cx="171450" cy="144462"/>
            </a:xfrm>
            <a:custGeom>
              <a:avLst/>
              <a:gdLst/>
              <a:ahLst/>
              <a:cxnLst/>
              <a:rect l="l" t="t" r="r" b="b"/>
              <a:pathLst>
                <a:path w="476" h="400" extrusionOk="0">
                  <a:moveTo>
                    <a:pt x="33" y="388"/>
                  </a:moveTo>
                  <a:lnTo>
                    <a:pt x="33" y="388"/>
                  </a:lnTo>
                  <a:cubicBezTo>
                    <a:pt x="19" y="350"/>
                    <a:pt x="19" y="304"/>
                    <a:pt x="26" y="264"/>
                  </a:cubicBezTo>
                  <a:lnTo>
                    <a:pt x="26" y="264"/>
                  </a:lnTo>
                  <a:cubicBezTo>
                    <a:pt x="34" y="223"/>
                    <a:pt x="52" y="184"/>
                    <a:pt x="76" y="151"/>
                  </a:cubicBezTo>
                  <a:lnTo>
                    <a:pt x="76" y="151"/>
                  </a:lnTo>
                  <a:cubicBezTo>
                    <a:pt x="128" y="81"/>
                    <a:pt x="212" y="45"/>
                    <a:pt x="299" y="49"/>
                  </a:cubicBezTo>
                  <a:lnTo>
                    <a:pt x="299" y="49"/>
                  </a:lnTo>
                  <a:cubicBezTo>
                    <a:pt x="348" y="51"/>
                    <a:pt x="398" y="65"/>
                    <a:pt x="440" y="90"/>
                  </a:cubicBezTo>
                  <a:lnTo>
                    <a:pt x="440" y="90"/>
                  </a:lnTo>
                  <a:cubicBezTo>
                    <a:pt x="459" y="101"/>
                    <a:pt x="475" y="73"/>
                    <a:pt x="458" y="63"/>
                  </a:cubicBezTo>
                  <a:lnTo>
                    <a:pt x="458" y="63"/>
                  </a:lnTo>
                  <a:cubicBezTo>
                    <a:pt x="375" y="9"/>
                    <a:pt x="266" y="0"/>
                    <a:pt x="177" y="36"/>
                  </a:cubicBezTo>
                  <a:lnTo>
                    <a:pt x="177" y="36"/>
                  </a:lnTo>
                  <a:cubicBezTo>
                    <a:pt x="88" y="72"/>
                    <a:pt x="25" y="150"/>
                    <a:pt x="7" y="244"/>
                  </a:cubicBezTo>
                  <a:lnTo>
                    <a:pt x="7" y="244"/>
                  </a:lnTo>
                  <a:cubicBezTo>
                    <a:pt x="2" y="268"/>
                    <a:pt x="0" y="294"/>
                    <a:pt x="2" y="318"/>
                  </a:cubicBezTo>
                  <a:lnTo>
                    <a:pt x="2" y="318"/>
                  </a:lnTo>
                  <a:cubicBezTo>
                    <a:pt x="4" y="344"/>
                    <a:pt x="12" y="367"/>
                    <a:pt x="21" y="391"/>
                  </a:cubicBezTo>
                  <a:lnTo>
                    <a:pt x="21" y="391"/>
                  </a:lnTo>
                  <a:cubicBezTo>
                    <a:pt x="23" y="399"/>
                    <a:pt x="35" y="396"/>
                    <a:pt x="33" y="388"/>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3" name="Google Shape;633;p30"/>
            <p:cNvSpPr/>
            <p:nvPr/>
          </p:nvSpPr>
          <p:spPr>
            <a:xfrm>
              <a:off x="8400975" y="2730105"/>
              <a:ext cx="157162" cy="109537"/>
            </a:xfrm>
            <a:custGeom>
              <a:avLst/>
              <a:gdLst/>
              <a:ahLst/>
              <a:cxnLst/>
              <a:rect l="l" t="t" r="r" b="b"/>
              <a:pathLst>
                <a:path w="438" h="306" extrusionOk="0">
                  <a:moveTo>
                    <a:pt x="15" y="52"/>
                  </a:moveTo>
                  <a:lnTo>
                    <a:pt x="15" y="52"/>
                  </a:lnTo>
                  <a:cubicBezTo>
                    <a:pt x="42" y="31"/>
                    <a:pt x="79" y="26"/>
                    <a:pt x="113" y="26"/>
                  </a:cubicBezTo>
                  <a:lnTo>
                    <a:pt x="113" y="26"/>
                  </a:lnTo>
                  <a:cubicBezTo>
                    <a:pt x="149" y="27"/>
                    <a:pt x="184" y="34"/>
                    <a:pt x="217" y="47"/>
                  </a:cubicBezTo>
                  <a:lnTo>
                    <a:pt x="217" y="47"/>
                  </a:lnTo>
                  <a:cubicBezTo>
                    <a:pt x="282" y="72"/>
                    <a:pt x="335" y="120"/>
                    <a:pt x="370" y="180"/>
                  </a:cubicBezTo>
                  <a:lnTo>
                    <a:pt x="370" y="180"/>
                  </a:lnTo>
                  <a:cubicBezTo>
                    <a:pt x="390" y="214"/>
                    <a:pt x="402" y="250"/>
                    <a:pt x="408" y="289"/>
                  </a:cubicBezTo>
                  <a:lnTo>
                    <a:pt x="408" y="289"/>
                  </a:lnTo>
                  <a:cubicBezTo>
                    <a:pt x="410" y="305"/>
                    <a:pt x="437" y="301"/>
                    <a:pt x="436" y="285"/>
                  </a:cubicBezTo>
                  <a:lnTo>
                    <a:pt x="436" y="285"/>
                  </a:lnTo>
                  <a:cubicBezTo>
                    <a:pt x="428" y="208"/>
                    <a:pt x="393" y="136"/>
                    <a:pt x="336" y="84"/>
                  </a:cubicBezTo>
                  <a:lnTo>
                    <a:pt x="336" y="84"/>
                  </a:lnTo>
                  <a:cubicBezTo>
                    <a:pt x="279" y="32"/>
                    <a:pt x="200" y="0"/>
                    <a:pt x="122" y="0"/>
                  </a:cubicBezTo>
                  <a:lnTo>
                    <a:pt x="122" y="0"/>
                  </a:lnTo>
                  <a:cubicBezTo>
                    <a:pt x="79" y="0"/>
                    <a:pt x="37" y="11"/>
                    <a:pt x="6" y="40"/>
                  </a:cubicBezTo>
                  <a:lnTo>
                    <a:pt x="6" y="40"/>
                  </a:lnTo>
                  <a:cubicBezTo>
                    <a:pt x="0" y="46"/>
                    <a:pt x="8" y="56"/>
                    <a:pt x="15" y="5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4" name="Google Shape;634;p30"/>
            <p:cNvSpPr/>
            <p:nvPr/>
          </p:nvSpPr>
          <p:spPr>
            <a:xfrm>
              <a:off x="7759625" y="2645967"/>
              <a:ext cx="719135" cy="798513"/>
            </a:xfrm>
            <a:custGeom>
              <a:avLst/>
              <a:gdLst/>
              <a:ahLst/>
              <a:cxnLst/>
              <a:rect l="l" t="t" r="r" b="b"/>
              <a:pathLst>
                <a:path w="1998" h="2216" extrusionOk="0">
                  <a:moveTo>
                    <a:pt x="1239" y="168"/>
                  </a:moveTo>
                  <a:lnTo>
                    <a:pt x="1239" y="168"/>
                  </a:lnTo>
                  <a:cubicBezTo>
                    <a:pt x="820" y="0"/>
                    <a:pt x="247" y="349"/>
                    <a:pt x="124" y="1239"/>
                  </a:cubicBezTo>
                  <a:lnTo>
                    <a:pt x="124" y="1239"/>
                  </a:lnTo>
                  <a:cubicBezTo>
                    <a:pt x="0" y="2129"/>
                    <a:pt x="1029" y="2215"/>
                    <a:pt x="1331" y="1671"/>
                  </a:cubicBezTo>
                  <a:lnTo>
                    <a:pt x="1331" y="1671"/>
                  </a:lnTo>
                  <a:cubicBezTo>
                    <a:pt x="1633" y="1127"/>
                    <a:pt x="1997" y="472"/>
                    <a:pt x="1239" y="168"/>
                  </a:cubicBez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5" name="Google Shape;635;p30"/>
            <p:cNvSpPr/>
            <p:nvPr/>
          </p:nvSpPr>
          <p:spPr>
            <a:xfrm>
              <a:off x="7812012" y="2792017"/>
              <a:ext cx="228600" cy="215900"/>
            </a:xfrm>
            <a:custGeom>
              <a:avLst/>
              <a:gdLst/>
              <a:ahLst/>
              <a:cxnLst/>
              <a:rect l="l" t="t" r="r" b="b"/>
              <a:pathLst>
                <a:path w="634" h="601" extrusionOk="0">
                  <a:moveTo>
                    <a:pt x="585" y="390"/>
                  </a:moveTo>
                  <a:lnTo>
                    <a:pt x="585" y="390"/>
                  </a:lnTo>
                  <a:cubicBezTo>
                    <a:pt x="633" y="231"/>
                    <a:pt x="527" y="92"/>
                    <a:pt x="379" y="45"/>
                  </a:cubicBezTo>
                  <a:lnTo>
                    <a:pt x="379" y="45"/>
                  </a:lnTo>
                  <a:cubicBezTo>
                    <a:pt x="231" y="0"/>
                    <a:pt x="96" y="64"/>
                    <a:pt x="48" y="224"/>
                  </a:cubicBezTo>
                  <a:lnTo>
                    <a:pt x="48" y="224"/>
                  </a:lnTo>
                  <a:cubicBezTo>
                    <a:pt x="0" y="384"/>
                    <a:pt x="75" y="508"/>
                    <a:pt x="223" y="555"/>
                  </a:cubicBezTo>
                  <a:lnTo>
                    <a:pt x="223" y="555"/>
                  </a:lnTo>
                  <a:cubicBezTo>
                    <a:pt x="371" y="600"/>
                    <a:pt x="537" y="550"/>
                    <a:pt x="585" y="39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6" name="Google Shape;636;p30"/>
            <p:cNvSpPr/>
            <p:nvPr/>
          </p:nvSpPr>
          <p:spPr>
            <a:xfrm>
              <a:off x="7837412" y="2815830"/>
              <a:ext cx="174625" cy="169862"/>
            </a:xfrm>
            <a:custGeom>
              <a:avLst/>
              <a:gdLst/>
              <a:ahLst/>
              <a:cxnLst/>
              <a:rect l="l" t="t" r="r" b="b"/>
              <a:pathLst>
                <a:path w="483" h="472" extrusionOk="0">
                  <a:moveTo>
                    <a:pt x="444" y="303"/>
                  </a:moveTo>
                  <a:lnTo>
                    <a:pt x="444" y="303"/>
                  </a:lnTo>
                  <a:cubicBezTo>
                    <a:pt x="482" y="177"/>
                    <a:pt x="404" y="69"/>
                    <a:pt x="291" y="34"/>
                  </a:cubicBezTo>
                  <a:lnTo>
                    <a:pt x="291" y="34"/>
                  </a:lnTo>
                  <a:cubicBezTo>
                    <a:pt x="179" y="0"/>
                    <a:pt x="76" y="53"/>
                    <a:pt x="38" y="177"/>
                  </a:cubicBezTo>
                  <a:lnTo>
                    <a:pt x="38" y="177"/>
                  </a:lnTo>
                  <a:cubicBezTo>
                    <a:pt x="0" y="303"/>
                    <a:pt x="56" y="401"/>
                    <a:pt x="168" y="436"/>
                  </a:cubicBezTo>
                  <a:lnTo>
                    <a:pt x="168" y="436"/>
                  </a:lnTo>
                  <a:cubicBezTo>
                    <a:pt x="281" y="471"/>
                    <a:pt x="407" y="430"/>
                    <a:pt x="444" y="30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7" name="Google Shape;637;p30"/>
            <p:cNvSpPr/>
            <p:nvPr/>
          </p:nvSpPr>
          <p:spPr>
            <a:xfrm>
              <a:off x="7972350" y="2874567"/>
              <a:ext cx="69850" cy="73025"/>
            </a:xfrm>
            <a:custGeom>
              <a:avLst/>
              <a:gdLst/>
              <a:ahLst/>
              <a:cxnLst/>
              <a:rect l="l" t="t" r="r" b="b"/>
              <a:pathLst>
                <a:path w="193" h="204" extrusionOk="0">
                  <a:moveTo>
                    <a:pt x="179" y="122"/>
                  </a:moveTo>
                  <a:lnTo>
                    <a:pt x="179" y="122"/>
                  </a:lnTo>
                  <a:cubicBezTo>
                    <a:pt x="168" y="172"/>
                    <a:pt x="121" y="203"/>
                    <a:pt x="74" y="193"/>
                  </a:cubicBezTo>
                  <a:lnTo>
                    <a:pt x="74" y="193"/>
                  </a:lnTo>
                  <a:cubicBezTo>
                    <a:pt x="28" y="181"/>
                    <a:pt x="0" y="132"/>
                    <a:pt x="11" y="82"/>
                  </a:cubicBezTo>
                  <a:lnTo>
                    <a:pt x="11" y="82"/>
                  </a:lnTo>
                  <a:cubicBezTo>
                    <a:pt x="23" y="32"/>
                    <a:pt x="71" y="0"/>
                    <a:pt x="117" y="11"/>
                  </a:cubicBezTo>
                  <a:lnTo>
                    <a:pt x="117" y="11"/>
                  </a:lnTo>
                  <a:cubicBezTo>
                    <a:pt x="164" y="22"/>
                    <a:pt x="192" y="72"/>
                    <a:pt x="179"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8" name="Google Shape;638;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lnTo>
                    <a:pt x="171" y="8"/>
                  </a:lnTo>
                </a:path>
              </a:pathLst>
            </a:custGeom>
            <a:solidFill>
              <a:srgbClr val="FFD6A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9" name="Google Shape;639;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path>
              </a:pathLst>
            </a:custGeom>
            <a:solidFill>
              <a:srgbClr val="482E1D"/>
            </a:solidFill>
            <a:ln w="108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0" name="Google Shape;640;p30"/>
            <p:cNvSpPr/>
            <p:nvPr/>
          </p:nvSpPr>
          <p:spPr>
            <a:xfrm>
              <a:off x="7991400" y="2828530"/>
              <a:ext cx="228600" cy="217487"/>
            </a:xfrm>
            <a:custGeom>
              <a:avLst/>
              <a:gdLst/>
              <a:ahLst/>
              <a:cxnLst/>
              <a:rect l="l" t="t" r="r" b="b"/>
              <a:pathLst>
                <a:path w="633" h="603" extrusionOk="0">
                  <a:moveTo>
                    <a:pt x="585" y="391"/>
                  </a:moveTo>
                  <a:lnTo>
                    <a:pt x="585" y="391"/>
                  </a:lnTo>
                  <a:cubicBezTo>
                    <a:pt x="632" y="231"/>
                    <a:pt x="528" y="92"/>
                    <a:pt x="379" y="47"/>
                  </a:cubicBezTo>
                  <a:lnTo>
                    <a:pt x="379" y="47"/>
                  </a:lnTo>
                  <a:cubicBezTo>
                    <a:pt x="231" y="0"/>
                    <a:pt x="96" y="65"/>
                    <a:pt x="48" y="225"/>
                  </a:cubicBezTo>
                  <a:lnTo>
                    <a:pt x="48" y="225"/>
                  </a:lnTo>
                  <a:cubicBezTo>
                    <a:pt x="0" y="385"/>
                    <a:pt x="75" y="510"/>
                    <a:pt x="223" y="555"/>
                  </a:cubicBezTo>
                  <a:lnTo>
                    <a:pt x="223" y="555"/>
                  </a:lnTo>
                  <a:cubicBezTo>
                    <a:pt x="371" y="602"/>
                    <a:pt x="537" y="550"/>
                    <a:pt x="585" y="39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1" name="Google Shape;641;p30"/>
            <p:cNvSpPr/>
            <p:nvPr/>
          </p:nvSpPr>
          <p:spPr>
            <a:xfrm>
              <a:off x="8019975" y="2850755"/>
              <a:ext cx="174625" cy="169863"/>
            </a:xfrm>
            <a:custGeom>
              <a:avLst/>
              <a:gdLst/>
              <a:ahLst/>
              <a:cxnLst/>
              <a:rect l="l" t="t" r="r" b="b"/>
              <a:pathLst>
                <a:path w="484" h="473" extrusionOk="0">
                  <a:moveTo>
                    <a:pt x="446" y="304"/>
                  </a:moveTo>
                  <a:lnTo>
                    <a:pt x="446" y="304"/>
                  </a:lnTo>
                  <a:cubicBezTo>
                    <a:pt x="483" y="177"/>
                    <a:pt x="404" y="69"/>
                    <a:pt x="292" y="35"/>
                  </a:cubicBezTo>
                  <a:lnTo>
                    <a:pt x="292" y="35"/>
                  </a:lnTo>
                  <a:cubicBezTo>
                    <a:pt x="180" y="0"/>
                    <a:pt x="76" y="53"/>
                    <a:pt x="39" y="178"/>
                  </a:cubicBezTo>
                  <a:lnTo>
                    <a:pt x="39" y="178"/>
                  </a:lnTo>
                  <a:cubicBezTo>
                    <a:pt x="0" y="305"/>
                    <a:pt x="56" y="402"/>
                    <a:pt x="168" y="436"/>
                  </a:cubicBezTo>
                  <a:lnTo>
                    <a:pt x="168" y="436"/>
                  </a:lnTo>
                  <a:cubicBezTo>
                    <a:pt x="281" y="472"/>
                    <a:pt x="408" y="430"/>
                    <a:pt x="446" y="30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2" name="Google Shape;642;p30"/>
            <p:cNvSpPr/>
            <p:nvPr/>
          </p:nvSpPr>
          <p:spPr>
            <a:xfrm>
              <a:off x="8140625" y="2911080"/>
              <a:ext cx="69850" cy="73025"/>
            </a:xfrm>
            <a:custGeom>
              <a:avLst/>
              <a:gdLst/>
              <a:ahLst/>
              <a:cxnLst/>
              <a:rect l="l" t="t" r="r" b="b"/>
              <a:pathLst>
                <a:path w="194" h="204" extrusionOk="0">
                  <a:moveTo>
                    <a:pt x="181" y="122"/>
                  </a:moveTo>
                  <a:lnTo>
                    <a:pt x="181" y="122"/>
                  </a:lnTo>
                  <a:cubicBezTo>
                    <a:pt x="169" y="172"/>
                    <a:pt x="122" y="203"/>
                    <a:pt x="75" y="193"/>
                  </a:cubicBezTo>
                  <a:lnTo>
                    <a:pt x="75" y="193"/>
                  </a:lnTo>
                  <a:cubicBezTo>
                    <a:pt x="28" y="181"/>
                    <a:pt x="0" y="132"/>
                    <a:pt x="12" y="82"/>
                  </a:cubicBezTo>
                  <a:lnTo>
                    <a:pt x="12" y="82"/>
                  </a:lnTo>
                  <a:cubicBezTo>
                    <a:pt x="25" y="32"/>
                    <a:pt x="72" y="0"/>
                    <a:pt x="118" y="10"/>
                  </a:cubicBezTo>
                  <a:lnTo>
                    <a:pt x="118" y="10"/>
                  </a:lnTo>
                  <a:cubicBezTo>
                    <a:pt x="165" y="23"/>
                    <a:pt x="193" y="71"/>
                    <a:pt x="181"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3" name="Google Shape;643;p30"/>
            <p:cNvSpPr/>
            <p:nvPr/>
          </p:nvSpPr>
          <p:spPr>
            <a:xfrm>
              <a:off x="7919962" y="2757092"/>
              <a:ext cx="71437" cy="33337"/>
            </a:xfrm>
            <a:custGeom>
              <a:avLst/>
              <a:gdLst/>
              <a:ahLst/>
              <a:cxnLst/>
              <a:rect l="l" t="t" r="r" b="b"/>
              <a:pathLst>
                <a:path w="200" h="91" extrusionOk="0">
                  <a:moveTo>
                    <a:pt x="190" y="65"/>
                  </a:moveTo>
                  <a:lnTo>
                    <a:pt x="190" y="65"/>
                  </a:lnTo>
                  <a:cubicBezTo>
                    <a:pt x="178" y="54"/>
                    <a:pt x="167" y="44"/>
                    <a:pt x="154" y="35"/>
                  </a:cubicBezTo>
                  <a:lnTo>
                    <a:pt x="154" y="35"/>
                  </a:lnTo>
                  <a:cubicBezTo>
                    <a:pt x="140" y="27"/>
                    <a:pt x="126" y="20"/>
                    <a:pt x="110" y="14"/>
                  </a:cubicBezTo>
                  <a:lnTo>
                    <a:pt x="110" y="14"/>
                  </a:lnTo>
                  <a:cubicBezTo>
                    <a:pt x="79" y="4"/>
                    <a:pt x="48" y="0"/>
                    <a:pt x="15" y="5"/>
                  </a:cubicBezTo>
                  <a:lnTo>
                    <a:pt x="15" y="5"/>
                  </a:lnTo>
                  <a:cubicBezTo>
                    <a:pt x="0" y="8"/>
                    <a:pt x="3" y="35"/>
                    <a:pt x="19" y="34"/>
                  </a:cubicBezTo>
                  <a:lnTo>
                    <a:pt x="19" y="34"/>
                  </a:lnTo>
                  <a:cubicBezTo>
                    <a:pt x="75" y="30"/>
                    <a:pt x="133" y="42"/>
                    <a:pt x="174" y="81"/>
                  </a:cubicBezTo>
                  <a:lnTo>
                    <a:pt x="174" y="81"/>
                  </a:lnTo>
                  <a:cubicBezTo>
                    <a:pt x="184" y="90"/>
                    <a:pt x="199" y="75"/>
                    <a:pt x="190" y="65"/>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4" name="Google Shape;644;p30"/>
            <p:cNvSpPr/>
            <p:nvPr/>
          </p:nvSpPr>
          <p:spPr>
            <a:xfrm>
              <a:off x="8108875" y="2793605"/>
              <a:ext cx="76200" cy="31750"/>
            </a:xfrm>
            <a:custGeom>
              <a:avLst/>
              <a:gdLst/>
              <a:ahLst/>
              <a:cxnLst/>
              <a:rect l="l" t="t" r="r" b="b"/>
              <a:pathLst>
                <a:path w="212" h="89" extrusionOk="0">
                  <a:moveTo>
                    <a:pt x="208" y="72"/>
                  </a:moveTo>
                  <a:lnTo>
                    <a:pt x="208" y="72"/>
                  </a:lnTo>
                  <a:cubicBezTo>
                    <a:pt x="200" y="56"/>
                    <a:pt x="182" y="45"/>
                    <a:pt x="169" y="36"/>
                  </a:cubicBezTo>
                  <a:lnTo>
                    <a:pt x="169" y="36"/>
                  </a:lnTo>
                  <a:cubicBezTo>
                    <a:pt x="155" y="26"/>
                    <a:pt x="139" y="19"/>
                    <a:pt x="122" y="13"/>
                  </a:cubicBezTo>
                  <a:lnTo>
                    <a:pt x="122" y="13"/>
                  </a:lnTo>
                  <a:cubicBezTo>
                    <a:pt x="89" y="3"/>
                    <a:pt x="52" y="0"/>
                    <a:pt x="19" y="7"/>
                  </a:cubicBezTo>
                  <a:lnTo>
                    <a:pt x="19" y="7"/>
                  </a:lnTo>
                  <a:cubicBezTo>
                    <a:pt x="0" y="11"/>
                    <a:pt x="8" y="38"/>
                    <a:pt x="26" y="34"/>
                  </a:cubicBezTo>
                  <a:lnTo>
                    <a:pt x="26" y="34"/>
                  </a:lnTo>
                  <a:cubicBezTo>
                    <a:pt x="55" y="28"/>
                    <a:pt x="87" y="29"/>
                    <a:pt x="116" y="38"/>
                  </a:cubicBezTo>
                  <a:lnTo>
                    <a:pt x="116" y="38"/>
                  </a:lnTo>
                  <a:cubicBezTo>
                    <a:pt x="130" y="43"/>
                    <a:pt x="143" y="49"/>
                    <a:pt x="157" y="56"/>
                  </a:cubicBezTo>
                  <a:lnTo>
                    <a:pt x="157" y="56"/>
                  </a:lnTo>
                  <a:cubicBezTo>
                    <a:pt x="163" y="59"/>
                    <a:pt x="169" y="64"/>
                    <a:pt x="175" y="69"/>
                  </a:cubicBezTo>
                  <a:lnTo>
                    <a:pt x="175" y="69"/>
                  </a:lnTo>
                  <a:cubicBezTo>
                    <a:pt x="182" y="74"/>
                    <a:pt x="188" y="79"/>
                    <a:pt x="195" y="83"/>
                  </a:cubicBezTo>
                  <a:lnTo>
                    <a:pt x="195" y="83"/>
                  </a:lnTo>
                  <a:cubicBezTo>
                    <a:pt x="203" y="88"/>
                    <a:pt x="211" y="78"/>
                    <a:pt x="208" y="7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5" name="Google Shape;645;p30"/>
            <p:cNvSpPr/>
            <p:nvPr/>
          </p:nvSpPr>
          <p:spPr>
            <a:xfrm>
              <a:off x="7807250" y="3001567"/>
              <a:ext cx="139700" cy="111125"/>
            </a:xfrm>
            <a:custGeom>
              <a:avLst/>
              <a:gdLst/>
              <a:ahLst/>
              <a:cxnLst/>
              <a:rect l="l" t="t" r="r" b="b"/>
              <a:pathLst>
                <a:path w="387" h="310" extrusionOk="0">
                  <a:moveTo>
                    <a:pt x="354" y="238"/>
                  </a:moveTo>
                  <a:lnTo>
                    <a:pt x="354" y="238"/>
                  </a:lnTo>
                  <a:cubicBezTo>
                    <a:pt x="323" y="309"/>
                    <a:pt x="240" y="303"/>
                    <a:pt x="150" y="265"/>
                  </a:cubicBezTo>
                  <a:lnTo>
                    <a:pt x="150" y="265"/>
                  </a:lnTo>
                  <a:cubicBezTo>
                    <a:pt x="60" y="225"/>
                    <a:pt x="0" y="168"/>
                    <a:pt x="30" y="97"/>
                  </a:cubicBezTo>
                  <a:lnTo>
                    <a:pt x="30" y="97"/>
                  </a:lnTo>
                  <a:cubicBezTo>
                    <a:pt x="62" y="26"/>
                    <a:pt x="160" y="0"/>
                    <a:pt x="248" y="38"/>
                  </a:cubicBezTo>
                  <a:lnTo>
                    <a:pt x="248" y="38"/>
                  </a:lnTo>
                  <a:cubicBezTo>
                    <a:pt x="338" y="77"/>
                    <a:pt x="386" y="167"/>
                    <a:pt x="354" y="238"/>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6" name="Google Shape;646;p30"/>
            <p:cNvSpPr/>
            <p:nvPr/>
          </p:nvSpPr>
          <p:spPr>
            <a:xfrm>
              <a:off x="8094587" y="3028555"/>
              <a:ext cx="134937" cy="100012"/>
            </a:xfrm>
            <a:custGeom>
              <a:avLst/>
              <a:gdLst/>
              <a:ahLst/>
              <a:cxnLst/>
              <a:rect l="l" t="t" r="r" b="b"/>
              <a:pathLst>
                <a:path w="375" h="278" extrusionOk="0">
                  <a:moveTo>
                    <a:pt x="362" y="124"/>
                  </a:moveTo>
                  <a:lnTo>
                    <a:pt x="362" y="124"/>
                  </a:lnTo>
                  <a:cubicBezTo>
                    <a:pt x="374" y="201"/>
                    <a:pt x="302" y="242"/>
                    <a:pt x="206" y="260"/>
                  </a:cubicBezTo>
                  <a:lnTo>
                    <a:pt x="206" y="260"/>
                  </a:lnTo>
                  <a:cubicBezTo>
                    <a:pt x="110" y="277"/>
                    <a:pt x="27" y="263"/>
                    <a:pt x="14" y="187"/>
                  </a:cubicBezTo>
                  <a:lnTo>
                    <a:pt x="14" y="187"/>
                  </a:lnTo>
                  <a:cubicBezTo>
                    <a:pt x="0" y="110"/>
                    <a:pt x="66" y="34"/>
                    <a:pt x="162" y="17"/>
                  </a:cubicBezTo>
                  <a:lnTo>
                    <a:pt x="162" y="17"/>
                  </a:lnTo>
                  <a:cubicBezTo>
                    <a:pt x="259" y="0"/>
                    <a:pt x="348" y="49"/>
                    <a:pt x="362" y="124"/>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7" name="Google Shape;647;p30"/>
            <p:cNvSpPr/>
            <p:nvPr/>
          </p:nvSpPr>
          <p:spPr>
            <a:xfrm>
              <a:off x="7962825" y="3087292"/>
              <a:ext cx="88900" cy="57150"/>
            </a:xfrm>
            <a:custGeom>
              <a:avLst/>
              <a:gdLst/>
              <a:ahLst/>
              <a:cxnLst/>
              <a:rect l="l" t="t" r="r" b="b"/>
              <a:pathLst>
                <a:path w="249" h="157" extrusionOk="0">
                  <a:moveTo>
                    <a:pt x="6" y="143"/>
                  </a:moveTo>
                  <a:lnTo>
                    <a:pt x="6" y="143"/>
                  </a:lnTo>
                  <a:cubicBezTo>
                    <a:pt x="25" y="155"/>
                    <a:pt x="54" y="156"/>
                    <a:pt x="76" y="154"/>
                  </a:cubicBezTo>
                  <a:lnTo>
                    <a:pt x="76" y="154"/>
                  </a:lnTo>
                  <a:cubicBezTo>
                    <a:pt x="101" y="150"/>
                    <a:pt x="126" y="143"/>
                    <a:pt x="148" y="129"/>
                  </a:cubicBezTo>
                  <a:lnTo>
                    <a:pt x="148" y="129"/>
                  </a:lnTo>
                  <a:cubicBezTo>
                    <a:pt x="191" y="103"/>
                    <a:pt x="223" y="63"/>
                    <a:pt x="244" y="19"/>
                  </a:cubicBezTo>
                  <a:lnTo>
                    <a:pt x="244" y="19"/>
                  </a:lnTo>
                  <a:cubicBezTo>
                    <a:pt x="248" y="8"/>
                    <a:pt x="235" y="0"/>
                    <a:pt x="228" y="9"/>
                  </a:cubicBezTo>
                  <a:lnTo>
                    <a:pt x="228" y="9"/>
                  </a:lnTo>
                  <a:cubicBezTo>
                    <a:pt x="204" y="47"/>
                    <a:pt x="177" y="84"/>
                    <a:pt x="139" y="108"/>
                  </a:cubicBezTo>
                  <a:lnTo>
                    <a:pt x="139" y="108"/>
                  </a:lnTo>
                  <a:cubicBezTo>
                    <a:pt x="120" y="122"/>
                    <a:pt x="99" y="129"/>
                    <a:pt x="77" y="133"/>
                  </a:cubicBezTo>
                  <a:lnTo>
                    <a:pt x="77" y="133"/>
                  </a:lnTo>
                  <a:cubicBezTo>
                    <a:pt x="65" y="135"/>
                    <a:pt x="55" y="135"/>
                    <a:pt x="43" y="135"/>
                  </a:cubicBezTo>
                  <a:lnTo>
                    <a:pt x="43" y="135"/>
                  </a:lnTo>
                  <a:cubicBezTo>
                    <a:pt x="31" y="134"/>
                    <a:pt x="20" y="132"/>
                    <a:pt x="8" y="129"/>
                  </a:cubicBezTo>
                  <a:lnTo>
                    <a:pt x="8" y="129"/>
                  </a:lnTo>
                  <a:cubicBezTo>
                    <a:pt x="1" y="129"/>
                    <a:pt x="0" y="139"/>
                    <a:pt x="6" y="14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8" name="Google Shape;648;p30"/>
            <p:cNvSpPr/>
            <p:nvPr/>
          </p:nvSpPr>
          <p:spPr>
            <a:xfrm>
              <a:off x="7937425" y="2390380"/>
              <a:ext cx="630236" cy="696913"/>
            </a:xfrm>
            <a:custGeom>
              <a:avLst/>
              <a:gdLst/>
              <a:ahLst/>
              <a:cxnLst/>
              <a:rect l="l" t="t" r="r" b="b"/>
              <a:pathLst>
                <a:path w="1750" h="1937" extrusionOk="0">
                  <a:moveTo>
                    <a:pt x="974" y="1487"/>
                  </a:moveTo>
                  <a:lnTo>
                    <a:pt x="974" y="1487"/>
                  </a:lnTo>
                  <a:cubicBezTo>
                    <a:pt x="974" y="1487"/>
                    <a:pt x="746" y="1822"/>
                    <a:pt x="863" y="1893"/>
                  </a:cubicBezTo>
                  <a:lnTo>
                    <a:pt x="863" y="1893"/>
                  </a:lnTo>
                  <a:cubicBezTo>
                    <a:pt x="936" y="1936"/>
                    <a:pt x="999" y="1811"/>
                    <a:pt x="999" y="1811"/>
                  </a:cubicBezTo>
                  <a:lnTo>
                    <a:pt x="1227" y="1811"/>
                  </a:lnTo>
                  <a:lnTo>
                    <a:pt x="1227" y="1811"/>
                  </a:lnTo>
                  <a:cubicBezTo>
                    <a:pt x="1227" y="1811"/>
                    <a:pt x="1652" y="1828"/>
                    <a:pt x="1701" y="1487"/>
                  </a:cubicBezTo>
                  <a:lnTo>
                    <a:pt x="1701" y="1487"/>
                  </a:lnTo>
                  <a:cubicBezTo>
                    <a:pt x="1749" y="1146"/>
                    <a:pt x="1554" y="996"/>
                    <a:pt x="1366" y="960"/>
                  </a:cubicBezTo>
                  <a:lnTo>
                    <a:pt x="1366" y="960"/>
                  </a:lnTo>
                  <a:cubicBezTo>
                    <a:pt x="1366" y="960"/>
                    <a:pt x="1652" y="525"/>
                    <a:pt x="1275" y="375"/>
                  </a:cubicBezTo>
                  <a:lnTo>
                    <a:pt x="1275" y="375"/>
                  </a:lnTo>
                  <a:cubicBezTo>
                    <a:pt x="1112" y="310"/>
                    <a:pt x="979" y="321"/>
                    <a:pt x="879" y="356"/>
                  </a:cubicBezTo>
                  <a:lnTo>
                    <a:pt x="879" y="356"/>
                  </a:lnTo>
                  <a:cubicBezTo>
                    <a:pt x="879" y="356"/>
                    <a:pt x="616" y="0"/>
                    <a:pt x="262" y="345"/>
                  </a:cubicBezTo>
                  <a:lnTo>
                    <a:pt x="262" y="345"/>
                  </a:lnTo>
                  <a:cubicBezTo>
                    <a:pt x="0" y="599"/>
                    <a:pt x="0" y="949"/>
                    <a:pt x="249" y="1008"/>
                  </a:cubicBezTo>
                  <a:lnTo>
                    <a:pt x="249" y="1008"/>
                  </a:lnTo>
                  <a:cubicBezTo>
                    <a:pt x="637" y="1097"/>
                    <a:pt x="880" y="986"/>
                    <a:pt x="880" y="986"/>
                  </a:cubicBezTo>
                  <a:lnTo>
                    <a:pt x="880" y="986"/>
                  </a:lnTo>
                  <a:cubicBezTo>
                    <a:pt x="880" y="986"/>
                    <a:pt x="672" y="1385"/>
                    <a:pt x="974" y="148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9" name="Google Shape;649;p30"/>
            <p:cNvSpPr/>
            <p:nvPr/>
          </p:nvSpPr>
          <p:spPr>
            <a:xfrm>
              <a:off x="8259687" y="2976167"/>
              <a:ext cx="200025" cy="258763"/>
            </a:xfrm>
            <a:custGeom>
              <a:avLst/>
              <a:gdLst/>
              <a:ahLst/>
              <a:cxnLst/>
              <a:rect l="l" t="t" r="r" b="b"/>
              <a:pathLst>
                <a:path w="556" h="719" extrusionOk="0">
                  <a:moveTo>
                    <a:pt x="105" y="185"/>
                  </a:moveTo>
                  <a:lnTo>
                    <a:pt x="105" y="185"/>
                  </a:lnTo>
                  <a:cubicBezTo>
                    <a:pt x="105" y="185"/>
                    <a:pt x="308" y="0"/>
                    <a:pt x="432" y="207"/>
                  </a:cubicBezTo>
                  <a:lnTo>
                    <a:pt x="432" y="207"/>
                  </a:lnTo>
                  <a:cubicBezTo>
                    <a:pt x="555" y="415"/>
                    <a:pt x="198" y="718"/>
                    <a:pt x="0" y="565"/>
                  </a:cubicBezTo>
                  <a:lnTo>
                    <a:pt x="105" y="185"/>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0" name="Google Shape;650;p30"/>
            <p:cNvSpPr/>
            <p:nvPr/>
          </p:nvSpPr>
          <p:spPr>
            <a:xfrm>
              <a:off x="8297787" y="3042842"/>
              <a:ext cx="63500" cy="103187"/>
            </a:xfrm>
            <a:custGeom>
              <a:avLst/>
              <a:gdLst/>
              <a:ahLst/>
              <a:cxnLst/>
              <a:rect l="l" t="t" r="r" b="b"/>
              <a:pathLst>
                <a:path w="175" h="285" extrusionOk="0">
                  <a:moveTo>
                    <a:pt x="162" y="4"/>
                  </a:moveTo>
                  <a:lnTo>
                    <a:pt x="162" y="4"/>
                  </a:lnTo>
                  <a:cubicBezTo>
                    <a:pt x="150" y="12"/>
                    <a:pt x="140" y="19"/>
                    <a:pt x="129" y="27"/>
                  </a:cubicBezTo>
                  <a:lnTo>
                    <a:pt x="129" y="27"/>
                  </a:lnTo>
                  <a:cubicBezTo>
                    <a:pt x="120" y="36"/>
                    <a:pt x="110" y="45"/>
                    <a:pt x="103" y="54"/>
                  </a:cubicBezTo>
                  <a:lnTo>
                    <a:pt x="103" y="54"/>
                  </a:lnTo>
                  <a:cubicBezTo>
                    <a:pt x="85" y="74"/>
                    <a:pt x="70" y="95"/>
                    <a:pt x="56" y="117"/>
                  </a:cubicBezTo>
                  <a:lnTo>
                    <a:pt x="56" y="117"/>
                  </a:lnTo>
                  <a:cubicBezTo>
                    <a:pt x="29" y="161"/>
                    <a:pt x="9" y="212"/>
                    <a:pt x="1" y="263"/>
                  </a:cubicBezTo>
                  <a:lnTo>
                    <a:pt x="1" y="263"/>
                  </a:lnTo>
                  <a:cubicBezTo>
                    <a:pt x="0" y="271"/>
                    <a:pt x="4" y="279"/>
                    <a:pt x="12" y="282"/>
                  </a:cubicBezTo>
                  <a:lnTo>
                    <a:pt x="12" y="282"/>
                  </a:lnTo>
                  <a:cubicBezTo>
                    <a:pt x="18" y="284"/>
                    <a:pt x="29" y="279"/>
                    <a:pt x="30" y="271"/>
                  </a:cubicBezTo>
                  <a:lnTo>
                    <a:pt x="30" y="271"/>
                  </a:lnTo>
                  <a:cubicBezTo>
                    <a:pt x="38" y="222"/>
                    <a:pt x="54" y="176"/>
                    <a:pt x="78" y="131"/>
                  </a:cubicBezTo>
                  <a:lnTo>
                    <a:pt x="78" y="131"/>
                  </a:lnTo>
                  <a:cubicBezTo>
                    <a:pt x="90" y="110"/>
                    <a:pt x="104" y="89"/>
                    <a:pt x="119" y="70"/>
                  </a:cubicBezTo>
                  <a:lnTo>
                    <a:pt x="119" y="70"/>
                  </a:lnTo>
                  <a:cubicBezTo>
                    <a:pt x="134" y="51"/>
                    <a:pt x="152" y="32"/>
                    <a:pt x="169" y="13"/>
                  </a:cubicBezTo>
                  <a:lnTo>
                    <a:pt x="169" y="13"/>
                  </a:lnTo>
                  <a:cubicBezTo>
                    <a:pt x="174" y="9"/>
                    <a:pt x="168" y="0"/>
                    <a:pt x="162" y="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1" name="Google Shape;651;p30"/>
            <p:cNvSpPr/>
            <p:nvPr/>
          </p:nvSpPr>
          <p:spPr>
            <a:xfrm>
              <a:off x="8316837" y="3096817"/>
              <a:ext cx="26987" cy="57150"/>
            </a:xfrm>
            <a:custGeom>
              <a:avLst/>
              <a:gdLst/>
              <a:ahLst/>
              <a:cxnLst/>
              <a:rect l="l" t="t" r="r" b="b"/>
              <a:pathLst>
                <a:path w="74" h="158" extrusionOk="0">
                  <a:moveTo>
                    <a:pt x="6" y="14"/>
                  </a:moveTo>
                  <a:lnTo>
                    <a:pt x="6" y="14"/>
                  </a:lnTo>
                  <a:cubicBezTo>
                    <a:pt x="36" y="46"/>
                    <a:pt x="48" y="94"/>
                    <a:pt x="37" y="136"/>
                  </a:cubicBezTo>
                  <a:lnTo>
                    <a:pt x="37" y="136"/>
                  </a:lnTo>
                  <a:cubicBezTo>
                    <a:pt x="34" y="151"/>
                    <a:pt x="57" y="157"/>
                    <a:pt x="60" y="142"/>
                  </a:cubicBezTo>
                  <a:lnTo>
                    <a:pt x="60" y="142"/>
                  </a:lnTo>
                  <a:cubicBezTo>
                    <a:pt x="73" y="92"/>
                    <a:pt x="55" y="39"/>
                    <a:pt x="15" y="5"/>
                  </a:cubicBezTo>
                  <a:lnTo>
                    <a:pt x="15" y="5"/>
                  </a:lnTo>
                  <a:cubicBezTo>
                    <a:pt x="9" y="0"/>
                    <a:pt x="0" y="9"/>
                    <a:pt x="6" y="1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52" name="Google Shape;652;p30"/>
          <p:cNvGrpSpPr/>
          <p:nvPr/>
        </p:nvGrpSpPr>
        <p:grpSpPr>
          <a:xfrm>
            <a:off x="1277425" y="1654276"/>
            <a:ext cx="1469974" cy="611075"/>
            <a:chOff x="1277425" y="1654276"/>
            <a:chExt cx="1469974" cy="611075"/>
          </a:xfrm>
        </p:grpSpPr>
        <p:sp>
          <p:nvSpPr>
            <p:cNvPr id="653" name="Google Shape;653;p30"/>
            <p:cNvSpPr/>
            <p:nvPr/>
          </p:nvSpPr>
          <p:spPr>
            <a:xfrm>
              <a:off x="1277425" y="1654276"/>
              <a:ext cx="611075" cy="611075"/>
            </a:xfrm>
            <a:custGeom>
              <a:avLst/>
              <a:gdLst/>
              <a:ahLst/>
              <a:cxnLst/>
              <a:rect l="l" t="t" r="r" b="b"/>
              <a:pathLst>
                <a:path w="990" h="990" extrusionOk="0">
                  <a:moveTo>
                    <a:pt x="969" y="457"/>
                  </a:moveTo>
                  <a:lnTo>
                    <a:pt x="969" y="457"/>
                  </a:lnTo>
                  <a:cubicBezTo>
                    <a:pt x="989" y="718"/>
                    <a:pt x="793" y="947"/>
                    <a:pt x="532" y="968"/>
                  </a:cubicBezTo>
                  <a:lnTo>
                    <a:pt x="532" y="968"/>
                  </a:lnTo>
                  <a:cubicBezTo>
                    <a:pt x="271" y="989"/>
                    <a:pt x="42" y="794"/>
                    <a:pt x="21" y="531"/>
                  </a:cubicBezTo>
                  <a:lnTo>
                    <a:pt x="21" y="531"/>
                  </a:lnTo>
                  <a:cubicBezTo>
                    <a:pt x="0" y="270"/>
                    <a:pt x="196" y="41"/>
                    <a:pt x="458" y="20"/>
                  </a:cubicBezTo>
                  <a:lnTo>
                    <a:pt x="458" y="20"/>
                  </a:lnTo>
                  <a:cubicBezTo>
                    <a:pt x="719" y="0"/>
                    <a:pt x="948" y="195"/>
                    <a:pt x="969" y="45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4" name="Google Shape;654;p30"/>
            <p:cNvSpPr/>
            <p:nvPr/>
          </p:nvSpPr>
          <p:spPr>
            <a:xfrm>
              <a:off x="1565300" y="1746675"/>
              <a:ext cx="1182099" cy="126550"/>
            </a:xfrm>
            <a:custGeom>
              <a:avLst/>
              <a:gdLst/>
              <a:ahLst/>
              <a:cxnLst/>
              <a:rect l="l" t="t" r="r" b="b"/>
              <a:pathLst>
                <a:path w="1811" h="193" extrusionOk="0">
                  <a:moveTo>
                    <a:pt x="1810" y="123"/>
                  </a:moveTo>
                  <a:lnTo>
                    <a:pt x="1810" y="123"/>
                  </a:lnTo>
                  <a:cubicBezTo>
                    <a:pt x="1810" y="192"/>
                    <a:pt x="1405" y="182"/>
                    <a:pt x="905" y="182"/>
                  </a:cubicBezTo>
                  <a:lnTo>
                    <a:pt x="905" y="182"/>
                  </a:lnTo>
                  <a:cubicBezTo>
                    <a:pt x="405" y="182"/>
                    <a:pt x="0" y="192"/>
                    <a:pt x="0" y="123"/>
                  </a:cubicBezTo>
                  <a:lnTo>
                    <a:pt x="0" y="123"/>
                  </a:lnTo>
                  <a:cubicBezTo>
                    <a:pt x="0" y="55"/>
                    <a:pt x="405" y="0"/>
                    <a:pt x="905" y="0"/>
                  </a:cubicBezTo>
                  <a:lnTo>
                    <a:pt x="905" y="0"/>
                  </a:lnTo>
                  <a:cubicBezTo>
                    <a:pt x="1405" y="0"/>
                    <a:pt x="1810" y="55"/>
                    <a:pt x="1810" y="12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655" name="Google Shape;655;p30"/>
          <p:cNvSpPr/>
          <p:nvPr/>
        </p:nvSpPr>
        <p:spPr>
          <a:xfrm>
            <a:off x="8065200" y="2055450"/>
            <a:ext cx="816574" cy="126550"/>
          </a:xfrm>
          <a:custGeom>
            <a:avLst/>
            <a:gdLst/>
            <a:ahLst/>
            <a:cxnLst/>
            <a:rect l="l" t="t" r="r" b="b"/>
            <a:pathLst>
              <a:path w="1194" h="187" extrusionOk="0">
                <a:moveTo>
                  <a:pt x="1193" y="121"/>
                </a:moveTo>
                <a:lnTo>
                  <a:pt x="1193" y="121"/>
                </a:lnTo>
                <a:cubicBezTo>
                  <a:pt x="1193" y="186"/>
                  <a:pt x="925" y="176"/>
                  <a:pt x="596" y="176"/>
                </a:cubicBezTo>
                <a:lnTo>
                  <a:pt x="596" y="176"/>
                </a:lnTo>
                <a:cubicBezTo>
                  <a:pt x="267" y="176"/>
                  <a:pt x="0" y="186"/>
                  <a:pt x="0" y="121"/>
                </a:cubicBezTo>
                <a:lnTo>
                  <a:pt x="0" y="121"/>
                </a:lnTo>
                <a:cubicBezTo>
                  <a:pt x="0" y="54"/>
                  <a:pt x="267" y="0"/>
                  <a:pt x="596" y="0"/>
                </a:cubicBezTo>
                <a:lnTo>
                  <a:pt x="596" y="0"/>
                </a:lnTo>
                <a:cubicBezTo>
                  <a:pt x="925" y="1"/>
                  <a:pt x="1193" y="54"/>
                  <a:pt x="1193" y="121"/>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6600957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71"/>
        <p:cNvGrpSpPr/>
        <p:nvPr/>
      </p:nvGrpSpPr>
      <p:grpSpPr>
        <a:xfrm>
          <a:off x="0" y="0"/>
          <a:ext cx="0" cy="0"/>
          <a:chOff x="0" y="0"/>
          <a:chExt cx="0" cy="0"/>
        </a:xfrm>
      </p:grpSpPr>
      <p:sp>
        <p:nvSpPr>
          <p:cNvPr id="7" name="TextBox 6">
            <a:extLst>
              <a:ext uri="{FF2B5EF4-FFF2-40B4-BE49-F238E27FC236}">
                <a16:creationId xmlns:a16="http://schemas.microsoft.com/office/drawing/2014/main" id="{F5917EBD-FEBF-A59B-6885-336A8577B246}"/>
              </a:ext>
            </a:extLst>
          </p:cNvPr>
          <p:cNvSpPr txBox="1"/>
          <p:nvPr/>
        </p:nvSpPr>
        <p:spPr>
          <a:xfrm>
            <a:off x="90152" y="103031"/>
            <a:ext cx="8873544" cy="70788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3. Listen to Mark talking about the solar system. Fill in each blank with no more than TWO words.</a:t>
            </a:r>
          </a:p>
        </p:txBody>
      </p:sp>
      <p:sp>
        <p:nvSpPr>
          <p:cNvPr id="18" name="TextBox 17">
            <a:extLst>
              <a:ext uri="{FF2B5EF4-FFF2-40B4-BE49-F238E27FC236}">
                <a16:creationId xmlns:a16="http://schemas.microsoft.com/office/drawing/2014/main" id="{B4482C56-2FEC-A109-5A8C-2EF3640B78B9}"/>
              </a:ext>
            </a:extLst>
          </p:cNvPr>
          <p:cNvSpPr txBox="1"/>
          <p:nvPr/>
        </p:nvSpPr>
        <p:spPr>
          <a:xfrm>
            <a:off x="90152" y="810917"/>
            <a:ext cx="8510923" cy="3477875"/>
          </a:xfrm>
          <a:prstGeom prst="rect">
            <a:avLst/>
          </a:prstGeom>
          <a:noFill/>
        </p:spPr>
        <p:txBody>
          <a:bodyPr wrap="square" rtlCol="0">
            <a:spAutoFit/>
          </a:bodyPr>
          <a:lstStyle/>
          <a:p>
            <a:pPr algn="just"/>
            <a:r>
              <a:rPr lang="en-US" sz="2000" b="0" i="1" u="none" strike="noStrike" dirty="0">
                <a:solidFill>
                  <a:schemeClr val="tx1"/>
                </a:solidFill>
                <a:effectLst/>
                <a:latin typeface="Calibri" panose="020F0502020204030204" pitchFamily="34" charset="0"/>
                <a:cs typeface="Calibri" panose="020F0502020204030204" pitchFamily="34" charset="0"/>
              </a:rPr>
              <a:t>Listening Script:</a:t>
            </a:r>
          </a:p>
          <a:p>
            <a:pPr algn="just"/>
            <a:r>
              <a:rPr lang="en-US" sz="2000" b="0" i="1" u="none" strike="noStrike" dirty="0">
                <a:solidFill>
                  <a:schemeClr val="tx1"/>
                </a:solidFill>
                <a:effectLst/>
                <a:latin typeface="Calibri" panose="020F0502020204030204" pitchFamily="34" charset="0"/>
                <a:cs typeface="Calibri" panose="020F0502020204030204" pitchFamily="34" charset="0"/>
              </a:rPr>
              <a:t>The Sun is a star which has eight planets that move around it. Many of these planets have moons. The Sun, the eight planets, their moons, and other objects make up our solar system. </a:t>
            </a:r>
          </a:p>
          <a:p>
            <a:pPr algn="just"/>
            <a:r>
              <a:rPr lang="en-US" sz="2000" b="0" i="1" u="none" strike="noStrike" dirty="0">
                <a:solidFill>
                  <a:schemeClr val="tx1"/>
                </a:solidFill>
                <a:effectLst/>
                <a:latin typeface="Calibri" panose="020F0502020204030204" pitchFamily="34" charset="0"/>
                <a:cs typeface="Calibri" panose="020F0502020204030204" pitchFamily="34" charset="0"/>
              </a:rPr>
              <a:t>Based on their distances from the Sun, the eight planets are divided into inner and outer planets. The four inner planets are fairly small and have rocky surfaces. They are Mercury, Venus, Earth and Mars. </a:t>
            </a:r>
          </a:p>
          <a:p>
            <a:pPr algn="just"/>
            <a:r>
              <a:rPr lang="en-US" sz="2000" b="0" i="1" u="none" strike="noStrike" dirty="0">
                <a:solidFill>
                  <a:schemeClr val="tx1"/>
                </a:solidFill>
                <a:effectLst/>
                <a:latin typeface="Calibri" panose="020F0502020204030204" pitchFamily="34" charset="0"/>
                <a:cs typeface="Calibri" panose="020F0502020204030204" pitchFamily="34" charset="0"/>
              </a:rPr>
              <a:t>Beyond Mars is the asteroid belt with millions of rocky objects. On the far side of the asteroid belt are the outer planets. They include Jupiter, Saturn, Uranus, and Neptune. These four planets are huge and are mostly made up of gas. They all have thick layers of clouds and rings around them.</a:t>
            </a:r>
          </a:p>
        </p:txBody>
      </p:sp>
    </p:spTree>
    <p:extLst>
      <p:ext uri="{BB962C8B-B14F-4D97-AF65-F5344CB8AC3E}">
        <p14:creationId xmlns:p14="http://schemas.microsoft.com/office/powerpoint/2010/main" val="1050236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50" name="Google Shape;1350;p37"/>
          <p:cNvSpPr txBox="1">
            <a:spLocks noGrp="1"/>
          </p:cNvSpPr>
          <p:nvPr>
            <p:ph type="title"/>
          </p:nvPr>
        </p:nvSpPr>
        <p:spPr>
          <a:xfrm>
            <a:off x="3535950" y="-40406"/>
            <a:ext cx="248671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04. Writing</a:t>
            </a:r>
            <a:endParaRPr dirty="0"/>
          </a:p>
        </p:txBody>
      </p:sp>
      <p:grpSp>
        <p:nvGrpSpPr>
          <p:cNvPr id="1379" name="Google Shape;1379;p37"/>
          <p:cNvGrpSpPr/>
          <p:nvPr/>
        </p:nvGrpSpPr>
        <p:grpSpPr>
          <a:xfrm>
            <a:off x="0" y="0"/>
            <a:ext cx="3835400" cy="1528759"/>
            <a:chOff x="0" y="0"/>
            <a:chExt cx="3835400" cy="1528759"/>
          </a:xfrm>
        </p:grpSpPr>
        <p:sp>
          <p:nvSpPr>
            <p:cNvPr id="1380" name="Google Shape;1380;p37"/>
            <p:cNvSpPr/>
            <p:nvPr/>
          </p:nvSpPr>
          <p:spPr>
            <a:xfrm>
              <a:off x="0" y="1587"/>
              <a:ext cx="3835400" cy="538164"/>
            </a:xfrm>
            <a:custGeom>
              <a:avLst/>
              <a:gdLst/>
              <a:ahLst/>
              <a:cxnLst/>
              <a:rect l="l" t="t" r="r" b="b"/>
              <a:pathLst>
                <a:path w="10655" h="1496" extrusionOk="0">
                  <a:moveTo>
                    <a:pt x="0" y="466"/>
                  </a:moveTo>
                  <a:lnTo>
                    <a:pt x="0" y="466"/>
                  </a:lnTo>
                  <a:cubicBezTo>
                    <a:pt x="174" y="902"/>
                    <a:pt x="1108" y="1495"/>
                    <a:pt x="2408" y="1091"/>
                  </a:cubicBezTo>
                  <a:lnTo>
                    <a:pt x="2408" y="1091"/>
                  </a:lnTo>
                  <a:cubicBezTo>
                    <a:pt x="3709" y="687"/>
                    <a:pt x="4519" y="377"/>
                    <a:pt x="5620" y="820"/>
                  </a:cubicBezTo>
                  <a:lnTo>
                    <a:pt x="5620" y="820"/>
                  </a:lnTo>
                  <a:cubicBezTo>
                    <a:pt x="6720" y="1265"/>
                    <a:pt x="7887" y="1324"/>
                    <a:pt x="8869" y="797"/>
                  </a:cubicBezTo>
                  <a:lnTo>
                    <a:pt x="8869" y="797"/>
                  </a:lnTo>
                  <a:cubicBezTo>
                    <a:pt x="9851" y="271"/>
                    <a:pt x="10654" y="0"/>
                    <a:pt x="10654" y="0"/>
                  </a:cubicBezTo>
                  <a:lnTo>
                    <a:pt x="0" y="0"/>
                  </a:lnTo>
                  <a:lnTo>
                    <a:pt x="0" y="46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1" name="Google Shape;1381;p37"/>
            <p:cNvSpPr/>
            <p:nvPr/>
          </p:nvSpPr>
          <p:spPr>
            <a:xfrm>
              <a:off x="39687" y="234950"/>
              <a:ext cx="815973" cy="261937"/>
            </a:xfrm>
            <a:custGeom>
              <a:avLst/>
              <a:gdLst/>
              <a:ahLst/>
              <a:cxnLst/>
              <a:rect l="l" t="t" r="r" b="b"/>
              <a:pathLst>
                <a:path w="2267" h="726" extrusionOk="0">
                  <a:moveTo>
                    <a:pt x="15" y="150"/>
                  </a:moveTo>
                  <a:lnTo>
                    <a:pt x="15" y="150"/>
                  </a:lnTo>
                  <a:cubicBezTo>
                    <a:pt x="216" y="430"/>
                    <a:pt x="524" y="625"/>
                    <a:pt x="862" y="691"/>
                  </a:cubicBezTo>
                  <a:lnTo>
                    <a:pt x="862" y="691"/>
                  </a:lnTo>
                  <a:cubicBezTo>
                    <a:pt x="1032" y="725"/>
                    <a:pt x="1208" y="722"/>
                    <a:pt x="1377" y="688"/>
                  </a:cubicBezTo>
                  <a:lnTo>
                    <a:pt x="1377" y="688"/>
                  </a:lnTo>
                  <a:cubicBezTo>
                    <a:pt x="1542" y="654"/>
                    <a:pt x="1708" y="590"/>
                    <a:pt x="1848" y="495"/>
                  </a:cubicBezTo>
                  <a:lnTo>
                    <a:pt x="1848" y="495"/>
                  </a:lnTo>
                  <a:cubicBezTo>
                    <a:pt x="2009" y="388"/>
                    <a:pt x="2148" y="247"/>
                    <a:pt x="2251" y="83"/>
                  </a:cubicBezTo>
                  <a:lnTo>
                    <a:pt x="2251" y="83"/>
                  </a:lnTo>
                  <a:cubicBezTo>
                    <a:pt x="2266" y="60"/>
                    <a:pt x="2256" y="28"/>
                    <a:pt x="2233" y="13"/>
                  </a:cubicBezTo>
                  <a:lnTo>
                    <a:pt x="2233" y="13"/>
                  </a:lnTo>
                  <a:cubicBezTo>
                    <a:pt x="2208" y="0"/>
                    <a:pt x="2179" y="9"/>
                    <a:pt x="2163" y="32"/>
                  </a:cubicBezTo>
                  <a:lnTo>
                    <a:pt x="2163" y="32"/>
                  </a:lnTo>
                  <a:cubicBezTo>
                    <a:pt x="2139" y="67"/>
                    <a:pt x="2120" y="92"/>
                    <a:pt x="2093" y="123"/>
                  </a:cubicBezTo>
                  <a:lnTo>
                    <a:pt x="2093" y="123"/>
                  </a:lnTo>
                  <a:cubicBezTo>
                    <a:pt x="2067" y="154"/>
                    <a:pt x="2040" y="184"/>
                    <a:pt x="2010" y="213"/>
                  </a:cubicBezTo>
                  <a:lnTo>
                    <a:pt x="2010" y="213"/>
                  </a:lnTo>
                  <a:cubicBezTo>
                    <a:pt x="1982" y="240"/>
                    <a:pt x="1953" y="266"/>
                    <a:pt x="1923" y="291"/>
                  </a:cubicBezTo>
                  <a:lnTo>
                    <a:pt x="1923" y="291"/>
                  </a:lnTo>
                  <a:cubicBezTo>
                    <a:pt x="1915" y="298"/>
                    <a:pt x="1906" y="305"/>
                    <a:pt x="1897" y="311"/>
                  </a:cubicBezTo>
                  <a:lnTo>
                    <a:pt x="1897" y="311"/>
                  </a:lnTo>
                  <a:cubicBezTo>
                    <a:pt x="1899" y="310"/>
                    <a:pt x="1906" y="305"/>
                    <a:pt x="1896" y="312"/>
                  </a:cubicBezTo>
                  <a:lnTo>
                    <a:pt x="1896" y="312"/>
                  </a:lnTo>
                  <a:cubicBezTo>
                    <a:pt x="1891" y="316"/>
                    <a:pt x="1887" y="319"/>
                    <a:pt x="1882" y="323"/>
                  </a:cubicBezTo>
                  <a:lnTo>
                    <a:pt x="1882" y="323"/>
                  </a:lnTo>
                  <a:cubicBezTo>
                    <a:pt x="1866" y="334"/>
                    <a:pt x="1849" y="346"/>
                    <a:pt x="1833" y="358"/>
                  </a:cubicBezTo>
                  <a:lnTo>
                    <a:pt x="1833" y="358"/>
                  </a:lnTo>
                  <a:cubicBezTo>
                    <a:pt x="1766" y="403"/>
                    <a:pt x="1696" y="444"/>
                    <a:pt x="1623" y="479"/>
                  </a:cubicBezTo>
                  <a:lnTo>
                    <a:pt x="1623" y="479"/>
                  </a:lnTo>
                  <a:cubicBezTo>
                    <a:pt x="1614" y="482"/>
                    <a:pt x="1604" y="487"/>
                    <a:pt x="1595" y="492"/>
                  </a:cubicBezTo>
                  <a:lnTo>
                    <a:pt x="1595" y="492"/>
                  </a:lnTo>
                  <a:cubicBezTo>
                    <a:pt x="1592" y="493"/>
                    <a:pt x="1588" y="494"/>
                    <a:pt x="1584" y="497"/>
                  </a:cubicBezTo>
                  <a:lnTo>
                    <a:pt x="1584" y="497"/>
                  </a:lnTo>
                  <a:cubicBezTo>
                    <a:pt x="1583" y="497"/>
                    <a:pt x="1567" y="503"/>
                    <a:pt x="1579" y="499"/>
                  </a:cubicBezTo>
                  <a:lnTo>
                    <a:pt x="1579" y="499"/>
                  </a:lnTo>
                  <a:cubicBezTo>
                    <a:pt x="1560" y="506"/>
                    <a:pt x="1541" y="514"/>
                    <a:pt x="1523" y="521"/>
                  </a:cubicBezTo>
                  <a:lnTo>
                    <a:pt x="1523" y="521"/>
                  </a:lnTo>
                  <a:cubicBezTo>
                    <a:pt x="1484" y="535"/>
                    <a:pt x="1446" y="548"/>
                    <a:pt x="1406" y="560"/>
                  </a:cubicBezTo>
                  <a:lnTo>
                    <a:pt x="1406" y="560"/>
                  </a:lnTo>
                  <a:cubicBezTo>
                    <a:pt x="1368" y="570"/>
                    <a:pt x="1329" y="578"/>
                    <a:pt x="1289" y="585"/>
                  </a:cubicBezTo>
                  <a:lnTo>
                    <a:pt x="1289" y="585"/>
                  </a:lnTo>
                  <a:cubicBezTo>
                    <a:pt x="1279" y="588"/>
                    <a:pt x="1270" y="589"/>
                    <a:pt x="1259" y="591"/>
                  </a:cubicBezTo>
                  <a:lnTo>
                    <a:pt x="1259" y="591"/>
                  </a:lnTo>
                  <a:cubicBezTo>
                    <a:pt x="1256" y="591"/>
                    <a:pt x="1252" y="592"/>
                    <a:pt x="1249" y="592"/>
                  </a:cubicBezTo>
                  <a:lnTo>
                    <a:pt x="1249" y="592"/>
                  </a:lnTo>
                  <a:cubicBezTo>
                    <a:pt x="1248" y="592"/>
                    <a:pt x="1229" y="594"/>
                    <a:pt x="1242" y="593"/>
                  </a:cubicBezTo>
                  <a:lnTo>
                    <a:pt x="1242" y="593"/>
                  </a:lnTo>
                  <a:cubicBezTo>
                    <a:pt x="1222" y="596"/>
                    <a:pt x="1201" y="598"/>
                    <a:pt x="1181" y="599"/>
                  </a:cubicBezTo>
                  <a:lnTo>
                    <a:pt x="1181" y="599"/>
                  </a:lnTo>
                  <a:cubicBezTo>
                    <a:pt x="1098" y="606"/>
                    <a:pt x="1016" y="605"/>
                    <a:pt x="932" y="596"/>
                  </a:cubicBezTo>
                  <a:lnTo>
                    <a:pt x="932" y="596"/>
                  </a:lnTo>
                  <a:cubicBezTo>
                    <a:pt x="894" y="591"/>
                    <a:pt x="865" y="587"/>
                    <a:pt x="823" y="578"/>
                  </a:cubicBezTo>
                  <a:lnTo>
                    <a:pt x="823" y="578"/>
                  </a:lnTo>
                  <a:cubicBezTo>
                    <a:pt x="782" y="570"/>
                    <a:pt x="742" y="561"/>
                    <a:pt x="701" y="549"/>
                  </a:cubicBezTo>
                  <a:lnTo>
                    <a:pt x="701" y="549"/>
                  </a:lnTo>
                  <a:cubicBezTo>
                    <a:pt x="626" y="527"/>
                    <a:pt x="552" y="498"/>
                    <a:pt x="481" y="461"/>
                  </a:cubicBezTo>
                  <a:lnTo>
                    <a:pt x="481" y="461"/>
                  </a:lnTo>
                  <a:cubicBezTo>
                    <a:pt x="316" y="379"/>
                    <a:pt x="167" y="266"/>
                    <a:pt x="49" y="123"/>
                  </a:cubicBezTo>
                  <a:lnTo>
                    <a:pt x="49" y="123"/>
                  </a:lnTo>
                  <a:cubicBezTo>
                    <a:pt x="33" y="106"/>
                    <a:pt x="0" y="130"/>
                    <a:pt x="15" y="1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2" name="Google Shape;1382;p37"/>
            <p:cNvSpPr/>
            <p:nvPr/>
          </p:nvSpPr>
          <p:spPr>
            <a:xfrm>
              <a:off x="966787" y="134937"/>
              <a:ext cx="806449" cy="247649"/>
            </a:xfrm>
            <a:custGeom>
              <a:avLst/>
              <a:gdLst/>
              <a:ahLst/>
              <a:cxnLst/>
              <a:rect l="l" t="t" r="r" b="b"/>
              <a:pathLst>
                <a:path w="2239" h="686" extrusionOk="0">
                  <a:moveTo>
                    <a:pt x="17" y="473"/>
                  </a:moveTo>
                  <a:lnTo>
                    <a:pt x="17" y="473"/>
                  </a:lnTo>
                  <a:cubicBezTo>
                    <a:pt x="239" y="685"/>
                    <a:pt x="576" y="674"/>
                    <a:pt x="856" y="621"/>
                  </a:cubicBezTo>
                  <a:lnTo>
                    <a:pt x="856" y="621"/>
                  </a:lnTo>
                  <a:cubicBezTo>
                    <a:pt x="1150" y="567"/>
                    <a:pt x="1425" y="447"/>
                    <a:pt x="1701" y="335"/>
                  </a:cubicBezTo>
                  <a:lnTo>
                    <a:pt x="1701" y="335"/>
                  </a:lnTo>
                  <a:cubicBezTo>
                    <a:pt x="1779" y="303"/>
                    <a:pt x="1858" y="272"/>
                    <a:pt x="1936" y="240"/>
                  </a:cubicBezTo>
                  <a:lnTo>
                    <a:pt x="1936" y="240"/>
                  </a:lnTo>
                  <a:cubicBezTo>
                    <a:pt x="2015" y="209"/>
                    <a:pt x="2094" y="177"/>
                    <a:pt x="2175" y="150"/>
                  </a:cubicBezTo>
                  <a:lnTo>
                    <a:pt x="2175" y="150"/>
                  </a:lnTo>
                  <a:cubicBezTo>
                    <a:pt x="2211" y="138"/>
                    <a:pt x="2238" y="99"/>
                    <a:pt x="2225" y="61"/>
                  </a:cubicBezTo>
                  <a:lnTo>
                    <a:pt x="2225" y="61"/>
                  </a:lnTo>
                  <a:cubicBezTo>
                    <a:pt x="2213" y="21"/>
                    <a:pt x="2175" y="0"/>
                    <a:pt x="2135" y="9"/>
                  </a:cubicBezTo>
                  <a:lnTo>
                    <a:pt x="2135" y="9"/>
                  </a:lnTo>
                  <a:cubicBezTo>
                    <a:pt x="1986" y="44"/>
                    <a:pt x="1843" y="94"/>
                    <a:pt x="1703" y="153"/>
                  </a:cubicBezTo>
                  <a:lnTo>
                    <a:pt x="1703" y="153"/>
                  </a:lnTo>
                  <a:cubicBezTo>
                    <a:pt x="1566" y="210"/>
                    <a:pt x="1432" y="273"/>
                    <a:pt x="1297" y="332"/>
                  </a:cubicBezTo>
                  <a:lnTo>
                    <a:pt x="1297" y="332"/>
                  </a:lnTo>
                  <a:cubicBezTo>
                    <a:pt x="1287" y="335"/>
                    <a:pt x="1279" y="338"/>
                    <a:pt x="1271" y="342"/>
                  </a:cubicBezTo>
                  <a:lnTo>
                    <a:pt x="1271" y="342"/>
                  </a:lnTo>
                  <a:cubicBezTo>
                    <a:pt x="1269" y="343"/>
                    <a:pt x="1256" y="348"/>
                    <a:pt x="1265" y="344"/>
                  </a:cubicBezTo>
                  <a:lnTo>
                    <a:pt x="1265" y="344"/>
                  </a:lnTo>
                  <a:cubicBezTo>
                    <a:pt x="1274" y="341"/>
                    <a:pt x="1263" y="346"/>
                    <a:pt x="1261" y="347"/>
                  </a:cubicBezTo>
                  <a:lnTo>
                    <a:pt x="1261" y="347"/>
                  </a:lnTo>
                  <a:cubicBezTo>
                    <a:pt x="1242" y="354"/>
                    <a:pt x="1224" y="362"/>
                    <a:pt x="1206" y="369"/>
                  </a:cubicBezTo>
                  <a:lnTo>
                    <a:pt x="1206" y="369"/>
                  </a:lnTo>
                  <a:cubicBezTo>
                    <a:pt x="1172" y="383"/>
                    <a:pt x="1138" y="396"/>
                    <a:pt x="1104" y="408"/>
                  </a:cubicBezTo>
                  <a:lnTo>
                    <a:pt x="1104" y="408"/>
                  </a:lnTo>
                  <a:cubicBezTo>
                    <a:pt x="1036" y="434"/>
                    <a:pt x="969" y="459"/>
                    <a:pt x="899" y="478"/>
                  </a:cubicBezTo>
                  <a:lnTo>
                    <a:pt x="899" y="478"/>
                  </a:lnTo>
                  <a:cubicBezTo>
                    <a:pt x="830" y="499"/>
                    <a:pt x="760" y="516"/>
                    <a:pt x="689" y="529"/>
                  </a:cubicBezTo>
                  <a:lnTo>
                    <a:pt x="689" y="529"/>
                  </a:lnTo>
                  <a:cubicBezTo>
                    <a:pt x="671" y="531"/>
                    <a:pt x="655" y="535"/>
                    <a:pt x="637" y="537"/>
                  </a:cubicBezTo>
                  <a:lnTo>
                    <a:pt x="637" y="537"/>
                  </a:lnTo>
                  <a:cubicBezTo>
                    <a:pt x="626" y="538"/>
                    <a:pt x="632" y="538"/>
                    <a:pt x="635" y="537"/>
                  </a:cubicBezTo>
                  <a:lnTo>
                    <a:pt x="635" y="537"/>
                  </a:lnTo>
                  <a:cubicBezTo>
                    <a:pt x="631" y="538"/>
                    <a:pt x="627" y="538"/>
                    <a:pt x="622" y="539"/>
                  </a:cubicBezTo>
                  <a:lnTo>
                    <a:pt x="622" y="539"/>
                  </a:lnTo>
                  <a:cubicBezTo>
                    <a:pt x="612" y="540"/>
                    <a:pt x="603" y="540"/>
                    <a:pt x="592" y="542"/>
                  </a:cubicBezTo>
                  <a:lnTo>
                    <a:pt x="592" y="542"/>
                  </a:lnTo>
                  <a:cubicBezTo>
                    <a:pt x="556" y="545"/>
                    <a:pt x="519" y="548"/>
                    <a:pt x="482" y="548"/>
                  </a:cubicBezTo>
                  <a:lnTo>
                    <a:pt x="482" y="548"/>
                  </a:lnTo>
                  <a:cubicBezTo>
                    <a:pt x="332" y="552"/>
                    <a:pt x="166" y="534"/>
                    <a:pt x="44" y="439"/>
                  </a:cubicBezTo>
                  <a:lnTo>
                    <a:pt x="44" y="439"/>
                  </a:lnTo>
                  <a:cubicBezTo>
                    <a:pt x="24" y="425"/>
                    <a:pt x="0" y="456"/>
                    <a:pt x="17" y="47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3" name="Google Shape;1383;p37"/>
            <p:cNvSpPr/>
            <p:nvPr/>
          </p:nvSpPr>
          <p:spPr>
            <a:xfrm>
              <a:off x="1730375" y="122237"/>
              <a:ext cx="1112834" cy="387349"/>
            </a:xfrm>
            <a:custGeom>
              <a:avLst/>
              <a:gdLst/>
              <a:ahLst/>
              <a:cxnLst/>
              <a:rect l="l" t="t" r="r" b="b"/>
              <a:pathLst>
                <a:path w="3092" h="1075" extrusionOk="0">
                  <a:moveTo>
                    <a:pt x="21" y="98"/>
                  </a:moveTo>
                  <a:lnTo>
                    <a:pt x="21" y="98"/>
                  </a:lnTo>
                  <a:cubicBezTo>
                    <a:pt x="156" y="251"/>
                    <a:pt x="315" y="387"/>
                    <a:pt x="489" y="495"/>
                  </a:cubicBezTo>
                  <a:lnTo>
                    <a:pt x="489" y="495"/>
                  </a:lnTo>
                  <a:cubicBezTo>
                    <a:pt x="665" y="604"/>
                    <a:pt x="857" y="692"/>
                    <a:pt x="1052" y="768"/>
                  </a:cubicBezTo>
                  <a:lnTo>
                    <a:pt x="1052" y="768"/>
                  </a:lnTo>
                  <a:cubicBezTo>
                    <a:pt x="1256" y="847"/>
                    <a:pt x="1466" y="918"/>
                    <a:pt x="1679" y="974"/>
                  </a:cubicBezTo>
                  <a:lnTo>
                    <a:pt x="1679" y="974"/>
                  </a:lnTo>
                  <a:cubicBezTo>
                    <a:pt x="1903" y="1035"/>
                    <a:pt x="2139" y="1074"/>
                    <a:pt x="2372" y="1061"/>
                  </a:cubicBezTo>
                  <a:lnTo>
                    <a:pt x="2372" y="1061"/>
                  </a:lnTo>
                  <a:cubicBezTo>
                    <a:pt x="2589" y="1048"/>
                    <a:pt x="2809" y="994"/>
                    <a:pt x="2991" y="872"/>
                  </a:cubicBezTo>
                  <a:lnTo>
                    <a:pt x="2991" y="872"/>
                  </a:lnTo>
                  <a:cubicBezTo>
                    <a:pt x="3016" y="855"/>
                    <a:pt x="3040" y="836"/>
                    <a:pt x="3064" y="818"/>
                  </a:cubicBezTo>
                  <a:lnTo>
                    <a:pt x="3064" y="818"/>
                  </a:lnTo>
                  <a:cubicBezTo>
                    <a:pt x="3091" y="797"/>
                    <a:pt x="3089" y="750"/>
                    <a:pt x="3070" y="726"/>
                  </a:cubicBezTo>
                  <a:lnTo>
                    <a:pt x="3070" y="726"/>
                  </a:lnTo>
                  <a:cubicBezTo>
                    <a:pt x="3049" y="700"/>
                    <a:pt x="3009" y="689"/>
                    <a:pt x="2979" y="708"/>
                  </a:cubicBezTo>
                  <a:lnTo>
                    <a:pt x="2979" y="708"/>
                  </a:lnTo>
                  <a:cubicBezTo>
                    <a:pt x="2937" y="735"/>
                    <a:pt x="2893" y="761"/>
                    <a:pt x="2846" y="782"/>
                  </a:cubicBezTo>
                  <a:lnTo>
                    <a:pt x="2846" y="782"/>
                  </a:lnTo>
                  <a:cubicBezTo>
                    <a:pt x="2835" y="786"/>
                    <a:pt x="2825" y="792"/>
                    <a:pt x="2813" y="797"/>
                  </a:cubicBezTo>
                  <a:lnTo>
                    <a:pt x="2797" y="805"/>
                  </a:lnTo>
                  <a:lnTo>
                    <a:pt x="2797" y="805"/>
                  </a:lnTo>
                  <a:cubicBezTo>
                    <a:pt x="2795" y="806"/>
                    <a:pt x="2791" y="807"/>
                    <a:pt x="2789" y="809"/>
                  </a:cubicBezTo>
                  <a:lnTo>
                    <a:pt x="2789" y="809"/>
                  </a:lnTo>
                  <a:cubicBezTo>
                    <a:pt x="2779" y="813"/>
                    <a:pt x="2801" y="804"/>
                    <a:pt x="2790" y="807"/>
                  </a:cubicBezTo>
                  <a:lnTo>
                    <a:pt x="2790" y="807"/>
                  </a:lnTo>
                  <a:cubicBezTo>
                    <a:pt x="2767" y="816"/>
                    <a:pt x="2743" y="826"/>
                    <a:pt x="2719" y="834"/>
                  </a:cubicBezTo>
                  <a:lnTo>
                    <a:pt x="2719" y="834"/>
                  </a:lnTo>
                  <a:cubicBezTo>
                    <a:pt x="2670" y="851"/>
                    <a:pt x="2621" y="864"/>
                    <a:pt x="2570" y="876"/>
                  </a:cubicBezTo>
                  <a:lnTo>
                    <a:pt x="2570" y="876"/>
                  </a:lnTo>
                  <a:cubicBezTo>
                    <a:pt x="2545" y="881"/>
                    <a:pt x="2521" y="886"/>
                    <a:pt x="2495" y="890"/>
                  </a:cubicBezTo>
                  <a:lnTo>
                    <a:pt x="2495" y="890"/>
                  </a:lnTo>
                  <a:cubicBezTo>
                    <a:pt x="2484" y="893"/>
                    <a:pt x="2469" y="897"/>
                    <a:pt x="2459" y="896"/>
                  </a:cubicBezTo>
                  <a:lnTo>
                    <a:pt x="2459" y="896"/>
                  </a:lnTo>
                  <a:cubicBezTo>
                    <a:pt x="2459" y="896"/>
                    <a:pt x="2474" y="894"/>
                    <a:pt x="2465" y="895"/>
                  </a:cubicBezTo>
                  <a:lnTo>
                    <a:pt x="2465" y="895"/>
                  </a:lnTo>
                  <a:cubicBezTo>
                    <a:pt x="2461" y="895"/>
                    <a:pt x="2458" y="896"/>
                    <a:pt x="2455" y="896"/>
                  </a:cubicBezTo>
                  <a:lnTo>
                    <a:pt x="2455" y="896"/>
                  </a:lnTo>
                  <a:cubicBezTo>
                    <a:pt x="2449" y="897"/>
                    <a:pt x="2441" y="899"/>
                    <a:pt x="2434" y="899"/>
                  </a:cubicBezTo>
                  <a:lnTo>
                    <a:pt x="2434" y="899"/>
                  </a:lnTo>
                  <a:cubicBezTo>
                    <a:pt x="2328" y="910"/>
                    <a:pt x="2222" y="910"/>
                    <a:pt x="2117" y="902"/>
                  </a:cubicBezTo>
                  <a:lnTo>
                    <a:pt x="2117" y="902"/>
                  </a:lnTo>
                  <a:cubicBezTo>
                    <a:pt x="2086" y="900"/>
                    <a:pt x="2058" y="897"/>
                    <a:pt x="2027" y="893"/>
                  </a:cubicBezTo>
                  <a:lnTo>
                    <a:pt x="2008" y="890"/>
                  </a:lnTo>
                  <a:lnTo>
                    <a:pt x="2008" y="890"/>
                  </a:lnTo>
                  <a:cubicBezTo>
                    <a:pt x="1998" y="889"/>
                    <a:pt x="2009" y="890"/>
                    <a:pt x="2010" y="891"/>
                  </a:cubicBezTo>
                  <a:lnTo>
                    <a:pt x="2010" y="891"/>
                  </a:lnTo>
                  <a:cubicBezTo>
                    <a:pt x="2006" y="890"/>
                    <a:pt x="2003" y="890"/>
                    <a:pt x="1999" y="889"/>
                  </a:cubicBezTo>
                  <a:lnTo>
                    <a:pt x="1999" y="889"/>
                  </a:lnTo>
                  <a:cubicBezTo>
                    <a:pt x="1985" y="886"/>
                    <a:pt x="1970" y="885"/>
                    <a:pt x="1955" y="882"/>
                  </a:cubicBezTo>
                  <a:lnTo>
                    <a:pt x="1955" y="882"/>
                  </a:lnTo>
                  <a:cubicBezTo>
                    <a:pt x="1898" y="874"/>
                    <a:pt x="1841" y="862"/>
                    <a:pt x="1784" y="850"/>
                  </a:cubicBezTo>
                  <a:lnTo>
                    <a:pt x="1784" y="850"/>
                  </a:lnTo>
                  <a:cubicBezTo>
                    <a:pt x="1571" y="802"/>
                    <a:pt x="1361" y="735"/>
                    <a:pt x="1155" y="662"/>
                  </a:cubicBezTo>
                  <a:lnTo>
                    <a:pt x="1155" y="662"/>
                  </a:lnTo>
                  <a:cubicBezTo>
                    <a:pt x="1108" y="644"/>
                    <a:pt x="1061" y="626"/>
                    <a:pt x="1014" y="609"/>
                  </a:cubicBezTo>
                  <a:lnTo>
                    <a:pt x="1014" y="609"/>
                  </a:lnTo>
                  <a:cubicBezTo>
                    <a:pt x="991" y="600"/>
                    <a:pt x="968" y="590"/>
                    <a:pt x="945" y="581"/>
                  </a:cubicBezTo>
                  <a:lnTo>
                    <a:pt x="945" y="581"/>
                  </a:lnTo>
                  <a:cubicBezTo>
                    <a:pt x="940" y="579"/>
                    <a:pt x="934" y="576"/>
                    <a:pt x="928" y="574"/>
                  </a:cubicBezTo>
                  <a:lnTo>
                    <a:pt x="928" y="574"/>
                  </a:lnTo>
                  <a:cubicBezTo>
                    <a:pt x="916" y="570"/>
                    <a:pt x="934" y="576"/>
                    <a:pt x="922" y="572"/>
                  </a:cubicBezTo>
                  <a:lnTo>
                    <a:pt x="922" y="572"/>
                  </a:lnTo>
                  <a:cubicBezTo>
                    <a:pt x="911" y="566"/>
                    <a:pt x="898" y="561"/>
                    <a:pt x="886" y="555"/>
                  </a:cubicBezTo>
                  <a:lnTo>
                    <a:pt x="886" y="555"/>
                  </a:lnTo>
                  <a:cubicBezTo>
                    <a:pt x="794" y="516"/>
                    <a:pt x="704" y="471"/>
                    <a:pt x="615" y="422"/>
                  </a:cubicBezTo>
                  <a:lnTo>
                    <a:pt x="615" y="422"/>
                  </a:lnTo>
                  <a:cubicBezTo>
                    <a:pt x="530" y="374"/>
                    <a:pt x="446" y="323"/>
                    <a:pt x="366" y="266"/>
                  </a:cubicBezTo>
                  <a:lnTo>
                    <a:pt x="366" y="266"/>
                  </a:lnTo>
                  <a:cubicBezTo>
                    <a:pt x="356" y="259"/>
                    <a:pt x="347" y="252"/>
                    <a:pt x="338" y="245"/>
                  </a:cubicBezTo>
                  <a:lnTo>
                    <a:pt x="338" y="245"/>
                  </a:lnTo>
                  <a:cubicBezTo>
                    <a:pt x="333" y="242"/>
                    <a:pt x="329" y="238"/>
                    <a:pt x="324" y="234"/>
                  </a:cubicBezTo>
                  <a:lnTo>
                    <a:pt x="324" y="234"/>
                  </a:lnTo>
                  <a:cubicBezTo>
                    <a:pt x="320" y="232"/>
                    <a:pt x="317" y="230"/>
                    <a:pt x="314" y="226"/>
                  </a:cubicBezTo>
                  <a:lnTo>
                    <a:pt x="314" y="226"/>
                  </a:lnTo>
                  <a:cubicBezTo>
                    <a:pt x="319" y="230"/>
                    <a:pt x="313" y="226"/>
                    <a:pt x="311" y="225"/>
                  </a:cubicBezTo>
                  <a:lnTo>
                    <a:pt x="311" y="225"/>
                  </a:lnTo>
                  <a:cubicBezTo>
                    <a:pt x="292" y="210"/>
                    <a:pt x="272" y="194"/>
                    <a:pt x="254" y="179"/>
                  </a:cubicBezTo>
                  <a:lnTo>
                    <a:pt x="254" y="179"/>
                  </a:lnTo>
                  <a:cubicBezTo>
                    <a:pt x="217" y="147"/>
                    <a:pt x="182" y="112"/>
                    <a:pt x="147" y="77"/>
                  </a:cubicBezTo>
                  <a:lnTo>
                    <a:pt x="147" y="77"/>
                  </a:lnTo>
                  <a:cubicBezTo>
                    <a:pt x="130" y="59"/>
                    <a:pt x="113" y="41"/>
                    <a:pt x="96" y="22"/>
                  </a:cubicBezTo>
                  <a:lnTo>
                    <a:pt x="96" y="22"/>
                  </a:lnTo>
                  <a:cubicBezTo>
                    <a:pt x="78" y="0"/>
                    <a:pt x="40" y="2"/>
                    <a:pt x="21" y="22"/>
                  </a:cubicBezTo>
                  <a:lnTo>
                    <a:pt x="21" y="22"/>
                  </a:lnTo>
                  <a:cubicBezTo>
                    <a:pt x="0" y="44"/>
                    <a:pt x="2" y="77"/>
                    <a:pt x="21" y="9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4" name="Google Shape;1384;p37"/>
            <p:cNvSpPr/>
            <p:nvPr/>
          </p:nvSpPr>
          <p:spPr>
            <a:xfrm>
              <a:off x="587375" y="465137"/>
              <a:ext cx="136525" cy="128587"/>
            </a:xfrm>
            <a:custGeom>
              <a:avLst/>
              <a:gdLst/>
              <a:ahLst/>
              <a:cxnLst/>
              <a:rect l="l" t="t" r="r" b="b"/>
              <a:pathLst>
                <a:path w="379" h="357" extrusionOk="0">
                  <a:moveTo>
                    <a:pt x="359" y="1"/>
                  </a:moveTo>
                  <a:lnTo>
                    <a:pt x="359" y="1"/>
                  </a:lnTo>
                  <a:cubicBezTo>
                    <a:pt x="343" y="0"/>
                    <a:pt x="325" y="11"/>
                    <a:pt x="311" y="20"/>
                  </a:cubicBezTo>
                  <a:lnTo>
                    <a:pt x="311" y="20"/>
                  </a:lnTo>
                  <a:cubicBezTo>
                    <a:pt x="297" y="31"/>
                    <a:pt x="283" y="42"/>
                    <a:pt x="268" y="53"/>
                  </a:cubicBezTo>
                  <a:lnTo>
                    <a:pt x="268" y="53"/>
                  </a:lnTo>
                  <a:cubicBezTo>
                    <a:pt x="238" y="75"/>
                    <a:pt x="209" y="99"/>
                    <a:pt x="179" y="124"/>
                  </a:cubicBezTo>
                  <a:lnTo>
                    <a:pt x="179" y="124"/>
                  </a:lnTo>
                  <a:cubicBezTo>
                    <a:pt x="125" y="172"/>
                    <a:pt x="72" y="223"/>
                    <a:pt x="18" y="272"/>
                  </a:cubicBezTo>
                  <a:lnTo>
                    <a:pt x="18" y="272"/>
                  </a:lnTo>
                  <a:cubicBezTo>
                    <a:pt x="0" y="290"/>
                    <a:pt x="2" y="320"/>
                    <a:pt x="18" y="338"/>
                  </a:cubicBezTo>
                  <a:lnTo>
                    <a:pt x="18" y="338"/>
                  </a:lnTo>
                  <a:cubicBezTo>
                    <a:pt x="37" y="356"/>
                    <a:pt x="65" y="355"/>
                    <a:pt x="84" y="338"/>
                  </a:cubicBezTo>
                  <a:lnTo>
                    <a:pt x="84" y="338"/>
                  </a:lnTo>
                  <a:cubicBezTo>
                    <a:pt x="137" y="289"/>
                    <a:pt x="193" y="239"/>
                    <a:pt x="244" y="188"/>
                  </a:cubicBezTo>
                  <a:lnTo>
                    <a:pt x="244" y="188"/>
                  </a:lnTo>
                  <a:cubicBezTo>
                    <a:pt x="269" y="164"/>
                    <a:pt x="294" y="138"/>
                    <a:pt x="317" y="111"/>
                  </a:cubicBezTo>
                  <a:lnTo>
                    <a:pt x="317" y="111"/>
                  </a:lnTo>
                  <a:cubicBezTo>
                    <a:pt x="330" y="97"/>
                    <a:pt x="341" y="85"/>
                    <a:pt x="353" y="70"/>
                  </a:cubicBezTo>
                  <a:lnTo>
                    <a:pt x="353" y="70"/>
                  </a:lnTo>
                  <a:cubicBezTo>
                    <a:pt x="365" y="56"/>
                    <a:pt x="378" y="39"/>
                    <a:pt x="378" y="20"/>
                  </a:cubicBezTo>
                  <a:lnTo>
                    <a:pt x="378" y="20"/>
                  </a:lnTo>
                  <a:cubicBezTo>
                    <a:pt x="378" y="10"/>
                    <a:pt x="369" y="1"/>
                    <a:pt x="359" y="1"/>
                  </a:cubicBezTo>
                </a:path>
              </a:pathLst>
            </a:custGeom>
            <a:solidFill>
              <a:srgbClr val="7F764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5" name="Google Shape;1385;p37"/>
            <p:cNvSpPr/>
            <p:nvPr/>
          </p:nvSpPr>
          <p:spPr>
            <a:xfrm>
              <a:off x="639762" y="515937"/>
              <a:ext cx="93662" cy="115887"/>
            </a:xfrm>
            <a:custGeom>
              <a:avLst/>
              <a:gdLst/>
              <a:ahLst/>
              <a:cxnLst/>
              <a:rect l="l" t="t" r="r" b="b"/>
              <a:pathLst>
                <a:path w="261" h="322" extrusionOk="0">
                  <a:moveTo>
                    <a:pt x="220" y="2"/>
                  </a:moveTo>
                  <a:lnTo>
                    <a:pt x="220" y="2"/>
                  </a:lnTo>
                  <a:cubicBezTo>
                    <a:pt x="190" y="3"/>
                    <a:pt x="169" y="31"/>
                    <a:pt x="149" y="51"/>
                  </a:cubicBezTo>
                  <a:lnTo>
                    <a:pt x="149" y="51"/>
                  </a:lnTo>
                  <a:cubicBezTo>
                    <a:pt x="133" y="69"/>
                    <a:pt x="118" y="88"/>
                    <a:pt x="104" y="106"/>
                  </a:cubicBezTo>
                  <a:lnTo>
                    <a:pt x="104" y="106"/>
                  </a:lnTo>
                  <a:cubicBezTo>
                    <a:pt x="72" y="147"/>
                    <a:pt x="43" y="188"/>
                    <a:pt x="15" y="230"/>
                  </a:cubicBezTo>
                  <a:lnTo>
                    <a:pt x="15" y="230"/>
                  </a:lnTo>
                  <a:cubicBezTo>
                    <a:pt x="0" y="256"/>
                    <a:pt x="9" y="293"/>
                    <a:pt x="35" y="307"/>
                  </a:cubicBezTo>
                  <a:lnTo>
                    <a:pt x="35" y="307"/>
                  </a:lnTo>
                  <a:cubicBezTo>
                    <a:pt x="62" y="321"/>
                    <a:pt x="96" y="314"/>
                    <a:pt x="112" y="287"/>
                  </a:cubicBezTo>
                  <a:lnTo>
                    <a:pt x="112" y="287"/>
                  </a:lnTo>
                  <a:cubicBezTo>
                    <a:pt x="135" y="248"/>
                    <a:pt x="160" y="208"/>
                    <a:pt x="186" y="169"/>
                  </a:cubicBezTo>
                  <a:lnTo>
                    <a:pt x="186" y="169"/>
                  </a:lnTo>
                  <a:cubicBezTo>
                    <a:pt x="197" y="151"/>
                    <a:pt x="210" y="132"/>
                    <a:pt x="223" y="113"/>
                  </a:cubicBezTo>
                  <a:lnTo>
                    <a:pt x="223" y="113"/>
                  </a:lnTo>
                  <a:cubicBezTo>
                    <a:pt x="229" y="104"/>
                    <a:pt x="235" y="93"/>
                    <a:pt x="240" y="84"/>
                  </a:cubicBezTo>
                  <a:lnTo>
                    <a:pt x="240" y="84"/>
                  </a:lnTo>
                  <a:cubicBezTo>
                    <a:pt x="250" y="71"/>
                    <a:pt x="260" y="56"/>
                    <a:pt x="258" y="40"/>
                  </a:cubicBezTo>
                  <a:lnTo>
                    <a:pt x="258" y="40"/>
                  </a:lnTo>
                  <a:cubicBezTo>
                    <a:pt x="256" y="20"/>
                    <a:pt x="242" y="0"/>
                    <a:pt x="220" y="2"/>
                  </a:cubicBezTo>
                </a:path>
              </a:pathLst>
            </a:custGeom>
            <a:solidFill>
              <a:srgbClr val="7F764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6" name="Google Shape;1386;p37"/>
            <p:cNvSpPr/>
            <p:nvPr/>
          </p:nvSpPr>
          <p:spPr>
            <a:xfrm>
              <a:off x="1998662" y="441325"/>
              <a:ext cx="115887" cy="74612"/>
            </a:xfrm>
            <a:custGeom>
              <a:avLst/>
              <a:gdLst/>
              <a:ahLst/>
              <a:cxnLst/>
              <a:rect l="l" t="t" r="r" b="b"/>
              <a:pathLst>
                <a:path w="323" h="207" extrusionOk="0">
                  <a:moveTo>
                    <a:pt x="267" y="11"/>
                  </a:moveTo>
                  <a:lnTo>
                    <a:pt x="267" y="11"/>
                  </a:lnTo>
                  <a:cubicBezTo>
                    <a:pt x="266" y="12"/>
                    <a:pt x="265" y="12"/>
                    <a:pt x="263" y="13"/>
                  </a:cubicBezTo>
                  <a:lnTo>
                    <a:pt x="282" y="13"/>
                  </a:lnTo>
                  <a:lnTo>
                    <a:pt x="282" y="13"/>
                  </a:lnTo>
                  <a:cubicBezTo>
                    <a:pt x="265" y="9"/>
                    <a:pt x="252" y="13"/>
                    <a:pt x="237" y="23"/>
                  </a:cubicBezTo>
                  <a:lnTo>
                    <a:pt x="237" y="23"/>
                  </a:lnTo>
                  <a:cubicBezTo>
                    <a:pt x="226" y="29"/>
                    <a:pt x="217" y="35"/>
                    <a:pt x="207" y="41"/>
                  </a:cubicBezTo>
                  <a:lnTo>
                    <a:pt x="207" y="41"/>
                  </a:lnTo>
                  <a:cubicBezTo>
                    <a:pt x="188" y="52"/>
                    <a:pt x="169" y="63"/>
                    <a:pt x="149" y="73"/>
                  </a:cubicBezTo>
                  <a:lnTo>
                    <a:pt x="149" y="73"/>
                  </a:lnTo>
                  <a:cubicBezTo>
                    <a:pt x="130" y="84"/>
                    <a:pt x="110" y="92"/>
                    <a:pt x="91" y="103"/>
                  </a:cubicBezTo>
                  <a:lnTo>
                    <a:pt x="91" y="103"/>
                  </a:lnTo>
                  <a:cubicBezTo>
                    <a:pt x="81" y="107"/>
                    <a:pt x="71" y="112"/>
                    <a:pt x="60" y="116"/>
                  </a:cubicBezTo>
                  <a:lnTo>
                    <a:pt x="60" y="116"/>
                  </a:lnTo>
                  <a:cubicBezTo>
                    <a:pt x="55" y="119"/>
                    <a:pt x="65" y="114"/>
                    <a:pt x="59" y="116"/>
                  </a:cubicBezTo>
                  <a:lnTo>
                    <a:pt x="59" y="116"/>
                  </a:lnTo>
                  <a:cubicBezTo>
                    <a:pt x="56" y="118"/>
                    <a:pt x="53" y="119"/>
                    <a:pt x="51" y="120"/>
                  </a:cubicBezTo>
                  <a:lnTo>
                    <a:pt x="51" y="120"/>
                  </a:lnTo>
                  <a:cubicBezTo>
                    <a:pt x="45" y="122"/>
                    <a:pt x="39" y="125"/>
                    <a:pt x="33" y="127"/>
                  </a:cubicBezTo>
                  <a:lnTo>
                    <a:pt x="33" y="127"/>
                  </a:lnTo>
                  <a:cubicBezTo>
                    <a:pt x="15" y="134"/>
                    <a:pt x="0" y="153"/>
                    <a:pt x="7" y="174"/>
                  </a:cubicBezTo>
                  <a:lnTo>
                    <a:pt x="7" y="174"/>
                  </a:lnTo>
                  <a:cubicBezTo>
                    <a:pt x="13" y="195"/>
                    <a:pt x="33" y="206"/>
                    <a:pt x="55" y="202"/>
                  </a:cubicBezTo>
                  <a:lnTo>
                    <a:pt x="55" y="202"/>
                  </a:lnTo>
                  <a:cubicBezTo>
                    <a:pt x="102" y="190"/>
                    <a:pt x="148" y="174"/>
                    <a:pt x="192" y="151"/>
                  </a:cubicBezTo>
                  <a:lnTo>
                    <a:pt x="192" y="151"/>
                  </a:lnTo>
                  <a:cubicBezTo>
                    <a:pt x="212" y="140"/>
                    <a:pt x="232" y="128"/>
                    <a:pt x="250" y="114"/>
                  </a:cubicBezTo>
                  <a:lnTo>
                    <a:pt x="250" y="114"/>
                  </a:lnTo>
                  <a:cubicBezTo>
                    <a:pt x="261" y="106"/>
                    <a:pt x="271" y="98"/>
                    <a:pt x="282" y="90"/>
                  </a:cubicBezTo>
                  <a:lnTo>
                    <a:pt x="282" y="90"/>
                  </a:lnTo>
                  <a:cubicBezTo>
                    <a:pt x="297" y="77"/>
                    <a:pt x="306" y="65"/>
                    <a:pt x="308" y="45"/>
                  </a:cubicBezTo>
                  <a:lnTo>
                    <a:pt x="308" y="45"/>
                  </a:lnTo>
                  <a:cubicBezTo>
                    <a:pt x="306" y="51"/>
                    <a:pt x="304" y="57"/>
                    <a:pt x="303" y="63"/>
                  </a:cubicBezTo>
                  <a:lnTo>
                    <a:pt x="306" y="61"/>
                  </a:lnTo>
                  <a:lnTo>
                    <a:pt x="306" y="61"/>
                  </a:lnTo>
                  <a:cubicBezTo>
                    <a:pt x="322" y="37"/>
                    <a:pt x="293" y="0"/>
                    <a:pt x="267" y="1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7" name="Google Shape;1387;p37"/>
            <p:cNvSpPr/>
            <p:nvPr/>
          </p:nvSpPr>
          <p:spPr>
            <a:xfrm>
              <a:off x="2020887" y="477837"/>
              <a:ext cx="136525" cy="88900"/>
            </a:xfrm>
            <a:custGeom>
              <a:avLst/>
              <a:gdLst/>
              <a:ahLst/>
              <a:cxnLst/>
              <a:rect l="l" t="t" r="r" b="b"/>
              <a:pathLst>
                <a:path w="378" h="247" extrusionOk="0">
                  <a:moveTo>
                    <a:pt x="336" y="10"/>
                  </a:moveTo>
                  <a:lnTo>
                    <a:pt x="336" y="10"/>
                  </a:lnTo>
                  <a:cubicBezTo>
                    <a:pt x="310" y="24"/>
                    <a:pt x="283" y="36"/>
                    <a:pt x="259" y="53"/>
                  </a:cubicBezTo>
                  <a:lnTo>
                    <a:pt x="259" y="53"/>
                  </a:lnTo>
                  <a:cubicBezTo>
                    <a:pt x="234" y="71"/>
                    <a:pt x="207" y="86"/>
                    <a:pt x="181" y="101"/>
                  </a:cubicBezTo>
                  <a:lnTo>
                    <a:pt x="181" y="101"/>
                  </a:lnTo>
                  <a:cubicBezTo>
                    <a:pt x="129" y="130"/>
                    <a:pt x="76" y="158"/>
                    <a:pt x="21" y="181"/>
                  </a:cubicBezTo>
                  <a:lnTo>
                    <a:pt x="21" y="181"/>
                  </a:lnTo>
                  <a:cubicBezTo>
                    <a:pt x="5" y="189"/>
                    <a:pt x="0" y="211"/>
                    <a:pt x="7" y="224"/>
                  </a:cubicBezTo>
                  <a:lnTo>
                    <a:pt x="7" y="224"/>
                  </a:lnTo>
                  <a:cubicBezTo>
                    <a:pt x="14" y="241"/>
                    <a:pt x="30" y="246"/>
                    <a:pt x="48" y="244"/>
                  </a:cubicBezTo>
                  <a:lnTo>
                    <a:pt x="48" y="244"/>
                  </a:lnTo>
                  <a:cubicBezTo>
                    <a:pt x="112" y="235"/>
                    <a:pt x="174" y="212"/>
                    <a:pt x="229" y="178"/>
                  </a:cubicBezTo>
                  <a:lnTo>
                    <a:pt x="229" y="178"/>
                  </a:lnTo>
                  <a:cubicBezTo>
                    <a:pt x="256" y="162"/>
                    <a:pt x="282" y="141"/>
                    <a:pt x="307" y="119"/>
                  </a:cubicBezTo>
                  <a:lnTo>
                    <a:pt x="307" y="119"/>
                  </a:lnTo>
                  <a:cubicBezTo>
                    <a:pt x="319" y="108"/>
                    <a:pt x="331" y="94"/>
                    <a:pt x="342" y="80"/>
                  </a:cubicBezTo>
                  <a:lnTo>
                    <a:pt x="342" y="80"/>
                  </a:lnTo>
                  <a:cubicBezTo>
                    <a:pt x="351" y="67"/>
                    <a:pt x="358" y="54"/>
                    <a:pt x="366" y="40"/>
                  </a:cubicBezTo>
                  <a:lnTo>
                    <a:pt x="366" y="40"/>
                  </a:lnTo>
                  <a:cubicBezTo>
                    <a:pt x="377" y="22"/>
                    <a:pt x="355" y="0"/>
                    <a:pt x="336" y="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8" name="Google Shape;1388;p37"/>
            <p:cNvSpPr/>
            <p:nvPr/>
          </p:nvSpPr>
          <p:spPr>
            <a:xfrm>
              <a:off x="207962" y="163512"/>
              <a:ext cx="196850" cy="138112"/>
            </a:xfrm>
            <a:custGeom>
              <a:avLst/>
              <a:gdLst/>
              <a:ahLst/>
              <a:cxnLst/>
              <a:rect l="l" t="t" r="r" b="b"/>
              <a:pathLst>
                <a:path w="547" h="384" extrusionOk="0">
                  <a:moveTo>
                    <a:pt x="19" y="49"/>
                  </a:moveTo>
                  <a:lnTo>
                    <a:pt x="19" y="49"/>
                  </a:lnTo>
                  <a:cubicBezTo>
                    <a:pt x="47" y="89"/>
                    <a:pt x="76" y="128"/>
                    <a:pt x="112" y="161"/>
                  </a:cubicBezTo>
                  <a:lnTo>
                    <a:pt x="112" y="161"/>
                  </a:lnTo>
                  <a:cubicBezTo>
                    <a:pt x="150" y="195"/>
                    <a:pt x="188" y="228"/>
                    <a:pt x="229" y="256"/>
                  </a:cubicBezTo>
                  <a:lnTo>
                    <a:pt x="229" y="256"/>
                  </a:lnTo>
                  <a:cubicBezTo>
                    <a:pt x="310" y="312"/>
                    <a:pt x="404" y="349"/>
                    <a:pt x="498" y="378"/>
                  </a:cubicBezTo>
                  <a:lnTo>
                    <a:pt x="498" y="378"/>
                  </a:lnTo>
                  <a:cubicBezTo>
                    <a:pt x="515" y="383"/>
                    <a:pt x="535" y="371"/>
                    <a:pt x="539" y="353"/>
                  </a:cubicBezTo>
                  <a:lnTo>
                    <a:pt x="539" y="353"/>
                  </a:lnTo>
                  <a:cubicBezTo>
                    <a:pt x="546" y="334"/>
                    <a:pt x="532" y="319"/>
                    <a:pt x="516" y="312"/>
                  </a:cubicBezTo>
                  <a:lnTo>
                    <a:pt x="516" y="312"/>
                  </a:lnTo>
                  <a:cubicBezTo>
                    <a:pt x="432" y="277"/>
                    <a:pt x="355" y="228"/>
                    <a:pt x="278" y="179"/>
                  </a:cubicBezTo>
                  <a:lnTo>
                    <a:pt x="278" y="179"/>
                  </a:lnTo>
                  <a:cubicBezTo>
                    <a:pt x="241" y="156"/>
                    <a:pt x="205" y="132"/>
                    <a:pt x="170" y="104"/>
                  </a:cubicBezTo>
                  <a:lnTo>
                    <a:pt x="170" y="104"/>
                  </a:lnTo>
                  <a:cubicBezTo>
                    <a:pt x="133" y="75"/>
                    <a:pt x="95" y="48"/>
                    <a:pt x="59" y="18"/>
                  </a:cubicBezTo>
                  <a:lnTo>
                    <a:pt x="59" y="18"/>
                  </a:lnTo>
                  <a:cubicBezTo>
                    <a:pt x="39" y="0"/>
                    <a:pt x="0" y="23"/>
                    <a:pt x="19" y="4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89" name="Google Shape;1389;p37"/>
            <p:cNvSpPr/>
            <p:nvPr/>
          </p:nvSpPr>
          <p:spPr>
            <a:xfrm>
              <a:off x="355600" y="192087"/>
              <a:ext cx="134937" cy="69850"/>
            </a:xfrm>
            <a:custGeom>
              <a:avLst/>
              <a:gdLst/>
              <a:ahLst/>
              <a:cxnLst/>
              <a:rect l="l" t="t" r="r" b="b"/>
              <a:pathLst>
                <a:path w="376" h="192" extrusionOk="0">
                  <a:moveTo>
                    <a:pt x="8" y="66"/>
                  </a:moveTo>
                  <a:lnTo>
                    <a:pt x="8" y="66"/>
                  </a:lnTo>
                  <a:cubicBezTo>
                    <a:pt x="22" y="93"/>
                    <a:pt x="50" y="111"/>
                    <a:pt x="75" y="127"/>
                  </a:cubicBezTo>
                  <a:lnTo>
                    <a:pt x="75" y="127"/>
                  </a:lnTo>
                  <a:cubicBezTo>
                    <a:pt x="100" y="142"/>
                    <a:pt x="125" y="154"/>
                    <a:pt x="152" y="165"/>
                  </a:cubicBezTo>
                  <a:lnTo>
                    <a:pt x="152" y="165"/>
                  </a:lnTo>
                  <a:cubicBezTo>
                    <a:pt x="176" y="173"/>
                    <a:pt x="199" y="179"/>
                    <a:pt x="224" y="184"/>
                  </a:cubicBezTo>
                  <a:lnTo>
                    <a:pt x="224" y="184"/>
                  </a:lnTo>
                  <a:cubicBezTo>
                    <a:pt x="240" y="187"/>
                    <a:pt x="258" y="191"/>
                    <a:pt x="275" y="190"/>
                  </a:cubicBezTo>
                  <a:lnTo>
                    <a:pt x="275" y="190"/>
                  </a:lnTo>
                  <a:cubicBezTo>
                    <a:pt x="292" y="189"/>
                    <a:pt x="309" y="185"/>
                    <a:pt x="326" y="183"/>
                  </a:cubicBezTo>
                  <a:lnTo>
                    <a:pt x="326" y="183"/>
                  </a:lnTo>
                  <a:cubicBezTo>
                    <a:pt x="358" y="177"/>
                    <a:pt x="375" y="142"/>
                    <a:pt x="372" y="113"/>
                  </a:cubicBezTo>
                  <a:lnTo>
                    <a:pt x="372" y="113"/>
                  </a:lnTo>
                  <a:cubicBezTo>
                    <a:pt x="367" y="80"/>
                    <a:pt x="341" y="60"/>
                    <a:pt x="310" y="58"/>
                  </a:cubicBezTo>
                  <a:lnTo>
                    <a:pt x="310" y="58"/>
                  </a:lnTo>
                  <a:cubicBezTo>
                    <a:pt x="303" y="58"/>
                    <a:pt x="297" y="57"/>
                    <a:pt x="291" y="57"/>
                  </a:cubicBezTo>
                  <a:lnTo>
                    <a:pt x="291" y="57"/>
                  </a:lnTo>
                  <a:cubicBezTo>
                    <a:pt x="288" y="56"/>
                    <a:pt x="285" y="56"/>
                    <a:pt x="282" y="56"/>
                  </a:cubicBezTo>
                  <a:lnTo>
                    <a:pt x="282" y="56"/>
                  </a:lnTo>
                  <a:cubicBezTo>
                    <a:pt x="292" y="57"/>
                    <a:pt x="294" y="57"/>
                    <a:pt x="286" y="56"/>
                  </a:cubicBezTo>
                  <a:lnTo>
                    <a:pt x="286" y="56"/>
                  </a:lnTo>
                  <a:cubicBezTo>
                    <a:pt x="270" y="54"/>
                    <a:pt x="256" y="54"/>
                    <a:pt x="241" y="54"/>
                  </a:cubicBezTo>
                  <a:lnTo>
                    <a:pt x="241" y="54"/>
                  </a:lnTo>
                  <a:cubicBezTo>
                    <a:pt x="234" y="54"/>
                    <a:pt x="228" y="52"/>
                    <a:pt x="222" y="52"/>
                  </a:cubicBezTo>
                  <a:lnTo>
                    <a:pt x="222" y="52"/>
                  </a:lnTo>
                  <a:cubicBezTo>
                    <a:pt x="219" y="52"/>
                    <a:pt x="216" y="51"/>
                    <a:pt x="213" y="51"/>
                  </a:cubicBezTo>
                  <a:lnTo>
                    <a:pt x="213" y="51"/>
                  </a:lnTo>
                  <a:cubicBezTo>
                    <a:pt x="206" y="50"/>
                    <a:pt x="208" y="50"/>
                    <a:pt x="216" y="52"/>
                  </a:cubicBezTo>
                  <a:lnTo>
                    <a:pt x="216" y="52"/>
                  </a:lnTo>
                  <a:cubicBezTo>
                    <a:pt x="208" y="52"/>
                    <a:pt x="194" y="48"/>
                    <a:pt x="185" y="47"/>
                  </a:cubicBezTo>
                  <a:lnTo>
                    <a:pt x="185" y="47"/>
                  </a:lnTo>
                  <a:cubicBezTo>
                    <a:pt x="163" y="41"/>
                    <a:pt x="141" y="35"/>
                    <a:pt x="119" y="27"/>
                  </a:cubicBezTo>
                  <a:lnTo>
                    <a:pt x="119" y="27"/>
                  </a:lnTo>
                  <a:cubicBezTo>
                    <a:pt x="115" y="26"/>
                    <a:pt x="111" y="23"/>
                    <a:pt x="107" y="22"/>
                  </a:cubicBezTo>
                  <a:lnTo>
                    <a:pt x="107" y="22"/>
                  </a:lnTo>
                  <a:cubicBezTo>
                    <a:pt x="118" y="27"/>
                    <a:pt x="100" y="18"/>
                    <a:pt x="99" y="17"/>
                  </a:cubicBezTo>
                  <a:lnTo>
                    <a:pt x="99" y="17"/>
                  </a:lnTo>
                  <a:cubicBezTo>
                    <a:pt x="85" y="11"/>
                    <a:pt x="72" y="5"/>
                    <a:pt x="57" y="2"/>
                  </a:cubicBezTo>
                  <a:lnTo>
                    <a:pt x="57" y="2"/>
                  </a:lnTo>
                  <a:cubicBezTo>
                    <a:pt x="39" y="0"/>
                    <a:pt x="23" y="4"/>
                    <a:pt x="11" y="18"/>
                  </a:cubicBezTo>
                  <a:lnTo>
                    <a:pt x="11" y="18"/>
                  </a:lnTo>
                  <a:cubicBezTo>
                    <a:pt x="0" y="33"/>
                    <a:pt x="0" y="51"/>
                    <a:pt x="8" y="6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0" name="Google Shape;1390;p37"/>
            <p:cNvSpPr/>
            <p:nvPr/>
          </p:nvSpPr>
          <p:spPr>
            <a:xfrm>
              <a:off x="925512" y="76200"/>
              <a:ext cx="209551" cy="85725"/>
            </a:xfrm>
            <a:custGeom>
              <a:avLst/>
              <a:gdLst/>
              <a:ahLst/>
              <a:cxnLst/>
              <a:rect l="l" t="t" r="r" b="b"/>
              <a:pathLst>
                <a:path w="581" h="240" extrusionOk="0">
                  <a:moveTo>
                    <a:pt x="26" y="230"/>
                  </a:moveTo>
                  <a:lnTo>
                    <a:pt x="26" y="230"/>
                  </a:lnTo>
                  <a:cubicBezTo>
                    <a:pt x="36" y="229"/>
                    <a:pt x="48" y="235"/>
                    <a:pt x="58" y="237"/>
                  </a:cubicBezTo>
                  <a:lnTo>
                    <a:pt x="58" y="237"/>
                  </a:lnTo>
                  <a:cubicBezTo>
                    <a:pt x="69" y="238"/>
                    <a:pt x="80" y="238"/>
                    <a:pt x="91" y="238"/>
                  </a:cubicBezTo>
                  <a:lnTo>
                    <a:pt x="91" y="238"/>
                  </a:lnTo>
                  <a:cubicBezTo>
                    <a:pt x="113" y="239"/>
                    <a:pt x="135" y="238"/>
                    <a:pt x="157" y="237"/>
                  </a:cubicBezTo>
                  <a:lnTo>
                    <a:pt x="157" y="237"/>
                  </a:lnTo>
                  <a:cubicBezTo>
                    <a:pt x="204" y="233"/>
                    <a:pt x="249" y="226"/>
                    <a:pt x="294" y="214"/>
                  </a:cubicBezTo>
                  <a:lnTo>
                    <a:pt x="294" y="214"/>
                  </a:lnTo>
                  <a:cubicBezTo>
                    <a:pt x="382" y="192"/>
                    <a:pt x="467" y="155"/>
                    <a:pt x="544" y="108"/>
                  </a:cubicBezTo>
                  <a:lnTo>
                    <a:pt x="544" y="108"/>
                  </a:lnTo>
                  <a:cubicBezTo>
                    <a:pt x="570" y="93"/>
                    <a:pt x="580" y="59"/>
                    <a:pt x="564" y="33"/>
                  </a:cubicBezTo>
                  <a:lnTo>
                    <a:pt x="564" y="33"/>
                  </a:lnTo>
                  <a:cubicBezTo>
                    <a:pt x="549" y="8"/>
                    <a:pt x="516" y="0"/>
                    <a:pt x="490" y="14"/>
                  </a:cubicBezTo>
                  <a:lnTo>
                    <a:pt x="490" y="14"/>
                  </a:lnTo>
                  <a:cubicBezTo>
                    <a:pt x="419" y="57"/>
                    <a:pt x="345" y="90"/>
                    <a:pt x="267" y="117"/>
                  </a:cubicBezTo>
                  <a:lnTo>
                    <a:pt x="267" y="117"/>
                  </a:lnTo>
                  <a:cubicBezTo>
                    <a:pt x="228" y="129"/>
                    <a:pt x="189" y="142"/>
                    <a:pt x="150" y="152"/>
                  </a:cubicBezTo>
                  <a:lnTo>
                    <a:pt x="150" y="152"/>
                  </a:lnTo>
                  <a:cubicBezTo>
                    <a:pt x="129" y="159"/>
                    <a:pt x="108" y="164"/>
                    <a:pt x="87" y="169"/>
                  </a:cubicBezTo>
                  <a:lnTo>
                    <a:pt x="87" y="169"/>
                  </a:lnTo>
                  <a:cubicBezTo>
                    <a:pt x="78" y="171"/>
                    <a:pt x="69" y="173"/>
                    <a:pt x="59" y="176"/>
                  </a:cubicBezTo>
                  <a:lnTo>
                    <a:pt x="59" y="176"/>
                  </a:lnTo>
                  <a:cubicBezTo>
                    <a:pt x="50" y="178"/>
                    <a:pt x="36" y="188"/>
                    <a:pt x="26" y="189"/>
                  </a:cubicBezTo>
                  <a:lnTo>
                    <a:pt x="26" y="189"/>
                  </a:lnTo>
                  <a:cubicBezTo>
                    <a:pt x="0" y="190"/>
                    <a:pt x="0" y="231"/>
                    <a:pt x="26" y="23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1" name="Google Shape;1391;p37"/>
            <p:cNvSpPr/>
            <p:nvPr/>
          </p:nvSpPr>
          <p:spPr>
            <a:xfrm>
              <a:off x="1096962" y="114300"/>
              <a:ext cx="127000" cy="73025"/>
            </a:xfrm>
            <a:custGeom>
              <a:avLst/>
              <a:gdLst/>
              <a:ahLst/>
              <a:cxnLst/>
              <a:rect l="l" t="t" r="r" b="b"/>
              <a:pathLst>
                <a:path w="351" h="202" extrusionOk="0">
                  <a:moveTo>
                    <a:pt x="7" y="182"/>
                  </a:moveTo>
                  <a:lnTo>
                    <a:pt x="7" y="182"/>
                  </a:lnTo>
                  <a:cubicBezTo>
                    <a:pt x="11" y="184"/>
                    <a:pt x="14" y="190"/>
                    <a:pt x="6" y="179"/>
                  </a:cubicBezTo>
                  <a:lnTo>
                    <a:pt x="6" y="179"/>
                  </a:lnTo>
                  <a:cubicBezTo>
                    <a:pt x="15" y="193"/>
                    <a:pt x="27" y="200"/>
                    <a:pt x="43" y="201"/>
                  </a:cubicBezTo>
                  <a:lnTo>
                    <a:pt x="43" y="201"/>
                  </a:lnTo>
                  <a:cubicBezTo>
                    <a:pt x="56" y="201"/>
                    <a:pt x="71" y="198"/>
                    <a:pt x="83" y="196"/>
                  </a:cubicBezTo>
                  <a:lnTo>
                    <a:pt x="83" y="196"/>
                  </a:lnTo>
                  <a:cubicBezTo>
                    <a:pt x="106" y="190"/>
                    <a:pt x="130" y="183"/>
                    <a:pt x="152" y="176"/>
                  </a:cubicBezTo>
                  <a:lnTo>
                    <a:pt x="152" y="176"/>
                  </a:lnTo>
                  <a:cubicBezTo>
                    <a:pt x="198" y="163"/>
                    <a:pt x="245" y="153"/>
                    <a:pt x="292" y="142"/>
                  </a:cubicBezTo>
                  <a:lnTo>
                    <a:pt x="292" y="142"/>
                  </a:lnTo>
                  <a:cubicBezTo>
                    <a:pt x="326" y="135"/>
                    <a:pt x="350" y="92"/>
                    <a:pt x="338" y="60"/>
                  </a:cubicBezTo>
                  <a:lnTo>
                    <a:pt x="338" y="60"/>
                  </a:lnTo>
                  <a:cubicBezTo>
                    <a:pt x="328" y="27"/>
                    <a:pt x="292" y="0"/>
                    <a:pt x="255" y="12"/>
                  </a:cubicBezTo>
                  <a:lnTo>
                    <a:pt x="255" y="12"/>
                  </a:lnTo>
                  <a:cubicBezTo>
                    <a:pt x="204" y="31"/>
                    <a:pt x="153" y="52"/>
                    <a:pt x="103" y="72"/>
                  </a:cubicBezTo>
                  <a:lnTo>
                    <a:pt x="103" y="72"/>
                  </a:lnTo>
                  <a:cubicBezTo>
                    <a:pt x="81" y="83"/>
                    <a:pt x="56" y="93"/>
                    <a:pt x="36" y="107"/>
                  </a:cubicBezTo>
                  <a:lnTo>
                    <a:pt x="36" y="107"/>
                  </a:lnTo>
                  <a:cubicBezTo>
                    <a:pt x="19" y="119"/>
                    <a:pt x="0" y="135"/>
                    <a:pt x="0" y="157"/>
                  </a:cubicBezTo>
                  <a:lnTo>
                    <a:pt x="0" y="157"/>
                  </a:lnTo>
                  <a:cubicBezTo>
                    <a:pt x="2" y="172"/>
                    <a:pt x="2" y="173"/>
                    <a:pt x="0" y="161"/>
                  </a:cubicBezTo>
                  <a:lnTo>
                    <a:pt x="0" y="161"/>
                  </a:lnTo>
                  <a:cubicBezTo>
                    <a:pt x="0" y="162"/>
                    <a:pt x="0" y="163"/>
                    <a:pt x="0" y="165"/>
                  </a:cubicBezTo>
                  <a:lnTo>
                    <a:pt x="0" y="165"/>
                  </a:lnTo>
                  <a:cubicBezTo>
                    <a:pt x="1" y="171"/>
                    <a:pt x="1" y="177"/>
                    <a:pt x="7" y="18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2" name="Google Shape;1392;p37"/>
            <p:cNvSpPr/>
            <p:nvPr/>
          </p:nvSpPr>
          <p:spPr>
            <a:xfrm>
              <a:off x="2401887" y="241300"/>
              <a:ext cx="168275" cy="68262"/>
            </a:xfrm>
            <a:custGeom>
              <a:avLst/>
              <a:gdLst/>
              <a:ahLst/>
              <a:cxnLst/>
              <a:rect l="l" t="t" r="r" b="b"/>
              <a:pathLst>
                <a:path w="468" h="188" extrusionOk="0">
                  <a:moveTo>
                    <a:pt x="19" y="60"/>
                  </a:moveTo>
                  <a:lnTo>
                    <a:pt x="19" y="60"/>
                  </a:lnTo>
                  <a:cubicBezTo>
                    <a:pt x="63" y="118"/>
                    <a:pt x="139" y="144"/>
                    <a:pt x="207" y="165"/>
                  </a:cubicBezTo>
                  <a:lnTo>
                    <a:pt x="207" y="165"/>
                  </a:lnTo>
                  <a:cubicBezTo>
                    <a:pt x="242" y="176"/>
                    <a:pt x="278" y="182"/>
                    <a:pt x="315" y="184"/>
                  </a:cubicBezTo>
                  <a:lnTo>
                    <a:pt x="315" y="184"/>
                  </a:lnTo>
                  <a:cubicBezTo>
                    <a:pt x="351" y="187"/>
                    <a:pt x="390" y="180"/>
                    <a:pt x="426" y="173"/>
                  </a:cubicBezTo>
                  <a:lnTo>
                    <a:pt x="426" y="173"/>
                  </a:lnTo>
                  <a:cubicBezTo>
                    <a:pt x="448" y="170"/>
                    <a:pt x="467" y="143"/>
                    <a:pt x="466" y="120"/>
                  </a:cubicBezTo>
                  <a:lnTo>
                    <a:pt x="466" y="120"/>
                  </a:lnTo>
                  <a:cubicBezTo>
                    <a:pt x="465" y="98"/>
                    <a:pt x="449" y="73"/>
                    <a:pt x="426" y="68"/>
                  </a:cubicBezTo>
                  <a:lnTo>
                    <a:pt x="426" y="68"/>
                  </a:lnTo>
                  <a:cubicBezTo>
                    <a:pt x="411" y="65"/>
                    <a:pt x="396" y="63"/>
                    <a:pt x="382" y="60"/>
                  </a:cubicBezTo>
                  <a:lnTo>
                    <a:pt x="382" y="60"/>
                  </a:lnTo>
                  <a:cubicBezTo>
                    <a:pt x="374" y="59"/>
                    <a:pt x="364" y="56"/>
                    <a:pt x="356" y="54"/>
                  </a:cubicBezTo>
                  <a:lnTo>
                    <a:pt x="356" y="54"/>
                  </a:lnTo>
                  <a:cubicBezTo>
                    <a:pt x="350" y="53"/>
                    <a:pt x="321" y="49"/>
                    <a:pt x="337" y="52"/>
                  </a:cubicBezTo>
                  <a:lnTo>
                    <a:pt x="337" y="52"/>
                  </a:lnTo>
                  <a:cubicBezTo>
                    <a:pt x="317" y="48"/>
                    <a:pt x="299" y="44"/>
                    <a:pt x="279" y="42"/>
                  </a:cubicBezTo>
                  <a:lnTo>
                    <a:pt x="279" y="42"/>
                  </a:lnTo>
                  <a:cubicBezTo>
                    <a:pt x="271" y="41"/>
                    <a:pt x="271" y="41"/>
                    <a:pt x="278" y="42"/>
                  </a:cubicBezTo>
                  <a:lnTo>
                    <a:pt x="278" y="42"/>
                  </a:lnTo>
                  <a:cubicBezTo>
                    <a:pt x="273" y="41"/>
                    <a:pt x="269" y="41"/>
                    <a:pt x="265" y="40"/>
                  </a:cubicBezTo>
                  <a:lnTo>
                    <a:pt x="265" y="40"/>
                  </a:lnTo>
                  <a:cubicBezTo>
                    <a:pt x="257" y="39"/>
                    <a:pt x="250" y="38"/>
                    <a:pt x="242" y="36"/>
                  </a:cubicBezTo>
                  <a:lnTo>
                    <a:pt x="242" y="36"/>
                  </a:lnTo>
                  <a:cubicBezTo>
                    <a:pt x="211" y="32"/>
                    <a:pt x="181" y="26"/>
                    <a:pt x="150" y="18"/>
                  </a:cubicBezTo>
                  <a:lnTo>
                    <a:pt x="150" y="18"/>
                  </a:lnTo>
                  <a:cubicBezTo>
                    <a:pt x="120" y="9"/>
                    <a:pt x="85" y="0"/>
                    <a:pt x="53" y="0"/>
                  </a:cubicBezTo>
                  <a:lnTo>
                    <a:pt x="53" y="0"/>
                  </a:lnTo>
                  <a:cubicBezTo>
                    <a:pt x="26" y="1"/>
                    <a:pt x="0" y="35"/>
                    <a:pt x="19" y="6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3" name="Google Shape;1393;p37"/>
            <p:cNvSpPr/>
            <p:nvPr/>
          </p:nvSpPr>
          <p:spPr>
            <a:xfrm>
              <a:off x="0" y="3175"/>
              <a:ext cx="1768480" cy="1525584"/>
            </a:xfrm>
            <a:custGeom>
              <a:avLst/>
              <a:gdLst/>
              <a:ahLst/>
              <a:cxnLst/>
              <a:rect l="l" t="t" r="r" b="b"/>
              <a:pathLst>
                <a:path w="4912" h="4239" extrusionOk="0">
                  <a:moveTo>
                    <a:pt x="0" y="4238"/>
                  </a:moveTo>
                  <a:lnTo>
                    <a:pt x="0" y="4238"/>
                  </a:lnTo>
                  <a:cubicBezTo>
                    <a:pt x="469" y="3690"/>
                    <a:pt x="1566" y="3732"/>
                    <a:pt x="2226" y="2523"/>
                  </a:cubicBezTo>
                  <a:lnTo>
                    <a:pt x="2226" y="2523"/>
                  </a:lnTo>
                  <a:cubicBezTo>
                    <a:pt x="3128" y="874"/>
                    <a:pt x="4911" y="0"/>
                    <a:pt x="4911" y="0"/>
                  </a:cubicBezTo>
                  <a:lnTo>
                    <a:pt x="3914" y="0"/>
                  </a:lnTo>
                  <a:lnTo>
                    <a:pt x="3914" y="0"/>
                  </a:lnTo>
                  <a:cubicBezTo>
                    <a:pt x="3914" y="0"/>
                    <a:pt x="2549" y="836"/>
                    <a:pt x="1608" y="1778"/>
                  </a:cubicBezTo>
                  <a:lnTo>
                    <a:pt x="1608" y="1778"/>
                  </a:lnTo>
                  <a:cubicBezTo>
                    <a:pt x="666" y="2721"/>
                    <a:pt x="0" y="2592"/>
                    <a:pt x="0" y="2592"/>
                  </a:cubicBezTo>
                  <a:lnTo>
                    <a:pt x="0" y="4238"/>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4" name="Google Shape;1394;p37"/>
            <p:cNvSpPr/>
            <p:nvPr/>
          </p:nvSpPr>
          <p:spPr>
            <a:xfrm>
              <a:off x="768350" y="3175"/>
              <a:ext cx="1838326" cy="965202"/>
            </a:xfrm>
            <a:custGeom>
              <a:avLst/>
              <a:gdLst/>
              <a:ahLst/>
              <a:cxnLst/>
              <a:rect l="l" t="t" r="r" b="b"/>
              <a:pathLst>
                <a:path w="5106" h="2680" extrusionOk="0">
                  <a:moveTo>
                    <a:pt x="0" y="2679"/>
                  </a:moveTo>
                  <a:lnTo>
                    <a:pt x="0" y="2679"/>
                  </a:lnTo>
                  <a:cubicBezTo>
                    <a:pt x="664" y="2109"/>
                    <a:pt x="1812" y="1347"/>
                    <a:pt x="3065" y="1234"/>
                  </a:cubicBezTo>
                  <a:lnTo>
                    <a:pt x="3065" y="1234"/>
                  </a:lnTo>
                  <a:cubicBezTo>
                    <a:pt x="4611" y="1093"/>
                    <a:pt x="5105" y="1"/>
                    <a:pt x="5105" y="1"/>
                  </a:cubicBezTo>
                  <a:lnTo>
                    <a:pt x="4731" y="0"/>
                  </a:lnTo>
                  <a:lnTo>
                    <a:pt x="4731" y="0"/>
                  </a:lnTo>
                  <a:cubicBezTo>
                    <a:pt x="4731" y="0"/>
                    <a:pt x="4268" y="945"/>
                    <a:pt x="3118" y="986"/>
                  </a:cubicBezTo>
                  <a:lnTo>
                    <a:pt x="3118" y="986"/>
                  </a:lnTo>
                  <a:cubicBezTo>
                    <a:pt x="2426" y="1009"/>
                    <a:pt x="939" y="1148"/>
                    <a:pt x="321" y="1645"/>
                  </a:cubicBezTo>
                  <a:lnTo>
                    <a:pt x="0" y="267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5" name="Google Shape;1395;p37"/>
            <p:cNvSpPr/>
            <p:nvPr/>
          </p:nvSpPr>
          <p:spPr>
            <a:xfrm>
              <a:off x="441325" y="3175"/>
              <a:ext cx="312737" cy="712787"/>
            </a:xfrm>
            <a:custGeom>
              <a:avLst/>
              <a:gdLst/>
              <a:ahLst/>
              <a:cxnLst/>
              <a:rect l="l" t="t" r="r" b="b"/>
              <a:pathLst>
                <a:path w="870" h="1982" extrusionOk="0">
                  <a:moveTo>
                    <a:pt x="166" y="1981"/>
                  </a:moveTo>
                  <a:lnTo>
                    <a:pt x="166" y="1981"/>
                  </a:lnTo>
                  <a:cubicBezTo>
                    <a:pt x="252" y="1815"/>
                    <a:pt x="389" y="1434"/>
                    <a:pt x="342" y="1124"/>
                  </a:cubicBezTo>
                  <a:lnTo>
                    <a:pt x="342" y="1124"/>
                  </a:lnTo>
                  <a:cubicBezTo>
                    <a:pt x="276" y="681"/>
                    <a:pt x="0" y="289"/>
                    <a:pt x="50" y="0"/>
                  </a:cubicBezTo>
                  <a:lnTo>
                    <a:pt x="262" y="0"/>
                  </a:lnTo>
                  <a:lnTo>
                    <a:pt x="262" y="0"/>
                  </a:lnTo>
                  <a:cubicBezTo>
                    <a:pt x="262" y="0"/>
                    <a:pt x="293" y="471"/>
                    <a:pt x="477" y="641"/>
                  </a:cubicBezTo>
                  <a:lnTo>
                    <a:pt x="477" y="641"/>
                  </a:lnTo>
                  <a:cubicBezTo>
                    <a:pt x="701" y="846"/>
                    <a:pt x="869" y="1330"/>
                    <a:pt x="639" y="1634"/>
                  </a:cubicBezTo>
                  <a:lnTo>
                    <a:pt x="166" y="1981"/>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6" name="Google Shape;1396;p37"/>
            <p:cNvSpPr/>
            <p:nvPr/>
          </p:nvSpPr>
          <p:spPr>
            <a:xfrm>
              <a:off x="461962" y="334962"/>
              <a:ext cx="471485" cy="430211"/>
            </a:xfrm>
            <a:custGeom>
              <a:avLst/>
              <a:gdLst/>
              <a:ahLst/>
              <a:cxnLst/>
              <a:rect l="l" t="t" r="r" b="b"/>
              <a:pathLst>
                <a:path w="1309" h="1197" extrusionOk="0">
                  <a:moveTo>
                    <a:pt x="9" y="1194"/>
                  </a:moveTo>
                  <a:lnTo>
                    <a:pt x="9" y="1194"/>
                  </a:lnTo>
                  <a:cubicBezTo>
                    <a:pt x="124" y="1185"/>
                    <a:pt x="236" y="1159"/>
                    <a:pt x="342" y="1120"/>
                  </a:cubicBezTo>
                  <a:lnTo>
                    <a:pt x="342" y="1120"/>
                  </a:lnTo>
                  <a:cubicBezTo>
                    <a:pt x="447" y="1079"/>
                    <a:pt x="547" y="1025"/>
                    <a:pt x="639" y="960"/>
                  </a:cubicBezTo>
                  <a:lnTo>
                    <a:pt x="639" y="960"/>
                  </a:lnTo>
                  <a:cubicBezTo>
                    <a:pt x="732" y="894"/>
                    <a:pt x="815" y="819"/>
                    <a:pt x="892" y="734"/>
                  </a:cubicBezTo>
                  <a:lnTo>
                    <a:pt x="892" y="734"/>
                  </a:lnTo>
                  <a:cubicBezTo>
                    <a:pt x="967" y="648"/>
                    <a:pt x="1033" y="553"/>
                    <a:pt x="1088" y="453"/>
                  </a:cubicBezTo>
                  <a:lnTo>
                    <a:pt x="1088" y="453"/>
                  </a:lnTo>
                  <a:cubicBezTo>
                    <a:pt x="1157" y="328"/>
                    <a:pt x="1217" y="194"/>
                    <a:pt x="1280" y="65"/>
                  </a:cubicBezTo>
                  <a:lnTo>
                    <a:pt x="1280" y="65"/>
                  </a:lnTo>
                  <a:cubicBezTo>
                    <a:pt x="1288" y="49"/>
                    <a:pt x="1296" y="33"/>
                    <a:pt x="1304" y="17"/>
                  </a:cubicBezTo>
                  <a:lnTo>
                    <a:pt x="1304" y="17"/>
                  </a:lnTo>
                  <a:cubicBezTo>
                    <a:pt x="1308" y="8"/>
                    <a:pt x="1295" y="0"/>
                    <a:pt x="1290" y="9"/>
                  </a:cubicBezTo>
                  <a:lnTo>
                    <a:pt x="1290" y="9"/>
                  </a:lnTo>
                  <a:cubicBezTo>
                    <a:pt x="1226" y="136"/>
                    <a:pt x="1169" y="267"/>
                    <a:pt x="1103" y="394"/>
                  </a:cubicBezTo>
                  <a:lnTo>
                    <a:pt x="1103" y="394"/>
                  </a:lnTo>
                  <a:cubicBezTo>
                    <a:pt x="1048" y="498"/>
                    <a:pt x="985" y="598"/>
                    <a:pt x="909" y="689"/>
                  </a:cubicBezTo>
                  <a:lnTo>
                    <a:pt x="909" y="689"/>
                  </a:lnTo>
                  <a:cubicBezTo>
                    <a:pt x="836" y="776"/>
                    <a:pt x="756" y="853"/>
                    <a:pt x="666" y="921"/>
                  </a:cubicBezTo>
                  <a:lnTo>
                    <a:pt x="666" y="921"/>
                  </a:lnTo>
                  <a:cubicBezTo>
                    <a:pt x="576" y="989"/>
                    <a:pt x="479" y="1045"/>
                    <a:pt x="377" y="1089"/>
                  </a:cubicBezTo>
                  <a:lnTo>
                    <a:pt x="377" y="1089"/>
                  </a:lnTo>
                  <a:cubicBezTo>
                    <a:pt x="273" y="1132"/>
                    <a:pt x="162" y="1161"/>
                    <a:pt x="50" y="1174"/>
                  </a:cubicBezTo>
                  <a:lnTo>
                    <a:pt x="50" y="1174"/>
                  </a:lnTo>
                  <a:cubicBezTo>
                    <a:pt x="37" y="1177"/>
                    <a:pt x="23" y="1178"/>
                    <a:pt x="9" y="1179"/>
                  </a:cubicBezTo>
                  <a:lnTo>
                    <a:pt x="9" y="1179"/>
                  </a:lnTo>
                  <a:cubicBezTo>
                    <a:pt x="0" y="1179"/>
                    <a:pt x="0" y="1196"/>
                    <a:pt x="9" y="119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7" name="Google Shape;1397;p37"/>
            <p:cNvSpPr/>
            <p:nvPr/>
          </p:nvSpPr>
          <p:spPr>
            <a:xfrm>
              <a:off x="684212" y="390525"/>
              <a:ext cx="531811" cy="655637"/>
            </a:xfrm>
            <a:custGeom>
              <a:avLst/>
              <a:gdLst/>
              <a:ahLst/>
              <a:cxnLst/>
              <a:rect l="l" t="t" r="r" b="b"/>
              <a:pathLst>
                <a:path w="1479" h="1820" extrusionOk="0">
                  <a:moveTo>
                    <a:pt x="30" y="1809"/>
                  </a:moveTo>
                  <a:lnTo>
                    <a:pt x="30" y="1809"/>
                  </a:lnTo>
                  <a:cubicBezTo>
                    <a:pt x="12" y="1657"/>
                    <a:pt x="32" y="1505"/>
                    <a:pt x="80" y="1360"/>
                  </a:cubicBezTo>
                  <a:lnTo>
                    <a:pt x="80" y="1360"/>
                  </a:lnTo>
                  <a:cubicBezTo>
                    <a:pt x="129" y="1216"/>
                    <a:pt x="204" y="1083"/>
                    <a:pt x="294" y="962"/>
                  </a:cubicBezTo>
                  <a:lnTo>
                    <a:pt x="294" y="962"/>
                  </a:lnTo>
                  <a:cubicBezTo>
                    <a:pt x="389" y="835"/>
                    <a:pt x="499" y="718"/>
                    <a:pt x="615" y="609"/>
                  </a:cubicBezTo>
                  <a:lnTo>
                    <a:pt x="615" y="609"/>
                  </a:lnTo>
                  <a:cubicBezTo>
                    <a:pt x="733" y="503"/>
                    <a:pt x="857" y="403"/>
                    <a:pt x="986" y="311"/>
                  </a:cubicBezTo>
                  <a:lnTo>
                    <a:pt x="986" y="311"/>
                  </a:lnTo>
                  <a:cubicBezTo>
                    <a:pt x="1123" y="213"/>
                    <a:pt x="1265" y="124"/>
                    <a:pt x="1415" y="46"/>
                  </a:cubicBezTo>
                  <a:lnTo>
                    <a:pt x="1415" y="46"/>
                  </a:lnTo>
                  <a:cubicBezTo>
                    <a:pt x="1432" y="37"/>
                    <a:pt x="1451" y="27"/>
                    <a:pt x="1468" y="18"/>
                  </a:cubicBezTo>
                  <a:lnTo>
                    <a:pt x="1468" y="18"/>
                  </a:lnTo>
                  <a:cubicBezTo>
                    <a:pt x="1478" y="14"/>
                    <a:pt x="1469" y="0"/>
                    <a:pt x="1461" y="5"/>
                  </a:cubicBezTo>
                  <a:lnTo>
                    <a:pt x="1461" y="5"/>
                  </a:lnTo>
                  <a:cubicBezTo>
                    <a:pt x="1309" y="81"/>
                    <a:pt x="1164" y="169"/>
                    <a:pt x="1025" y="266"/>
                  </a:cubicBezTo>
                  <a:lnTo>
                    <a:pt x="1025" y="266"/>
                  </a:lnTo>
                  <a:cubicBezTo>
                    <a:pt x="892" y="357"/>
                    <a:pt x="765" y="456"/>
                    <a:pt x="645" y="563"/>
                  </a:cubicBezTo>
                  <a:lnTo>
                    <a:pt x="645" y="563"/>
                  </a:lnTo>
                  <a:cubicBezTo>
                    <a:pt x="525" y="670"/>
                    <a:pt x="413" y="785"/>
                    <a:pt x="313" y="912"/>
                  </a:cubicBezTo>
                  <a:lnTo>
                    <a:pt x="313" y="912"/>
                  </a:lnTo>
                  <a:cubicBezTo>
                    <a:pt x="219" y="1032"/>
                    <a:pt x="138" y="1163"/>
                    <a:pt x="84" y="1306"/>
                  </a:cubicBezTo>
                  <a:lnTo>
                    <a:pt x="84" y="1306"/>
                  </a:lnTo>
                  <a:cubicBezTo>
                    <a:pt x="28" y="1447"/>
                    <a:pt x="0" y="1600"/>
                    <a:pt x="9" y="1752"/>
                  </a:cubicBezTo>
                  <a:lnTo>
                    <a:pt x="9" y="1752"/>
                  </a:lnTo>
                  <a:cubicBezTo>
                    <a:pt x="10" y="1770"/>
                    <a:pt x="12" y="1790"/>
                    <a:pt x="15" y="1809"/>
                  </a:cubicBezTo>
                  <a:lnTo>
                    <a:pt x="15" y="1809"/>
                  </a:lnTo>
                  <a:cubicBezTo>
                    <a:pt x="16" y="1819"/>
                    <a:pt x="31" y="1819"/>
                    <a:pt x="30" y="180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8" name="Google Shape;1398;p37"/>
            <p:cNvSpPr/>
            <p:nvPr/>
          </p:nvSpPr>
          <p:spPr>
            <a:xfrm>
              <a:off x="406400" y="107950"/>
              <a:ext cx="849310" cy="1177928"/>
            </a:xfrm>
            <a:custGeom>
              <a:avLst/>
              <a:gdLst/>
              <a:ahLst/>
              <a:cxnLst/>
              <a:rect l="l" t="t" r="r" b="b"/>
              <a:pathLst>
                <a:path w="2358" h="3272" extrusionOk="0">
                  <a:moveTo>
                    <a:pt x="16" y="3261"/>
                  </a:moveTo>
                  <a:lnTo>
                    <a:pt x="16" y="3261"/>
                  </a:lnTo>
                  <a:cubicBezTo>
                    <a:pt x="49" y="3012"/>
                    <a:pt x="133" y="2772"/>
                    <a:pt x="249" y="2551"/>
                  </a:cubicBezTo>
                  <a:lnTo>
                    <a:pt x="249" y="2551"/>
                  </a:lnTo>
                  <a:cubicBezTo>
                    <a:pt x="364" y="2328"/>
                    <a:pt x="510" y="2121"/>
                    <a:pt x="670" y="1929"/>
                  </a:cubicBezTo>
                  <a:lnTo>
                    <a:pt x="670" y="1929"/>
                  </a:lnTo>
                  <a:cubicBezTo>
                    <a:pt x="844" y="1719"/>
                    <a:pt x="1036" y="1527"/>
                    <a:pt x="1230" y="1335"/>
                  </a:cubicBezTo>
                  <a:lnTo>
                    <a:pt x="1230" y="1335"/>
                  </a:lnTo>
                  <a:cubicBezTo>
                    <a:pt x="1422" y="1143"/>
                    <a:pt x="1618" y="952"/>
                    <a:pt x="1799" y="749"/>
                  </a:cubicBezTo>
                  <a:lnTo>
                    <a:pt x="1799" y="749"/>
                  </a:lnTo>
                  <a:cubicBezTo>
                    <a:pt x="1980" y="545"/>
                    <a:pt x="2147" y="329"/>
                    <a:pt x="2296" y="101"/>
                  </a:cubicBezTo>
                  <a:lnTo>
                    <a:pt x="2296" y="101"/>
                  </a:lnTo>
                  <a:cubicBezTo>
                    <a:pt x="2314" y="73"/>
                    <a:pt x="2333" y="44"/>
                    <a:pt x="2352" y="16"/>
                  </a:cubicBezTo>
                  <a:lnTo>
                    <a:pt x="2352" y="16"/>
                  </a:lnTo>
                  <a:cubicBezTo>
                    <a:pt x="2357" y="6"/>
                    <a:pt x="2344" y="0"/>
                    <a:pt x="2338" y="8"/>
                  </a:cubicBezTo>
                  <a:lnTo>
                    <a:pt x="2338" y="8"/>
                  </a:lnTo>
                  <a:cubicBezTo>
                    <a:pt x="2190" y="242"/>
                    <a:pt x="2024" y="465"/>
                    <a:pt x="1843" y="674"/>
                  </a:cubicBezTo>
                  <a:lnTo>
                    <a:pt x="1843" y="674"/>
                  </a:lnTo>
                  <a:cubicBezTo>
                    <a:pt x="1665" y="881"/>
                    <a:pt x="1470" y="1074"/>
                    <a:pt x="1275" y="1267"/>
                  </a:cubicBezTo>
                  <a:lnTo>
                    <a:pt x="1275" y="1267"/>
                  </a:lnTo>
                  <a:cubicBezTo>
                    <a:pt x="1082" y="1459"/>
                    <a:pt x="888" y="1650"/>
                    <a:pt x="710" y="1857"/>
                  </a:cubicBezTo>
                  <a:lnTo>
                    <a:pt x="710" y="1857"/>
                  </a:lnTo>
                  <a:cubicBezTo>
                    <a:pt x="547" y="2047"/>
                    <a:pt x="398" y="2249"/>
                    <a:pt x="276" y="2468"/>
                  </a:cubicBezTo>
                  <a:lnTo>
                    <a:pt x="276" y="2468"/>
                  </a:lnTo>
                  <a:cubicBezTo>
                    <a:pt x="154" y="2685"/>
                    <a:pt x="61" y="2920"/>
                    <a:pt x="15" y="3164"/>
                  </a:cubicBezTo>
                  <a:lnTo>
                    <a:pt x="15" y="3164"/>
                  </a:lnTo>
                  <a:cubicBezTo>
                    <a:pt x="9" y="3195"/>
                    <a:pt x="4" y="3227"/>
                    <a:pt x="1" y="3257"/>
                  </a:cubicBezTo>
                  <a:lnTo>
                    <a:pt x="1" y="3257"/>
                  </a:lnTo>
                  <a:cubicBezTo>
                    <a:pt x="0" y="3267"/>
                    <a:pt x="14" y="3271"/>
                    <a:pt x="16" y="326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99" name="Google Shape;1399;p37"/>
            <p:cNvSpPr/>
            <p:nvPr/>
          </p:nvSpPr>
          <p:spPr>
            <a:xfrm>
              <a:off x="1331912" y="0"/>
              <a:ext cx="357187" cy="282575"/>
            </a:xfrm>
            <a:custGeom>
              <a:avLst/>
              <a:gdLst/>
              <a:ahLst/>
              <a:cxnLst/>
              <a:rect l="l" t="t" r="r" b="b"/>
              <a:pathLst>
                <a:path w="990" h="783" extrusionOk="0">
                  <a:moveTo>
                    <a:pt x="18" y="773"/>
                  </a:moveTo>
                  <a:lnTo>
                    <a:pt x="18" y="773"/>
                  </a:lnTo>
                  <a:cubicBezTo>
                    <a:pt x="83" y="621"/>
                    <a:pt x="185" y="490"/>
                    <a:pt x="309" y="381"/>
                  </a:cubicBezTo>
                  <a:lnTo>
                    <a:pt x="309" y="381"/>
                  </a:lnTo>
                  <a:cubicBezTo>
                    <a:pt x="433" y="273"/>
                    <a:pt x="575" y="188"/>
                    <a:pt x="724" y="119"/>
                  </a:cubicBezTo>
                  <a:lnTo>
                    <a:pt x="724" y="119"/>
                  </a:lnTo>
                  <a:cubicBezTo>
                    <a:pt x="808" y="80"/>
                    <a:pt x="892" y="48"/>
                    <a:pt x="979" y="18"/>
                  </a:cubicBezTo>
                  <a:lnTo>
                    <a:pt x="979" y="18"/>
                  </a:lnTo>
                  <a:cubicBezTo>
                    <a:pt x="989" y="15"/>
                    <a:pt x="985" y="0"/>
                    <a:pt x="975" y="3"/>
                  </a:cubicBezTo>
                  <a:lnTo>
                    <a:pt x="975" y="3"/>
                  </a:lnTo>
                  <a:cubicBezTo>
                    <a:pt x="818" y="55"/>
                    <a:pt x="665" y="121"/>
                    <a:pt x="524" y="207"/>
                  </a:cubicBezTo>
                  <a:lnTo>
                    <a:pt x="524" y="207"/>
                  </a:lnTo>
                  <a:cubicBezTo>
                    <a:pt x="382" y="292"/>
                    <a:pt x="251" y="398"/>
                    <a:pt x="147" y="527"/>
                  </a:cubicBezTo>
                  <a:lnTo>
                    <a:pt x="147" y="527"/>
                  </a:lnTo>
                  <a:cubicBezTo>
                    <a:pt x="90" y="600"/>
                    <a:pt x="41" y="680"/>
                    <a:pt x="5" y="765"/>
                  </a:cubicBezTo>
                  <a:lnTo>
                    <a:pt x="5" y="765"/>
                  </a:lnTo>
                  <a:cubicBezTo>
                    <a:pt x="0" y="774"/>
                    <a:pt x="14" y="782"/>
                    <a:pt x="18" y="7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0" name="Google Shape;1400;p37"/>
            <p:cNvSpPr/>
            <p:nvPr/>
          </p:nvSpPr>
          <p:spPr>
            <a:xfrm>
              <a:off x="14287" y="815975"/>
              <a:ext cx="360363" cy="187325"/>
            </a:xfrm>
            <a:custGeom>
              <a:avLst/>
              <a:gdLst/>
              <a:ahLst/>
              <a:cxnLst/>
              <a:rect l="l" t="t" r="r" b="b"/>
              <a:pathLst>
                <a:path w="1000" h="519" extrusionOk="0">
                  <a:moveTo>
                    <a:pt x="11" y="490"/>
                  </a:moveTo>
                  <a:lnTo>
                    <a:pt x="11" y="490"/>
                  </a:lnTo>
                  <a:cubicBezTo>
                    <a:pt x="160" y="518"/>
                    <a:pt x="317" y="506"/>
                    <a:pt x="461" y="458"/>
                  </a:cubicBezTo>
                  <a:lnTo>
                    <a:pt x="461" y="458"/>
                  </a:lnTo>
                  <a:cubicBezTo>
                    <a:pt x="605" y="410"/>
                    <a:pt x="737" y="328"/>
                    <a:pt x="843" y="220"/>
                  </a:cubicBezTo>
                  <a:lnTo>
                    <a:pt x="843" y="220"/>
                  </a:lnTo>
                  <a:cubicBezTo>
                    <a:pt x="903" y="159"/>
                    <a:pt x="954" y="92"/>
                    <a:pt x="995" y="16"/>
                  </a:cubicBezTo>
                  <a:lnTo>
                    <a:pt x="995" y="16"/>
                  </a:lnTo>
                  <a:cubicBezTo>
                    <a:pt x="999" y="7"/>
                    <a:pt x="985" y="0"/>
                    <a:pt x="980" y="8"/>
                  </a:cubicBezTo>
                  <a:lnTo>
                    <a:pt x="980" y="8"/>
                  </a:lnTo>
                  <a:cubicBezTo>
                    <a:pt x="910" y="140"/>
                    <a:pt x="806" y="251"/>
                    <a:pt x="682" y="333"/>
                  </a:cubicBezTo>
                  <a:lnTo>
                    <a:pt x="682" y="333"/>
                  </a:lnTo>
                  <a:cubicBezTo>
                    <a:pt x="558" y="415"/>
                    <a:pt x="415" y="468"/>
                    <a:pt x="267" y="484"/>
                  </a:cubicBezTo>
                  <a:lnTo>
                    <a:pt x="267" y="484"/>
                  </a:lnTo>
                  <a:cubicBezTo>
                    <a:pt x="182" y="493"/>
                    <a:pt x="97" y="490"/>
                    <a:pt x="15" y="474"/>
                  </a:cubicBezTo>
                  <a:lnTo>
                    <a:pt x="15" y="474"/>
                  </a:lnTo>
                  <a:cubicBezTo>
                    <a:pt x="5" y="473"/>
                    <a:pt x="0" y="487"/>
                    <a:pt x="11" y="49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1" name="Google Shape;1401;p37"/>
            <p:cNvSpPr/>
            <p:nvPr/>
          </p:nvSpPr>
          <p:spPr>
            <a:xfrm>
              <a:off x="23812" y="781050"/>
              <a:ext cx="420687" cy="512761"/>
            </a:xfrm>
            <a:custGeom>
              <a:avLst/>
              <a:gdLst/>
              <a:ahLst/>
              <a:cxnLst/>
              <a:rect l="l" t="t" r="r" b="b"/>
              <a:pathLst>
                <a:path w="1168" h="1425" extrusionOk="0">
                  <a:moveTo>
                    <a:pt x="1151" y="9"/>
                  </a:moveTo>
                  <a:lnTo>
                    <a:pt x="1151" y="9"/>
                  </a:lnTo>
                  <a:cubicBezTo>
                    <a:pt x="1133" y="129"/>
                    <a:pt x="1098" y="244"/>
                    <a:pt x="1048" y="354"/>
                  </a:cubicBezTo>
                  <a:lnTo>
                    <a:pt x="1048" y="354"/>
                  </a:lnTo>
                  <a:cubicBezTo>
                    <a:pt x="999" y="463"/>
                    <a:pt x="937" y="564"/>
                    <a:pt x="867" y="661"/>
                  </a:cubicBezTo>
                  <a:lnTo>
                    <a:pt x="867" y="661"/>
                  </a:lnTo>
                  <a:cubicBezTo>
                    <a:pt x="796" y="758"/>
                    <a:pt x="718" y="850"/>
                    <a:pt x="637" y="939"/>
                  </a:cubicBezTo>
                  <a:lnTo>
                    <a:pt x="637" y="939"/>
                  </a:lnTo>
                  <a:cubicBezTo>
                    <a:pt x="553" y="1030"/>
                    <a:pt x="465" y="1117"/>
                    <a:pt x="370" y="1196"/>
                  </a:cubicBezTo>
                  <a:lnTo>
                    <a:pt x="370" y="1196"/>
                  </a:lnTo>
                  <a:cubicBezTo>
                    <a:pt x="273" y="1273"/>
                    <a:pt x="168" y="1342"/>
                    <a:pt x="53" y="1389"/>
                  </a:cubicBezTo>
                  <a:lnTo>
                    <a:pt x="53" y="1389"/>
                  </a:lnTo>
                  <a:cubicBezTo>
                    <a:pt x="39" y="1395"/>
                    <a:pt x="25" y="1401"/>
                    <a:pt x="10" y="1406"/>
                  </a:cubicBezTo>
                  <a:lnTo>
                    <a:pt x="10" y="1406"/>
                  </a:lnTo>
                  <a:cubicBezTo>
                    <a:pt x="0" y="1409"/>
                    <a:pt x="5" y="1424"/>
                    <a:pt x="14" y="1421"/>
                  </a:cubicBezTo>
                  <a:lnTo>
                    <a:pt x="14" y="1421"/>
                  </a:lnTo>
                  <a:cubicBezTo>
                    <a:pt x="132" y="1379"/>
                    <a:pt x="241" y="1314"/>
                    <a:pt x="340" y="1239"/>
                  </a:cubicBezTo>
                  <a:lnTo>
                    <a:pt x="340" y="1239"/>
                  </a:lnTo>
                  <a:cubicBezTo>
                    <a:pt x="439" y="1163"/>
                    <a:pt x="530" y="1077"/>
                    <a:pt x="615" y="984"/>
                  </a:cubicBezTo>
                  <a:lnTo>
                    <a:pt x="615" y="984"/>
                  </a:lnTo>
                  <a:cubicBezTo>
                    <a:pt x="699" y="896"/>
                    <a:pt x="779" y="803"/>
                    <a:pt x="852" y="707"/>
                  </a:cubicBezTo>
                  <a:lnTo>
                    <a:pt x="852" y="707"/>
                  </a:lnTo>
                  <a:cubicBezTo>
                    <a:pt x="925" y="611"/>
                    <a:pt x="991" y="508"/>
                    <a:pt x="1044" y="400"/>
                  </a:cubicBezTo>
                  <a:lnTo>
                    <a:pt x="1044" y="400"/>
                  </a:lnTo>
                  <a:cubicBezTo>
                    <a:pt x="1097" y="292"/>
                    <a:pt x="1136" y="177"/>
                    <a:pt x="1159" y="58"/>
                  </a:cubicBezTo>
                  <a:lnTo>
                    <a:pt x="1159" y="58"/>
                  </a:lnTo>
                  <a:cubicBezTo>
                    <a:pt x="1161" y="43"/>
                    <a:pt x="1163" y="28"/>
                    <a:pt x="1165" y="13"/>
                  </a:cubicBezTo>
                  <a:lnTo>
                    <a:pt x="1165" y="13"/>
                  </a:lnTo>
                  <a:cubicBezTo>
                    <a:pt x="1167" y="3"/>
                    <a:pt x="1152" y="0"/>
                    <a:pt x="1151" y="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2" name="Google Shape;1402;p37"/>
            <p:cNvSpPr/>
            <p:nvPr/>
          </p:nvSpPr>
          <p:spPr>
            <a:xfrm>
              <a:off x="539750" y="280987"/>
              <a:ext cx="65087" cy="279399"/>
            </a:xfrm>
            <a:custGeom>
              <a:avLst/>
              <a:gdLst/>
              <a:ahLst/>
              <a:cxnLst/>
              <a:rect l="l" t="t" r="r" b="b"/>
              <a:pathLst>
                <a:path w="180" h="777" extrusionOk="0">
                  <a:moveTo>
                    <a:pt x="72" y="768"/>
                  </a:moveTo>
                  <a:lnTo>
                    <a:pt x="72" y="768"/>
                  </a:lnTo>
                  <a:cubicBezTo>
                    <a:pt x="130" y="679"/>
                    <a:pt x="162" y="574"/>
                    <a:pt x="171" y="468"/>
                  </a:cubicBezTo>
                  <a:lnTo>
                    <a:pt x="171" y="468"/>
                  </a:lnTo>
                  <a:cubicBezTo>
                    <a:pt x="179" y="361"/>
                    <a:pt x="163" y="250"/>
                    <a:pt x="119" y="152"/>
                  </a:cubicBezTo>
                  <a:lnTo>
                    <a:pt x="119" y="152"/>
                  </a:lnTo>
                  <a:cubicBezTo>
                    <a:pt x="94" y="98"/>
                    <a:pt x="60" y="48"/>
                    <a:pt x="18" y="7"/>
                  </a:cubicBezTo>
                  <a:lnTo>
                    <a:pt x="18" y="7"/>
                  </a:lnTo>
                  <a:cubicBezTo>
                    <a:pt x="11" y="0"/>
                    <a:pt x="0" y="12"/>
                    <a:pt x="7" y="19"/>
                  </a:cubicBezTo>
                  <a:lnTo>
                    <a:pt x="7" y="19"/>
                  </a:lnTo>
                  <a:cubicBezTo>
                    <a:pt x="81" y="91"/>
                    <a:pt x="127" y="189"/>
                    <a:pt x="145" y="290"/>
                  </a:cubicBezTo>
                  <a:lnTo>
                    <a:pt x="145" y="290"/>
                  </a:lnTo>
                  <a:cubicBezTo>
                    <a:pt x="165" y="393"/>
                    <a:pt x="160" y="503"/>
                    <a:pt x="130" y="605"/>
                  </a:cubicBezTo>
                  <a:lnTo>
                    <a:pt x="130" y="605"/>
                  </a:lnTo>
                  <a:cubicBezTo>
                    <a:pt x="114" y="660"/>
                    <a:pt x="91" y="712"/>
                    <a:pt x="58" y="760"/>
                  </a:cubicBezTo>
                  <a:lnTo>
                    <a:pt x="58" y="760"/>
                  </a:lnTo>
                  <a:cubicBezTo>
                    <a:pt x="53" y="768"/>
                    <a:pt x="66" y="776"/>
                    <a:pt x="72" y="76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3" name="Google Shape;1403;p37"/>
            <p:cNvSpPr/>
            <p:nvPr/>
          </p:nvSpPr>
          <p:spPr>
            <a:xfrm>
              <a:off x="488950" y="4762"/>
              <a:ext cx="131762" cy="255588"/>
            </a:xfrm>
            <a:custGeom>
              <a:avLst/>
              <a:gdLst/>
              <a:ahLst/>
              <a:cxnLst/>
              <a:rect l="l" t="t" r="r" b="b"/>
              <a:pathLst>
                <a:path w="365" h="710" extrusionOk="0">
                  <a:moveTo>
                    <a:pt x="14" y="9"/>
                  </a:moveTo>
                  <a:lnTo>
                    <a:pt x="14" y="9"/>
                  </a:lnTo>
                  <a:cubicBezTo>
                    <a:pt x="0" y="118"/>
                    <a:pt x="8" y="229"/>
                    <a:pt x="36" y="335"/>
                  </a:cubicBezTo>
                  <a:lnTo>
                    <a:pt x="36" y="335"/>
                  </a:lnTo>
                  <a:cubicBezTo>
                    <a:pt x="63" y="439"/>
                    <a:pt x="113" y="544"/>
                    <a:pt x="193" y="618"/>
                  </a:cubicBezTo>
                  <a:lnTo>
                    <a:pt x="193" y="618"/>
                  </a:lnTo>
                  <a:cubicBezTo>
                    <a:pt x="238" y="660"/>
                    <a:pt x="291" y="690"/>
                    <a:pt x="350" y="707"/>
                  </a:cubicBezTo>
                  <a:lnTo>
                    <a:pt x="350" y="707"/>
                  </a:lnTo>
                  <a:cubicBezTo>
                    <a:pt x="359" y="709"/>
                    <a:pt x="364" y="694"/>
                    <a:pt x="355" y="692"/>
                  </a:cubicBezTo>
                  <a:lnTo>
                    <a:pt x="355" y="692"/>
                  </a:lnTo>
                  <a:cubicBezTo>
                    <a:pt x="251" y="663"/>
                    <a:pt x="170" y="588"/>
                    <a:pt x="118" y="497"/>
                  </a:cubicBezTo>
                  <a:lnTo>
                    <a:pt x="118" y="497"/>
                  </a:lnTo>
                  <a:cubicBezTo>
                    <a:pt x="63" y="401"/>
                    <a:pt x="35" y="291"/>
                    <a:pt x="26" y="183"/>
                  </a:cubicBezTo>
                  <a:lnTo>
                    <a:pt x="26" y="183"/>
                  </a:lnTo>
                  <a:cubicBezTo>
                    <a:pt x="21" y="126"/>
                    <a:pt x="22" y="67"/>
                    <a:pt x="29" y="9"/>
                  </a:cubicBezTo>
                  <a:lnTo>
                    <a:pt x="29" y="9"/>
                  </a:lnTo>
                  <a:cubicBezTo>
                    <a:pt x="30" y="0"/>
                    <a:pt x="15" y="0"/>
                    <a:pt x="14" y="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4" name="Google Shape;1404;p37"/>
            <p:cNvSpPr/>
            <p:nvPr/>
          </p:nvSpPr>
          <p:spPr>
            <a:xfrm>
              <a:off x="541337" y="355600"/>
              <a:ext cx="142875" cy="295275"/>
            </a:xfrm>
            <a:custGeom>
              <a:avLst/>
              <a:gdLst/>
              <a:ahLst/>
              <a:cxnLst/>
              <a:rect l="l" t="t" r="r" b="b"/>
              <a:pathLst>
                <a:path w="396" h="821" extrusionOk="0">
                  <a:moveTo>
                    <a:pt x="16" y="814"/>
                  </a:moveTo>
                  <a:lnTo>
                    <a:pt x="16" y="814"/>
                  </a:lnTo>
                  <a:cubicBezTo>
                    <a:pt x="114" y="747"/>
                    <a:pt x="184" y="651"/>
                    <a:pt x="233" y="543"/>
                  </a:cubicBezTo>
                  <a:lnTo>
                    <a:pt x="233" y="543"/>
                  </a:lnTo>
                  <a:cubicBezTo>
                    <a:pt x="283" y="435"/>
                    <a:pt x="313" y="318"/>
                    <a:pt x="343" y="203"/>
                  </a:cubicBezTo>
                  <a:lnTo>
                    <a:pt x="343" y="203"/>
                  </a:lnTo>
                  <a:cubicBezTo>
                    <a:pt x="359" y="140"/>
                    <a:pt x="374" y="75"/>
                    <a:pt x="393" y="14"/>
                  </a:cubicBezTo>
                  <a:lnTo>
                    <a:pt x="393" y="14"/>
                  </a:lnTo>
                  <a:cubicBezTo>
                    <a:pt x="395" y="3"/>
                    <a:pt x="381" y="0"/>
                    <a:pt x="377" y="9"/>
                  </a:cubicBezTo>
                  <a:lnTo>
                    <a:pt x="377" y="9"/>
                  </a:lnTo>
                  <a:cubicBezTo>
                    <a:pt x="345" y="120"/>
                    <a:pt x="321" y="234"/>
                    <a:pt x="288" y="346"/>
                  </a:cubicBezTo>
                  <a:lnTo>
                    <a:pt x="288" y="346"/>
                  </a:lnTo>
                  <a:cubicBezTo>
                    <a:pt x="255" y="457"/>
                    <a:pt x="214" y="567"/>
                    <a:pt x="146" y="662"/>
                  </a:cubicBezTo>
                  <a:lnTo>
                    <a:pt x="146" y="662"/>
                  </a:lnTo>
                  <a:cubicBezTo>
                    <a:pt x="110" y="716"/>
                    <a:pt x="63" y="764"/>
                    <a:pt x="8" y="801"/>
                  </a:cubicBezTo>
                  <a:lnTo>
                    <a:pt x="8" y="801"/>
                  </a:lnTo>
                  <a:cubicBezTo>
                    <a:pt x="0" y="807"/>
                    <a:pt x="8" y="820"/>
                    <a:pt x="16" y="8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5" name="Google Shape;1405;p37"/>
            <p:cNvSpPr/>
            <p:nvPr/>
          </p:nvSpPr>
          <p:spPr>
            <a:xfrm>
              <a:off x="839787" y="636587"/>
              <a:ext cx="398461" cy="260350"/>
            </a:xfrm>
            <a:custGeom>
              <a:avLst/>
              <a:gdLst/>
              <a:ahLst/>
              <a:cxnLst/>
              <a:rect l="l" t="t" r="r" b="b"/>
              <a:pathLst>
                <a:path w="1106" h="723" extrusionOk="0">
                  <a:moveTo>
                    <a:pt x="17" y="713"/>
                  </a:moveTo>
                  <a:lnTo>
                    <a:pt x="17" y="713"/>
                  </a:lnTo>
                  <a:cubicBezTo>
                    <a:pt x="66" y="553"/>
                    <a:pt x="175" y="420"/>
                    <a:pt x="302" y="316"/>
                  </a:cubicBezTo>
                  <a:lnTo>
                    <a:pt x="302" y="316"/>
                  </a:lnTo>
                  <a:cubicBezTo>
                    <a:pt x="431" y="212"/>
                    <a:pt x="582" y="134"/>
                    <a:pt x="739" y="84"/>
                  </a:cubicBezTo>
                  <a:lnTo>
                    <a:pt x="739" y="84"/>
                  </a:lnTo>
                  <a:cubicBezTo>
                    <a:pt x="855" y="47"/>
                    <a:pt x="974" y="24"/>
                    <a:pt x="1094" y="16"/>
                  </a:cubicBezTo>
                  <a:lnTo>
                    <a:pt x="1094" y="16"/>
                  </a:lnTo>
                  <a:cubicBezTo>
                    <a:pt x="1105" y="16"/>
                    <a:pt x="1105" y="0"/>
                    <a:pt x="1094" y="1"/>
                  </a:cubicBezTo>
                  <a:lnTo>
                    <a:pt x="1094" y="1"/>
                  </a:lnTo>
                  <a:cubicBezTo>
                    <a:pt x="899" y="14"/>
                    <a:pt x="708" y="64"/>
                    <a:pt x="533" y="152"/>
                  </a:cubicBezTo>
                  <a:lnTo>
                    <a:pt x="533" y="152"/>
                  </a:lnTo>
                  <a:cubicBezTo>
                    <a:pt x="381" y="227"/>
                    <a:pt x="238" y="330"/>
                    <a:pt x="133" y="464"/>
                  </a:cubicBezTo>
                  <a:lnTo>
                    <a:pt x="133" y="464"/>
                  </a:lnTo>
                  <a:cubicBezTo>
                    <a:pt x="76" y="537"/>
                    <a:pt x="29" y="620"/>
                    <a:pt x="2" y="708"/>
                  </a:cubicBezTo>
                  <a:lnTo>
                    <a:pt x="2" y="708"/>
                  </a:lnTo>
                  <a:cubicBezTo>
                    <a:pt x="0" y="717"/>
                    <a:pt x="15" y="722"/>
                    <a:pt x="17" y="71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6" name="Google Shape;1406;p37"/>
            <p:cNvSpPr/>
            <p:nvPr/>
          </p:nvSpPr>
          <p:spPr>
            <a:xfrm>
              <a:off x="746125" y="433387"/>
              <a:ext cx="623889" cy="555625"/>
            </a:xfrm>
            <a:custGeom>
              <a:avLst/>
              <a:gdLst/>
              <a:ahLst/>
              <a:cxnLst/>
              <a:rect l="l" t="t" r="r" b="b"/>
              <a:pathLst>
                <a:path w="1733" h="1542" extrusionOk="0">
                  <a:moveTo>
                    <a:pt x="16" y="1530"/>
                  </a:moveTo>
                  <a:lnTo>
                    <a:pt x="16" y="1530"/>
                  </a:lnTo>
                  <a:cubicBezTo>
                    <a:pt x="28" y="1390"/>
                    <a:pt x="78" y="1256"/>
                    <a:pt x="152" y="1136"/>
                  </a:cubicBezTo>
                  <a:lnTo>
                    <a:pt x="152" y="1136"/>
                  </a:lnTo>
                  <a:cubicBezTo>
                    <a:pt x="226" y="1017"/>
                    <a:pt x="323" y="912"/>
                    <a:pt x="430" y="820"/>
                  </a:cubicBezTo>
                  <a:lnTo>
                    <a:pt x="430" y="820"/>
                  </a:lnTo>
                  <a:cubicBezTo>
                    <a:pt x="550" y="717"/>
                    <a:pt x="684" y="629"/>
                    <a:pt x="820" y="549"/>
                  </a:cubicBezTo>
                  <a:lnTo>
                    <a:pt x="820" y="549"/>
                  </a:lnTo>
                  <a:cubicBezTo>
                    <a:pt x="956" y="470"/>
                    <a:pt x="1096" y="396"/>
                    <a:pt x="1235" y="319"/>
                  </a:cubicBezTo>
                  <a:lnTo>
                    <a:pt x="1235" y="319"/>
                  </a:lnTo>
                  <a:cubicBezTo>
                    <a:pt x="1384" y="235"/>
                    <a:pt x="1531" y="150"/>
                    <a:pt x="1673" y="55"/>
                  </a:cubicBezTo>
                  <a:lnTo>
                    <a:pt x="1673" y="55"/>
                  </a:lnTo>
                  <a:cubicBezTo>
                    <a:pt x="1690" y="42"/>
                    <a:pt x="1707" y="30"/>
                    <a:pt x="1724" y="18"/>
                  </a:cubicBezTo>
                  <a:lnTo>
                    <a:pt x="1724" y="18"/>
                  </a:lnTo>
                  <a:cubicBezTo>
                    <a:pt x="1732" y="13"/>
                    <a:pt x="1724" y="0"/>
                    <a:pt x="1716" y="4"/>
                  </a:cubicBezTo>
                  <a:lnTo>
                    <a:pt x="1716" y="4"/>
                  </a:lnTo>
                  <a:cubicBezTo>
                    <a:pt x="1575" y="104"/>
                    <a:pt x="1427" y="192"/>
                    <a:pt x="1277" y="277"/>
                  </a:cubicBezTo>
                  <a:lnTo>
                    <a:pt x="1277" y="277"/>
                  </a:lnTo>
                  <a:cubicBezTo>
                    <a:pt x="1136" y="357"/>
                    <a:pt x="993" y="432"/>
                    <a:pt x="853" y="512"/>
                  </a:cubicBezTo>
                  <a:lnTo>
                    <a:pt x="853" y="512"/>
                  </a:lnTo>
                  <a:cubicBezTo>
                    <a:pt x="715" y="591"/>
                    <a:pt x="579" y="676"/>
                    <a:pt x="456" y="778"/>
                  </a:cubicBezTo>
                  <a:lnTo>
                    <a:pt x="456" y="778"/>
                  </a:lnTo>
                  <a:cubicBezTo>
                    <a:pt x="345" y="869"/>
                    <a:pt x="244" y="973"/>
                    <a:pt x="162" y="1092"/>
                  </a:cubicBezTo>
                  <a:lnTo>
                    <a:pt x="162" y="1092"/>
                  </a:lnTo>
                  <a:cubicBezTo>
                    <a:pt x="84" y="1208"/>
                    <a:pt x="27" y="1340"/>
                    <a:pt x="7" y="1479"/>
                  </a:cubicBezTo>
                  <a:lnTo>
                    <a:pt x="7" y="1479"/>
                  </a:lnTo>
                  <a:cubicBezTo>
                    <a:pt x="5" y="1496"/>
                    <a:pt x="2" y="1513"/>
                    <a:pt x="1" y="1530"/>
                  </a:cubicBezTo>
                  <a:lnTo>
                    <a:pt x="1" y="1530"/>
                  </a:lnTo>
                  <a:cubicBezTo>
                    <a:pt x="0" y="1541"/>
                    <a:pt x="16" y="1541"/>
                    <a:pt x="16" y="153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7" name="Google Shape;1407;p37"/>
            <p:cNvSpPr/>
            <p:nvPr/>
          </p:nvSpPr>
          <p:spPr>
            <a:xfrm>
              <a:off x="1455737" y="430212"/>
              <a:ext cx="425449" cy="119062"/>
            </a:xfrm>
            <a:custGeom>
              <a:avLst/>
              <a:gdLst/>
              <a:ahLst/>
              <a:cxnLst/>
              <a:rect l="l" t="t" r="r" b="b"/>
              <a:pathLst>
                <a:path w="1181" h="329" extrusionOk="0">
                  <a:moveTo>
                    <a:pt x="20" y="320"/>
                  </a:moveTo>
                  <a:lnTo>
                    <a:pt x="20" y="320"/>
                  </a:lnTo>
                  <a:cubicBezTo>
                    <a:pt x="65" y="251"/>
                    <a:pt x="123" y="192"/>
                    <a:pt x="192" y="147"/>
                  </a:cubicBezTo>
                  <a:lnTo>
                    <a:pt x="192" y="147"/>
                  </a:lnTo>
                  <a:cubicBezTo>
                    <a:pt x="258" y="104"/>
                    <a:pt x="332" y="75"/>
                    <a:pt x="409" y="55"/>
                  </a:cubicBezTo>
                  <a:lnTo>
                    <a:pt x="409" y="55"/>
                  </a:lnTo>
                  <a:cubicBezTo>
                    <a:pt x="488" y="34"/>
                    <a:pt x="570" y="25"/>
                    <a:pt x="652" y="20"/>
                  </a:cubicBezTo>
                  <a:lnTo>
                    <a:pt x="652" y="20"/>
                  </a:lnTo>
                  <a:cubicBezTo>
                    <a:pt x="734" y="16"/>
                    <a:pt x="818" y="17"/>
                    <a:pt x="901" y="20"/>
                  </a:cubicBezTo>
                  <a:lnTo>
                    <a:pt x="901" y="20"/>
                  </a:lnTo>
                  <a:cubicBezTo>
                    <a:pt x="980" y="24"/>
                    <a:pt x="1061" y="29"/>
                    <a:pt x="1141" y="33"/>
                  </a:cubicBezTo>
                  <a:lnTo>
                    <a:pt x="1169" y="34"/>
                  </a:lnTo>
                  <a:lnTo>
                    <a:pt x="1169" y="34"/>
                  </a:lnTo>
                  <a:cubicBezTo>
                    <a:pt x="1180" y="35"/>
                    <a:pt x="1180" y="19"/>
                    <a:pt x="1169" y="19"/>
                  </a:cubicBezTo>
                  <a:lnTo>
                    <a:pt x="1169" y="19"/>
                  </a:lnTo>
                  <a:cubicBezTo>
                    <a:pt x="1089" y="16"/>
                    <a:pt x="1008" y="10"/>
                    <a:pt x="928" y="6"/>
                  </a:cubicBezTo>
                  <a:lnTo>
                    <a:pt x="928" y="6"/>
                  </a:lnTo>
                  <a:cubicBezTo>
                    <a:pt x="844" y="3"/>
                    <a:pt x="759" y="0"/>
                    <a:pt x="675" y="4"/>
                  </a:cubicBezTo>
                  <a:lnTo>
                    <a:pt x="675" y="4"/>
                  </a:lnTo>
                  <a:cubicBezTo>
                    <a:pt x="592" y="7"/>
                    <a:pt x="508" y="16"/>
                    <a:pt x="426" y="34"/>
                  </a:cubicBezTo>
                  <a:lnTo>
                    <a:pt x="426" y="34"/>
                  </a:lnTo>
                  <a:cubicBezTo>
                    <a:pt x="349" y="53"/>
                    <a:pt x="272" y="80"/>
                    <a:pt x="205" y="120"/>
                  </a:cubicBezTo>
                  <a:lnTo>
                    <a:pt x="205" y="120"/>
                  </a:lnTo>
                  <a:cubicBezTo>
                    <a:pt x="134" y="163"/>
                    <a:pt x="73" y="218"/>
                    <a:pt x="25" y="285"/>
                  </a:cubicBezTo>
                  <a:lnTo>
                    <a:pt x="25" y="285"/>
                  </a:lnTo>
                  <a:cubicBezTo>
                    <a:pt x="18" y="294"/>
                    <a:pt x="12" y="303"/>
                    <a:pt x="6" y="312"/>
                  </a:cubicBezTo>
                  <a:lnTo>
                    <a:pt x="6" y="312"/>
                  </a:lnTo>
                  <a:cubicBezTo>
                    <a:pt x="0" y="320"/>
                    <a:pt x="14" y="328"/>
                    <a:pt x="20" y="32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8" name="Google Shape;1408;p37"/>
            <p:cNvSpPr/>
            <p:nvPr/>
          </p:nvSpPr>
          <p:spPr>
            <a:xfrm>
              <a:off x="2005012" y="219075"/>
              <a:ext cx="284162" cy="136525"/>
            </a:xfrm>
            <a:custGeom>
              <a:avLst/>
              <a:gdLst/>
              <a:ahLst/>
              <a:cxnLst/>
              <a:rect l="l" t="t" r="r" b="b"/>
              <a:pathLst>
                <a:path w="789" h="378" extrusionOk="0">
                  <a:moveTo>
                    <a:pt x="11" y="377"/>
                  </a:moveTo>
                  <a:lnTo>
                    <a:pt x="11" y="377"/>
                  </a:lnTo>
                  <a:cubicBezTo>
                    <a:pt x="127" y="375"/>
                    <a:pt x="242" y="359"/>
                    <a:pt x="353" y="326"/>
                  </a:cubicBezTo>
                  <a:lnTo>
                    <a:pt x="353" y="326"/>
                  </a:lnTo>
                  <a:cubicBezTo>
                    <a:pt x="463" y="293"/>
                    <a:pt x="571" y="243"/>
                    <a:pt x="659" y="167"/>
                  </a:cubicBezTo>
                  <a:lnTo>
                    <a:pt x="659" y="167"/>
                  </a:lnTo>
                  <a:cubicBezTo>
                    <a:pt x="709" y="124"/>
                    <a:pt x="751" y="73"/>
                    <a:pt x="783" y="17"/>
                  </a:cubicBezTo>
                  <a:lnTo>
                    <a:pt x="783" y="17"/>
                  </a:lnTo>
                  <a:cubicBezTo>
                    <a:pt x="788" y="7"/>
                    <a:pt x="774" y="0"/>
                    <a:pt x="769" y="9"/>
                  </a:cubicBezTo>
                  <a:lnTo>
                    <a:pt x="769" y="9"/>
                  </a:lnTo>
                  <a:cubicBezTo>
                    <a:pt x="712" y="108"/>
                    <a:pt x="626" y="186"/>
                    <a:pt x="526" y="240"/>
                  </a:cubicBezTo>
                  <a:lnTo>
                    <a:pt x="526" y="240"/>
                  </a:lnTo>
                  <a:cubicBezTo>
                    <a:pt x="424" y="294"/>
                    <a:pt x="312" y="327"/>
                    <a:pt x="199" y="345"/>
                  </a:cubicBezTo>
                  <a:lnTo>
                    <a:pt x="199" y="345"/>
                  </a:lnTo>
                  <a:cubicBezTo>
                    <a:pt x="136" y="355"/>
                    <a:pt x="73" y="360"/>
                    <a:pt x="10" y="361"/>
                  </a:cubicBezTo>
                  <a:lnTo>
                    <a:pt x="10" y="361"/>
                  </a:lnTo>
                  <a:cubicBezTo>
                    <a:pt x="0" y="361"/>
                    <a:pt x="0" y="377"/>
                    <a:pt x="11" y="37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9" name="Google Shape;1409;p37"/>
            <p:cNvSpPr/>
            <p:nvPr/>
          </p:nvSpPr>
          <p:spPr>
            <a:xfrm>
              <a:off x="2268537" y="4762"/>
              <a:ext cx="288925" cy="317500"/>
            </a:xfrm>
            <a:custGeom>
              <a:avLst/>
              <a:gdLst/>
              <a:ahLst/>
              <a:cxnLst/>
              <a:rect l="l" t="t" r="r" b="b"/>
              <a:pathLst>
                <a:path w="801" h="882" extrusionOk="0">
                  <a:moveTo>
                    <a:pt x="17" y="873"/>
                  </a:moveTo>
                  <a:lnTo>
                    <a:pt x="17" y="873"/>
                  </a:lnTo>
                  <a:cubicBezTo>
                    <a:pt x="112" y="757"/>
                    <a:pt x="211" y="643"/>
                    <a:pt x="312" y="532"/>
                  </a:cubicBezTo>
                  <a:lnTo>
                    <a:pt x="312" y="532"/>
                  </a:lnTo>
                  <a:cubicBezTo>
                    <a:pt x="414" y="423"/>
                    <a:pt x="518" y="314"/>
                    <a:pt x="620" y="204"/>
                  </a:cubicBezTo>
                  <a:lnTo>
                    <a:pt x="620" y="204"/>
                  </a:lnTo>
                  <a:cubicBezTo>
                    <a:pt x="679" y="143"/>
                    <a:pt x="737" y="81"/>
                    <a:pt x="794" y="18"/>
                  </a:cubicBezTo>
                  <a:lnTo>
                    <a:pt x="794" y="18"/>
                  </a:lnTo>
                  <a:cubicBezTo>
                    <a:pt x="800" y="11"/>
                    <a:pt x="790" y="0"/>
                    <a:pt x="782" y="8"/>
                  </a:cubicBezTo>
                  <a:lnTo>
                    <a:pt x="782" y="8"/>
                  </a:lnTo>
                  <a:cubicBezTo>
                    <a:pt x="681" y="118"/>
                    <a:pt x="577" y="228"/>
                    <a:pt x="474" y="337"/>
                  </a:cubicBezTo>
                  <a:lnTo>
                    <a:pt x="474" y="337"/>
                  </a:lnTo>
                  <a:cubicBezTo>
                    <a:pt x="372" y="446"/>
                    <a:pt x="269" y="556"/>
                    <a:pt x="170" y="668"/>
                  </a:cubicBezTo>
                  <a:lnTo>
                    <a:pt x="170" y="668"/>
                  </a:lnTo>
                  <a:cubicBezTo>
                    <a:pt x="114" y="732"/>
                    <a:pt x="59" y="796"/>
                    <a:pt x="6" y="861"/>
                  </a:cubicBezTo>
                  <a:lnTo>
                    <a:pt x="6" y="861"/>
                  </a:lnTo>
                  <a:cubicBezTo>
                    <a:pt x="0" y="870"/>
                    <a:pt x="10" y="881"/>
                    <a:pt x="17"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28" name="Google Shape;420;p28">
            <a:extLst>
              <a:ext uri="{FF2B5EF4-FFF2-40B4-BE49-F238E27FC236}">
                <a16:creationId xmlns:a16="http://schemas.microsoft.com/office/drawing/2014/main" id="{5A5D1F22-37C6-3ED6-F368-27BECD3EF5EB}"/>
              </a:ext>
            </a:extLst>
          </p:cNvPr>
          <p:cNvSpPr txBox="1">
            <a:spLocks/>
          </p:cNvSpPr>
          <p:nvPr/>
        </p:nvSpPr>
        <p:spPr>
          <a:xfrm>
            <a:off x="3721566" y="472267"/>
            <a:ext cx="4582647" cy="3962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400"/>
              <a:buFont typeface="Catamaran"/>
              <a:buNone/>
              <a:defRPr sz="1400" b="0" i="0" u="none" strike="noStrike" cap="none">
                <a:solidFill>
                  <a:schemeClr val="dk1"/>
                </a:solidFill>
                <a:latin typeface="Catamaran"/>
                <a:ea typeface="Catamaran"/>
                <a:cs typeface="Catamaran"/>
                <a:sym typeface="Catamaran"/>
              </a:defRPr>
            </a:lvl9pPr>
          </a:lstStyle>
          <a:p>
            <a:pPr marL="0" indent="0"/>
            <a:r>
              <a:rPr lang="en-US" sz="1600"/>
              <a:t>Writing a paragraph about means of communication</a:t>
            </a:r>
            <a:endParaRPr lang="en-US" sz="1600" dirty="0"/>
          </a:p>
        </p:txBody>
      </p:sp>
      <p:sp>
        <p:nvSpPr>
          <p:cNvPr id="30" name="TextBox 29">
            <a:extLst>
              <a:ext uri="{FF2B5EF4-FFF2-40B4-BE49-F238E27FC236}">
                <a16:creationId xmlns:a16="http://schemas.microsoft.com/office/drawing/2014/main" id="{773CCFF7-2F13-1BCD-0DD0-E51F15587F7F}"/>
              </a:ext>
            </a:extLst>
          </p:cNvPr>
          <p:cNvSpPr txBox="1"/>
          <p:nvPr/>
        </p:nvSpPr>
        <p:spPr>
          <a:xfrm>
            <a:off x="1223962" y="857082"/>
            <a:ext cx="7887281" cy="646331"/>
          </a:xfrm>
          <a:prstGeom prst="rect">
            <a:avLst/>
          </a:prstGeom>
          <a:noFill/>
        </p:spPr>
        <p:txBody>
          <a:bodyPr wrap="square" rtlCol="0">
            <a:spAutoFit/>
          </a:bodyPr>
          <a:lstStyle/>
          <a:p>
            <a:r>
              <a:rPr lang="en-US" sz="1800" b="1" dirty="0">
                <a:latin typeface="Open Sans" panose="020B0606030504020204" pitchFamily="34" charset="0"/>
                <a:ea typeface="Open Sans" panose="020B0606030504020204" pitchFamily="34" charset="0"/>
                <a:cs typeface="Open Sans" panose="020B0606030504020204" pitchFamily="34" charset="0"/>
              </a:rPr>
              <a:t>4. Write a paragraph (80 - 100 words) about your </a:t>
            </a:r>
            <a:r>
              <a:rPr lang="en-US" sz="1800" b="1" dirty="0" err="1">
                <a:latin typeface="Open Sans" panose="020B0606030504020204" pitchFamily="34" charset="0"/>
                <a:ea typeface="Open Sans" panose="020B0606030504020204" pitchFamily="34" charset="0"/>
                <a:cs typeface="Open Sans" panose="020B0606030504020204" pitchFamily="34" charset="0"/>
              </a:rPr>
              <a:t>favourite</a:t>
            </a:r>
            <a:r>
              <a:rPr lang="en-US" sz="1800" b="1" dirty="0">
                <a:latin typeface="Open Sans" panose="020B0606030504020204" pitchFamily="34" charset="0"/>
                <a:ea typeface="Open Sans" panose="020B0606030504020204" pitchFamily="34" charset="0"/>
                <a:cs typeface="Open Sans" panose="020B0606030504020204" pitchFamily="34" charset="0"/>
              </a:rPr>
              <a:t> means of communication. You may use the following questions as cues. </a:t>
            </a:r>
          </a:p>
        </p:txBody>
      </p:sp>
      <p:sp>
        <p:nvSpPr>
          <p:cNvPr id="31" name="Text Box 4">
            <a:extLst>
              <a:ext uri="{FF2B5EF4-FFF2-40B4-BE49-F238E27FC236}">
                <a16:creationId xmlns:a16="http://schemas.microsoft.com/office/drawing/2014/main" id="{3EB87EE6-7CD6-B1AD-3B05-31C88F248866}"/>
              </a:ext>
            </a:extLst>
          </p:cNvPr>
          <p:cNvSpPr txBox="1"/>
          <p:nvPr/>
        </p:nvSpPr>
        <p:spPr>
          <a:xfrm>
            <a:off x="194468" y="1631947"/>
            <a:ext cx="4254869" cy="2308324"/>
          </a:xfrm>
          <a:prstGeom prst="rect">
            <a:avLst/>
          </a:prstGeom>
          <a:solidFill>
            <a:schemeClr val="accent4">
              <a:lumMod val="40000"/>
              <a:lumOff val="60000"/>
            </a:schemeClr>
          </a:solidFill>
        </p:spPr>
        <p:txBody>
          <a:bodyPr wrap="square" rtlCol="0" anchor="t">
            <a:spAutoFit/>
          </a:bodyPr>
          <a:lstStyle/>
          <a:p>
            <a:r>
              <a:rPr lang="en-US" sz="1800" dirty="0">
                <a:latin typeface="Calibri" panose="020F0502020204030204" pitchFamily="34" charset="0"/>
                <a:cs typeface="Calibri" panose="020F0502020204030204" pitchFamily="34" charset="0"/>
              </a:rPr>
              <a:t>1. What is your </a:t>
            </a:r>
            <a:r>
              <a:rPr lang="en-US" sz="1800" dirty="0" err="1">
                <a:latin typeface="Calibri" panose="020F0502020204030204" pitchFamily="34" charset="0"/>
                <a:cs typeface="Calibri" panose="020F0502020204030204" pitchFamily="34" charset="0"/>
              </a:rPr>
              <a:t>favourite</a:t>
            </a:r>
            <a:r>
              <a:rPr lang="en-US" sz="1800" dirty="0">
                <a:latin typeface="Calibri" panose="020F0502020204030204" pitchFamily="34" charset="0"/>
                <a:cs typeface="Calibri" panose="020F0502020204030204" pitchFamily="34" charset="0"/>
              </a:rPr>
              <a:t> means of communication?</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2. How often do you use it?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3. What are the benefits of using it?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4. Do you think you will use it in the future?</a:t>
            </a:r>
          </a:p>
        </p:txBody>
      </p:sp>
      <p:sp>
        <p:nvSpPr>
          <p:cNvPr id="32" name="TextBox 31">
            <a:extLst>
              <a:ext uri="{FF2B5EF4-FFF2-40B4-BE49-F238E27FC236}">
                <a16:creationId xmlns:a16="http://schemas.microsoft.com/office/drawing/2014/main" id="{4EE58915-6222-3E47-E86D-999E49A03120}"/>
              </a:ext>
            </a:extLst>
          </p:cNvPr>
          <p:cNvSpPr txBox="1"/>
          <p:nvPr/>
        </p:nvSpPr>
        <p:spPr>
          <a:xfrm>
            <a:off x="4694665" y="1631947"/>
            <a:ext cx="4254867" cy="2031325"/>
          </a:xfrm>
          <a:prstGeom prst="rect">
            <a:avLst/>
          </a:prstGeom>
          <a:solidFill>
            <a:schemeClr val="accent1">
              <a:lumMod val="20000"/>
              <a:lumOff val="80000"/>
            </a:schemeClr>
          </a:solidFill>
        </p:spPr>
        <p:txBody>
          <a:bodyPr wrap="square" rtlCol="0">
            <a:spAutoFit/>
          </a:bodyPr>
          <a:lstStyle/>
          <a:p>
            <a:r>
              <a:rPr lang="en-VN" sz="1800" dirty="0">
                <a:latin typeface="Calibri" panose="020F0502020204030204" pitchFamily="34" charset="0"/>
                <a:cs typeface="Calibri" panose="020F0502020204030204" pitchFamily="34" charset="0"/>
              </a:rPr>
              <a:t>My favourite means of communication is </a:t>
            </a:r>
            <a:r>
              <a:rPr lang="en-VN" sz="1800" u="sng" dirty="0">
                <a:latin typeface="Calibri" panose="020F0502020204030204" pitchFamily="34" charset="0"/>
                <a:cs typeface="Calibri" panose="020F0502020204030204" pitchFamily="34" charset="0"/>
              </a:rPr>
              <a:t>																								</a:t>
            </a:r>
            <a:endParaRPr lang="en-VN" sz="18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CE07E272-1845-A164-BB19-E13448A74B84}"/>
              </a:ext>
            </a:extLst>
          </p:cNvPr>
          <p:cNvSpPr txBox="1"/>
          <p:nvPr/>
        </p:nvSpPr>
        <p:spPr>
          <a:xfrm>
            <a:off x="4694665" y="1631947"/>
            <a:ext cx="4254867" cy="2031325"/>
          </a:xfrm>
          <a:prstGeom prst="rect">
            <a:avLst/>
          </a:prstGeom>
          <a:solidFill>
            <a:schemeClr val="accent1">
              <a:lumMod val="20000"/>
              <a:lumOff val="80000"/>
            </a:schemeClr>
          </a:solidFill>
        </p:spPr>
        <p:txBody>
          <a:bodyPr wrap="square" rtlCol="0">
            <a:spAutoFit/>
          </a:bodyPr>
          <a:lstStyle/>
          <a:p>
            <a:pPr algn="just"/>
            <a:r>
              <a:rPr lang="en-US" sz="1800" i="1" dirty="0">
                <a:solidFill>
                  <a:srgbClr val="FF0000"/>
                </a:solidFill>
                <a:latin typeface="Calibri" panose="020F0502020204030204" pitchFamily="34" charset="0"/>
                <a:cs typeface="Calibri" panose="020F0502020204030204" pitchFamily="34" charset="0"/>
              </a:rPr>
              <a:t>Example:</a:t>
            </a:r>
          </a:p>
          <a:p>
            <a:pPr algn="just"/>
            <a:r>
              <a:rPr lang="en-US" sz="1800" i="1" dirty="0">
                <a:solidFill>
                  <a:srgbClr val="FF0000"/>
                </a:solidFill>
                <a:latin typeface="Calibri" panose="020F0502020204030204" pitchFamily="34" charset="0"/>
                <a:cs typeface="Calibri" panose="020F0502020204030204" pitchFamily="34" charset="0"/>
              </a:rPr>
              <a:t>My </a:t>
            </a:r>
            <a:r>
              <a:rPr lang="en-US" sz="1800" i="1" dirty="0" err="1">
                <a:solidFill>
                  <a:srgbClr val="FF0000"/>
                </a:solidFill>
                <a:latin typeface="Calibri" panose="020F0502020204030204" pitchFamily="34" charset="0"/>
                <a:cs typeface="Calibri" panose="020F0502020204030204" pitchFamily="34" charset="0"/>
              </a:rPr>
              <a:t>favourite</a:t>
            </a:r>
            <a:r>
              <a:rPr lang="en-US" sz="1800" i="1" dirty="0">
                <a:solidFill>
                  <a:srgbClr val="FF0000"/>
                </a:solidFill>
                <a:latin typeface="Calibri" panose="020F0502020204030204" pitchFamily="34" charset="0"/>
                <a:cs typeface="Calibri" panose="020F0502020204030204" pitchFamily="34" charset="0"/>
              </a:rPr>
              <a:t> means of communication is the internet . It is convenient and effective. I can use it anywhere, anytime. I usually use internet to chat with my friends, my family or somebody lives in another country. I will continue to use it.</a:t>
            </a:r>
          </a:p>
        </p:txBody>
      </p:sp>
    </p:spTree>
    <p:extLst>
      <p:ext uri="{BB962C8B-B14F-4D97-AF65-F5344CB8AC3E}">
        <p14:creationId xmlns:p14="http://schemas.microsoft.com/office/powerpoint/2010/main" val="348728319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39"/>
          <p:cNvSpPr txBox="1">
            <a:spLocks noGrp="1"/>
          </p:cNvSpPr>
          <p:nvPr>
            <p:ph type="title"/>
          </p:nvPr>
        </p:nvSpPr>
        <p:spPr>
          <a:xfrm>
            <a:off x="2082600" y="1572750"/>
            <a:ext cx="4978800" cy="13342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a:t>
            </a:r>
            <a:endParaRPr dirty="0"/>
          </a:p>
        </p:txBody>
      </p:sp>
      <p:grpSp>
        <p:nvGrpSpPr>
          <p:cNvPr id="1562" name="Google Shape;1562;p39"/>
          <p:cNvGrpSpPr/>
          <p:nvPr/>
        </p:nvGrpSpPr>
        <p:grpSpPr>
          <a:xfrm>
            <a:off x="0" y="650314"/>
            <a:ext cx="9144000" cy="4493174"/>
            <a:chOff x="0" y="650314"/>
            <a:chExt cx="9144000" cy="4493174"/>
          </a:xfrm>
        </p:grpSpPr>
        <p:grpSp>
          <p:nvGrpSpPr>
            <p:cNvPr id="1563" name="Google Shape;1563;p39"/>
            <p:cNvGrpSpPr/>
            <p:nvPr/>
          </p:nvGrpSpPr>
          <p:grpSpPr>
            <a:xfrm>
              <a:off x="713225" y="650314"/>
              <a:ext cx="1554149" cy="3403175"/>
              <a:chOff x="610950" y="650314"/>
              <a:chExt cx="1554149" cy="3403175"/>
            </a:xfrm>
          </p:grpSpPr>
          <p:sp>
            <p:nvSpPr>
              <p:cNvPr id="1564" name="Google Shape;1564;p39"/>
              <p:cNvSpPr/>
              <p:nvPr/>
            </p:nvSpPr>
            <p:spPr>
              <a:xfrm>
                <a:off x="610950" y="650314"/>
                <a:ext cx="903088" cy="3403175"/>
              </a:xfrm>
              <a:custGeom>
                <a:avLst/>
                <a:gdLst/>
                <a:ahLst/>
                <a:cxnLst/>
                <a:rect l="l" t="t" r="r" b="b"/>
                <a:pathLst>
                  <a:path w="1138" h="5258" extrusionOk="0">
                    <a:moveTo>
                      <a:pt x="737" y="5257"/>
                    </a:moveTo>
                    <a:lnTo>
                      <a:pt x="737" y="5257"/>
                    </a:lnTo>
                    <a:cubicBezTo>
                      <a:pt x="528" y="4738"/>
                      <a:pt x="676" y="2688"/>
                      <a:pt x="737" y="1958"/>
                    </a:cubicBezTo>
                    <a:lnTo>
                      <a:pt x="737" y="1958"/>
                    </a:lnTo>
                    <a:cubicBezTo>
                      <a:pt x="801" y="1195"/>
                      <a:pt x="1137" y="0"/>
                      <a:pt x="1137" y="0"/>
                    </a:cubicBezTo>
                    <a:lnTo>
                      <a:pt x="737" y="0"/>
                    </a:lnTo>
                    <a:lnTo>
                      <a:pt x="737" y="0"/>
                    </a:lnTo>
                    <a:cubicBezTo>
                      <a:pt x="737" y="0"/>
                      <a:pt x="162" y="1931"/>
                      <a:pt x="99" y="3029"/>
                    </a:cubicBezTo>
                    <a:lnTo>
                      <a:pt x="99" y="3029"/>
                    </a:lnTo>
                    <a:cubicBezTo>
                      <a:pt x="35" y="4128"/>
                      <a:pt x="0" y="5257"/>
                      <a:pt x="0" y="5257"/>
                    </a:cubicBezTo>
                    <a:lnTo>
                      <a:pt x="737" y="5257"/>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65" name="Google Shape;1565;p39"/>
              <p:cNvSpPr/>
              <p:nvPr/>
            </p:nvSpPr>
            <p:spPr>
              <a:xfrm>
                <a:off x="1174504" y="1010046"/>
                <a:ext cx="808580" cy="776562"/>
              </a:xfrm>
              <a:custGeom>
                <a:avLst/>
                <a:gdLst/>
                <a:ahLst/>
                <a:cxnLst/>
                <a:rect l="l" t="t" r="r" b="b"/>
                <a:pathLst>
                  <a:path w="1020" h="1200" extrusionOk="0">
                    <a:moveTo>
                      <a:pt x="28" y="925"/>
                    </a:moveTo>
                    <a:lnTo>
                      <a:pt x="28" y="925"/>
                    </a:lnTo>
                    <a:cubicBezTo>
                      <a:pt x="267" y="859"/>
                      <a:pt x="771" y="390"/>
                      <a:pt x="932" y="0"/>
                    </a:cubicBezTo>
                    <a:lnTo>
                      <a:pt x="1019" y="25"/>
                    </a:lnTo>
                    <a:lnTo>
                      <a:pt x="1019" y="25"/>
                    </a:lnTo>
                    <a:cubicBezTo>
                      <a:pt x="1019" y="25"/>
                      <a:pt x="726" y="830"/>
                      <a:pt x="0" y="1199"/>
                    </a:cubicBezTo>
                    <a:lnTo>
                      <a:pt x="28" y="92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66" name="Google Shape;1566;p39"/>
              <p:cNvSpPr/>
              <p:nvPr/>
            </p:nvSpPr>
            <p:spPr>
              <a:xfrm>
                <a:off x="1496536" y="1298402"/>
                <a:ext cx="668563" cy="276936"/>
              </a:xfrm>
              <a:custGeom>
                <a:avLst/>
                <a:gdLst/>
                <a:ahLst/>
                <a:cxnLst/>
                <a:rect l="l" t="t" r="r" b="b"/>
                <a:pathLst>
                  <a:path w="841" h="427" extrusionOk="0">
                    <a:moveTo>
                      <a:pt x="0" y="426"/>
                    </a:moveTo>
                    <a:lnTo>
                      <a:pt x="0" y="426"/>
                    </a:lnTo>
                    <a:cubicBezTo>
                      <a:pt x="269" y="397"/>
                      <a:pt x="594" y="310"/>
                      <a:pt x="840" y="54"/>
                    </a:cubicBezTo>
                    <a:lnTo>
                      <a:pt x="762" y="0"/>
                    </a:lnTo>
                    <a:lnTo>
                      <a:pt x="762" y="0"/>
                    </a:lnTo>
                    <a:cubicBezTo>
                      <a:pt x="762" y="0"/>
                      <a:pt x="610" y="253"/>
                      <a:pt x="103" y="249"/>
                    </a:cubicBezTo>
                    <a:lnTo>
                      <a:pt x="0" y="42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567" name="Google Shape;1567;p39"/>
            <p:cNvGrpSpPr/>
            <p:nvPr/>
          </p:nvGrpSpPr>
          <p:grpSpPr>
            <a:xfrm>
              <a:off x="0" y="3834932"/>
              <a:ext cx="9144000" cy="1308557"/>
              <a:chOff x="0" y="3834932"/>
              <a:chExt cx="9144000" cy="1308557"/>
            </a:xfrm>
          </p:grpSpPr>
          <p:sp>
            <p:nvSpPr>
              <p:cNvPr id="1568" name="Google Shape;1568;p39"/>
              <p:cNvSpPr/>
              <p:nvPr/>
            </p:nvSpPr>
            <p:spPr>
              <a:xfrm>
                <a:off x="0" y="3834932"/>
                <a:ext cx="9144000" cy="1308557"/>
              </a:xfrm>
              <a:custGeom>
                <a:avLst/>
                <a:gdLst/>
                <a:ahLst/>
                <a:cxnLst/>
                <a:rect l="l" t="t" r="r" b="b"/>
                <a:pathLst>
                  <a:path w="7580" h="1086" extrusionOk="0">
                    <a:moveTo>
                      <a:pt x="0" y="0"/>
                    </a:moveTo>
                    <a:lnTo>
                      <a:pt x="0" y="0"/>
                    </a:lnTo>
                    <a:cubicBezTo>
                      <a:pt x="0" y="0"/>
                      <a:pt x="1830" y="92"/>
                      <a:pt x="3995" y="588"/>
                    </a:cubicBezTo>
                    <a:lnTo>
                      <a:pt x="3995" y="588"/>
                    </a:lnTo>
                    <a:cubicBezTo>
                      <a:pt x="6159" y="1085"/>
                      <a:pt x="7534" y="518"/>
                      <a:pt x="7548" y="521"/>
                    </a:cubicBezTo>
                    <a:lnTo>
                      <a:pt x="7548" y="521"/>
                    </a:lnTo>
                    <a:cubicBezTo>
                      <a:pt x="7562" y="525"/>
                      <a:pt x="7579" y="1085"/>
                      <a:pt x="7579" y="1085"/>
                    </a:cubicBezTo>
                    <a:lnTo>
                      <a:pt x="0" y="1085"/>
                    </a:lnTo>
                    <a:lnTo>
                      <a:pt x="0"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69" name="Google Shape;1569;p39"/>
              <p:cNvSpPr/>
              <p:nvPr/>
            </p:nvSpPr>
            <p:spPr>
              <a:xfrm>
                <a:off x="0" y="3946636"/>
                <a:ext cx="9144000" cy="119684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grpSp>
        <p:nvGrpSpPr>
          <p:cNvPr id="1570" name="Google Shape;1570;p39"/>
          <p:cNvGrpSpPr/>
          <p:nvPr/>
        </p:nvGrpSpPr>
        <p:grpSpPr>
          <a:xfrm>
            <a:off x="0" y="0"/>
            <a:ext cx="9144011" cy="5143501"/>
            <a:chOff x="0" y="0"/>
            <a:chExt cx="9144011" cy="5143501"/>
          </a:xfrm>
        </p:grpSpPr>
        <p:grpSp>
          <p:nvGrpSpPr>
            <p:cNvPr id="1571" name="Google Shape;1571;p39"/>
            <p:cNvGrpSpPr/>
            <p:nvPr/>
          </p:nvGrpSpPr>
          <p:grpSpPr>
            <a:xfrm flipH="1">
              <a:off x="4558300" y="0"/>
              <a:ext cx="4585711" cy="5143501"/>
              <a:chOff x="-12" y="6"/>
              <a:chExt cx="4585711" cy="5143501"/>
            </a:xfrm>
          </p:grpSpPr>
          <p:sp>
            <p:nvSpPr>
              <p:cNvPr id="1572" name="Google Shape;1572;p39"/>
              <p:cNvSpPr/>
              <p:nvPr/>
            </p:nvSpPr>
            <p:spPr>
              <a:xfrm>
                <a:off x="-12" y="6"/>
                <a:ext cx="4585711" cy="1133156"/>
              </a:xfrm>
              <a:custGeom>
                <a:avLst/>
                <a:gdLst/>
                <a:ahLst/>
                <a:cxnLst/>
                <a:rect l="l" t="t" r="r" b="b"/>
                <a:pathLst>
                  <a:path w="4569" h="1127" extrusionOk="0">
                    <a:moveTo>
                      <a:pt x="0" y="538"/>
                    </a:moveTo>
                    <a:lnTo>
                      <a:pt x="0" y="538"/>
                    </a:lnTo>
                    <a:cubicBezTo>
                      <a:pt x="0" y="538"/>
                      <a:pt x="523" y="953"/>
                      <a:pt x="1291" y="1007"/>
                    </a:cubicBezTo>
                    <a:lnTo>
                      <a:pt x="1291" y="1007"/>
                    </a:lnTo>
                    <a:cubicBezTo>
                      <a:pt x="2975" y="1126"/>
                      <a:pt x="3872" y="491"/>
                      <a:pt x="4568" y="440"/>
                    </a:cubicBezTo>
                    <a:lnTo>
                      <a:pt x="4568" y="0"/>
                    </a:lnTo>
                    <a:lnTo>
                      <a:pt x="1" y="0"/>
                    </a:lnTo>
                    <a:lnTo>
                      <a:pt x="0" y="53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73" name="Google Shape;1573;p39"/>
              <p:cNvSpPr/>
              <p:nvPr/>
            </p:nvSpPr>
            <p:spPr>
              <a:xfrm>
                <a:off x="163766" y="491339"/>
                <a:ext cx="3248968" cy="703800"/>
              </a:xfrm>
              <a:custGeom>
                <a:avLst/>
                <a:gdLst/>
                <a:ahLst/>
                <a:cxnLst/>
                <a:rect l="l" t="t" r="r" b="b"/>
                <a:pathLst>
                  <a:path w="3236" h="699" extrusionOk="0">
                    <a:moveTo>
                      <a:pt x="15" y="167"/>
                    </a:moveTo>
                    <a:lnTo>
                      <a:pt x="15" y="167"/>
                    </a:lnTo>
                    <a:cubicBezTo>
                      <a:pt x="168" y="320"/>
                      <a:pt x="362" y="418"/>
                      <a:pt x="566" y="485"/>
                    </a:cubicBezTo>
                    <a:lnTo>
                      <a:pt x="566" y="485"/>
                    </a:lnTo>
                    <a:cubicBezTo>
                      <a:pt x="670" y="517"/>
                      <a:pt x="775" y="543"/>
                      <a:pt x="881" y="566"/>
                    </a:cubicBezTo>
                    <a:lnTo>
                      <a:pt x="881" y="566"/>
                    </a:lnTo>
                    <a:cubicBezTo>
                      <a:pt x="1006" y="595"/>
                      <a:pt x="1133" y="619"/>
                      <a:pt x="1260" y="639"/>
                    </a:cubicBezTo>
                    <a:lnTo>
                      <a:pt x="1260" y="639"/>
                    </a:lnTo>
                    <a:cubicBezTo>
                      <a:pt x="1517" y="679"/>
                      <a:pt x="1777" y="698"/>
                      <a:pt x="2036" y="672"/>
                    </a:cubicBezTo>
                    <a:lnTo>
                      <a:pt x="2036" y="672"/>
                    </a:lnTo>
                    <a:cubicBezTo>
                      <a:pt x="2255" y="651"/>
                      <a:pt x="2469" y="599"/>
                      <a:pt x="2668" y="507"/>
                    </a:cubicBezTo>
                    <a:lnTo>
                      <a:pt x="2668" y="507"/>
                    </a:lnTo>
                    <a:cubicBezTo>
                      <a:pt x="2858" y="419"/>
                      <a:pt x="3037" y="296"/>
                      <a:pt x="3167" y="131"/>
                    </a:cubicBezTo>
                    <a:lnTo>
                      <a:pt x="3167" y="131"/>
                    </a:lnTo>
                    <a:cubicBezTo>
                      <a:pt x="3184" y="109"/>
                      <a:pt x="3200" y="87"/>
                      <a:pt x="3216" y="65"/>
                    </a:cubicBezTo>
                    <a:lnTo>
                      <a:pt x="3216" y="65"/>
                    </a:lnTo>
                    <a:cubicBezTo>
                      <a:pt x="3235" y="37"/>
                      <a:pt x="3190" y="0"/>
                      <a:pt x="3168" y="27"/>
                    </a:cubicBezTo>
                    <a:lnTo>
                      <a:pt x="3168" y="27"/>
                    </a:lnTo>
                    <a:cubicBezTo>
                      <a:pt x="3038" y="184"/>
                      <a:pt x="2876" y="313"/>
                      <a:pt x="2696" y="407"/>
                    </a:cubicBezTo>
                    <a:lnTo>
                      <a:pt x="2696" y="407"/>
                    </a:lnTo>
                    <a:cubicBezTo>
                      <a:pt x="2515" y="501"/>
                      <a:pt x="2316" y="560"/>
                      <a:pt x="2114" y="590"/>
                    </a:cubicBezTo>
                    <a:lnTo>
                      <a:pt x="2114" y="590"/>
                    </a:lnTo>
                    <a:cubicBezTo>
                      <a:pt x="1866" y="626"/>
                      <a:pt x="1611" y="617"/>
                      <a:pt x="1363" y="589"/>
                    </a:cubicBezTo>
                    <a:lnTo>
                      <a:pt x="1363" y="589"/>
                    </a:lnTo>
                    <a:cubicBezTo>
                      <a:pt x="1237" y="573"/>
                      <a:pt x="1112" y="554"/>
                      <a:pt x="987" y="530"/>
                    </a:cubicBezTo>
                    <a:lnTo>
                      <a:pt x="987" y="530"/>
                    </a:lnTo>
                    <a:cubicBezTo>
                      <a:pt x="878" y="509"/>
                      <a:pt x="769" y="487"/>
                      <a:pt x="661" y="459"/>
                    </a:cubicBezTo>
                    <a:lnTo>
                      <a:pt x="661" y="459"/>
                    </a:lnTo>
                    <a:cubicBezTo>
                      <a:pt x="561" y="432"/>
                      <a:pt x="460" y="401"/>
                      <a:pt x="364" y="359"/>
                    </a:cubicBezTo>
                    <a:lnTo>
                      <a:pt x="364" y="359"/>
                    </a:lnTo>
                    <a:cubicBezTo>
                      <a:pt x="270" y="317"/>
                      <a:pt x="175" y="266"/>
                      <a:pt x="96" y="199"/>
                    </a:cubicBezTo>
                    <a:lnTo>
                      <a:pt x="96" y="199"/>
                    </a:lnTo>
                    <a:cubicBezTo>
                      <a:pt x="76" y="181"/>
                      <a:pt x="56" y="164"/>
                      <a:pt x="38" y="145"/>
                    </a:cubicBezTo>
                    <a:lnTo>
                      <a:pt x="38" y="145"/>
                    </a:lnTo>
                    <a:cubicBezTo>
                      <a:pt x="24" y="131"/>
                      <a:pt x="0" y="153"/>
                      <a:pt x="15" y="167"/>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74" name="Google Shape;1574;p39"/>
              <p:cNvSpPr/>
              <p:nvPr/>
            </p:nvSpPr>
            <p:spPr>
              <a:xfrm>
                <a:off x="3058618" y="181490"/>
                <a:ext cx="1500537" cy="677239"/>
              </a:xfrm>
              <a:custGeom>
                <a:avLst/>
                <a:gdLst/>
                <a:ahLst/>
                <a:cxnLst/>
                <a:rect l="l" t="t" r="r" b="b"/>
                <a:pathLst>
                  <a:path w="1497" h="676" extrusionOk="0">
                    <a:moveTo>
                      <a:pt x="9" y="582"/>
                    </a:moveTo>
                    <a:lnTo>
                      <a:pt x="9" y="582"/>
                    </a:lnTo>
                    <a:cubicBezTo>
                      <a:pt x="36" y="626"/>
                      <a:pt x="87" y="646"/>
                      <a:pt x="135" y="654"/>
                    </a:cubicBezTo>
                    <a:lnTo>
                      <a:pt x="135" y="654"/>
                    </a:lnTo>
                    <a:cubicBezTo>
                      <a:pt x="195" y="663"/>
                      <a:pt x="255" y="669"/>
                      <a:pt x="315" y="670"/>
                    </a:cubicBezTo>
                    <a:lnTo>
                      <a:pt x="315" y="670"/>
                    </a:lnTo>
                    <a:cubicBezTo>
                      <a:pt x="438" y="675"/>
                      <a:pt x="565" y="664"/>
                      <a:pt x="686" y="638"/>
                    </a:cubicBezTo>
                    <a:lnTo>
                      <a:pt x="686" y="638"/>
                    </a:lnTo>
                    <a:cubicBezTo>
                      <a:pt x="906" y="593"/>
                      <a:pt x="1119" y="490"/>
                      <a:pt x="1281" y="332"/>
                    </a:cubicBezTo>
                    <a:lnTo>
                      <a:pt x="1281" y="332"/>
                    </a:lnTo>
                    <a:cubicBezTo>
                      <a:pt x="1368" y="249"/>
                      <a:pt x="1438" y="148"/>
                      <a:pt x="1486" y="37"/>
                    </a:cubicBezTo>
                    <a:lnTo>
                      <a:pt x="1486" y="37"/>
                    </a:lnTo>
                    <a:cubicBezTo>
                      <a:pt x="1496" y="13"/>
                      <a:pt x="1459" y="0"/>
                      <a:pt x="1448" y="20"/>
                    </a:cubicBezTo>
                    <a:lnTo>
                      <a:pt x="1448" y="20"/>
                    </a:lnTo>
                    <a:cubicBezTo>
                      <a:pt x="1343" y="189"/>
                      <a:pt x="1197" y="335"/>
                      <a:pt x="1025" y="436"/>
                    </a:cubicBezTo>
                    <a:lnTo>
                      <a:pt x="1025" y="436"/>
                    </a:lnTo>
                    <a:cubicBezTo>
                      <a:pt x="833" y="549"/>
                      <a:pt x="610" y="606"/>
                      <a:pt x="387" y="612"/>
                    </a:cubicBezTo>
                    <a:lnTo>
                      <a:pt x="387" y="612"/>
                    </a:lnTo>
                    <a:cubicBezTo>
                      <a:pt x="321" y="615"/>
                      <a:pt x="255" y="614"/>
                      <a:pt x="190" y="609"/>
                    </a:cubicBezTo>
                    <a:lnTo>
                      <a:pt x="190" y="609"/>
                    </a:lnTo>
                    <a:cubicBezTo>
                      <a:pt x="136" y="605"/>
                      <a:pt x="75" y="602"/>
                      <a:pt x="33" y="565"/>
                    </a:cubicBezTo>
                    <a:lnTo>
                      <a:pt x="33" y="565"/>
                    </a:lnTo>
                    <a:cubicBezTo>
                      <a:pt x="21" y="553"/>
                      <a:pt x="0" y="567"/>
                      <a:pt x="9" y="58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75" name="Google Shape;1575;p39"/>
              <p:cNvSpPr/>
              <p:nvPr/>
            </p:nvSpPr>
            <p:spPr>
              <a:xfrm>
                <a:off x="3514534" y="296576"/>
                <a:ext cx="376242" cy="185909"/>
              </a:xfrm>
              <a:custGeom>
                <a:avLst/>
                <a:gdLst/>
                <a:ahLst/>
                <a:cxnLst/>
                <a:rect l="l" t="t" r="r" b="b"/>
                <a:pathLst>
                  <a:path w="374" h="185" extrusionOk="0">
                    <a:moveTo>
                      <a:pt x="21" y="176"/>
                    </a:moveTo>
                    <a:lnTo>
                      <a:pt x="21" y="176"/>
                    </a:lnTo>
                    <a:cubicBezTo>
                      <a:pt x="31" y="164"/>
                      <a:pt x="47" y="157"/>
                      <a:pt x="60" y="149"/>
                    </a:cubicBezTo>
                    <a:lnTo>
                      <a:pt x="60" y="149"/>
                    </a:lnTo>
                    <a:cubicBezTo>
                      <a:pt x="72" y="142"/>
                      <a:pt x="84" y="134"/>
                      <a:pt x="96" y="127"/>
                    </a:cubicBezTo>
                    <a:lnTo>
                      <a:pt x="96" y="127"/>
                    </a:lnTo>
                    <a:cubicBezTo>
                      <a:pt x="120" y="111"/>
                      <a:pt x="148" y="96"/>
                      <a:pt x="175" y="84"/>
                    </a:cubicBezTo>
                    <a:lnTo>
                      <a:pt x="175" y="84"/>
                    </a:lnTo>
                    <a:cubicBezTo>
                      <a:pt x="229" y="60"/>
                      <a:pt x="288" y="49"/>
                      <a:pt x="347" y="43"/>
                    </a:cubicBezTo>
                    <a:lnTo>
                      <a:pt x="347" y="43"/>
                    </a:lnTo>
                    <a:cubicBezTo>
                      <a:pt x="372" y="39"/>
                      <a:pt x="373" y="3"/>
                      <a:pt x="347" y="2"/>
                    </a:cubicBezTo>
                    <a:lnTo>
                      <a:pt x="347" y="2"/>
                    </a:lnTo>
                    <a:cubicBezTo>
                      <a:pt x="280" y="0"/>
                      <a:pt x="217" y="15"/>
                      <a:pt x="157" y="42"/>
                    </a:cubicBezTo>
                    <a:lnTo>
                      <a:pt x="157" y="42"/>
                    </a:lnTo>
                    <a:cubicBezTo>
                      <a:pt x="127" y="54"/>
                      <a:pt x="100" y="72"/>
                      <a:pt x="74" y="91"/>
                    </a:cubicBezTo>
                    <a:lnTo>
                      <a:pt x="74" y="91"/>
                    </a:lnTo>
                    <a:cubicBezTo>
                      <a:pt x="62" y="100"/>
                      <a:pt x="50" y="111"/>
                      <a:pt x="40" y="122"/>
                    </a:cubicBezTo>
                    <a:lnTo>
                      <a:pt x="40" y="122"/>
                    </a:lnTo>
                    <a:cubicBezTo>
                      <a:pt x="28" y="135"/>
                      <a:pt x="20" y="150"/>
                      <a:pt x="8" y="163"/>
                    </a:cubicBezTo>
                    <a:lnTo>
                      <a:pt x="8" y="163"/>
                    </a:lnTo>
                    <a:cubicBezTo>
                      <a:pt x="0" y="171"/>
                      <a:pt x="13" y="184"/>
                      <a:pt x="21" y="17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76" name="Google Shape;1576;p39"/>
              <p:cNvSpPr/>
              <p:nvPr/>
            </p:nvSpPr>
            <p:spPr>
              <a:xfrm>
                <a:off x="3744706" y="327560"/>
                <a:ext cx="309846" cy="119512"/>
              </a:xfrm>
              <a:custGeom>
                <a:avLst/>
                <a:gdLst/>
                <a:ahLst/>
                <a:cxnLst/>
                <a:rect l="l" t="t" r="r" b="b"/>
                <a:pathLst>
                  <a:path w="309" h="117" extrusionOk="0">
                    <a:moveTo>
                      <a:pt x="17" y="111"/>
                    </a:moveTo>
                    <a:lnTo>
                      <a:pt x="17" y="111"/>
                    </a:lnTo>
                    <a:cubicBezTo>
                      <a:pt x="65" y="116"/>
                      <a:pt x="114" y="116"/>
                      <a:pt x="161" y="103"/>
                    </a:cubicBezTo>
                    <a:lnTo>
                      <a:pt x="161" y="103"/>
                    </a:lnTo>
                    <a:cubicBezTo>
                      <a:pt x="208" y="91"/>
                      <a:pt x="252" y="70"/>
                      <a:pt x="290" y="41"/>
                    </a:cubicBezTo>
                    <a:lnTo>
                      <a:pt x="290" y="41"/>
                    </a:lnTo>
                    <a:cubicBezTo>
                      <a:pt x="308" y="29"/>
                      <a:pt x="291" y="0"/>
                      <a:pt x="274" y="13"/>
                    </a:cubicBezTo>
                    <a:lnTo>
                      <a:pt x="274" y="13"/>
                    </a:lnTo>
                    <a:cubicBezTo>
                      <a:pt x="237" y="39"/>
                      <a:pt x="194" y="58"/>
                      <a:pt x="151" y="69"/>
                    </a:cubicBezTo>
                    <a:lnTo>
                      <a:pt x="151" y="69"/>
                    </a:lnTo>
                    <a:cubicBezTo>
                      <a:pt x="108" y="81"/>
                      <a:pt x="63" y="89"/>
                      <a:pt x="17" y="83"/>
                    </a:cubicBezTo>
                    <a:lnTo>
                      <a:pt x="17" y="83"/>
                    </a:lnTo>
                    <a:cubicBezTo>
                      <a:pt x="0" y="81"/>
                      <a:pt x="0" y="109"/>
                      <a:pt x="17" y="1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77" name="Google Shape;1577;p39"/>
              <p:cNvSpPr/>
              <p:nvPr/>
            </p:nvSpPr>
            <p:spPr>
              <a:xfrm>
                <a:off x="1234950" y="349693"/>
                <a:ext cx="407227" cy="252304"/>
              </a:xfrm>
              <a:custGeom>
                <a:avLst/>
                <a:gdLst/>
                <a:ahLst/>
                <a:cxnLst/>
                <a:rect l="l" t="t" r="r" b="b"/>
                <a:pathLst>
                  <a:path w="407" h="253" extrusionOk="0">
                    <a:moveTo>
                      <a:pt x="8" y="221"/>
                    </a:moveTo>
                    <a:lnTo>
                      <a:pt x="8" y="221"/>
                    </a:lnTo>
                    <a:cubicBezTo>
                      <a:pt x="25" y="252"/>
                      <a:pt x="70" y="235"/>
                      <a:pt x="97" y="228"/>
                    </a:cubicBezTo>
                    <a:lnTo>
                      <a:pt x="97" y="228"/>
                    </a:lnTo>
                    <a:cubicBezTo>
                      <a:pt x="134" y="219"/>
                      <a:pt x="170" y="206"/>
                      <a:pt x="205" y="188"/>
                    </a:cubicBezTo>
                    <a:lnTo>
                      <a:pt x="205" y="188"/>
                    </a:lnTo>
                    <a:cubicBezTo>
                      <a:pt x="276" y="156"/>
                      <a:pt x="341" y="109"/>
                      <a:pt x="389" y="48"/>
                    </a:cubicBezTo>
                    <a:lnTo>
                      <a:pt x="389" y="48"/>
                    </a:lnTo>
                    <a:cubicBezTo>
                      <a:pt x="406" y="27"/>
                      <a:pt x="380" y="0"/>
                      <a:pt x="360" y="19"/>
                    </a:cubicBezTo>
                    <a:lnTo>
                      <a:pt x="360" y="19"/>
                    </a:lnTo>
                    <a:cubicBezTo>
                      <a:pt x="312" y="65"/>
                      <a:pt x="261" y="108"/>
                      <a:pt x="204" y="140"/>
                    </a:cubicBezTo>
                    <a:lnTo>
                      <a:pt x="204" y="140"/>
                    </a:lnTo>
                    <a:cubicBezTo>
                      <a:pt x="175" y="157"/>
                      <a:pt x="146" y="171"/>
                      <a:pt x="116" y="181"/>
                    </a:cubicBezTo>
                    <a:lnTo>
                      <a:pt x="116" y="181"/>
                    </a:lnTo>
                    <a:cubicBezTo>
                      <a:pt x="100" y="187"/>
                      <a:pt x="84" y="193"/>
                      <a:pt x="68" y="198"/>
                    </a:cubicBezTo>
                    <a:lnTo>
                      <a:pt x="68" y="198"/>
                    </a:lnTo>
                    <a:cubicBezTo>
                      <a:pt x="59" y="199"/>
                      <a:pt x="52" y="201"/>
                      <a:pt x="46" y="202"/>
                    </a:cubicBezTo>
                    <a:lnTo>
                      <a:pt x="46" y="202"/>
                    </a:lnTo>
                    <a:cubicBezTo>
                      <a:pt x="42" y="204"/>
                      <a:pt x="37" y="204"/>
                      <a:pt x="34" y="205"/>
                    </a:cubicBezTo>
                    <a:lnTo>
                      <a:pt x="34" y="205"/>
                    </a:lnTo>
                    <a:cubicBezTo>
                      <a:pt x="28" y="207"/>
                      <a:pt x="28" y="202"/>
                      <a:pt x="31" y="207"/>
                    </a:cubicBezTo>
                    <a:lnTo>
                      <a:pt x="31" y="207"/>
                    </a:lnTo>
                    <a:cubicBezTo>
                      <a:pt x="22" y="193"/>
                      <a:pt x="0" y="206"/>
                      <a:pt x="8" y="22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78" name="Google Shape;1578;p39"/>
              <p:cNvSpPr/>
              <p:nvPr/>
            </p:nvSpPr>
            <p:spPr>
              <a:xfrm>
                <a:off x="1385447" y="234607"/>
                <a:ext cx="243449" cy="216892"/>
              </a:xfrm>
              <a:custGeom>
                <a:avLst/>
                <a:gdLst/>
                <a:ahLst/>
                <a:cxnLst/>
                <a:rect l="l" t="t" r="r" b="b"/>
                <a:pathLst>
                  <a:path w="241" h="217" extrusionOk="0">
                    <a:moveTo>
                      <a:pt x="33" y="204"/>
                    </a:moveTo>
                    <a:lnTo>
                      <a:pt x="33" y="204"/>
                    </a:lnTo>
                    <a:cubicBezTo>
                      <a:pt x="43" y="198"/>
                      <a:pt x="53" y="195"/>
                      <a:pt x="64" y="190"/>
                    </a:cubicBezTo>
                    <a:lnTo>
                      <a:pt x="64" y="190"/>
                    </a:lnTo>
                    <a:cubicBezTo>
                      <a:pt x="73" y="185"/>
                      <a:pt x="83" y="181"/>
                      <a:pt x="92" y="175"/>
                    </a:cubicBezTo>
                    <a:lnTo>
                      <a:pt x="92" y="175"/>
                    </a:lnTo>
                    <a:cubicBezTo>
                      <a:pt x="112" y="163"/>
                      <a:pt x="131" y="150"/>
                      <a:pt x="148" y="135"/>
                    </a:cubicBezTo>
                    <a:lnTo>
                      <a:pt x="148" y="135"/>
                    </a:lnTo>
                    <a:cubicBezTo>
                      <a:pt x="183" y="106"/>
                      <a:pt x="211" y="71"/>
                      <a:pt x="234" y="33"/>
                    </a:cubicBezTo>
                    <a:lnTo>
                      <a:pt x="234" y="33"/>
                    </a:lnTo>
                    <a:cubicBezTo>
                      <a:pt x="240" y="23"/>
                      <a:pt x="237" y="11"/>
                      <a:pt x="228" y="6"/>
                    </a:cubicBezTo>
                    <a:lnTo>
                      <a:pt x="228" y="6"/>
                    </a:lnTo>
                    <a:cubicBezTo>
                      <a:pt x="217" y="0"/>
                      <a:pt x="207" y="4"/>
                      <a:pt x="200" y="13"/>
                    </a:cubicBezTo>
                    <a:lnTo>
                      <a:pt x="200" y="13"/>
                    </a:lnTo>
                    <a:cubicBezTo>
                      <a:pt x="176" y="47"/>
                      <a:pt x="148" y="77"/>
                      <a:pt x="119" y="104"/>
                    </a:cubicBezTo>
                    <a:lnTo>
                      <a:pt x="119" y="104"/>
                    </a:lnTo>
                    <a:cubicBezTo>
                      <a:pt x="104" y="118"/>
                      <a:pt x="89" y="130"/>
                      <a:pt x="72" y="142"/>
                    </a:cubicBezTo>
                    <a:lnTo>
                      <a:pt x="72" y="142"/>
                    </a:lnTo>
                    <a:cubicBezTo>
                      <a:pt x="64" y="148"/>
                      <a:pt x="56" y="154"/>
                      <a:pt x="48" y="160"/>
                    </a:cubicBezTo>
                    <a:lnTo>
                      <a:pt x="48" y="160"/>
                    </a:lnTo>
                    <a:cubicBezTo>
                      <a:pt x="40" y="166"/>
                      <a:pt x="30" y="173"/>
                      <a:pt x="21" y="176"/>
                    </a:cubicBezTo>
                    <a:lnTo>
                      <a:pt x="21" y="176"/>
                    </a:lnTo>
                    <a:cubicBezTo>
                      <a:pt x="0" y="183"/>
                      <a:pt x="14" y="216"/>
                      <a:pt x="33" y="20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79" name="Google Shape;1579;p39"/>
              <p:cNvSpPr/>
              <p:nvPr/>
            </p:nvSpPr>
            <p:spPr>
              <a:xfrm>
                <a:off x="-12" y="6"/>
                <a:ext cx="1049050" cy="5143501"/>
              </a:xfrm>
              <a:custGeom>
                <a:avLst/>
                <a:gdLst/>
                <a:ahLst/>
                <a:cxnLst/>
                <a:rect l="l" t="t" r="r" b="b"/>
                <a:pathLst>
                  <a:path w="1047" h="5125" extrusionOk="0">
                    <a:moveTo>
                      <a:pt x="250" y="5124"/>
                    </a:moveTo>
                    <a:lnTo>
                      <a:pt x="1046" y="0"/>
                    </a:lnTo>
                    <a:lnTo>
                      <a:pt x="468" y="0"/>
                    </a:lnTo>
                    <a:lnTo>
                      <a:pt x="0" y="1419"/>
                    </a:lnTo>
                    <a:lnTo>
                      <a:pt x="0" y="5124"/>
                    </a:lnTo>
                    <a:lnTo>
                      <a:pt x="250" y="5124"/>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0" name="Google Shape;1580;p39"/>
              <p:cNvSpPr/>
              <p:nvPr/>
            </p:nvSpPr>
            <p:spPr>
              <a:xfrm>
                <a:off x="748048" y="6"/>
                <a:ext cx="1912197" cy="1522687"/>
              </a:xfrm>
              <a:custGeom>
                <a:avLst/>
                <a:gdLst/>
                <a:ahLst/>
                <a:cxnLst/>
                <a:rect l="l" t="t" r="r" b="b"/>
                <a:pathLst>
                  <a:path w="1907" h="1518" extrusionOk="0">
                    <a:moveTo>
                      <a:pt x="0" y="1517"/>
                    </a:moveTo>
                    <a:lnTo>
                      <a:pt x="0" y="1517"/>
                    </a:lnTo>
                    <a:cubicBezTo>
                      <a:pt x="0" y="1517"/>
                      <a:pt x="1361" y="871"/>
                      <a:pt x="1906" y="0"/>
                    </a:cubicBezTo>
                    <a:lnTo>
                      <a:pt x="1719" y="0"/>
                    </a:lnTo>
                    <a:lnTo>
                      <a:pt x="1719" y="0"/>
                    </a:lnTo>
                    <a:cubicBezTo>
                      <a:pt x="1719" y="0"/>
                      <a:pt x="743" y="1025"/>
                      <a:pt x="0" y="1046"/>
                    </a:cubicBezTo>
                    <a:lnTo>
                      <a:pt x="0" y="1517"/>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1" name="Google Shape;1581;p39"/>
              <p:cNvSpPr/>
              <p:nvPr/>
            </p:nvSpPr>
            <p:spPr>
              <a:xfrm>
                <a:off x="1792674" y="6"/>
                <a:ext cx="1602358" cy="885279"/>
              </a:xfrm>
              <a:custGeom>
                <a:avLst/>
                <a:gdLst/>
                <a:ahLst/>
                <a:cxnLst/>
                <a:rect l="l" t="t" r="r" b="b"/>
                <a:pathLst>
                  <a:path w="1597" h="881" extrusionOk="0">
                    <a:moveTo>
                      <a:pt x="420" y="529"/>
                    </a:moveTo>
                    <a:lnTo>
                      <a:pt x="420" y="529"/>
                    </a:lnTo>
                    <a:cubicBezTo>
                      <a:pt x="420" y="529"/>
                      <a:pt x="1023" y="403"/>
                      <a:pt x="1443" y="0"/>
                    </a:cubicBezTo>
                    <a:lnTo>
                      <a:pt x="1596" y="0"/>
                    </a:lnTo>
                    <a:lnTo>
                      <a:pt x="1596" y="0"/>
                    </a:lnTo>
                    <a:cubicBezTo>
                      <a:pt x="1596" y="0"/>
                      <a:pt x="1072" y="613"/>
                      <a:pt x="0" y="880"/>
                    </a:cubicBezTo>
                    <a:lnTo>
                      <a:pt x="420" y="52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2" name="Google Shape;1582;p39"/>
              <p:cNvSpPr/>
              <p:nvPr/>
            </p:nvSpPr>
            <p:spPr>
              <a:xfrm>
                <a:off x="659520" y="885288"/>
                <a:ext cx="225743" cy="894138"/>
              </a:xfrm>
              <a:custGeom>
                <a:avLst/>
                <a:gdLst/>
                <a:ahLst/>
                <a:cxnLst/>
                <a:rect l="l" t="t" r="r" b="b"/>
                <a:pathLst>
                  <a:path w="227" h="889" extrusionOk="0">
                    <a:moveTo>
                      <a:pt x="201" y="12"/>
                    </a:moveTo>
                    <a:lnTo>
                      <a:pt x="201" y="12"/>
                    </a:lnTo>
                    <a:cubicBezTo>
                      <a:pt x="121" y="101"/>
                      <a:pt x="65" y="208"/>
                      <a:pt x="36" y="324"/>
                    </a:cubicBezTo>
                    <a:lnTo>
                      <a:pt x="36" y="324"/>
                    </a:lnTo>
                    <a:cubicBezTo>
                      <a:pt x="5" y="439"/>
                      <a:pt x="0" y="559"/>
                      <a:pt x="12" y="677"/>
                    </a:cubicBezTo>
                    <a:lnTo>
                      <a:pt x="12" y="677"/>
                    </a:lnTo>
                    <a:cubicBezTo>
                      <a:pt x="19" y="744"/>
                      <a:pt x="30" y="809"/>
                      <a:pt x="48" y="874"/>
                    </a:cubicBezTo>
                    <a:lnTo>
                      <a:pt x="48" y="874"/>
                    </a:lnTo>
                    <a:cubicBezTo>
                      <a:pt x="51" y="888"/>
                      <a:pt x="73" y="883"/>
                      <a:pt x="70" y="868"/>
                    </a:cubicBezTo>
                    <a:lnTo>
                      <a:pt x="70" y="868"/>
                    </a:lnTo>
                    <a:cubicBezTo>
                      <a:pt x="40" y="756"/>
                      <a:pt x="25" y="640"/>
                      <a:pt x="30" y="524"/>
                    </a:cubicBezTo>
                    <a:lnTo>
                      <a:pt x="30" y="524"/>
                    </a:lnTo>
                    <a:cubicBezTo>
                      <a:pt x="35" y="410"/>
                      <a:pt x="58" y="296"/>
                      <a:pt x="107" y="191"/>
                    </a:cubicBezTo>
                    <a:lnTo>
                      <a:pt x="107" y="191"/>
                    </a:lnTo>
                    <a:cubicBezTo>
                      <a:pt x="136" y="132"/>
                      <a:pt x="173" y="77"/>
                      <a:pt x="217" y="28"/>
                    </a:cubicBezTo>
                    <a:lnTo>
                      <a:pt x="217" y="28"/>
                    </a:lnTo>
                    <a:cubicBezTo>
                      <a:pt x="226" y="17"/>
                      <a:pt x="210" y="0"/>
                      <a:pt x="201" y="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3" name="Google Shape;1583;p39"/>
              <p:cNvSpPr/>
              <p:nvPr/>
            </p:nvSpPr>
            <p:spPr>
              <a:xfrm>
                <a:off x="327540" y="535603"/>
                <a:ext cx="615264" cy="2058282"/>
              </a:xfrm>
              <a:custGeom>
                <a:avLst/>
                <a:gdLst/>
                <a:ahLst/>
                <a:cxnLst/>
                <a:rect l="l" t="t" r="r" b="b"/>
                <a:pathLst>
                  <a:path w="615" h="2049" extrusionOk="0">
                    <a:moveTo>
                      <a:pt x="591" y="9"/>
                    </a:moveTo>
                    <a:lnTo>
                      <a:pt x="591" y="9"/>
                    </a:lnTo>
                    <a:cubicBezTo>
                      <a:pt x="472" y="82"/>
                      <a:pt x="371" y="180"/>
                      <a:pt x="289" y="293"/>
                    </a:cubicBezTo>
                    <a:lnTo>
                      <a:pt x="289" y="293"/>
                    </a:lnTo>
                    <a:cubicBezTo>
                      <a:pt x="206" y="409"/>
                      <a:pt x="144" y="537"/>
                      <a:pt x="99" y="670"/>
                    </a:cubicBezTo>
                    <a:lnTo>
                      <a:pt x="99" y="670"/>
                    </a:lnTo>
                    <a:cubicBezTo>
                      <a:pt x="75" y="741"/>
                      <a:pt x="58" y="816"/>
                      <a:pt x="44" y="889"/>
                    </a:cubicBezTo>
                    <a:lnTo>
                      <a:pt x="44" y="889"/>
                    </a:lnTo>
                    <a:cubicBezTo>
                      <a:pt x="29" y="964"/>
                      <a:pt x="19" y="1040"/>
                      <a:pt x="13" y="1116"/>
                    </a:cubicBezTo>
                    <a:lnTo>
                      <a:pt x="13" y="1116"/>
                    </a:lnTo>
                    <a:cubicBezTo>
                      <a:pt x="0" y="1266"/>
                      <a:pt x="4" y="1419"/>
                      <a:pt x="32" y="1567"/>
                    </a:cubicBezTo>
                    <a:lnTo>
                      <a:pt x="32" y="1567"/>
                    </a:lnTo>
                    <a:cubicBezTo>
                      <a:pt x="60" y="1715"/>
                      <a:pt x="112" y="1859"/>
                      <a:pt x="190" y="1987"/>
                    </a:cubicBezTo>
                    <a:lnTo>
                      <a:pt x="190" y="1987"/>
                    </a:lnTo>
                    <a:cubicBezTo>
                      <a:pt x="199" y="2004"/>
                      <a:pt x="210" y="2020"/>
                      <a:pt x="220" y="2036"/>
                    </a:cubicBezTo>
                    <a:lnTo>
                      <a:pt x="220" y="2036"/>
                    </a:lnTo>
                    <a:cubicBezTo>
                      <a:pt x="229" y="2048"/>
                      <a:pt x="248" y="2036"/>
                      <a:pt x="240" y="2025"/>
                    </a:cubicBezTo>
                    <a:lnTo>
                      <a:pt x="240" y="2025"/>
                    </a:lnTo>
                    <a:cubicBezTo>
                      <a:pt x="157" y="1900"/>
                      <a:pt x="99" y="1761"/>
                      <a:pt x="65" y="1616"/>
                    </a:cubicBezTo>
                    <a:lnTo>
                      <a:pt x="65" y="1616"/>
                    </a:lnTo>
                    <a:cubicBezTo>
                      <a:pt x="32" y="1471"/>
                      <a:pt x="23" y="1322"/>
                      <a:pt x="31" y="1175"/>
                    </a:cubicBezTo>
                    <a:lnTo>
                      <a:pt x="31" y="1175"/>
                    </a:lnTo>
                    <a:cubicBezTo>
                      <a:pt x="35" y="1099"/>
                      <a:pt x="43" y="1025"/>
                      <a:pt x="55" y="950"/>
                    </a:cubicBezTo>
                    <a:lnTo>
                      <a:pt x="55" y="950"/>
                    </a:lnTo>
                    <a:cubicBezTo>
                      <a:pt x="69" y="877"/>
                      <a:pt x="83" y="802"/>
                      <a:pt x="103" y="731"/>
                    </a:cubicBezTo>
                    <a:lnTo>
                      <a:pt x="103" y="731"/>
                    </a:lnTo>
                    <a:cubicBezTo>
                      <a:pt x="143" y="597"/>
                      <a:pt x="200" y="467"/>
                      <a:pt x="278" y="350"/>
                    </a:cubicBezTo>
                    <a:lnTo>
                      <a:pt x="278" y="350"/>
                    </a:lnTo>
                    <a:cubicBezTo>
                      <a:pt x="352" y="236"/>
                      <a:pt x="446" y="135"/>
                      <a:pt x="560" y="56"/>
                    </a:cubicBezTo>
                    <a:lnTo>
                      <a:pt x="560" y="56"/>
                    </a:lnTo>
                    <a:cubicBezTo>
                      <a:pt x="574" y="46"/>
                      <a:pt x="588" y="37"/>
                      <a:pt x="603" y="28"/>
                    </a:cubicBezTo>
                    <a:lnTo>
                      <a:pt x="603" y="28"/>
                    </a:lnTo>
                    <a:cubicBezTo>
                      <a:pt x="614" y="20"/>
                      <a:pt x="603" y="0"/>
                      <a:pt x="591" y="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4" name="Google Shape;1584;p39"/>
              <p:cNvSpPr/>
              <p:nvPr/>
            </p:nvSpPr>
            <p:spPr>
              <a:xfrm>
                <a:off x="17694" y="2841761"/>
                <a:ext cx="318700" cy="1217264"/>
              </a:xfrm>
              <a:custGeom>
                <a:avLst/>
                <a:gdLst/>
                <a:ahLst/>
                <a:cxnLst/>
                <a:rect l="l" t="t" r="r" b="b"/>
                <a:pathLst>
                  <a:path w="319" h="1211" extrusionOk="0">
                    <a:moveTo>
                      <a:pt x="73" y="31"/>
                    </a:moveTo>
                    <a:lnTo>
                      <a:pt x="73" y="31"/>
                    </a:lnTo>
                    <a:cubicBezTo>
                      <a:pt x="109" y="28"/>
                      <a:pt x="145" y="35"/>
                      <a:pt x="175" y="52"/>
                    </a:cubicBezTo>
                    <a:lnTo>
                      <a:pt x="175" y="52"/>
                    </a:lnTo>
                    <a:cubicBezTo>
                      <a:pt x="207" y="70"/>
                      <a:pt x="231" y="97"/>
                      <a:pt x="250" y="126"/>
                    </a:cubicBezTo>
                    <a:lnTo>
                      <a:pt x="250" y="126"/>
                    </a:lnTo>
                    <a:cubicBezTo>
                      <a:pt x="268" y="156"/>
                      <a:pt x="282" y="190"/>
                      <a:pt x="288" y="226"/>
                    </a:cubicBezTo>
                    <a:lnTo>
                      <a:pt x="288" y="226"/>
                    </a:lnTo>
                    <a:cubicBezTo>
                      <a:pt x="292" y="247"/>
                      <a:pt x="293" y="269"/>
                      <a:pt x="293" y="290"/>
                    </a:cubicBezTo>
                    <a:lnTo>
                      <a:pt x="293" y="290"/>
                    </a:lnTo>
                    <a:cubicBezTo>
                      <a:pt x="294" y="314"/>
                      <a:pt x="294" y="337"/>
                      <a:pt x="293" y="360"/>
                    </a:cubicBezTo>
                    <a:lnTo>
                      <a:pt x="293" y="360"/>
                    </a:lnTo>
                    <a:cubicBezTo>
                      <a:pt x="287" y="550"/>
                      <a:pt x="231" y="735"/>
                      <a:pt x="154" y="907"/>
                    </a:cubicBezTo>
                    <a:lnTo>
                      <a:pt x="154" y="907"/>
                    </a:lnTo>
                    <a:cubicBezTo>
                      <a:pt x="111" y="1003"/>
                      <a:pt x="61" y="1096"/>
                      <a:pt x="7" y="1186"/>
                    </a:cubicBezTo>
                    <a:lnTo>
                      <a:pt x="7" y="1186"/>
                    </a:lnTo>
                    <a:cubicBezTo>
                      <a:pt x="0" y="1199"/>
                      <a:pt x="19" y="1210"/>
                      <a:pt x="27" y="1198"/>
                    </a:cubicBezTo>
                    <a:lnTo>
                      <a:pt x="27" y="1198"/>
                    </a:lnTo>
                    <a:cubicBezTo>
                      <a:pt x="126" y="1030"/>
                      <a:pt x="214" y="854"/>
                      <a:pt x="267" y="666"/>
                    </a:cubicBezTo>
                    <a:lnTo>
                      <a:pt x="267" y="666"/>
                    </a:lnTo>
                    <a:cubicBezTo>
                      <a:pt x="294" y="571"/>
                      <a:pt x="312" y="475"/>
                      <a:pt x="315" y="377"/>
                    </a:cubicBezTo>
                    <a:lnTo>
                      <a:pt x="315" y="377"/>
                    </a:lnTo>
                    <a:cubicBezTo>
                      <a:pt x="317" y="329"/>
                      <a:pt x="318" y="280"/>
                      <a:pt x="312" y="232"/>
                    </a:cubicBezTo>
                    <a:lnTo>
                      <a:pt x="312" y="232"/>
                    </a:lnTo>
                    <a:cubicBezTo>
                      <a:pt x="307" y="196"/>
                      <a:pt x="294" y="159"/>
                      <a:pt x="277" y="128"/>
                    </a:cubicBezTo>
                    <a:lnTo>
                      <a:pt x="277" y="128"/>
                    </a:lnTo>
                    <a:cubicBezTo>
                      <a:pt x="236" y="54"/>
                      <a:pt x="160" y="0"/>
                      <a:pt x="73" y="9"/>
                    </a:cubicBezTo>
                    <a:lnTo>
                      <a:pt x="73" y="9"/>
                    </a:lnTo>
                    <a:cubicBezTo>
                      <a:pt x="58" y="10"/>
                      <a:pt x="58" y="32"/>
                      <a:pt x="73" y="3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5" name="Google Shape;1585;p39"/>
              <p:cNvSpPr/>
              <p:nvPr/>
            </p:nvSpPr>
            <p:spPr>
              <a:xfrm>
                <a:off x="35399" y="4120995"/>
                <a:ext cx="371817" cy="486905"/>
              </a:xfrm>
              <a:custGeom>
                <a:avLst/>
                <a:gdLst/>
                <a:ahLst/>
                <a:cxnLst/>
                <a:rect l="l" t="t" r="r" b="b"/>
                <a:pathLst>
                  <a:path w="369" h="487" extrusionOk="0">
                    <a:moveTo>
                      <a:pt x="341" y="13"/>
                    </a:moveTo>
                    <a:lnTo>
                      <a:pt x="341" y="13"/>
                    </a:lnTo>
                    <a:cubicBezTo>
                      <a:pt x="269" y="139"/>
                      <a:pt x="185" y="258"/>
                      <a:pt x="92" y="369"/>
                    </a:cubicBezTo>
                    <a:lnTo>
                      <a:pt x="92" y="369"/>
                    </a:lnTo>
                    <a:cubicBezTo>
                      <a:pt x="65" y="400"/>
                      <a:pt x="38" y="430"/>
                      <a:pt x="10" y="460"/>
                    </a:cubicBezTo>
                    <a:lnTo>
                      <a:pt x="10" y="460"/>
                    </a:lnTo>
                    <a:cubicBezTo>
                      <a:pt x="0" y="471"/>
                      <a:pt x="17" y="486"/>
                      <a:pt x="26" y="476"/>
                    </a:cubicBezTo>
                    <a:lnTo>
                      <a:pt x="26" y="476"/>
                    </a:lnTo>
                    <a:cubicBezTo>
                      <a:pt x="126" y="369"/>
                      <a:pt x="217" y="254"/>
                      <a:pt x="296" y="132"/>
                    </a:cubicBezTo>
                    <a:lnTo>
                      <a:pt x="296" y="132"/>
                    </a:lnTo>
                    <a:cubicBezTo>
                      <a:pt x="318" y="96"/>
                      <a:pt x="340" y="61"/>
                      <a:pt x="361" y="24"/>
                    </a:cubicBezTo>
                    <a:lnTo>
                      <a:pt x="361" y="24"/>
                    </a:lnTo>
                    <a:cubicBezTo>
                      <a:pt x="368" y="12"/>
                      <a:pt x="348" y="0"/>
                      <a:pt x="341" y="1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6" name="Google Shape;1586;p39"/>
              <p:cNvSpPr/>
              <p:nvPr/>
            </p:nvSpPr>
            <p:spPr>
              <a:xfrm>
                <a:off x="66385" y="2531912"/>
                <a:ext cx="517885" cy="504609"/>
              </a:xfrm>
              <a:custGeom>
                <a:avLst/>
                <a:gdLst/>
                <a:ahLst/>
                <a:cxnLst/>
                <a:rect l="l" t="t" r="r" b="b"/>
                <a:pathLst>
                  <a:path w="515" h="502" extrusionOk="0">
                    <a:moveTo>
                      <a:pt x="14" y="29"/>
                    </a:moveTo>
                    <a:lnTo>
                      <a:pt x="14" y="29"/>
                    </a:lnTo>
                    <a:cubicBezTo>
                      <a:pt x="110" y="20"/>
                      <a:pt x="202" y="48"/>
                      <a:pt x="276" y="109"/>
                    </a:cubicBezTo>
                    <a:lnTo>
                      <a:pt x="276" y="109"/>
                    </a:lnTo>
                    <a:cubicBezTo>
                      <a:pt x="348" y="170"/>
                      <a:pt x="399" y="250"/>
                      <a:pt x="436" y="337"/>
                    </a:cubicBezTo>
                    <a:lnTo>
                      <a:pt x="436" y="337"/>
                    </a:lnTo>
                    <a:cubicBezTo>
                      <a:pt x="458" y="385"/>
                      <a:pt x="475" y="436"/>
                      <a:pt x="488" y="487"/>
                    </a:cubicBezTo>
                    <a:lnTo>
                      <a:pt x="488" y="487"/>
                    </a:lnTo>
                    <a:cubicBezTo>
                      <a:pt x="492" y="501"/>
                      <a:pt x="514" y="495"/>
                      <a:pt x="510" y="481"/>
                    </a:cubicBezTo>
                    <a:lnTo>
                      <a:pt x="510" y="481"/>
                    </a:lnTo>
                    <a:cubicBezTo>
                      <a:pt x="487" y="386"/>
                      <a:pt x="449" y="293"/>
                      <a:pt x="395" y="210"/>
                    </a:cubicBezTo>
                    <a:lnTo>
                      <a:pt x="395" y="210"/>
                    </a:lnTo>
                    <a:cubicBezTo>
                      <a:pt x="342" y="131"/>
                      <a:pt x="271" y="63"/>
                      <a:pt x="181" y="29"/>
                    </a:cubicBezTo>
                    <a:lnTo>
                      <a:pt x="181" y="29"/>
                    </a:lnTo>
                    <a:cubicBezTo>
                      <a:pt x="128" y="8"/>
                      <a:pt x="72" y="0"/>
                      <a:pt x="14" y="7"/>
                    </a:cubicBezTo>
                    <a:lnTo>
                      <a:pt x="14" y="7"/>
                    </a:lnTo>
                    <a:cubicBezTo>
                      <a:pt x="0" y="8"/>
                      <a:pt x="0" y="30"/>
                      <a:pt x="14" y="2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7" name="Google Shape;1587;p39"/>
              <p:cNvSpPr/>
              <p:nvPr/>
            </p:nvSpPr>
            <p:spPr>
              <a:xfrm>
                <a:off x="22122" y="1248253"/>
                <a:ext cx="146069" cy="1000373"/>
              </a:xfrm>
              <a:custGeom>
                <a:avLst/>
                <a:gdLst/>
                <a:ahLst/>
                <a:cxnLst/>
                <a:rect l="l" t="t" r="r" b="b"/>
                <a:pathLst>
                  <a:path w="146" h="998" extrusionOk="0">
                    <a:moveTo>
                      <a:pt x="27" y="985"/>
                    </a:moveTo>
                    <a:lnTo>
                      <a:pt x="27" y="985"/>
                    </a:lnTo>
                    <a:cubicBezTo>
                      <a:pt x="94" y="873"/>
                      <a:pt x="126" y="745"/>
                      <a:pt x="136" y="616"/>
                    </a:cubicBezTo>
                    <a:lnTo>
                      <a:pt x="136" y="616"/>
                    </a:lnTo>
                    <a:cubicBezTo>
                      <a:pt x="145" y="486"/>
                      <a:pt x="131" y="355"/>
                      <a:pt x="111" y="226"/>
                    </a:cubicBezTo>
                    <a:lnTo>
                      <a:pt x="111" y="226"/>
                    </a:lnTo>
                    <a:cubicBezTo>
                      <a:pt x="101" y="155"/>
                      <a:pt x="88" y="85"/>
                      <a:pt x="75" y="14"/>
                    </a:cubicBezTo>
                    <a:lnTo>
                      <a:pt x="75" y="14"/>
                    </a:lnTo>
                    <a:cubicBezTo>
                      <a:pt x="73" y="0"/>
                      <a:pt x="50" y="6"/>
                      <a:pt x="53" y="20"/>
                    </a:cubicBezTo>
                    <a:lnTo>
                      <a:pt x="53" y="20"/>
                    </a:lnTo>
                    <a:cubicBezTo>
                      <a:pt x="75" y="145"/>
                      <a:pt x="98" y="269"/>
                      <a:pt x="109" y="396"/>
                    </a:cubicBezTo>
                    <a:lnTo>
                      <a:pt x="109" y="396"/>
                    </a:lnTo>
                    <a:cubicBezTo>
                      <a:pt x="120" y="522"/>
                      <a:pt x="119" y="651"/>
                      <a:pt x="89" y="775"/>
                    </a:cubicBezTo>
                    <a:lnTo>
                      <a:pt x="89" y="775"/>
                    </a:lnTo>
                    <a:cubicBezTo>
                      <a:pt x="72" y="845"/>
                      <a:pt x="45" y="911"/>
                      <a:pt x="7" y="973"/>
                    </a:cubicBezTo>
                    <a:lnTo>
                      <a:pt x="7" y="973"/>
                    </a:lnTo>
                    <a:cubicBezTo>
                      <a:pt x="0" y="986"/>
                      <a:pt x="20" y="997"/>
                      <a:pt x="27" y="9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8" name="Google Shape;1588;p39"/>
              <p:cNvSpPr/>
              <p:nvPr/>
            </p:nvSpPr>
            <p:spPr>
              <a:xfrm>
                <a:off x="300982" y="92962"/>
                <a:ext cx="655102" cy="681668"/>
              </a:xfrm>
              <a:custGeom>
                <a:avLst/>
                <a:gdLst/>
                <a:ahLst/>
                <a:cxnLst/>
                <a:rect l="l" t="t" r="r" b="b"/>
                <a:pathLst>
                  <a:path w="654" h="680" extrusionOk="0">
                    <a:moveTo>
                      <a:pt x="23" y="671"/>
                    </a:moveTo>
                    <a:lnTo>
                      <a:pt x="23" y="671"/>
                    </a:lnTo>
                    <a:cubicBezTo>
                      <a:pt x="121" y="605"/>
                      <a:pt x="209" y="528"/>
                      <a:pt x="290" y="445"/>
                    </a:cubicBezTo>
                    <a:lnTo>
                      <a:pt x="290" y="445"/>
                    </a:lnTo>
                    <a:cubicBezTo>
                      <a:pt x="375" y="362"/>
                      <a:pt x="450" y="270"/>
                      <a:pt x="523" y="178"/>
                    </a:cubicBezTo>
                    <a:lnTo>
                      <a:pt x="523" y="178"/>
                    </a:lnTo>
                    <a:cubicBezTo>
                      <a:pt x="565" y="127"/>
                      <a:pt x="604" y="74"/>
                      <a:pt x="644" y="22"/>
                    </a:cubicBezTo>
                    <a:lnTo>
                      <a:pt x="644" y="22"/>
                    </a:lnTo>
                    <a:cubicBezTo>
                      <a:pt x="653" y="10"/>
                      <a:pt x="633" y="0"/>
                      <a:pt x="624" y="12"/>
                    </a:cubicBezTo>
                    <a:lnTo>
                      <a:pt x="624" y="12"/>
                    </a:lnTo>
                    <a:cubicBezTo>
                      <a:pt x="555" y="104"/>
                      <a:pt x="484" y="195"/>
                      <a:pt x="409" y="282"/>
                    </a:cubicBezTo>
                    <a:lnTo>
                      <a:pt x="409" y="282"/>
                    </a:lnTo>
                    <a:cubicBezTo>
                      <a:pt x="333" y="371"/>
                      <a:pt x="254" y="456"/>
                      <a:pt x="166" y="533"/>
                    </a:cubicBezTo>
                    <a:lnTo>
                      <a:pt x="166" y="533"/>
                    </a:lnTo>
                    <a:cubicBezTo>
                      <a:pt x="117" y="575"/>
                      <a:pt x="67" y="615"/>
                      <a:pt x="11" y="651"/>
                    </a:cubicBezTo>
                    <a:lnTo>
                      <a:pt x="11" y="651"/>
                    </a:lnTo>
                    <a:cubicBezTo>
                      <a:pt x="0" y="659"/>
                      <a:pt x="11" y="679"/>
                      <a:pt x="23" y="67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9" name="Google Shape;1589;p39"/>
              <p:cNvSpPr/>
              <p:nvPr/>
            </p:nvSpPr>
            <p:spPr>
              <a:xfrm>
                <a:off x="416068" y="70828"/>
                <a:ext cx="247877" cy="256731"/>
              </a:xfrm>
              <a:custGeom>
                <a:avLst/>
                <a:gdLst/>
                <a:ahLst/>
                <a:cxnLst/>
                <a:rect l="l" t="t" r="r" b="b"/>
                <a:pathLst>
                  <a:path w="247" h="257" extrusionOk="0">
                    <a:moveTo>
                      <a:pt x="27" y="247"/>
                    </a:moveTo>
                    <a:lnTo>
                      <a:pt x="27" y="247"/>
                    </a:lnTo>
                    <a:cubicBezTo>
                      <a:pt x="102" y="178"/>
                      <a:pt x="172" y="106"/>
                      <a:pt x="237" y="27"/>
                    </a:cubicBezTo>
                    <a:lnTo>
                      <a:pt x="237" y="27"/>
                    </a:lnTo>
                    <a:cubicBezTo>
                      <a:pt x="246" y="16"/>
                      <a:pt x="230" y="0"/>
                      <a:pt x="221" y="11"/>
                    </a:cubicBezTo>
                    <a:lnTo>
                      <a:pt x="221" y="11"/>
                    </a:lnTo>
                    <a:cubicBezTo>
                      <a:pt x="155" y="89"/>
                      <a:pt x="85" y="162"/>
                      <a:pt x="11" y="230"/>
                    </a:cubicBezTo>
                    <a:lnTo>
                      <a:pt x="11" y="230"/>
                    </a:lnTo>
                    <a:cubicBezTo>
                      <a:pt x="0" y="241"/>
                      <a:pt x="15" y="256"/>
                      <a:pt x="27" y="2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0" name="Google Shape;1590;p39"/>
              <p:cNvSpPr/>
              <p:nvPr/>
            </p:nvSpPr>
            <p:spPr>
              <a:xfrm>
                <a:off x="1075600" y="858729"/>
                <a:ext cx="601986" cy="464772"/>
              </a:xfrm>
              <a:custGeom>
                <a:avLst/>
                <a:gdLst/>
                <a:ahLst/>
                <a:cxnLst/>
                <a:rect l="l" t="t" r="r" b="b"/>
                <a:pathLst>
                  <a:path w="600" h="465" extrusionOk="0">
                    <a:moveTo>
                      <a:pt x="27" y="452"/>
                    </a:moveTo>
                    <a:lnTo>
                      <a:pt x="27" y="452"/>
                    </a:lnTo>
                    <a:cubicBezTo>
                      <a:pt x="76" y="371"/>
                      <a:pt x="132" y="294"/>
                      <a:pt x="198" y="226"/>
                    </a:cubicBezTo>
                    <a:lnTo>
                      <a:pt x="198" y="226"/>
                    </a:lnTo>
                    <a:cubicBezTo>
                      <a:pt x="265" y="160"/>
                      <a:pt x="342" y="104"/>
                      <a:pt x="428" y="66"/>
                    </a:cubicBezTo>
                    <a:lnTo>
                      <a:pt x="428" y="66"/>
                    </a:lnTo>
                    <a:cubicBezTo>
                      <a:pt x="478" y="45"/>
                      <a:pt x="531" y="30"/>
                      <a:pt x="585" y="24"/>
                    </a:cubicBezTo>
                    <a:lnTo>
                      <a:pt x="585" y="24"/>
                    </a:lnTo>
                    <a:cubicBezTo>
                      <a:pt x="599" y="22"/>
                      <a:pt x="599" y="0"/>
                      <a:pt x="585" y="1"/>
                    </a:cubicBezTo>
                    <a:lnTo>
                      <a:pt x="585" y="1"/>
                    </a:lnTo>
                    <a:cubicBezTo>
                      <a:pt x="487" y="13"/>
                      <a:pt x="395" y="49"/>
                      <a:pt x="313" y="102"/>
                    </a:cubicBezTo>
                    <a:lnTo>
                      <a:pt x="313" y="102"/>
                    </a:lnTo>
                    <a:cubicBezTo>
                      <a:pt x="231" y="158"/>
                      <a:pt x="161" y="228"/>
                      <a:pt x="100" y="304"/>
                    </a:cubicBezTo>
                    <a:lnTo>
                      <a:pt x="100" y="304"/>
                    </a:lnTo>
                    <a:cubicBezTo>
                      <a:pt x="67" y="348"/>
                      <a:pt x="36" y="393"/>
                      <a:pt x="8" y="441"/>
                    </a:cubicBezTo>
                    <a:lnTo>
                      <a:pt x="8" y="441"/>
                    </a:lnTo>
                    <a:cubicBezTo>
                      <a:pt x="0" y="454"/>
                      <a:pt x="20" y="464"/>
                      <a:pt x="27" y="4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1" name="Google Shape;1591;p39"/>
              <p:cNvSpPr/>
              <p:nvPr/>
            </p:nvSpPr>
            <p:spPr>
              <a:xfrm>
                <a:off x="1805951" y="48697"/>
                <a:ext cx="637398" cy="571005"/>
              </a:xfrm>
              <a:custGeom>
                <a:avLst/>
                <a:gdLst/>
                <a:ahLst/>
                <a:cxnLst/>
                <a:rect l="l" t="t" r="r" b="b"/>
                <a:pathLst>
                  <a:path w="634" h="568" extrusionOk="0">
                    <a:moveTo>
                      <a:pt x="24" y="561"/>
                    </a:moveTo>
                    <a:lnTo>
                      <a:pt x="24" y="561"/>
                    </a:lnTo>
                    <a:cubicBezTo>
                      <a:pt x="122" y="515"/>
                      <a:pt x="212" y="457"/>
                      <a:pt x="295" y="387"/>
                    </a:cubicBezTo>
                    <a:lnTo>
                      <a:pt x="295" y="387"/>
                    </a:lnTo>
                    <a:cubicBezTo>
                      <a:pt x="375" y="319"/>
                      <a:pt x="448" y="243"/>
                      <a:pt x="515" y="163"/>
                    </a:cubicBezTo>
                    <a:lnTo>
                      <a:pt x="515" y="163"/>
                    </a:lnTo>
                    <a:cubicBezTo>
                      <a:pt x="555" y="115"/>
                      <a:pt x="592" y="67"/>
                      <a:pt x="630" y="18"/>
                    </a:cubicBezTo>
                    <a:lnTo>
                      <a:pt x="630" y="18"/>
                    </a:lnTo>
                    <a:cubicBezTo>
                      <a:pt x="633" y="13"/>
                      <a:pt x="630" y="6"/>
                      <a:pt x="625" y="3"/>
                    </a:cubicBezTo>
                    <a:lnTo>
                      <a:pt x="625" y="3"/>
                    </a:lnTo>
                    <a:cubicBezTo>
                      <a:pt x="619" y="0"/>
                      <a:pt x="613" y="2"/>
                      <a:pt x="610" y="7"/>
                    </a:cubicBezTo>
                    <a:lnTo>
                      <a:pt x="610" y="7"/>
                    </a:lnTo>
                    <a:cubicBezTo>
                      <a:pt x="545" y="90"/>
                      <a:pt x="479" y="173"/>
                      <a:pt x="405" y="250"/>
                    </a:cubicBezTo>
                    <a:lnTo>
                      <a:pt x="405" y="250"/>
                    </a:lnTo>
                    <a:cubicBezTo>
                      <a:pt x="334" y="326"/>
                      <a:pt x="257" y="395"/>
                      <a:pt x="171" y="452"/>
                    </a:cubicBezTo>
                    <a:lnTo>
                      <a:pt x="171" y="452"/>
                    </a:lnTo>
                    <a:cubicBezTo>
                      <a:pt x="121" y="486"/>
                      <a:pt x="67" y="515"/>
                      <a:pt x="13" y="541"/>
                    </a:cubicBezTo>
                    <a:lnTo>
                      <a:pt x="13" y="541"/>
                    </a:lnTo>
                    <a:cubicBezTo>
                      <a:pt x="0" y="547"/>
                      <a:pt x="10" y="567"/>
                      <a:pt x="24" y="56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2" name="Google Shape;1592;p39"/>
              <p:cNvSpPr/>
              <p:nvPr/>
            </p:nvSpPr>
            <p:spPr>
              <a:xfrm>
                <a:off x="2288428" y="287724"/>
                <a:ext cx="690516" cy="402802"/>
              </a:xfrm>
              <a:custGeom>
                <a:avLst/>
                <a:gdLst/>
                <a:ahLst/>
                <a:cxnLst/>
                <a:rect l="l" t="t" r="r" b="b"/>
                <a:pathLst>
                  <a:path w="688" h="400" extrusionOk="0">
                    <a:moveTo>
                      <a:pt x="24" y="387"/>
                    </a:moveTo>
                    <a:lnTo>
                      <a:pt x="24" y="387"/>
                    </a:lnTo>
                    <a:cubicBezTo>
                      <a:pt x="153" y="238"/>
                      <a:pt x="330" y="141"/>
                      <a:pt x="514" y="74"/>
                    </a:cubicBezTo>
                    <a:lnTo>
                      <a:pt x="514" y="74"/>
                    </a:lnTo>
                    <a:cubicBezTo>
                      <a:pt x="567" y="56"/>
                      <a:pt x="619" y="40"/>
                      <a:pt x="673" y="25"/>
                    </a:cubicBezTo>
                    <a:lnTo>
                      <a:pt x="673" y="25"/>
                    </a:lnTo>
                    <a:cubicBezTo>
                      <a:pt x="687" y="22"/>
                      <a:pt x="681" y="0"/>
                      <a:pt x="667" y="3"/>
                    </a:cubicBezTo>
                    <a:lnTo>
                      <a:pt x="667" y="3"/>
                    </a:lnTo>
                    <a:cubicBezTo>
                      <a:pt x="570" y="30"/>
                      <a:pt x="476" y="61"/>
                      <a:pt x="384" y="102"/>
                    </a:cubicBezTo>
                    <a:lnTo>
                      <a:pt x="384" y="102"/>
                    </a:lnTo>
                    <a:cubicBezTo>
                      <a:pt x="295" y="143"/>
                      <a:pt x="209" y="192"/>
                      <a:pt x="130" y="254"/>
                    </a:cubicBezTo>
                    <a:lnTo>
                      <a:pt x="130" y="254"/>
                    </a:lnTo>
                    <a:cubicBezTo>
                      <a:pt x="86" y="289"/>
                      <a:pt x="45" y="329"/>
                      <a:pt x="9" y="371"/>
                    </a:cubicBezTo>
                    <a:lnTo>
                      <a:pt x="9" y="371"/>
                    </a:lnTo>
                    <a:cubicBezTo>
                      <a:pt x="0" y="382"/>
                      <a:pt x="15" y="399"/>
                      <a:pt x="24" y="38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593" name="Google Shape;1593;p39"/>
            <p:cNvGrpSpPr/>
            <p:nvPr/>
          </p:nvGrpSpPr>
          <p:grpSpPr>
            <a:xfrm>
              <a:off x="0" y="0"/>
              <a:ext cx="4585711" cy="5143501"/>
              <a:chOff x="-12" y="6"/>
              <a:chExt cx="4585711" cy="5143501"/>
            </a:xfrm>
          </p:grpSpPr>
          <p:sp>
            <p:nvSpPr>
              <p:cNvPr id="1594" name="Google Shape;1594;p39"/>
              <p:cNvSpPr/>
              <p:nvPr/>
            </p:nvSpPr>
            <p:spPr>
              <a:xfrm>
                <a:off x="-12" y="6"/>
                <a:ext cx="4585711" cy="1133156"/>
              </a:xfrm>
              <a:custGeom>
                <a:avLst/>
                <a:gdLst/>
                <a:ahLst/>
                <a:cxnLst/>
                <a:rect l="l" t="t" r="r" b="b"/>
                <a:pathLst>
                  <a:path w="4569" h="1127" extrusionOk="0">
                    <a:moveTo>
                      <a:pt x="0" y="538"/>
                    </a:moveTo>
                    <a:lnTo>
                      <a:pt x="0" y="538"/>
                    </a:lnTo>
                    <a:cubicBezTo>
                      <a:pt x="0" y="538"/>
                      <a:pt x="523" y="953"/>
                      <a:pt x="1291" y="1007"/>
                    </a:cubicBezTo>
                    <a:lnTo>
                      <a:pt x="1291" y="1007"/>
                    </a:lnTo>
                    <a:cubicBezTo>
                      <a:pt x="2975" y="1126"/>
                      <a:pt x="3872" y="491"/>
                      <a:pt x="4568" y="440"/>
                    </a:cubicBezTo>
                    <a:lnTo>
                      <a:pt x="4568" y="0"/>
                    </a:lnTo>
                    <a:lnTo>
                      <a:pt x="1" y="0"/>
                    </a:lnTo>
                    <a:lnTo>
                      <a:pt x="0" y="53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5" name="Google Shape;1595;p39"/>
              <p:cNvSpPr/>
              <p:nvPr/>
            </p:nvSpPr>
            <p:spPr>
              <a:xfrm>
                <a:off x="163766" y="491339"/>
                <a:ext cx="3248968" cy="703800"/>
              </a:xfrm>
              <a:custGeom>
                <a:avLst/>
                <a:gdLst/>
                <a:ahLst/>
                <a:cxnLst/>
                <a:rect l="l" t="t" r="r" b="b"/>
                <a:pathLst>
                  <a:path w="3236" h="699" extrusionOk="0">
                    <a:moveTo>
                      <a:pt x="15" y="167"/>
                    </a:moveTo>
                    <a:lnTo>
                      <a:pt x="15" y="167"/>
                    </a:lnTo>
                    <a:cubicBezTo>
                      <a:pt x="168" y="320"/>
                      <a:pt x="362" y="418"/>
                      <a:pt x="566" y="485"/>
                    </a:cubicBezTo>
                    <a:lnTo>
                      <a:pt x="566" y="485"/>
                    </a:lnTo>
                    <a:cubicBezTo>
                      <a:pt x="670" y="517"/>
                      <a:pt x="775" y="543"/>
                      <a:pt x="881" y="566"/>
                    </a:cubicBezTo>
                    <a:lnTo>
                      <a:pt x="881" y="566"/>
                    </a:lnTo>
                    <a:cubicBezTo>
                      <a:pt x="1006" y="595"/>
                      <a:pt x="1133" y="619"/>
                      <a:pt x="1260" y="639"/>
                    </a:cubicBezTo>
                    <a:lnTo>
                      <a:pt x="1260" y="639"/>
                    </a:lnTo>
                    <a:cubicBezTo>
                      <a:pt x="1517" y="679"/>
                      <a:pt x="1777" y="698"/>
                      <a:pt x="2036" y="672"/>
                    </a:cubicBezTo>
                    <a:lnTo>
                      <a:pt x="2036" y="672"/>
                    </a:lnTo>
                    <a:cubicBezTo>
                      <a:pt x="2255" y="651"/>
                      <a:pt x="2469" y="599"/>
                      <a:pt x="2668" y="507"/>
                    </a:cubicBezTo>
                    <a:lnTo>
                      <a:pt x="2668" y="507"/>
                    </a:lnTo>
                    <a:cubicBezTo>
                      <a:pt x="2858" y="419"/>
                      <a:pt x="3037" y="296"/>
                      <a:pt x="3167" y="131"/>
                    </a:cubicBezTo>
                    <a:lnTo>
                      <a:pt x="3167" y="131"/>
                    </a:lnTo>
                    <a:cubicBezTo>
                      <a:pt x="3184" y="109"/>
                      <a:pt x="3200" y="87"/>
                      <a:pt x="3216" y="65"/>
                    </a:cubicBezTo>
                    <a:lnTo>
                      <a:pt x="3216" y="65"/>
                    </a:lnTo>
                    <a:cubicBezTo>
                      <a:pt x="3235" y="37"/>
                      <a:pt x="3190" y="0"/>
                      <a:pt x="3168" y="27"/>
                    </a:cubicBezTo>
                    <a:lnTo>
                      <a:pt x="3168" y="27"/>
                    </a:lnTo>
                    <a:cubicBezTo>
                      <a:pt x="3038" y="184"/>
                      <a:pt x="2876" y="313"/>
                      <a:pt x="2696" y="407"/>
                    </a:cubicBezTo>
                    <a:lnTo>
                      <a:pt x="2696" y="407"/>
                    </a:lnTo>
                    <a:cubicBezTo>
                      <a:pt x="2515" y="501"/>
                      <a:pt x="2316" y="560"/>
                      <a:pt x="2114" y="590"/>
                    </a:cubicBezTo>
                    <a:lnTo>
                      <a:pt x="2114" y="590"/>
                    </a:lnTo>
                    <a:cubicBezTo>
                      <a:pt x="1866" y="626"/>
                      <a:pt x="1611" y="617"/>
                      <a:pt x="1363" y="589"/>
                    </a:cubicBezTo>
                    <a:lnTo>
                      <a:pt x="1363" y="589"/>
                    </a:lnTo>
                    <a:cubicBezTo>
                      <a:pt x="1237" y="573"/>
                      <a:pt x="1112" y="554"/>
                      <a:pt x="987" y="530"/>
                    </a:cubicBezTo>
                    <a:lnTo>
                      <a:pt x="987" y="530"/>
                    </a:lnTo>
                    <a:cubicBezTo>
                      <a:pt x="878" y="509"/>
                      <a:pt x="769" y="487"/>
                      <a:pt x="661" y="459"/>
                    </a:cubicBezTo>
                    <a:lnTo>
                      <a:pt x="661" y="459"/>
                    </a:lnTo>
                    <a:cubicBezTo>
                      <a:pt x="561" y="432"/>
                      <a:pt x="460" y="401"/>
                      <a:pt x="364" y="359"/>
                    </a:cubicBezTo>
                    <a:lnTo>
                      <a:pt x="364" y="359"/>
                    </a:lnTo>
                    <a:cubicBezTo>
                      <a:pt x="270" y="317"/>
                      <a:pt x="175" y="266"/>
                      <a:pt x="96" y="199"/>
                    </a:cubicBezTo>
                    <a:lnTo>
                      <a:pt x="96" y="199"/>
                    </a:lnTo>
                    <a:cubicBezTo>
                      <a:pt x="76" y="181"/>
                      <a:pt x="56" y="164"/>
                      <a:pt x="38" y="145"/>
                    </a:cubicBezTo>
                    <a:lnTo>
                      <a:pt x="38" y="145"/>
                    </a:lnTo>
                    <a:cubicBezTo>
                      <a:pt x="24" y="131"/>
                      <a:pt x="0" y="153"/>
                      <a:pt x="15" y="167"/>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6" name="Google Shape;1596;p39"/>
              <p:cNvSpPr/>
              <p:nvPr/>
            </p:nvSpPr>
            <p:spPr>
              <a:xfrm>
                <a:off x="3058618" y="181490"/>
                <a:ext cx="1500537" cy="677239"/>
              </a:xfrm>
              <a:custGeom>
                <a:avLst/>
                <a:gdLst/>
                <a:ahLst/>
                <a:cxnLst/>
                <a:rect l="l" t="t" r="r" b="b"/>
                <a:pathLst>
                  <a:path w="1497" h="676" extrusionOk="0">
                    <a:moveTo>
                      <a:pt x="9" y="582"/>
                    </a:moveTo>
                    <a:lnTo>
                      <a:pt x="9" y="582"/>
                    </a:lnTo>
                    <a:cubicBezTo>
                      <a:pt x="36" y="626"/>
                      <a:pt x="87" y="646"/>
                      <a:pt x="135" y="654"/>
                    </a:cubicBezTo>
                    <a:lnTo>
                      <a:pt x="135" y="654"/>
                    </a:lnTo>
                    <a:cubicBezTo>
                      <a:pt x="195" y="663"/>
                      <a:pt x="255" y="669"/>
                      <a:pt x="315" y="670"/>
                    </a:cubicBezTo>
                    <a:lnTo>
                      <a:pt x="315" y="670"/>
                    </a:lnTo>
                    <a:cubicBezTo>
                      <a:pt x="438" y="675"/>
                      <a:pt x="565" y="664"/>
                      <a:pt x="686" y="638"/>
                    </a:cubicBezTo>
                    <a:lnTo>
                      <a:pt x="686" y="638"/>
                    </a:lnTo>
                    <a:cubicBezTo>
                      <a:pt x="906" y="593"/>
                      <a:pt x="1119" y="490"/>
                      <a:pt x="1281" y="332"/>
                    </a:cubicBezTo>
                    <a:lnTo>
                      <a:pt x="1281" y="332"/>
                    </a:lnTo>
                    <a:cubicBezTo>
                      <a:pt x="1368" y="249"/>
                      <a:pt x="1438" y="148"/>
                      <a:pt x="1486" y="37"/>
                    </a:cubicBezTo>
                    <a:lnTo>
                      <a:pt x="1486" y="37"/>
                    </a:lnTo>
                    <a:cubicBezTo>
                      <a:pt x="1496" y="13"/>
                      <a:pt x="1459" y="0"/>
                      <a:pt x="1448" y="20"/>
                    </a:cubicBezTo>
                    <a:lnTo>
                      <a:pt x="1448" y="20"/>
                    </a:lnTo>
                    <a:cubicBezTo>
                      <a:pt x="1343" y="189"/>
                      <a:pt x="1197" y="335"/>
                      <a:pt x="1025" y="436"/>
                    </a:cubicBezTo>
                    <a:lnTo>
                      <a:pt x="1025" y="436"/>
                    </a:lnTo>
                    <a:cubicBezTo>
                      <a:pt x="833" y="549"/>
                      <a:pt x="610" y="606"/>
                      <a:pt x="387" y="612"/>
                    </a:cubicBezTo>
                    <a:lnTo>
                      <a:pt x="387" y="612"/>
                    </a:lnTo>
                    <a:cubicBezTo>
                      <a:pt x="321" y="615"/>
                      <a:pt x="255" y="614"/>
                      <a:pt x="190" y="609"/>
                    </a:cubicBezTo>
                    <a:lnTo>
                      <a:pt x="190" y="609"/>
                    </a:lnTo>
                    <a:cubicBezTo>
                      <a:pt x="136" y="605"/>
                      <a:pt x="75" y="602"/>
                      <a:pt x="33" y="565"/>
                    </a:cubicBezTo>
                    <a:lnTo>
                      <a:pt x="33" y="565"/>
                    </a:lnTo>
                    <a:cubicBezTo>
                      <a:pt x="21" y="553"/>
                      <a:pt x="0" y="567"/>
                      <a:pt x="9" y="58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7" name="Google Shape;1597;p39"/>
              <p:cNvSpPr/>
              <p:nvPr/>
            </p:nvSpPr>
            <p:spPr>
              <a:xfrm>
                <a:off x="3514534" y="296576"/>
                <a:ext cx="376242" cy="185909"/>
              </a:xfrm>
              <a:custGeom>
                <a:avLst/>
                <a:gdLst/>
                <a:ahLst/>
                <a:cxnLst/>
                <a:rect l="l" t="t" r="r" b="b"/>
                <a:pathLst>
                  <a:path w="374" h="185" extrusionOk="0">
                    <a:moveTo>
                      <a:pt x="21" y="176"/>
                    </a:moveTo>
                    <a:lnTo>
                      <a:pt x="21" y="176"/>
                    </a:lnTo>
                    <a:cubicBezTo>
                      <a:pt x="31" y="164"/>
                      <a:pt x="47" y="157"/>
                      <a:pt x="60" y="149"/>
                    </a:cubicBezTo>
                    <a:lnTo>
                      <a:pt x="60" y="149"/>
                    </a:lnTo>
                    <a:cubicBezTo>
                      <a:pt x="72" y="142"/>
                      <a:pt x="84" y="134"/>
                      <a:pt x="96" y="127"/>
                    </a:cubicBezTo>
                    <a:lnTo>
                      <a:pt x="96" y="127"/>
                    </a:lnTo>
                    <a:cubicBezTo>
                      <a:pt x="120" y="111"/>
                      <a:pt x="148" y="96"/>
                      <a:pt x="175" y="84"/>
                    </a:cubicBezTo>
                    <a:lnTo>
                      <a:pt x="175" y="84"/>
                    </a:lnTo>
                    <a:cubicBezTo>
                      <a:pt x="229" y="60"/>
                      <a:pt x="288" y="49"/>
                      <a:pt x="347" y="43"/>
                    </a:cubicBezTo>
                    <a:lnTo>
                      <a:pt x="347" y="43"/>
                    </a:lnTo>
                    <a:cubicBezTo>
                      <a:pt x="372" y="39"/>
                      <a:pt x="373" y="3"/>
                      <a:pt x="347" y="2"/>
                    </a:cubicBezTo>
                    <a:lnTo>
                      <a:pt x="347" y="2"/>
                    </a:lnTo>
                    <a:cubicBezTo>
                      <a:pt x="280" y="0"/>
                      <a:pt x="217" y="15"/>
                      <a:pt x="157" y="42"/>
                    </a:cubicBezTo>
                    <a:lnTo>
                      <a:pt x="157" y="42"/>
                    </a:lnTo>
                    <a:cubicBezTo>
                      <a:pt x="127" y="54"/>
                      <a:pt x="100" y="72"/>
                      <a:pt x="74" y="91"/>
                    </a:cubicBezTo>
                    <a:lnTo>
                      <a:pt x="74" y="91"/>
                    </a:lnTo>
                    <a:cubicBezTo>
                      <a:pt x="62" y="100"/>
                      <a:pt x="50" y="111"/>
                      <a:pt x="40" y="122"/>
                    </a:cubicBezTo>
                    <a:lnTo>
                      <a:pt x="40" y="122"/>
                    </a:lnTo>
                    <a:cubicBezTo>
                      <a:pt x="28" y="135"/>
                      <a:pt x="20" y="150"/>
                      <a:pt x="8" y="163"/>
                    </a:cubicBezTo>
                    <a:lnTo>
                      <a:pt x="8" y="163"/>
                    </a:lnTo>
                    <a:cubicBezTo>
                      <a:pt x="0" y="171"/>
                      <a:pt x="13" y="184"/>
                      <a:pt x="21" y="17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8" name="Google Shape;1598;p39"/>
              <p:cNvSpPr/>
              <p:nvPr/>
            </p:nvSpPr>
            <p:spPr>
              <a:xfrm>
                <a:off x="3744706" y="327560"/>
                <a:ext cx="309846" cy="119512"/>
              </a:xfrm>
              <a:custGeom>
                <a:avLst/>
                <a:gdLst/>
                <a:ahLst/>
                <a:cxnLst/>
                <a:rect l="l" t="t" r="r" b="b"/>
                <a:pathLst>
                  <a:path w="309" h="117" extrusionOk="0">
                    <a:moveTo>
                      <a:pt x="17" y="111"/>
                    </a:moveTo>
                    <a:lnTo>
                      <a:pt x="17" y="111"/>
                    </a:lnTo>
                    <a:cubicBezTo>
                      <a:pt x="65" y="116"/>
                      <a:pt x="114" y="116"/>
                      <a:pt x="161" y="103"/>
                    </a:cubicBezTo>
                    <a:lnTo>
                      <a:pt x="161" y="103"/>
                    </a:lnTo>
                    <a:cubicBezTo>
                      <a:pt x="208" y="91"/>
                      <a:pt x="252" y="70"/>
                      <a:pt x="290" y="41"/>
                    </a:cubicBezTo>
                    <a:lnTo>
                      <a:pt x="290" y="41"/>
                    </a:lnTo>
                    <a:cubicBezTo>
                      <a:pt x="308" y="29"/>
                      <a:pt x="291" y="0"/>
                      <a:pt x="274" y="13"/>
                    </a:cubicBezTo>
                    <a:lnTo>
                      <a:pt x="274" y="13"/>
                    </a:lnTo>
                    <a:cubicBezTo>
                      <a:pt x="237" y="39"/>
                      <a:pt x="194" y="58"/>
                      <a:pt x="151" y="69"/>
                    </a:cubicBezTo>
                    <a:lnTo>
                      <a:pt x="151" y="69"/>
                    </a:lnTo>
                    <a:cubicBezTo>
                      <a:pt x="108" y="81"/>
                      <a:pt x="63" y="89"/>
                      <a:pt x="17" y="83"/>
                    </a:cubicBezTo>
                    <a:lnTo>
                      <a:pt x="17" y="83"/>
                    </a:lnTo>
                    <a:cubicBezTo>
                      <a:pt x="0" y="81"/>
                      <a:pt x="0" y="109"/>
                      <a:pt x="17" y="11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9" name="Google Shape;1599;p39"/>
              <p:cNvSpPr/>
              <p:nvPr/>
            </p:nvSpPr>
            <p:spPr>
              <a:xfrm>
                <a:off x="1234950" y="349693"/>
                <a:ext cx="407227" cy="252304"/>
              </a:xfrm>
              <a:custGeom>
                <a:avLst/>
                <a:gdLst/>
                <a:ahLst/>
                <a:cxnLst/>
                <a:rect l="l" t="t" r="r" b="b"/>
                <a:pathLst>
                  <a:path w="407" h="253" extrusionOk="0">
                    <a:moveTo>
                      <a:pt x="8" y="221"/>
                    </a:moveTo>
                    <a:lnTo>
                      <a:pt x="8" y="221"/>
                    </a:lnTo>
                    <a:cubicBezTo>
                      <a:pt x="25" y="252"/>
                      <a:pt x="70" y="235"/>
                      <a:pt x="97" y="228"/>
                    </a:cubicBezTo>
                    <a:lnTo>
                      <a:pt x="97" y="228"/>
                    </a:lnTo>
                    <a:cubicBezTo>
                      <a:pt x="134" y="219"/>
                      <a:pt x="170" y="206"/>
                      <a:pt x="205" y="188"/>
                    </a:cubicBezTo>
                    <a:lnTo>
                      <a:pt x="205" y="188"/>
                    </a:lnTo>
                    <a:cubicBezTo>
                      <a:pt x="276" y="156"/>
                      <a:pt x="341" y="109"/>
                      <a:pt x="389" y="48"/>
                    </a:cubicBezTo>
                    <a:lnTo>
                      <a:pt x="389" y="48"/>
                    </a:lnTo>
                    <a:cubicBezTo>
                      <a:pt x="406" y="27"/>
                      <a:pt x="380" y="0"/>
                      <a:pt x="360" y="19"/>
                    </a:cubicBezTo>
                    <a:lnTo>
                      <a:pt x="360" y="19"/>
                    </a:lnTo>
                    <a:cubicBezTo>
                      <a:pt x="312" y="65"/>
                      <a:pt x="261" y="108"/>
                      <a:pt x="204" y="140"/>
                    </a:cubicBezTo>
                    <a:lnTo>
                      <a:pt x="204" y="140"/>
                    </a:lnTo>
                    <a:cubicBezTo>
                      <a:pt x="175" y="157"/>
                      <a:pt x="146" y="171"/>
                      <a:pt x="116" y="181"/>
                    </a:cubicBezTo>
                    <a:lnTo>
                      <a:pt x="116" y="181"/>
                    </a:lnTo>
                    <a:cubicBezTo>
                      <a:pt x="100" y="187"/>
                      <a:pt x="84" y="193"/>
                      <a:pt x="68" y="198"/>
                    </a:cubicBezTo>
                    <a:lnTo>
                      <a:pt x="68" y="198"/>
                    </a:lnTo>
                    <a:cubicBezTo>
                      <a:pt x="59" y="199"/>
                      <a:pt x="52" y="201"/>
                      <a:pt x="46" y="202"/>
                    </a:cubicBezTo>
                    <a:lnTo>
                      <a:pt x="46" y="202"/>
                    </a:lnTo>
                    <a:cubicBezTo>
                      <a:pt x="42" y="204"/>
                      <a:pt x="37" y="204"/>
                      <a:pt x="34" y="205"/>
                    </a:cubicBezTo>
                    <a:lnTo>
                      <a:pt x="34" y="205"/>
                    </a:lnTo>
                    <a:cubicBezTo>
                      <a:pt x="28" y="207"/>
                      <a:pt x="28" y="202"/>
                      <a:pt x="31" y="207"/>
                    </a:cubicBezTo>
                    <a:lnTo>
                      <a:pt x="31" y="207"/>
                    </a:lnTo>
                    <a:cubicBezTo>
                      <a:pt x="22" y="193"/>
                      <a:pt x="0" y="206"/>
                      <a:pt x="8" y="22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0" name="Google Shape;1600;p39"/>
              <p:cNvSpPr/>
              <p:nvPr/>
            </p:nvSpPr>
            <p:spPr>
              <a:xfrm>
                <a:off x="1385447" y="234607"/>
                <a:ext cx="243449" cy="216892"/>
              </a:xfrm>
              <a:custGeom>
                <a:avLst/>
                <a:gdLst/>
                <a:ahLst/>
                <a:cxnLst/>
                <a:rect l="l" t="t" r="r" b="b"/>
                <a:pathLst>
                  <a:path w="241" h="217" extrusionOk="0">
                    <a:moveTo>
                      <a:pt x="33" y="204"/>
                    </a:moveTo>
                    <a:lnTo>
                      <a:pt x="33" y="204"/>
                    </a:lnTo>
                    <a:cubicBezTo>
                      <a:pt x="43" y="198"/>
                      <a:pt x="53" y="195"/>
                      <a:pt x="64" y="190"/>
                    </a:cubicBezTo>
                    <a:lnTo>
                      <a:pt x="64" y="190"/>
                    </a:lnTo>
                    <a:cubicBezTo>
                      <a:pt x="73" y="185"/>
                      <a:pt x="83" y="181"/>
                      <a:pt x="92" y="175"/>
                    </a:cubicBezTo>
                    <a:lnTo>
                      <a:pt x="92" y="175"/>
                    </a:lnTo>
                    <a:cubicBezTo>
                      <a:pt x="112" y="163"/>
                      <a:pt x="131" y="150"/>
                      <a:pt x="148" y="135"/>
                    </a:cubicBezTo>
                    <a:lnTo>
                      <a:pt x="148" y="135"/>
                    </a:lnTo>
                    <a:cubicBezTo>
                      <a:pt x="183" y="106"/>
                      <a:pt x="211" y="71"/>
                      <a:pt x="234" y="33"/>
                    </a:cubicBezTo>
                    <a:lnTo>
                      <a:pt x="234" y="33"/>
                    </a:lnTo>
                    <a:cubicBezTo>
                      <a:pt x="240" y="23"/>
                      <a:pt x="237" y="11"/>
                      <a:pt x="228" y="6"/>
                    </a:cubicBezTo>
                    <a:lnTo>
                      <a:pt x="228" y="6"/>
                    </a:lnTo>
                    <a:cubicBezTo>
                      <a:pt x="217" y="0"/>
                      <a:pt x="207" y="4"/>
                      <a:pt x="200" y="13"/>
                    </a:cubicBezTo>
                    <a:lnTo>
                      <a:pt x="200" y="13"/>
                    </a:lnTo>
                    <a:cubicBezTo>
                      <a:pt x="176" y="47"/>
                      <a:pt x="148" y="77"/>
                      <a:pt x="119" y="104"/>
                    </a:cubicBezTo>
                    <a:lnTo>
                      <a:pt x="119" y="104"/>
                    </a:lnTo>
                    <a:cubicBezTo>
                      <a:pt x="104" y="118"/>
                      <a:pt x="89" y="130"/>
                      <a:pt x="72" y="142"/>
                    </a:cubicBezTo>
                    <a:lnTo>
                      <a:pt x="72" y="142"/>
                    </a:lnTo>
                    <a:cubicBezTo>
                      <a:pt x="64" y="148"/>
                      <a:pt x="56" y="154"/>
                      <a:pt x="48" y="160"/>
                    </a:cubicBezTo>
                    <a:lnTo>
                      <a:pt x="48" y="160"/>
                    </a:lnTo>
                    <a:cubicBezTo>
                      <a:pt x="40" y="166"/>
                      <a:pt x="30" y="173"/>
                      <a:pt x="21" y="176"/>
                    </a:cubicBezTo>
                    <a:lnTo>
                      <a:pt x="21" y="176"/>
                    </a:lnTo>
                    <a:cubicBezTo>
                      <a:pt x="0" y="183"/>
                      <a:pt x="14" y="216"/>
                      <a:pt x="33" y="20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1" name="Google Shape;1601;p39"/>
              <p:cNvSpPr/>
              <p:nvPr/>
            </p:nvSpPr>
            <p:spPr>
              <a:xfrm>
                <a:off x="-12" y="6"/>
                <a:ext cx="1049050" cy="5143501"/>
              </a:xfrm>
              <a:custGeom>
                <a:avLst/>
                <a:gdLst/>
                <a:ahLst/>
                <a:cxnLst/>
                <a:rect l="l" t="t" r="r" b="b"/>
                <a:pathLst>
                  <a:path w="1047" h="5125" extrusionOk="0">
                    <a:moveTo>
                      <a:pt x="250" y="5124"/>
                    </a:moveTo>
                    <a:lnTo>
                      <a:pt x="1046" y="0"/>
                    </a:lnTo>
                    <a:lnTo>
                      <a:pt x="468" y="0"/>
                    </a:lnTo>
                    <a:lnTo>
                      <a:pt x="0" y="1419"/>
                    </a:lnTo>
                    <a:lnTo>
                      <a:pt x="0" y="5124"/>
                    </a:lnTo>
                    <a:lnTo>
                      <a:pt x="250" y="5124"/>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2" name="Google Shape;1602;p39"/>
              <p:cNvSpPr/>
              <p:nvPr/>
            </p:nvSpPr>
            <p:spPr>
              <a:xfrm>
                <a:off x="748048" y="6"/>
                <a:ext cx="1912197" cy="1522687"/>
              </a:xfrm>
              <a:custGeom>
                <a:avLst/>
                <a:gdLst/>
                <a:ahLst/>
                <a:cxnLst/>
                <a:rect l="l" t="t" r="r" b="b"/>
                <a:pathLst>
                  <a:path w="1907" h="1518" extrusionOk="0">
                    <a:moveTo>
                      <a:pt x="0" y="1517"/>
                    </a:moveTo>
                    <a:lnTo>
                      <a:pt x="0" y="1517"/>
                    </a:lnTo>
                    <a:cubicBezTo>
                      <a:pt x="0" y="1517"/>
                      <a:pt x="1361" y="871"/>
                      <a:pt x="1906" y="0"/>
                    </a:cubicBezTo>
                    <a:lnTo>
                      <a:pt x="1719" y="0"/>
                    </a:lnTo>
                    <a:lnTo>
                      <a:pt x="1719" y="0"/>
                    </a:lnTo>
                    <a:cubicBezTo>
                      <a:pt x="1719" y="0"/>
                      <a:pt x="743" y="1025"/>
                      <a:pt x="0" y="1046"/>
                    </a:cubicBezTo>
                    <a:lnTo>
                      <a:pt x="0" y="1517"/>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3" name="Google Shape;1603;p39"/>
              <p:cNvSpPr/>
              <p:nvPr/>
            </p:nvSpPr>
            <p:spPr>
              <a:xfrm>
                <a:off x="1792674" y="6"/>
                <a:ext cx="1602358" cy="885279"/>
              </a:xfrm>
              <a:custGeom>
                <a:avLst/>
                <a:gdLst/>
                <a:ahLst/>
                <a:cxnLst/>
                <a:rect l="l" t="t" r="r" b="b"/>
                <a:pathLst>
                  <a:path w="1597" h="881" extrusionOk="0">
                    <a:moveTo>
                      <a:pt x="420" y="529"/>
                    </a:moveTo>
                    <a:lnTo>
                      <a:pt x="420" y="529"/>
                    </a:lnTo>
                    <a:cubicBezTo>
                      <a:pt x="420" y="529"/>
                      <a:pt x="1023" y="403"/>
                      <a:pt x="1443" y="0"/>
                    </a:cubicBezTo>
                    <a:lnTo>
                      <a:pt x="1596" y="0"/>
                    </a:lnTo>
                    <a:lnTo>
                      <a:pt x="1596" y="0"/>
                    </a:lnTo>
                    <a:cubicBezTo>
                      <a:pt x="1596" y="0"/>
                      <a:pt x="1072" y="613"/>
                      <a:pt x="0" y="880"/>
                    </a:cubicBezTo>
                    <a:lnTo>
                      <a:pt x="420" y="52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4" name="Google Shape;1604;p39"/>
              <p:cNvSpPr/>
              <p:nvPr/>
            </p:nvSpPr>
            <p:spPr>
              <a:xfrm>
                <a:off x="659520" y="885288"/>
                <a:ext cx="225743" cy="894138"/>
              </a:xfrm>
              <a:custGeom>
                <a:avLst/>
                <a:gdLst/>
                <a:ahLst/>
                <a:cxnLst/>
                <a:rect l="l" t="t" r="r" b="b"/>
                <a:pathLst>
                  <a:path w="227" h="889" extrusionOk="0">
                    <a:moveTo>
                      <a:pt x="201" y="12"/>
                    </a:moveTo>
                    <a:lnTo>
                      <a:pt x="201" y="12"/>
                    </a:lnTo>
                    <a:cubicBezTo>
                      <a:pt x="121" y="101"/>
                      <a:pt x="65" y="208"/>
                      <a:pt x="36" y="324"/>
                    </a:cubicBezTo>
                    <a:lnTo>
                      <a:pt x="36" y="324"/>
                    </a:lnTo>
                    <a:cubicBezTo>
                      <a:pt x="5" y="439"/>
                      <a:pt x="0" y="559"/>
                      <a:pt x="12" y="677"/>
                    </a:cubicBezTo>
                    <a:lnTo>
                      <a:pt x="12" y="677"/>
                    </a:lnTo>
                    <a:cubicBezTo>
                      <a:pt x="19" y="744"/>
                      <a:pt x="30" y="809"/>
                      <a:pt x="48" y="874"/>
                    </a:cubicBezTo>
                    <a:lnTo>
                      <a:pt x="48" y="874"/>
                    </a:lnTo>
                    <a:cubicBezTo>
                      <a:pt x="51" y="888"/>
                      <a:pt x="73" y="883"/>
                      <a:pt x="70" y="868"/>
                    </a:cubicBezTo>
                    <a:lnTo>
                      <a:pt x="70" y="868"/>
                    </a:lnTo>
                    <a:cubicBezTo>
                      <a:pt x="40" y="756"/>
                      <a:pt x="25" y="640"/>
                      <a:pt x="30" y="524"/>
                    </a:cubicBezTo>
                    <a:lnTo>
                      <a:pt x="30" y="524"/>
                    </a:lnTo>
                    <a:cubicBezTo>
                      <a:pt x="35" y="410"/>
                      <a:pt x="58" y="296"/>
                      <a:pt x="107" y="191"/>
                    </a:cubicBezTo>
                    <a:lnTo>
                      <a:pt x="107" y="191"/>
                    </a:lnTo>
                    <a:cubicBezTo>
                      <a:pt x="136" y="132"/>
                      <a:pt x="173" y="77"/>
                      <a:pt x="217" y="28"/>
                    </a:cubicBezTo>
                    <a:lnTo>
                      <a:pt x="217" y="28"/>
                    </a:lnTo>
                    <a:cubicBezTo>
                      <a:pt x="226" y="17"/>
                      <a:pt x="210" y="0"/>
                      <a:pt x="201" y="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5" name="Google Shape;1605;p39"/>
              <p:cNvSpPr/>
              <p:nvPr/>
            </p:nvSpPr>
            <p:spPr>
              <a:xfrm>
                <a:off x="327540" y="535603"/>
                <a:ext cx="615264" cy="2058282"/>
              </a:xfrm>
              <a:custGeom>
                <a:avLst/>
                <a:gdLst/>
                <a:ahLst/>
                <a:cxnLst/>
                <a:rect l="l" t="t" r="r" b="b"/>
                <a:pathLst>
                  <a:path w="615" h="2049" extrusionOk="0">
                    <a:moveTo>
                      <a:pt x="591" y="9"/>
                    </a:moveTo>
                    <a:lnTo>
                      <a:pt x="591" y="9"/>
                    </a:lnTo>
                    <a:cubicBezTo>
                      <a:pt x="472" y="82"/>
                      <a:pt x="371" y="180"/>
                      <a:pt x="289" y="293"/>
                    </a:cubicBezTo>
                    <a:lnTo>
                      <a:pt x="289" y="293"/>
                    </a:lnTo>
                    <a:cubicBezTo>
                      <a:pt x="206" y="409"/>
                      <a:pt x="144" y="537"/>
                      <a:pt x="99" y="670"/>
                    </a:cubicBezTo>
                    <a:lnTo>
                      <a:pt x="99" y="670"/>
                    </a:lnTo>
                    <a:cubicBezTo>
                      <a:pt x="75" y="741"/>
                      <a:pt x="58" y="816"/>
                      <a:pt x="44" y="889"/>
                    </a:cubicBezTo>
                    <a:lnTo>
                      <a:pt x="44" y="889"/>
                    </a:lnTo>
                    <a:cubicBezTo>
                      <a:pt x="29" y="964"/>
                      <a:pt x="19" y="1040"/>
                      <a:pt x="13" y="1116"/>
                    </a:cubicBezTo>
                    <a:lnTo>
                      <a:pt x="13" y="1116"/>
                    </a:lnTo>
                    <a:cubicBezTo>
                      <a:pt x="0" y="1266"/>
                      <a:pt x="4" y="1419"/>
                      <a:pt x="32" y="1567"/>
                    </a:cubicBezTo>
                    <a:lnTo>
                      <a:pt x="32" y="1567"/>
                    </a:lnTo>
                    <a:cubicBezTo>
                      <a:pt x="60" y="1715"/>
                      <a:pt x="112" y="1859"/>
                      <a:pt x="190" y="1987"/>
                    </a:cubicBezTo>
                    <a:lnTo>
                      <a:pt x="190" y="1987"/>
                    </a:lnTo>
                    <a:cubicBezTo>
                      <a:pt x="199" y="2004"/>
                      <a:pt x="210" y="2020"/>
                      <a:pt x="220" y="2036"/>
                    </a:cubicBezTo>
                    <a:lnTo>
                      <a:pt x="220" y="2036"/>
                    </a:lnTo>
                    <a:cubicBezTo>
                      <a:pt x="229" y="2048"/>
                      <a:pt x="248" y="2036"/>
                      <a:pt x="240" y="2025"/>
                    </a:cubicBezTo>
                    <a:lnTo>
                      <a:pt x="240" y="2025"/>
                    </a:lnTo>
                    <a:cubicBezTo>
                      <a:pt x="157" y="1900"/>
                      <a:pt x="99" y="1761"/>
                      <a:pt x="65" y="1616"/>
                    </a:cubicBezTo>
                    <a:lnTo>
                      <a:pt x="65" y="1616"/>
                    </a:lnTo>
                    <a:cubicBezTo>
                      <a:pt x="32" y="1471"/>
                      <a:pt x="23" y="1322"/>
                      <a:pt x="31" y="1175"/>
                    </a:cubicBezTo>
                    <a:lnTo>
                      <a:pt x="31" y="1175"/>
                    </a:lnTo>
                    <a:cubicBezTo>
                      <a:pt x="35" y="1099"/>
                      <a:pt x="43" y="1025"/>
                      <a:pt x="55" y="950"/>
                    </a:cubicBezTo>
                    <a:lnTo>
                      <a:pt x="55" y="950"/>
                    </a:lnTo>
                    <a:cubicBezTo>
                      <a:pt x="69" y="877"/>
                      <a:pt x="83" y="802"/>
                      <a:pt x="103" y="731"/>
                    </a:cubicBezTo>
                    <a:lnTo>
                      <a:pt x="103" y="731"/>
                    </a:lnTo>
                    <a:cubicBezTo>
                      <a:pt x="143" y="597"/>
                      <a:pt x="200" y="467"/>
                      <a:pt x="278" y="350"/>
                    </a:cubicBezTo>
                    <a:lnTo>
                      <a:pt x="278" y="350"/>
                    </a:lnTo>
                    <a:cubicBezTo>
                      <a:pt x="352" y="236"/>
                      <a:pt x="446" y="135"/>
                      <a:pt x="560" y="56"/>
                    </a:cubicBezTo>
                    <a:lnTo>
                      <a:pt x="560" y="56"/>
                    </a:lnTo>
                    <a:cubicBezTo>
                      <a:pt x="574" y="46"/>
                      <a:pt x="588" y="37"/>
                      <a:pt x="603" y="28"/>
                    </a:cubicBezTo>
                    <a:lnTo>
                      <a:pt x="603" y="28"/>
                    </a:lnTo>
                    <a:cubicBezTo>
                      <a:pt x="614" y="20"/>
                      <a:pt x="603" y="0"/>
                      <a:pt x="591" y="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6" name="Google Shape;1606;p39"/>
              <p:cNvSpPr/>
              <p:nvPr/>
            </p:nvSpPr>
            <p:spPr>
              <a:xfrm>
                <a:off x="17694" y="2841761"/>
                <a:ext cx="318700" cy="1217264"/>
              </a:xfrm>
              <a:custGeom>
                <a:avLst/>
                <a:gdLst/>
                <a:ahLst/>
                <a:cxnLst/>
                <a:rect l="l" t="t" r="r" b="b"/>
                <a:pathLst>
                  <a:path w="319" h="1211" extrusionOk="0">
                    <a:moveTo>
                      <a:pt x="73" y="31"/>
                    </a:moveTo>
                    <a:lnTo>
                      <a:pt x="73" y="31"/>
                    </a:lnTo>
                    <a:cubicBezTo>
                      <a:pt x="109" y="28"/>
                      <a:pt x="145" y="35"/>
                      <a:pt x="175" y="52"/>
                    </a:cubicBezTo>
                    <a:lnTo>
                      <a:pt x="175" y="52"/>
                    </a:lnTo>
                    <a:cubicBezTo>
                      <a:pt x="207" y="70"/>
                      <a:pt x="231" y="97"/>
                      <a:pt x="250" y="126"/>
                    </a:cubicBezTo>
                    <a:lnTo>
                      <a:pt x="250" y="126"/>
                    </a:lnTo>
                    <a:cubicBezTo>
                      <a:pt x="268" y="156"/>
                      <a:pt x="282" y="190"/>
                      <a:pt x="288" y="226"/>
                    </a:cubicBezTo>
                    <a:lnTo>
                      <a:pt x="288" y="226"/>
                    </a:lnTo>
                    <a:cubicBezTo>
                      <a:pt x="292" y="247"/>
                      <a:pt x="293" y="269"/>
                      <a:pt x="293" y="290"/>
                    </a:cubicBezTo>
                    <a:lnTo>
                      <a:pt x="293" y="290"/>
                    </a:lnTo>
                    <a:cubicBezTo>
                      <a:pt x="294" y="314"/>
                      <a:pt x="294" y="337"/>
                      <a:pt x="293" y="360"/>
                    </a:cubicBezTo>
                    <a:lnTo>
                      <a:pt x="293" y="360"/>
                    </a:lnTo>
                    <a:cubicBezTo>
                      <a:pt x="287" y="550"/>
                      <a:pt x="231" y="735"/>
                      <a:pt x="154" y="907"/>
                    </a:cubicBezTo>
                    <a:lnTo>
                      <a:pt x="154" y="907"/>
                    </a:lnTo>
                    <a:cubicBezTo>
                      <a:pt x="111" y="1003"/>
                      <a:pt x="61" y="1096"/>
                      <a:pt x="7" y="1186"/>
                    </a:cubicBezTo>
                    <a:lnTo>
                      <a:pt x="7" y="1186"/>
                    </a:lnTo>
                    <a:cubicBezTo>
                      <a:pt x="0" y="1199"/>
                      <a:pt x="19" y="1210"/>
                      <a:pt x="27" y="1198"/>
                    </a:cubicBezTo>
                    <a:lnTo>
                      <a:pt x="27" y="1198"/>
                    </a:lnTo>
                    <a:cubicBezTo>
                      <a:pt x="126" y="1030"/>
                      <a:pt x="214" y="854"/>
                      <a:pt x="267" y="666"/>
                    </a:cubicBezTo>
                    <a:lnTo>
                      <a:pt x="267" y="666"/>
                    </a:lnTo>
                    <a:cubicBezTo>
                      <a:pt x="294" y="571"/>
                      <a:pt x="312" y="475"/>
                      <a:pt x="315" y="377"/>
                    </a:cubicBezTo>
                    <a:lnTo>
                      <a:pt x="315" y="377"/>
                    </a:lnTo>
                    <a:cubicBezTo>
                      <a:pt x="317" y="329"/>
                      <a:pt x="318" y="280"/>
                      <a:pt x="312" y="232"/>
                    </a:cubicBezTo>
                    <a:lnTo>
                      <a:pt x="312" y="232"/>
                    </a:lnTo>
                    <a:cubicBezTo>
                      <a:pt x="307" y="196"/>
                      <a:pt x="294" y="159"/>
                      <a:pt x="277" y="128"/>
                    </a:cubicBezTo>
                    <a:lnTo>
                      <a:pt x="277" y="128"/>
                    </a:lnTo>
                    <a:cubicBezTo>
                      <a:pt x="236" y="54"/>
                      <a:pt x="160" y="0"/>
                      <a:pt x="73" y="9"/>
                    </a:cubicBezTo>
                    <a:lnTo>
                      <a:pt x="73" y="9"/>
                    </a:lnTo>
                    <a:cubicBezTo>
                      <a:pt x="58" y="10"/>
                      <a:pt x="58" y="32"/>
                      <a:pt x="73" y="3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7" name="Google Shape;1607;p39"/>
              <p:cNvSpPr/>
              <p:nvPr/>
            </p:nvSpPr>
            <p:spPr>
              <a:xfrm>
                <a:off x="35399" y="4120995"/>
                <a:ext cx="371817" cy="486905"/>
              </a:xfrm>
              <a:custGeom>
                <a:avLst/>
                <a:gdLst/>
                <a:ahLst/>
                <a:cxnLst/>
                <a:rect l="l" t="t" r="r" b="b"/>
                <a:pathLst>
                  <a:path w="369" h="487" extrusionOk="0">
                    <a:moveTo>
                      <a:pt x="341" y="13"/>
                    </a:moveTo>
                    <a:lnTo>
                      <a:pt x="341" y="13"/>
                    </a:lnTo>
                    <a:cubicBezTo>
                      <a:pt x="269" y="139"/>
                      <a:pt x="185" y="258"/>
                      <a:pt x="92" y="369"/>
                    </a:cubicBezTo>
                    <a:lnTo>
                      <a:pt x="92" y="369"/>
                    </a:lnTo>
                    <a:cubicBezTo>
                      <a:pt x="65" y="400"/>
                      <a:pt x="38" y="430"/>
                      <a:pt x="10" y="460"/>
                    </a:cubicBezTo>
                    <a:lnTo>
                      <a:pt x="10" y="460"/>
                    </a:lnTo>
                    <a:cubicBezTo>
                      <a:pt x="0" y="471"/>
                      <a:pt x="17" y="486"/>
                      <a:pt x="26" y="476"/>
                    </a:cubicBezTo>
                    <a:lnTo>
                      <a:pt x="26" y="476"/>
                    </a:lnTo>
                    <a:cubicBezTo>
                      <a:pt x="126" y="369"/>
                      <a:pt x="217" y="254"/>
                      <a:pt x="296" y="132"/>
                    </a:cubicBezTo>
                    <a:lnTo>
                      <a:pt x="296" y="132"/>
                    </a:lnTo>
                    <a:cubicBezTo>
                      <a:pt x="318" y="96"/>
                      <a:pt x="340" y="61"/>
                      <a:pt x="361" y="24"/>
                    </a:cubicBezTo>
                    <a:lnTo>
                      <a:pt x="361" y="24"/>
                    </a:lnTo>
                    <a:cubicBezTo>
                      <a:pt x="368" y="12"/>
                      <a:pt x="348" y="0"/>
                      <a:pt x="341" y="1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8" name="Google Shape;1608;p39"/>
              <p:cNvSpPr/>
              <p:nvPr/>
            </p:nvSpPr>
            <p:spPr>
              <a:xfrm>
                <a:off x="66385" y="2531912"/>
                <a:ext cx="517885" cy="504609"/>
              </a:xfrm>
              <a:custGeom>
                <a:avLst/>
                <a:gdLst/>
                <a:ahLst/>
                <a:cxnLst/>
                <a:rect l="l" t="t" r="r" b="b"/>
                <a:pathLst>
                  <a:path w="515" h="502" extrusionOk="0">
                    <a:moveTo>
                      <a:pt x="14" y="29"/>
                    </a:moveTo>
                    <a:lnTo>
                      <a:pt x="14" y="29"/>
                    </a:lnTo>
                    <a:cubicBezTo>
                      <a:pt x="110" y="20"/>
                      <a:pt x="202" y="48"/>
                      <a:pt x="276" y="109"/>
                    </a:cubicBezTo>
                    <a:lnTo>
                      <a:pt x="276" y="109"/>
                    </a:lnTo>
                    <a:cubicBezTo>
                      <a:pt x="348" y="170"/>
                      <a:pt x="399" y="250"/>
                      <a:pt x="436" y="337"/>
                    </a:cubicBezTo>
                    <a:lnTo>
                      <a:pt x="436" y="337"/>
                    </a:lnTo>
                    <a:cubicBezTo>
                      <a:pt x="458" y="385"/>
                      <a:pt x="475" y="436"/>
                      <a:pt x="488" y="487"/>
                    </a:cubicBezTo>
                    <a:lnTo>
                      <a:pt x="488" y="487"/>
                    </a:lnTo>
                    <a:cubicBezTo>
                      <a:pt x="492" y="501"/>
                      <a:pt x="514" y="495"/>
                      <a:pt x="510" y="481"/>
                    </a:cubicBezTo>
                    <a:lnTo>
                      <a:pt x="510" y="481"/>
                    </a:lnTo>
                    <a:cubicBezTo>
                      <a:pt x="487" y="386"/>
                      <a:pt x="449" y="293"/>
                      <a:pt x="395" y="210"/>
                    </a:cubicBezTo>
                    <a:lnTo>
                      <a:pt x="395" y="210"/>
                    </a:lnTo>
                    <a:cubicBezTo>
                      <a:pt x="342" y="131"/>
                      <a:pt x="271" y="63"/>
                      <a:pt x="181" y="29"/>
                    </a:cubicBezTo>
                    <a:lnTo>
                      <a:pt x="181" y="29"/>
                    </a:lnTo>
                    <a:cubicBezTo>
                      <a:pt x="128" y="8"/>
                      <a:pt x="72" y="0"/>
                      <a:pt x="14" y="7"/>
                    </a:cubicBezTo>
                    <a:lnTo>
                      <a:pt x="14" y="7"/>
                    </a:lnTo>
                    <a:cubicBezTo>
                      <a:pt x="0" y="8"/>
                      <a:pt x="0" y="30"/>
                      <a:pt x="14" y="2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9" name="Google Shape;1609;p39"/>
              <p:cNvSpPr/>
              <p:nvPr/>
            </p:nvSpPr>
            <p:spPr>
              <a:xfrm>
                <a:off x="22122" y="1248253"/>
                <a:ext cx="146069" cy="1000373"/>
              </a:xfrm>
              <a:custGeom>
                <a:avLst/>
                <a:gdLst/>
                <a:ahLst/>
                <a:cxnLst/>
                <a:rect l="l" t="t" r="r" b="b"/>
                <a:pathLst>
                  <a:path w="146" h="998" extrusionOk="0">
                    <a:moveTo>
                      <a:pt x="27" y="985"/>
                    </a:moveTo>
                    <a:lnTo>
                      <a:pt x="27" y="985"/>
                    </a:lnTo>
                    <a:cubicBezTo>
                      <a:pt x="94" y="873"/>
                      <a:pt x="126" y="745"/>
                      <a:pt x="136" y="616"/>
                    </a:cubicBezTo>
                    <a:lnTo>
                      <a:pt x="136" y="616"/>
                    </a:lnTo>
                    <a:cubicBezTo>
                      <a:pt x="145" y="486"/>
                      <a:pt x="131" y="355"/>
                      <a:pt x="111" y="226"/>
                    </a:cubicBezTo>
                    <a:lnTo>
                      <a:pt x="111" y="226"/>
                    </a:lnTo>
                    <a:cubicBezTo>
                      <a:pt x="101" y="155"/>
                      <a:pt x="88" y="85"/>
                      <a:pt x="75" y="14"/>
                    </a:cubicBezTo>
                    <a:lnTo>
                      <a:pt x="75" y="14"/>
                    </a:lnTo>
                    <a:cubicBezTo>
                      <a:pt x="73" y="0"/>
                      <a:pt x="50" y="6"/>
                      <a:pt x="53" y="20"/>
                    </a:cubicBezTo>
                    <a:lnTo>
                      <a:pt x="53" y="20"/>
                    </a:lnTo>
                    <a:cubicBezTo>
                      <a:pt x="75" y="145"/>
                      <a:pt x="98" y="269"/>
                      <a:pt x="109" y="396"/>
                    </a:cubicBezTo>
                    <a:lnTo>
                      <a:pt x="109" y="396"/>
                    </a:lnTo>
                    <a:cubicBezTo>
                      <a:pt x="120" y="522"/>
                      <a:pt x="119" y="651"/>
                      <a:pt x="89" y="775"/>
                    </a:cubicBezTo>
                    <a:lnTo>
                      <a:pt x="89" y="775"/>
                    </a:lnTo>
                    <a:cubicBezTo>
                      <a:pt x="72" y="845"/>
                      <a:pt x="45" y="911"/>
                      <a:pt x="7" y="973"/>
                    </a:cubicBezTo>
                    <a:lnTo>
                      <a:pt x="7" y="973"/>
                    </a:lnTo>
                    <a:cubicBezTo>
                      <a:pt x="0" y="986"/>
                      <a:pt x="20" y="997"/>
                      <a:pt x="27" y="9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10" name="Google Shape;1610;p39"/>
              <p:cNvSpPr/>
              <p:nvPr/>
            </p:nvSpPr>
            <p:spPr>
              <a:xfrm>
                <a:off x="300982" y="92962"/>
                <a:ext cx="655102" cy="681668"/>
              </a:xfrm>
              <a:custGeom>
                <a:avLst/>
                <a:gdLst/>
                <a:ahLst/>
                <a:cxnLst/>
                <a:rect l="l" t="t" r="r" b="b"/>
                <a:pathLst>
                  <a:path w="654" h="680" extrusionOk="0">
                    <a:moveTo>
                      <a:pt x="23" y="671"/>
                    </a:moveTo>
                    <a:lnTo>
                      <a:pt x="23" y="671"/>
                    </a:lnTo>
                    <a:cubicBezTo>
                      <a:pt x="121" y="605"/>
                      <a:pt x="209" y="528"/>
                      <a:pt x="290" y="445"/>
                    </a:cubicBezTo>
                    <a:lnTo>
                      <a:pt x="290" y="445"/>
                    </a:lnTo>
                    <a:cubicBezTo>
                      <a:pt x="375" y="362"/>
                      <a:pt x="450" y="270"/>
                      <a:pt x="523" y="178"/>
                    </a:cubicBezTo>
                    <a:lnTo>
                      <a:pt x="523" y="178"/>
                    </a:lnTo>
                    <a:cubicBezTo>
                      <a:pt x="565" y="127"/>
                      <a:pt x="604" y="74"/>
                      <a:pt x="644" y="22"/>
                    </a:cubicBezTo>
                    <a:lnTo>
                      <a:pt x="644" y="22"/>
                    </a:lnTo>
                    <a:cubicBezTo>
                      <a:pt x="653" y="10"/>
                      <a:pt x="633" y="0"/>
                      <a:pt x="624" y="12"/>
                    </a:cubicBezTo>
                    <a:lnTo>
                      <a:pt x="624" y="12"/>
                    </a:lnTo>
                    <a:cubicBezTo>
                      <a:pt x="555" y="104"/>
                      <a:pt x="484" y="195"/>
                      <a:pt x="409" y="282"/>
                    </a:cubicBezTo>
                    <a:lnTo>
                      <a:pt x="409" y="282"/>
                    </a:lnTo>
                    <a:cubicBezTo>
                      <a:pt x="333" y="371"/>
                      <a:pt x="254" y="456"/>
                      <a:pt x="166" y="533"/>
                    </a:cubicBezTo>
                    <a:lnTo>
                      <a:pt x="166" y="533"/>
                    </a:lnTo>
                    <a:cubicBezTo>
                      <a:pt x="117" y="575"/>
                      <a:pt x="67" y="615"/>
                      <a:pt x="11" y="651"/>
                    </a:cubicBezTo>
                    <a:lnTo>
                      <a:pt x="11" y="651"/>
                    </a:lnTo>
                    <a:cubicBezTo>
                      <a:pt x="0" y="659"/>
                      <a:pt x="11" y="679"/>
                      <a:pt x="23" y="67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11" name="Google Shape;1611;p39"/>
              <p:cNvSpPr/>
              <p:nvPr/>
            </p:nvSpPr>
            <p:spPr>
              <a:xfrm>
                <a:off x="416068" y="70828"/>
                <a:ext cx="247877" cy="256731"/>
              </a:xfrm>
              <a:custGeom>
                <a:avLst/>
                <a:gdLst/>
                <a:ahLst/>
                <a:cxnLst/>
                <a:rect l="l" t="t" r="r" b="b"/>
                <a:pathLst>
                  <a:path w="247" h="257" extrusionOk="0">
                    <a:moveTo>
                      <a:pt x="27" y="247"/>
                    </a:moveTo>
                    <a:lnTo>
                      <a:pt x="27" y="247"/>
                    </a:lnTo>
                    <a:cubicBezTo>
                      <a:pt x="102" y="178"/>
                      <a:pt x="172" y="106"/>
                      <a:pt x="237" y="27"/>
                    </a:cubicBezTo>
                    <a:lnTo>
                      <a:pt x="237" y="27"/>
                    </a:lnTo>
                    <a:cubicBezTo>
                      <a:pt x="246" y="16"/>
                      <a:pt x="230" y="0"/>
                      <a:pt x="221" y="11"/>
                    </a:cubicBezTo>
                    <a:lnTo>
                      <a:pt x="221" y="11"/>
                    </a:lnTo>
                    <a:cubicBezTo>
                      <a:pt x="155" y="89"/>
                      <a:pt x="85" y="162"/>
                      <a:pt x="11" y="230"/>
                    </a:cubicBezTo>
                    <a:lnTo>
                      <a:pt x="11" y="230"/>
                    </a:lnTo>
                    <a:cubicBezTo>
                      <a:pt x="0" y="241"/>
                      <a:pt x="15" y="256"/>
                      <a:pt x="27" y="2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12" name="Google Shape;1612;p39"/>
              <p:cNvSpPr/>
              <p:nvPr/>
            </p:nvSpPr>
            <p:spPr>
              <a:xfrm>
                <a:off x="1075600" y="858729"/>
                <a:ext cx="601986" cy="464772"/>
              </a:xfrm>
              <a:custGeom>
                <a:avLst/>
                <a:gdLst/>
                <a:ahLst/>
                <a:cxnLst/>
                <a:rect l="l" t="t" r="r" b="b"/>
                <a:pathLst>
                  <a:path w="600" h="465" extrusionOk="0">
                    <a:moveTo>
                      <a:pt x="27" y="452"/>
                    </a:moveTo>
                    <a:lnTo>
                      <a:pt x="27" y="452"/>
                    </a:lnTo>
                    <a:cubicBezTo>
                      <a:pt x="76" y="371"/>
                      <a:pt x="132" y="294"/>
                      <a:pt x="198" y="226"/>
                    </a:cubicBezTo>
                    <a:lnTo>
                      <a:pt x="198" y="226"/>
                    </a:lnTo>
                    <a:cubicBezTo>
                      <a:pt x="265" y="160"/>
                      <a:pt x="342" y="104"/>
                      <a:pt x="428" y="66"/>
                    </a:cubicBezTo>
                    <a:lnTo>
                      <a:pt x="428" y="66"/>
                    </a:lnTo>
                    <a:cubicBezTo>
                      <a:pt x="478" y="45"/>
                      <a:pt x="531" y="30"/>
                      <a:pt x="585" y="24"/>
                    </a:cubicBezTo>
                    <a:lnTo>
                      <a:pt x="585" y="24"/>
                    </a:lnTo>
                    <a:cubicBezTo>
                      <a:pt x="599" y="22"/>
                      <a:pt x="599" y="0"/>
                      <a:pt x="585" y="1"/>
                    </a:cubicBezTo>
                    <a:lnTo>
                      <a:pt x="585" y="1"/>
                    </a:lnTo>
                    <a:cubicBezTo>
                      <a:pt x="487" y="13"/>
                      <a:pt x="395" y="49"/>
                      <a:pt x="313" y="102"/>
                    </a:cubicBezTo>
                    <a:lnTo>
                      <a:pt x="313" y="102"/>
                    </a:lnTo>
                    <a:cubicBezTo>
                      <a:pt x="231" y="158"/>
                      <a:pt x="161" y="228"/>
                      <a:pt x="100" y="304"/>
                    </a:cubicBezTo>
                    <a:lnTo>
                      <a:pt x="100" y="304"/>
                    </a:lnTo>
                    <a:cubicBezTo>
                      <a:pt x="67" y="348"/>
                      <a:pt x="36" y="393"/>
                      <a:pt x="8" y="441"/>
                    </a:cubicBezTo>
                    <a:lnTo>
                      <a:pt x="8" y="441"/>
                    </a:lnTo>
                    <a:cubicBezTo>
                      <a:pt x="0" y="454"/>
                      <a:pt x="20" y="464"/>
                      <a:pt x="27" y="4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13" name="Google Shape;1613;p39"/>
              <p:cNvSpPr/>
              <p:nvPr/>
            </p:nvSpPr>
            <p:spPr>
              <a:xfrm>
                <a:off x="1805951" y="48697"/>
                <a:ext cx="637398" cy="571005"/>
              </a:xfrm>
              <a:custGeom>
                <a:avLst/>
                <a:gdLst/>
                <a:ahLst/>
                <a:cxnLst/>
                <a:rect l="l" t="t" r="r" b="b"/>
                <a:pathLst>
                  <a:path w="634" h="568" extrusionOk="0">
                    <a:moveTo>
                      <a:pt x="24" y="561"/>
                    </a:moveTo>
                    <a:lnTo>
                      <a:pt x="24" y="561"/>
                    </a:lnTo>
                    <a:cubicBezTo>
                      <a:pt x="122" y="515"/>
                      <a:pt x="212" y="457"/>
                      <a:pt x="295" y="387"/>
                    </a:cubicBezTo>
                    <a:lnTo>
                      <a:pt x="295" y="387"/>
                    </a:lnTo>
                    <a:cubicBezTo>
                      <a:pt x="375" y="319"/>
                      <a:pt x="448" y="243"/>
                      <a:pt x="515" y="163"/>
                    </a:cubicBezTo>
                    <a:lnTo>
                      <a:pt x="515" y="163"/>
                    </a:lnTo>
                    <a:cubicBezTo>
                      <a:pt x="555" y="115"/>
                      <a:pt x="592" y="67"/>
                      <a:pt x="630" y="18"/>
                    </a:cubicBezTo>
                    <a:lnTo>
                      <a:pt x="630" y="18"/>
                    </a:lnTo>
                    <a:cubicBezTo>
                      <a:pt x="633" y="13"/>
                      <a:pt x="630" y="6"/>
                      <a:pt x="625" y="3"/>
                    </a:cubicBezTo>
                    <a:lnTo>
                      <a:pt x="625" y="3"/>
                    </a:lnTo>
                    <a:cubicBezTo>
                      <a:pt x="619" y="0"/>
                      <a:pt x="613" y="2"/>
                      <a:pt x="610" y="7"/>
                    </a:cubicBezTo>
                    <a:lnTo>
                      <a:pt x="610" y="7"/>
                    </a:lnTo>
                    <a:cubicBezTo>
                      <a:pt x="545" y="90"/>
                      <a:pt x="479" y="173"/>
                      <a:pt x="405" y="250"/>
                    </a:cubicBezTo>
                    <a:lnTo>
                      <a:pt x="405" y="250"/>
                    </a:lnTo>
                    <a:cubicBezTo>
                      <a:pt x="334" y="326"/>
                      <a:pt x="257" y="395"/>
                      <a:pt x="171" y="452"/>
                    </a:cubicBezTo>
                    <a:lnTo>
                      <a:pt x="171" y="452"/>
                    </a:lnTo>
                    <a:cubicBezTo>
                      <a:pt x="121" y="486"/>
                      <a:pt x="67" y="515"/>
                      <a:pt x="13" y="541"/>
                    </a:cubicBezTo>
                    <a:lnTo>
                      <a:pt x="13" y="541"/>
                    </a:lnTo>
                    <a:cubicBezTo>
                      <a:pt x="0" y="547"/>
                      <a:pt x="10" y="567"/>
                      <a:pt x="24" y="56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14" name="Google Shape;1614;p39"/>
              <p:cNvSpPr/>
              <p:nvPr/>
            </p:nvSpPr>
            <p:spPr>
              <a:xfrm>
                <a:off x="2288428" y="287724"/>
                <a:ext cx="690516" cy="402802"/>
              </a:xfrm>
              <a:custGeom>
                <a:avLst/>
                <a:gdLst/>
                <a:ahLst/>
                <a:cxnLst/>
                <a:rect l="l" t="t" r="r" b="b"/>
                <a:pathLst>
                  <a:path w="688" h="400" extrusionOk="0">
                    <a:moveTo>
                      <a:pt x="24" y="387"/>
                    </a:moveTo>
                    <a:lnTo>
                      <a:pt x="24" y="387"/>
                    </a:lnTo>
                    <a:cubicBezTo>
                      <a:pt x="153" y="238"/>
                      <a:pt x="330" y="141"/>
                      <a:pt x="514" y="74"/>
                    </a:cubicBezTo>
                    <a:lnTo>
                      <a:pt x="514" y="74"/>
                    </a:lnTo>
                    <a:cubicBezTo>
                      <a:pt x="567" y="56"/>
                      <a:pt x="619" y="40"/>
                      <a:pt x="673" y="25"/>
                    </a:cubicBezTo>
                    <a:lnTo>
                      <a:pt x="673" y="25"/>
                    </a:lnTo>
                    <a:cubicBezTo>
                      <a:pt x="687" y="22"/>
                      <a:pt x="681" y="0"/>
                      <a:pt x="667" y="3"/>
                    </a:cubicBezTo>
                    <a:lnTo>
                      <a:pt x="667" y="3"/>
                    </a:lnTo>
                    <a:cubicBezTo>
                      <a:pt x="570" y="30"/>
                      <a:pt x="476" y="61"/>
                      <a:pt x="384" y="102"/>
                    </a:cubicBezTo>
                    <a:lnTo>
                      <a:pt x="384" y="102"/>
                    </a:lnTo>
                    <a:cubicBezTo>
                      <a:pt x="295" y="143"/>
                      <a:pt x="209" y="192"/>
                      <a:pt x="130" y="254"/>
                    </a:cubicBezTo>
                    <a:lnTo>
                      <a:pt x="130" y="254"/>
                    </a:lnTo>
                    <a:cubicBezTo>
                      <a:pt x="86" y="289"/>
                      <a:pt x="45" y="329"/>
                      <a:pt x="9" y="371"/>
                    </a:cubicBezTo>
                    <a:lnTo>
                      <a:pt x="9" y="371"/>
                    </a:lnTo>
                    <a:cubicBezTo>
                      <a:pt x="0" y="382"/>
                      <a:pt x="15" y="399"/>
                      <a:pt x="24" y="38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grpSp>
        <p:nvGrpSpPr>
          <p:cNvPr id="1615" name="Google Shape;1615;p39"/>
          <p:cNvGrpSpPr/>
          <p:nvPr/>
        </p:nvGrpSpPr>
        <p:grpSpPr>
          <a:xfrm>
            <a:off x="6764025" y="1834126"/>
            <a:ext cx="4978700" cy="3309377"/>
            <a:chOff x="6764025" y="1834126"/>
            <a:chExt cx="4978700" cy="3309377"/>
          </a:xfrm>
        </p:grpSpPr>
        <p:grpSp>
          <p:nvGrpSpPr>
            <p:cNvPr id="1616" name="Google Shape;1616;p39"/>
            <p:cNvGrpSpPr/>
            <p:nvPr/>
          </p:nvGrpSpPr>
          <p:grpSpPr>
            <a:xfrm>
              <a:off x="6764025" y="1834126"/>
              <a:ext cx="4978700" cy="3008574"/>
              <a:chOff x="6764025" y="1757926"/>
              <a:chExt cx="4978700" cy="3008574"/>
            </a:xfrm>
          </p:grpSpPr>
          <p:sp>
            <p:nvSpPr>
              <p:cNvPr id="1617" name="Google Shape;1617;p39"/>
              <p:cNvSpPr/>
              <p:nvPr/>
            </p:nvSpPr>
            <p:spPr>
              <a:xfrm>
                <a:off x="6764025" y="1922913"/>
                <a:ext cx="2258048" cy="2258044"/>
              </a:xfrm>
              <a:custGeom>
                <a:avLst/>
                <a:gdLst/>
                <a:ahLst/>
                <a:cxnLst/>
                <a:rect l="l" t="t" r="r" b="b"/>
                <a:pathLst>
                  <a:path w="3080" h="3078" extrusionOk="0">
                    <a:moveTo>
                      <a:pt x="1165" y="0"/>
                    </a:moveTo>
                    <a:lnTo>
                      <a:pt x="1165" y="0"/>
                    </a:lnTo>
                    <a:cubicBezTo>
                      <a:pt x="1199" y="198"/>
                      <a:pt x="1180" y="404"/>
                      <a:pt x="1110" y="787"/>
                    </a:cubicBezTo>
                    <a:lnTo>
                      <a:pt x="1110" y="787"/>
                    </a:lnTo>
                    <a:cubicBezTo>
                      <a:pt x="1041" y="1169"/>
                      <a:pt x="414" y="2484"/>
                      <a:pt x="0" y="2777"/>
                    </a:cubicBezTo>
                    <a:lnTo>
                      <a:pt x="0" y="2777"/>
                    </a:lnTo>
                    <a:cubicBezTo>
                      <a:pt x="0" y="2777"/>
                      <a:pt x="531" y="2995"/>
                      <a:pt x="1186" y="3036"/>
                    </a:cubicBezTo>
                    <a:lnTo>
                      <a:pt x="1186" y="3036"/>
                    </a:lnTo>
                    <a:cubicBezTo>
                      <a:pt x="1841" y="3077"/>
                      <a:pt x="3079" y="3064"/>
                      <a:pt x="3079" y="3064"/>
                    </a:cubicBezTo>
                    <a:lnTo>
                      <a:pt x="1165" y="0"/>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18" name="Google Shape;1618;p39"/>
              <p:cNvSpPr/>
              <p:nvPr/>
            </p:nvSpPr>
            <p:spPr>
              <a:xfrm>
                <a:off x="6857840" y="2026434"/>
                <a:ext cx="4881657" cy="2678599"/>
              </a:xfrm>
              <a:custGeom>
                <a:avLst/>
                <a:gdLst/>
                <a:ahLst/>
                <a:cxnLst/>
                <a:rect l="l" t="t" r="r" b="b"/>
                <a:pathLst>
                  <a:path w="6654" h="3653" extrusionOk="0">
                    <a:moveTo>
                      <a:pt x="0" y="3489"/>
                    </a:moveTo>
                    <a:lnTo>
                      <a:pt x="0" y="3489"/>
                    </a:lnTo>
                    <a:cubicBezTo>
                      <a:pt x="0" y="3489"/>
                      <a:pt x="765" y="3564"/>
                      <a:pt x="2252" y="3652"/>
                    </a:cubicBezTo>
                    <a:lnTo>
                      <a:pt x="2252" y="3652"/>
                    </a:lnTo>
                    <a:cubicBezTo>
                      <a:pt x="2252" y="3652"/>
                      <a:pt x="5363" y="3598"/>
                      <a:pt x="6653" y="3509"/>
                    </a:cubicBezTo>
                    <a:lnTo>
                      <a:pt x="6380" y="2651"/>
                    </a:lnTo>
                    <a:lnTo>
                      <a:pt x="1113" y="0"/>
                    </a:lnTo>
                    <a:lnTo>
                      <a:pt x="1113" y="0"/>
                    </a:lnTo>
                    <a:cubicBezTo>
                      <a:pt x="1141" y="215"/>
                      <a:pt x="910" y="1940"/>
                      <a:pt x="88" y="2617"/>
                    </a:cubicBezTo>
                    <a:lnTo>
                      <a:pt x="0" y="3489"/>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19" name="Google Shape;1619;p39"/>
              <p:cNvSpPr/>
              <p:nvPr/>
            </p:nvSpPr>
            <p:spPr>
              <a:xfrm>
                <a:off x="7436910" y="2026434"/>
                <a:ext cx="472314" cy="2626852"/>
              </a:xfrm>
              <a:custGeom>
                <a:avLst/>
                <a:gdLst/>
                <a:ahLst/>
                <a:cxnLst/>
                <a:rect l="l" t="t" r="r" b="b"/>
                <a:pathLst>
                  <a:path w="644" h="3581" extrusionOk="0">
                    <a:moveTo>
                      <a:pt x="322" y="0"/>
                    </a:moveTo>
                    <a:lnTo>
                      <a:pt x="322" y="0"/>
                    </a:lnTo>
                    <a:cubicBezTo>
                      <a:pt x="449" y="528"/>
                      <a:pt x="643" y="3168"/>
                      <a:pt x="337" y="3580"/>
                    </a:cubicBezTo>
                    <a:lnTo>
                      <a:pt x="0" y="3554"/>
                    </a:lnTo>
                    <a:lnTo>
                      <a:pt x="0" y="3554"/>
                    </a:lnTo>
                    <a:cubicBezTo>
                      <a:pt x="0" y="3554"/>
                      <a:pt x="260" y="3057"/>
                      <a:pt x="324" y="2201"/>
                    </a:cubicBezTo>
                    <a:lnTo>
                      <a:pt x="324" y="2201"/>
                    </a:lnTo>
                    <a:cubicBezTo>
                      <a:pt x="367" y="1656"/>
                      <a:pt x="322" y="0"/>
                      <a:pt x="322" y="0"/>
                    </a:cubicBezTo>
                  </a:path>
                </a:pathLst>
              </a:custGeom>
              <a:solidFill>
                <a:srgbClr val="9B484A">
                  <a:alpha val="5000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0" name="Google Shape;1620;p39"/>
              <p:cNvSpPr/>
              <p:nvPr/>
            </p:nvSpPr>
            <p:spPr>
              <a:xfrm>
                <a:off x="8488291" y="4019211"/>
                <a:ext cx="3254434" cy="747288"/>
              </a:xfrm>
              <a:custGeom>
                <a:avLst/>
                <a:gdLst/>
                <a:ahLst/>
                <a:cxnLst/>
                <a:rect l="l" t="t" r="r" b="b"/>
                <a:pathLst>
                  <a:path w="4434" h="1018" extrusionOk="0">
                    <a:moveTo>
                      <a:pt x="0" y="192"/>
                    </a:moveTo>
                    <a:lnTo>
                      <a:pt x="32" y="933"/>
                    </a:lnTo>
                    <a:lnTo>
                      <a:pt x="32" y="933"/>
                    </a:lnTo>
                    <a:cubicBezTo>
                      <a:pt x="32" y="933"/>
                      <a:pt x="1094" y="1017"/>
                      <a:pt x="2233" y="984"/>
                    </a:cubicBezTo>
                    <a:lnTo>
                      <a:pt x="2233" y="984"/>
                    </a:lnTo>
                    <a:cubicBezTo>
                      <a:pt x="3046" y="960"/>
                      <a:pt x="3896" y="827"/>
                      <a:pt x="4433" y="790"/>
                    </a:cubicBezTo>
                    <a:lnTo>
                      <a:pt x="4162" y="0"/>
                    </a:lnTo>
                    <a:lnTo>
                      <a:pt x="0" y="192"/>
                    </a:lnTo>
                  </a:path>
                </a:pathLst>
              </a:custGeom>
              <a:solidFill>
                <a:srgbClr val="9B484A">
                  <a:alpha val="5000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1" name="Google Shape;1621;p39"/>
              <p:cNvSpPr/>
              <p:nvPr/>
            </p:nvSpPr>
            <p:spPr>
              <a:xfrm>
                <a:off x="7595425" y="1757926"/>
                <a:ext cx="4066415" cy="2458624"/>
              </a:xfrm>
              <a:custGeom>
                <a:avLst/>
                <a:gdLst/>
                <a:ahLst/>
                <a:cxnLst/>
                <a:rect l="l" t="t" r="r" b="b"/>
                <a:pathLst>
                  <a:path w="5542" h="3350" extrusionOk="0">
                    <a:moveTo>
                      <a:pt x="0" y="229"/>
                    </a:moveTo>
                    <a:lnTo>
                      <a:pt x="0" y="229"/>
                    </a:lnTo>
                    <a:cubicBezTo>
                      <a:pt x="306" y="416"/>
                      <a:pt x="818" y="2746"/>
                      <a:pt x="1217" y="3278"/>
                    </a:cubicBezTo>
                    <a:lnTo>
                      <a:pt x="1217" y="3278"/>
                    </a:lnTo>
                    <a:cubicBezTo>
                      <a:pt x="1217" y="3278"/>
                      <a:pt x="3219" y="3349"/>
                      <a:pt x="5541" y="3163"/>
                    </a:cubicBezTo>
                    <a:lnTo>
                      <a:pt x="5541" y="3163"/>
                    </a:lnTo>
                    <a:cubicBezTo>
                      <a:pt x="5541" y="3163"/>
                      <a:pt x="4876" y="2077"/>
                      <a:pt x="4697" y="1449"/>
                    </a:cubicBezTo>
                    <a:lnTo>
                      <a:pt x="4697" y="1449"/>
                    </a:lnTo>
                    <a:cubicBezTo>
                      <a:pt x="4518" y="821"/>
                      <a:pt x="4379" y="0"/>
                      <a:pt x="4379" y="0"/>
                    </a:cubicBezTo>
                    <a:lnTo>
                      <a:pt x="4379" y="0"/>
                    </a:lnTo>
                    <a:cubicBezTo>
                      <a:pt x="4379" y="0"/>
                      <a:pt x="3583" y="266"/>
                      <a:pt x="2550" y="286"/>
                    </a:cubicBezTo>
                    <a:lnTo>
                      <a:pt x="2550" y="286"/>
                    </a:lnTo>
                    <a:cubicBezTo>
                      <a:pt x="1516" y="306"/>
                      <a:pt x="0" y="229"/>
                      <a:pt x="0" y="22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1622" name="Google Shape;1622;p39"/>
            <p:cNvSpPr/>
            <p:nvPr/>
          </p:nvSpPr>
          <p:spPr>
            <a:xfrm>
              <a:off x="7048801" y="3738126"/>
              <a:ext cx="2094849" cy="1405377"/>
            </a:xfrm>
            <a:custGeom>
              <a:avLst/>
              <a:gdLst/>
              <a:ahLst/>
              <a:cxnLst/>
              <a:rect l="l" t="t" r="r" b="b"/>
              <a:pathLst>
                <a:path w="3137" h="2105" extrusionOk="0">
                  <a:moveTo>
                    <a:pt x="0" y="2104"/>
                  </a:moveTo>
                  <a:lnTo>
                    <a:pt x="0" y="2104"/>
                  </a:lnTo>
                  <a:cubicBezTo>
                    <a:pt x="0" y="2104"/>
                    <a:pt x="143" y="1847"/>
                    <a:pt x="375" y="1866"/>
                  </a:cubicBezTo>
                  <a:lnTo>
                    <a:pt x="375" y="1866"/>
                  </a:lnTo>
                  <a:cubicBezTo>
                    <a:pt x="375" y="1866"/>
                    <a:pt x="314" y="1716"/>
                    <a:pt x="475" y="1620"/>
                  </a:cubicBezTo>
                  <a:lnTo>
                    <a:pt x="475" y="1620"/>
                  </a:lnTo>
                  <a:cubicBezTo>
                    <a:pt x="636" y="1524"/>
                    <a:pt x="873" y="1574"/>
                    <a:pt x="873" y="1574"/>
                  </a:cubicBezTo>
                  <a:lnTo>
                    <a:pt x="873" y="1574"/>
                  </a:lnTo>
                  <a:cubicBezTo>
                    <a:pt x="873" y="1574"/>
                    <a:pt x="1041" y="1248"/>
                    <a:pt x="1314" y="1113"/>
                  </a:cubicBezTo>
                  <a:lnTo>
                    <a:pt x="1314" y="1113"/>
                  </a:lnTo>
                  <a:cubicBezTo>
                    <a:pt x="1579" y="984"/>
                    <a:pt x="1763" y="971"/>
                    <a:pt x="1763" y="971"/>
                  </a:cubicBezTo>
                  <a:lnTo>
                    <a:pt x="1763" y="971"/>
                  </a:lnTo>
                  <a:cubicBezTo>
                    <a:pt x="1763" y="971"/>
                    <a:pt x="1896" y="691"/>
                    <a:pt x="2098" y="589"/>
                  </a:cubicBezTo>
                  <a:lnTo>
                    <a:pt x="2098" y="589"/>
                  </a:lnTo>
                  <a:cubicBezTo>
                    <a:pt x="2412" y="430"/>
                    <a:pt x="2533" y="420"/>
                    <a:pt x="2533" y="420"/>
                  </a:cubicBezTo>
                  <a:lnTo>
                    <a:pt x="2533" y="420"/>
                  </a:lnTo>
                  <a:cubicBezTo>
                    <a:pt x="2533" y="420"/>
                    <a:pt x="2853" y="20"/>
                    <a:pt x="3136" y="0"/>
                  </a:cubicBezTo>
                  <a:lnTo>
                    <a:pt x="3136" y="2101"/>
                  </a:lnTo>
                  <a:lnTo>
                    <a:pt x="0" y="2104"/>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623" name="Google Shape;1623;p39"/>
          <p:cNvGrpSpPr/>
          <p:nvPr/>
        </p:nvGrpSpPr>
        <p:grpSpPr>
          <a:xfrm>
            <a:off x="742613" y="3160696"/>
            <a:ext cx="1670051" cy="1739103"/>
            <a:chOff x="742613" y="3160696"/>
            <a:chExt cx="1670051" cy="1739103"/>
          </a:xfrm>
        </p:grpSpPr>
        <p:sp>
          <p:nvSpPr>
            <p:cNvPr id="1624" name="Google Shape;1624;p39"/>
            <p:cNvSpPr/>
            <p:nvPr/>
          </p:nvSpPr>
          <p:spPr>
            <a:xfrm>
              <a:off x="742613" y="4653737"/>
              <a:ext cx="466725" cy="163511"/>
            </a:xfrm>
            <a:custGeom>
              <a:avLst/>
              <a:gdLst/>
              <a:ahLst/>
              <a:cxnLst/>
              <a:rect l="l" t="t" r="r" b="b"/>
              <a:pathLst>
                <a:path w="1297" h="453" extrusionOk="0">
                  <a:moveTo>
                    <a:pt x="213" y="425"/>
                  </a:moveTo>
                  <a:lnTo>
                    <a:pt x="213" y="425"/>
                  </a:lnTo>
                  <a:cubicBezTo>
                    <a:pt x="205" y="360"/>
                    <a:pt x="256" y="309"/>
                    <a:pt x="305" y="274"/>
                  </a:cubicBezTo>
                  <a:lnTo>
                    <a:pt x="305" y="274"/>
                  </a:lnTo>
                  <a:cubicBezTo>
                    <a:pt x="370" y="229"/>
                    <a:pt x="447" y="198"/>
                    <a:pt x="522" y="172"/>
                  </a:cubicBezTo>
                  <a:lnTo>
                    <a:pt x="522" y="172"/>
                  </a:lnTo>
                  <a:cubicBezTo>
                    <a:pt x="587" y="149"/>
                    <a:pt x="655" y="131"/>
                    <a:pt x="723" y="112"/>
                  </a:cubicBezTo>
                  <a:lnTo>
                    <a:pt x="723" y="112"/>
                  </a:lnTo>
                  <a:cubicBezTo>
                    <a:pt x="769" y="99"/>
                    <a:pt x="816" y="85"/>
                    <a:pt x="863" y="73"/>
                  </a:cubicBezTo>
                  <a:lnTo>
                    <a:pt x="863" y="73"/>
                  </a:lnTo>
                  <a:cubicBezTo>
                    <a:pt x="931" y="57"/>
                    <a:pt x="1001" y="44"/>
                    <a:pt x="1070" y="34"/>
                  </a:cubicBezTo>
                  <a:lnTo>
                    <a:pt x="1070" y="34"/>
                  </a:lnTo>
                  <a:cubicBezTo>
                    <a:pt x="1145" y="21"/>
                    <a:pt x="1221" y="10"/>
                    <a:pt x="1296" y="0"/>
                  </a:cubicBezTo>
                  <a:lnTo>
                    <a:pt x="1296" y="0"/>
                  </a:lnTo>
                  <a:cubicBezTo>
                    <a:pt x="696" y="41"/>
                    <a:pt x="230" y="120"/>
                    <a:pt x="29" y="217"/>
                  </a:cubicBezTo>
                  <a:lnTo>
                    <a:pt x="29" y="217"/>
                  </a:lnTo>
                  <a:cubicBezTo>
                    <a:pt x="18" y="231"/>
                    <a:pt x="10" y="247"/>
                    <a:pt x="8" y="264"/>
                  </a:cubicBezTo>
                  <a:lnTo>
                    <a:pt x="8" y="264"/>
                  </a:lnTo>
                  <a:cubicBezTo>
                    <a:pt x="0" y="308"/>
                    <a:pt x="37" y="349"/>
                    <a:pt x="69" y="375"/>
                  </a:cubicBezTo>
                  <a:lnTo>
                    <a:pt x="69" y="375"/>
                  </a:lnTo>
                  <a:cubicBezTo>
                    <a:pt x="113" y="412"/>
                    <a:pt x="165" y="435"/>
                    <a:pt x="219" y="452"/>
                  </a:cubicBezTo>
                  <a:lnTo>
                    <a:pt x="219" y="452"/>
                  </a:lnTo>
                  <a:cubicBezTo>
                    <a:pt x="217" y="444"/>
                    <a:pt x="214" y="435"/>
                    <a:pt x="213" y="42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5" name="Google Shape;1625;p39"/>
            <p:cNvSpPr/>
            <p:nvPr/>
          </p:nvSpPr>
          <p:spPr>
            <a:xfrm>
              <a:off x="2171363" y="4710887"/>
              <a:ext cx="238125" cy="92075"/>
            </a:xfrm>
            <a:custGeom>
              <a:avLst/>
              <a:gdLst/>
              <a:ahLst/>
              <a:cxnLst/>
              <a:rect l="l" t="t" r="r" b="b"/>
              <a:pathLst>
                <a:path w="661" h="256" extrusionOk="0">
                  <a:moveTo>
                    <a:pt x="22" y="243"/>
                  </a:moveTo>
                  <a:lnTo>
                    <a:pt x="22" y="243"/>
                  </a:lnTo>
                  <a:cubicBezTo>
                    <a:pt x="14" y="247"/>
                    <a:pt x="8" y="252"/>
                    <a:pt x="0" y="255"/>
                  </a:cubicBezTo>
                  <a:lnTo>
                    <a:pt x="0" y="255"/>
                  </a:lnTo>
                  <a:cubicBezTo>
                    <a:pt x="221" y="220"/>
                    <a:pt x="441" y="179"/>
                    <a:pt x="660" y="129"/>
                  </a:cubicBezTo>
                  <a:lnTo>
                    <a:pt x="660" y="129"/>
                  </a:lnTo>
                  <a:cubicBezTo>
                    <a:pt x="629" y="82"/>
                    <a:pt x="541" y="39"/>
                    <a:pt x="405" y="0"/>
                  </a:cubicBezTo>
                  <a:lnTo>
                    <a:pt x="405" y="0"/>
                  </a:lnTo>
                  <a:cubicBezTo>
                    <a:pt x="405" y="2"/>
                    <a:pt x="404" y="5"/>
                    <a:pt x="404" y="8"/>
                  </a:cubicBezTo>
                  <a:lnTo>
                    <a:pt x="404" y="8"/>
                  </a:lnTo>
                  <a:cubicBezTo>
                    <a:pt x="391" y="64"/>
                    <a:pt x="329" y="99"/>
                    <a:pt x="284" y="123"/>
                  </a:cubicBezTo>
                  <a:lnTo>
                    <a:pt x="284" y="123"/>
                  </a:lnTo>
                  <a:cubicBezTo>
                    <a:pt x="220" y="158"/>
                    <a:pt x="152" y="189"/>
                    <a:pt x="85" y="218"/>
                  </a:cubicBezTo>
                  <a:lnTo>
                    <a:pt x="85" y="218"/>
                  </a:lnTo>
                  <a:cubicBezTo>
                    <a:pt x="64" y="226"/>
                    <a:pt x="43" y="234"/>
                    <a:pt x="22" y="24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6" name="Google Shape;1626;p39"/>
            <p:cNvSpPr/>
            <p:nvPr/>
          </p:nvSpPr>
          <p:spPr>
            <a:xfrm>
              <a:off x="961688" y="4771212"/>
              <a:ext cx="158750" cy="87312"/>
            </a:xfrm>
            <a:custGeom>
              <a:avLst/>
              <a:gdLst/>
              <a:ahLst/>
              <a:cxnLst/>
              <a:rect l="l" t="t" r="r" b="b"/>
              <a:pathLst>
                <a:path w="439" h="243" extrusionOk="0">
                  <a:moveTo>
                    <a:pt x="278" y="205"/>
                  </a:moveTo>
                  <a:lnTo>
                    <a:pt x="278" y="205"/>
                  </a:lnTo>
                  <a:cubicBezTo>
                    <a:pt x="214" y="183"/>
                    <a:pt x="123" y="143"/>
                    <a:pt x="130" y="61"/>
                  </a:cubicBezTo>
                  <a:lnTo>
                    <a:pt x="130" y="61"/>
                  </a:lnTo>
                  <a:cubicBezTo>
                    <a:pt x="132" y="38"/>
                    <a:pt x="142" y="17"/>
                    <a:pt x="158" y="0"/>
                  </a:cubicBezTo>
                  <a:lnTo>
                    <a:pt x="158" y="0"/>
                  </a:lnTo>
                  <a:cubicBezTo>
                    <a:pt x="146" y="5"/>
                    <a:pt x="134" y="11"/>
                    <a:pt x="123" y="17"/>
                  </a:cubicBezTo>
                  <a:lnTo>
                    <a:pt x="123" y="17"/>
                  </a:lnTo>
                  <a:cubicBezTo>
                    <a:pt x="78" y="40"/>
                    <a:pt x="26" y="70"/>
                    <a:pt x="6" y="116"/>
                  </a:cubicBezTo>
                  <a:lnTo>
                    <a:pt x="6" y="116"/>
                  </a:lnTo>
                  <a:cubicBezTo>
                    <a:pt x="6" y="116"/>
                    <a:pt x="4" y="122"/>
                    <a:pt x="2" y="126"/>
                  </a:cubicBezTo>
                  <a:lnTo>
                    <a:pt x="2" y="126"/>
                  </a:lnTo>
                  <a:cubicBezTo>
                    <a:pt x="0" y="134"/>
                    <a:pt x="1" y="130"/>
                    <a:pt x="1" y="136"/>
                  </a:cubicBezTo>
                  <a:lnTo>
                    <a:pt x="1" y="136"/>
                  </a:lnTo>
                  <a:cubicBezTo>
                    <a:pt x="0" y="148"/>
                    <a:pt x="0" y="152"/>
                    <a:pt x="7" y="163"/>
                  </a:cubicBezTo>
                  <a:lnTo>
                    <a:pt x="7" y="163"/>
                  </a:lnTo>
                  <a:cubicBezTo>
                    <a:pt x="23" y="186"/>
                    <a:pt x="56" y="197"/>
                    <a:pt x="83" y="206"/>
                  </a:cubicBezTo>
                  <a:lnTo>
                    <a:pt x="83" y="206"/>
                  </a:lnTo>
                  <a:cubicBezTo>
                    <a:pt x="153" y="228"/>
                    <a:pt x="229" y="232"/>
                    <a:pt x="302" y="242"/>
                  </a:cubicBezTo>
                  <a:lnTo>
                    <a:pt x="302" y="242"/>
                  </a:lnTo>
                  <a:cubicBezTo>
                    <a:pt x="304" y="242"/>
                    <a:pt x="307" y="242"/>
                    <a:pt x="309" y="242"/>
                  </a:cubicBezTo>
                  <a:lnTo>
                    <a:pt x="309" y="242"/>
                  </a:lnTo>
                  <a:cubicBezTo>
                    <a:pt x="313" y="236"/>
                    <a:pt x="319" y="233"/>
                    <a:pt x="329" y="233"/>
                  </a:cubicBezTo>
                  <a:lnTo>
                    <a:pt x="329" y="233"/>
                  </a:lnTo>
                  <a:cubicBezTo>
                    <a:pt x="365" y="236"/>
                    <a:pt x="401" y="239"/>
                    <a:pt x="438" y="242"/>
                  </a:cubicBezTo>
                  <a:lnTo>
                    <a:pt x="438" y="242"/>
                  </a:lnTo>
                  <a:cubicBezTo>
                    <a:pt x="384" y="233"/>
                    <a:pt x="330" y="222"/>
                    <a:pt x="278" y="20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7" name="Google Shape;1627;p39"/>
            <p:cNvSpPr/>
            <p:nvPr/>
          </p:nvSpPr>
          <p:spPr>
            <a:xfrm>
              <a:off x="1023600" y="4671200"/>
              <a:ext cx="1195386" cy="193675"/>
            </a:xfrm>
            <a:custGeom>
              <a:avLst/>
              <a:gdLst/>
              <a:ahLst/>
              <a:cxnLst/>
              <a:rect l="l" t="t" r="r" b="b"/>
              <a:pathLst>
                <a:path w="3321" h="539" extrusionOk="0">
                  <a:moveTo>
                    <a:pt x="3320" y="192"/>
                  </a:moveTo>
                  <a:lnTo>
                    <a:pt x="3320" y="192"/>
                  </a:lnTo>
                  <a:cubicBezTo>
                    <a:pt x="3317" y="175"/>
                    <a:pt x="3291" y="161"/>
                    <a:pt x="3272" y="153"/>
                  </a:cubicBezTo>
                  <a:lnTo>
                    <a:pt x="3272" y="153"/>
                  </a:lnTo>
                  <a:cubicBezTo>
                    <a:pt x="3236" y="136"/>
                    <a:pt x="3198" y="127"/>
                    <a:pt x="3160" y="116"/>
                  </a:cubicBezTo>
                  <a:lnTo>
                    <a:pt x="3160" y="116"/>
                  </a:lnTo>
                  <a:cubicBezTo>
                    <a:pt x="3122" y="106"/>
                    <a:pt x="3084" y="97"/>
                    <a:pt x="3044" y="89"/>
                  </a:cubicBezTo>
                  <a:lnTo>
                    <a:pt x="3044" y="89"/>
                  </a:lnTo>
                  <a:cubicBezTo>
                    <a:pt x="2966" y="72"/>
                    <a:pt x="2886" y="58"/>
                    <a:pt x="2806" y="49"/>
                  </a:cubicBezTo>
                  <a:lnTo>
                    <a:pt x="2806" y="49"/>
                  </a:lnTo>
                  <a:cubicBezTo>
                    <a:pt x="2646" y="28"/>
                    <a:pt x="2485" y="17"/>
                    <a:pt x="2324" y="9"/>
                  </a:cubicBezTo>
                  <a:lnTo>
                    <a:pt x="2324" y="9"/>
                  </a:lnTo>
                  <a:cubicBezTo>
                    <a:pt x="2151" y="0"/>
                    <a:pt x="1979" y="9"/>
                    <a:pt x="1806" y="23"/>
                  </a:cubicBezTo>
                  <a:lnTo>
                    <a:pt x="1806" y="23"/>
                  </a:lnTo>
                  <a:cubicBezTo>
                    <a:pt x="1640" y="37"/>
                    <a:pt x="1475" y="52"/>
                    <a:pt x="1309" y="55"/>
                  </a:cubicBezTo>
                  <a:lnTo>
                    <a:pt x="1302" y="55"/>
                  </a:lnTo>
                  <a:lnTo>
                    <a:pt x="1302" y="55"/>
                  </a:lnTo>
                  <a:cubicBezTo>
                    <a:pt x="1050" y="83"/>
                    <a:pt x="796" y="83"/>
                    <a:pt x="545" y="122"/>
                  </a:cubicBezTo>
                  <a:lnTo>
                    <a:pt x="545" y="122"/>
                  </a:lnTo>
                  <a:cubicBezTo>
                    <a:pt x="426" y="141"/>
                    <a:pt x="307" y="168"/>
                    <a:pt x="191" y="201"/>
                  </a:cubicBezTo>
                  <a:lnTo>
                    <a:pt x="191" y="201"/>
                  </a:lnTo>
                  <a:cubicBezTo>
                    <a:pt x="190" y="210"/>
                    <a:pt x="186" y="218"/>
                    <a:pt x="176" y="222"/>
                  </a:cubicBezTo>
                  <a:lnTo>
                    <a:pt x="176" y="222"/>
                  </a:lnTo>
                  <a:cubicBezTo>
                    <a:pt x="131" y="239"/>
                    <a:pt x="85" y="256"/>
                    <a:pt x="46" y="284"/>
                  </a:cubicBezTo>
                  <a:lnTo>
                    <a:pt x="46" y="284"/>
                  </a:lnTo>
                  <a:cubicBezTo>
                    <a:pt x="30" y="295"/>
                    <a:pt x="14" y="309"/>
                    <a:pt x="6" y="328"/>
                  </a:cubicBezTo>
                  <a:lnTo>
                    <a:pt x="6" y="328"/>
                  </a:lnTo>
                  <a:cubicBezTo>
                    <a:pt x="0" y="342"/>
                    <a:pt x="4" y="359"/>
                    <a:pt x="8" y="368"/>
                  </a:cubicBezTo>
                  <a:lnTo>
                    <a:pt x="8" y="368"/>
                  </a:lnTo>
                  <a:cubicBezTo>
                    <a:pt x="21" y="390"/>
                    <a:pt x="50" y="406"/>
                    <a:pt x="77" y="419"/>
                  </a:cubicBezTo>
                  <a:lnTo>
                    <a:pt x="77" y="419"/>
                  </a:lnTo>
                  <a:cubicBezTo>
                    <a:pt x="112" y="434"/>
                    <a:pt x="152" y="444"/>
                    <a:pt x="189" y="454"/>
                  </a:cubicBezTo>
                  <a:lnTo>
                    <a:pt x="189" y="454"/>
                  </a:lnTo>
                  <a:cubicBezTo>
                    <a:pt x="257" y="470"/>
                    <a:pt x="328" y="480"/>
                    <a:pt x="392" y="489"/>
                  </a:cubicBezTo>
                  <a:lnTo>
                    <a:pt x="392" y="489"/>
                  </a:lnTo>
                  <a:cubicBezTo>
                    <a:pt x="677" y="529"/>
                    <a:pt x="963" y="531"/>
                    <a:pt x="1249" y="535"/>
                  </a:cubicBezTo>
                  <a:lnTo>
                    <a:pt x="1249" y="535"/>
                  </a:lnTo>
                  <a:cubicBezTo>
                    <a:pt x="1253" y="535"/>
                    <a:pt x="1257" y="536"/>
                    <a:pt x="1259" y="538"/>
                  </a:cubicBezTo>
                  <a:lnTo>
                    <a:pt x="1259" y="538"/>
                  </a:lnTo>
                  <a:cubicBezTo>
                    <a:pt x="1561" y="530"/>
                    <a:pt x="1862" y="511"/>
                    <a:pt x="2163" y="485"/>
                  </a:cubicBezTo>
                  <a:lnTo>
                    <a:pt x="2163" y="485"/>
                  </a:lnTo>
                  <a:cubicBezTo>
                    <a:pt x="2380" y="468"/>
                    <a:pt x="2597" y="444"/>
                    <a:pt x="2812" y="418"/>
                  </a:cubicBezTo>
                  <a:lnTo>
                    <a:pt x="2812" y="418"/>
                  </a:lnTo>
                  <a:cubicBezTo>
                    <a:pt x="2897" y="401"/>
                    <a:pt x="2981" y="380"/>
                    <a:pt x="3062" y="353"/>
                  </a:cubicBezTo>
                  <a:lnTo>
                    <a:pt x="3062" y="353"/>
                  </a:lnTo>
                  <a:cubicBezTo>
                    <a:pt x="3105" y="341"/>
                    <a:pt x="3147" y="325"/>
                    <a:pt x="3187" y="309"/>
                  </a:cubicBezTo>
                  <a:lnTo>
                    <a:pt x="3187" y="309"/>
                  </a:lnTo>
                  <a:cubicBezTo>
                    <a:pt x="3227" y="288"/>
                    <a:pt x="3266" y="265"/>
                    <a:pt x="3297" y="233"/>
                  </a:cubicBezTo>
                  <a:lnTo>
                    <a:pt x="3297" y="233"/>
                  </a:lnTo>
                  <a:cubicBezTo>
                    <a:pt x="3304" y="226"/>
                    <a:pt x="3311" y="218"/>
                    <a:pt x="3316" y="210"/>
                  </a:cubicBezTo>
                  <a:lnTo>
                    <a:pt x="3316" y="210"/>
                  </a:lnTo>
                  <a:cubicBezTo>
                    <a:pt x="3318" y="205"/>
                    <a:pt x="3318" y="204"/>
                    <a:pt x="3319" y="198"/>
                  </a:cubicBezTo>
                  <a:lnTo>
                    <a:pt x="3319" y="198"/>
                  </a:lnTo>
                  <a:cubicBezTo>
                    <a:pt x="3319" y="202"/>
                    <a:pt x="3319" y="192"/>
                    <a:pt x="3320" y="19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8" name="Google Shape;1628;p39"/>
            <p:cNvSpPr/>
            <p:nvPr/>
          </p:nvSpPr>
          <p:spPr>
            <a:xfrm>
              <a:off x="836274" y="4652150"/>
              <a:ext cx="1465261" cy="195262"/>
            </a:xfrm>
            <a:custGeom>
              <a:avLst/>
              <a:gdLst/>
              <a:ahLst/>
              <a:cxnLst/>
              <a:rect l="l" t="t" r="r" b="b"/>
              <a:pathLst>
                <a:path w="4070" h="542" extrusionOk="0">
                  <a:moveTo>
                    <a:pt x="3260" y="28"/>
                  </a:moveTo>
                  <a:lnTo>
                    <a:pt x="3260" y="28"/>
                  </a:lnTo>
                  <a:lnTo>
                    <a:pt x="3260" y="28"/>
                  </a:lnTo>
                  <a:cubicBezTo>
                    <a:pt x="3104" y="16"/>
                    <a:pt x="2947" y="9"/>
                    <a:pt x="2790" y="6"/>
                  </a:cubicBezTo>
                  <a:lnTo>
                    <a:pt x="2790" y="6"/>
                  </a:lnTo>
                  <a:cubicBezTo>
                    <a:pt x="2512" y="0"/>
                    <a:pt x="2234" y="4"/>
                    <a:pt x="1955" y="10"/>
                  </a:cubicBezTo>
                  <a:lnTo>
                    <a:pt x="1955" y="10"/>
                  </a:lnTo>
                  <a:cubicBezTo>
                    <a:pt x="1709" y="16"/>
                    <a:pt x="1461" y="23"/>
                    <a:pt x="1214" y="27"/>
                  </a:cubicBezTo>
                  <a:lnTo>
                    <a:pt x="1214" y="27"/>
                  </a:lnTo>
                  <a:cubicBezTo>
                    <a:pt x="1191" y="31"/>
                    <a:pt x="1167" y="35"/>
                    <a:pt x="1143" y="39"/>
                  </a:cubicBezTo>
                  <a:lnTo>
                    <a:pt x="1143" y="39"/>
                  </a:lnTo>
                  <a:cubicBezTo>
                    <a:pt x="1009" y="61"/>
                    <a:pt x="872" y="77"/>
                    <a:pt x="738" y="102"/>
                  </a:cubicBezTo>
                  <a:lnTo>
                    <a:pt x="738" y="102"/>
                  </a:lnTo>
                  <a:cubicBezTo>
                    <a:pt x="640" y="120"/>
                    <a:pt x="545" y="147"/>
                    <a:pt x="449" y="173"/>
                  </a:cubicBezTo>
                  <a:lnTo>
                    <a:pt x="449" y="173"/>
                  </a:lnTo>
                  <a:cubicBezTo>
                    <a:pt x="379" y="192"/>
                    <a:pt x="310" y="213"/>
                    <a:pt x="242" y="239"/>
                  </a:cubicBezTo>
                  <a:lnTo>
                    <a:pt x="242" y="239"/>
                  </a:lnTo>
                  <a:cubicBezTo>
                    <a:pt x="176" y="263"/>
                    <a:pt x="105" y="292"/>
                    <a:pt x="51" y="338"/>
                  </a:cubicBezTo>
                  <a:lnTo>
                    <a:pt x="51" y="338"/>
                  </a:lnTo>
                  <a:cubicBezTo>
                    <a:pt x="30" y="356"/>
                    <a:pt x="11" y="377"/>
                    <a:pt x="4" y="399"/>
                  </a:cubicBezTo>
                  <a:lnTo>
                    <a:pt x="4" y="399"/>
                  </a:lnTo>
                  <a:cubicBezTo>
                    <a:pt x="1" y="411"/>
                    <a:pt x="0" y="416"/>
                    <a:pt x="2" y="430"/>
                  </a:cubicBezTo>
                  <a:lnTo>
                    <a:pt x="2" y="430"/>
                  </a:lnTo>
                  <a:cubicBezTo>
                    <a:pt x="1" y="427"/>
                    <a:pt x="2" y="435"/>
                    <a:pt x="3" y="437"/>
                  </a:cubicBezTo>
                  <a:lnTo>
                    <a:pt x="3" y="437"/>
                  </a:lnTo>
                  <a:cubicBezTo>
                    <a:pt x="3" y="440"/>
                    <a:pt x="4" y="442"/>
                    <a:pt x="4" y="444"/>
                  </a:cubicBezTo>
                  <a:lnTo>
                    <a:pt x="4" y="444"/>
                  </a:lnTo>
                  <a:cubicBezTo>
                    <a:pt x="6" y="448"/>
                    <a:pt x="7" y="450"/>
                    <a:pt x="8" y="453"/>
                  </a:cubicBezTo>
                  <a:lnTo>
                    <a:pt x="8" y="453"/>
                  </a:lnTo>
                  <a:cubicBezTo>
                    <a:pt x="9" y="457"/>
                    <a:pt x="9" y="457"/>
                    <a:pt x="9" y="457"/>
                  </a:cubicBezTo>
                  <a:lnTo>
                    <a:pt x="9" y="457"/>
                  </a:lnTo>
                  <a:cubicBezTo>
                    <a:pt x="12" y="464"/>
                    <a:pt x="16" y="471"/>
                    <a:pt x="20" y="478"/>
                  </a:cubicBezTo>
                  <a:lnTo>
                    <a:pt x="20" y="478"/>
                  </a:lnTo>
                  <a:cubicBezTo>
                    <a:pt x="87" y="496"/>
                    <a:pt x="154" y="508"/>
                    <a:pt x="221" y="521"/>
                  </a:cubicBezTo>
                  <a:lnTo>
                    <a:pt x="221" y="521"/>
                  </a:lnTo>
                  <a:cubicBezTo>
                    <a:pt x="257" y="527"/>
                    <a:pt x="292" y="534"/>
                    <a:pt x="329" y="541"/>
                  </a:cubicBezTo>
                  <a:lnTo>
                    <a:pt x="329" y="541"/>
                  </a:lnTo>
                  <a:cubicBezTo>
                    <a:pt x="311" y="525"/>
                    <a:pt x="299" y="503"/>
                    <a:pt x="298" y="479"/>
                  </a:cubicBezTo>
                  <a:lnTo>
                    <a:pt x="298" y="479"/>
                  </a:lnTo>
                  <a:cubicBezTo>
                    <a:pt x="296" y="455"/>
                    <a:pt x="304" y="430"/>
                    <a:pt x="317" y="410"/>
                  </a:cubicBezTo>
                  <a:lnTo>
                    <a:pt x="317" y="410"/>
                  </a:lnTo>
                  <a:cubicBezTo>
                    <a:pt x="350" y="359"/>
                    <a:pt x="407" y="327"/>
                    <a:pt x="459" y="300"/>
                  </a:cubicBezTo>
                  <a:lnTo>
                    <a:pt x="459" y="300"/>
                  </a:lnTo>
                  <a:cubicBezTo>
                    <a:pt x="526" y="267"/>
                    <a:pt x="596" y="242"/>
                    <a:pt x="667" y="221"/>
                  </a:cubicBezTo>
                  <a:lnTo>
                    <a:pt x="667" y="221"/>
                  </a:lnTo>
                  <a:cubicBezTo>
                    <a:pt x="813" y="177"/>
                    <a:pt x="965" y="143"/>
                    <a:pt x="1116" y="123"/>
                  </a:cubicBezTo>
                  <a:lnTo>
                    <a:pt x="1116" y="123"/>
                  </a:lnTo>
                  <a:cubicBezTo>
                    <a:pt x="1341" y="93"/>
                    <a:pt x="1569" y="90"/>
                    <a:pt x="1795" y="66"/>
                  </a:cubicBezTo>
                  <a:lnTo>
                    <a:pt x="1795" y="66"/>
                  </a:lnTo>
                  <a:cubicBezTo>
                    <a:pt x="1799" y="64"/>
                    <a:pt x="1802" y="63"/>
                    <a:pt x="1808" y="63"/>
                  </a:cubicBezTo>
                  <a:lnTo>
                    <a:pt x="1808" y="63"/>
                  </a:lnTo>
                  <a:cubicBezTo>
                    <a:pt x="1815" y="63"/>
                    <a:pt x="1823" y="63"/>
                    <a:pt x="1830" y="63"/>
                  </a:cubicBezTo>
                  <a:lnTo>
                    <a:pt x="1830" y="63"/>
                  </a:lnTo>
                  <a:cubicBezTo>
                    <a:pt x="1856" y="60"/>
                    <a:pt x="1880" y="57"/>
                    <a:pt x="1906" y="53"/>
                  </a:cubicBezTo>
                  <a:lnTo>
                    <a:pt x="1906" y="53"/>
                  </a:lnTo>
                  <a:cubicBezTo>
                    <a:pt x="1915" y="52"/>
                    <a:pt x="1923" y="55"/>
                    <a:pt x="1930" y="60"/>
                  </a:cubicBezTo>
                  <a:lnTo>
                    <a:pt x="1930" y="60"/>
                  </a:lnTo>
                  <a:cubicBezTo>
                    <a:pt x="2094" y="53"/>
                    <a:pt x="2257" y="36"/>
                    <a:pt x="2420" y="24"/>
                  </a:cubicBezTo>
                  <a:lnTo>
                    <a:pt x="2420" y="24"/>
                  </a:lnTo>
                  <a:cubicBezTo>
                    <a:pt x="2511" y="18"/>
                    <a:pt x="2601" y="14"/>
                    <a:pt x="2692" y="14"/>
                  </a:cubicBezTo>
                  <a:lnTo>
                    <a:pt x="2692" y="14"/>
                  </a:lnTo>
                  <a:cubicBezTo>
                    <a:pt x="2779" y="12"/>
                    <a:pt x="2866" y="18"/>
                    <a:pt x="2952" y="23"/>
                  </a:cubicBezTo>
                  <a:lnTo>
                    <a:pt x="2952" y="23"/>
                  </a:lnTo>
                  <a:cubicBezTo>
                    <a:pt x="3121" y="33"/>
                    <a:pt x="3292" y="48"/>
                    <a:pt x="3460" y="77"/>
                  </a:cubicBezTo>
                  <a:lnTo>
                    <a:pt x="3460" y="77"/>
                  </a:lnTo>
                  <a:cubicBezTo>
                    <a:pt x="3545" y="91"/>
                    <a:pt x="3629" y="108"/>
                    <a:pt x="3712" y="131"/>
                  </a:cubicBezTo>
                  <a:lnTo>
                    <a:pt x="3712" y="131"/>
                  </a:lnTo>
                  <a:cubicBezTo>
                    <a:pt x="3750" y="142"/>
                    <a:pt x="3789" y="152"/>
                    <a:pt x="3824" y="171"/>
                  </a:cubicBezTo>
                  <a:lnTo>
                    <a:pt x="3824" y="171"/>
                  </a:lnTo>
                  <a:cubicBezTo>
                    <a:pt x="3847" y="182"/>
                    <a:pt x="3869" y="198"/>
                    <a:pt x="3881" y="220"/>
                  </a:cubicBezTo>
                  <a:lnTo>
                    <a:pt x="3881" y="220"/>
                  </a:lnTo>
                  <a:cubicBezTo>
                    <a:pt x="3894" y="245"/>
                    <a:pt x="3890" y="270"/>
                    <a:pt x="3878" y="291"/>
                  </a:cubicBezTo>
                  <a:lnTo>
                    <a:pt x="3878" y="291"/>
                  </a:lnTo>
                  <a:cubicBezTo>
                    <a:pt x="3886" y="288"/>
                    <a:pt x="3893" y="285"/>
                    <a:pt x="3901" y="281"/>
                  </a:cubicBezTo>
                  <a:lnTo>
                    <a:pt x="3901" y="281"/>
                  </a:lnTo>
                  <a:cubicBezTo>
                    <a:pt x="3929" y="268"/>
                    <a:pt x="3957" y="254"/>
                    <a:pt x="3983" y="239"/>
                  </a:cubicBezTo>
                  <a:lnTo>
                    <a:pt x="3983" y="239"/>
                  </a:lnTo>
                  <a:cubicBezTo>
                    <a:pt x="4010" y="224"/>
                    <a:pt x="4069" y="191"/>
                    <a:pt x="4066" y="154"/>
                  </a:cubicBezTo>
                  <a:lnTo>
                    <a:pt x="4066" y="154"/>
                  </a:lnTo>
                  <a:cubicBezTo>
                    <a:pt x="3869" y="102"/>
                    <a:pt x="3593" y="59"/>
                    <a:pt x="3260" y="2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9" name="Google Shape;1629;p39"/>
            <p:cNvSpPr/>
            <p:nvPr/>
          </p:nvSpPr>
          <p:spPr>
            <a:xfrm>
              <a:off x="1355388" y="4774387"/>
              <a:ext cx="1057276" cy="125412"/>
            </a:xfrm>
            <a:custGeom>
              <a:avLst/>
              <a:gdLst/>
              <a:ahLst/>
              <a:cxnLst/>
              <a:rect l="l" t="t" r="r" b="b"/>
              <a:pathLst>
                <a:path w="2937" h="347" extrusionOk="0">
                  <a:moveTo>
                    <a:pt x="2052" y="159"/>
                  </a:moveTo>
                  <a:lnTo>
                    <a:pt x="2052" y="159"/>
                  </a:lnTo>
                  <a:cubicBezTo>
                    <a:pt x="2004" y="167"/>
                    <a:pt x="1954" y="173"/>
                    <a:pt x="1904" y="179"/>
                  </a:cubicBezTo>
                  <a:lnTo>
                    <a:pt x="1904" y="179"/>
                  </a:lnTo>
                  <a:cubicBezTo>
                    <a:pt x="1811" y="197"/>
                    <a:pt x="1718" y="208"/>
                    <a:pt x="1626" y="215"/>
                  </a:cubicBezTo>
                  <a:lnTo>
                    <a:pt x="1626" y="215"/>
                  </a:lnTo>
                  <a:cubicBezTo>
                    <a:pt x="1621" y="215"/>
                    <a:pt x="1618" y="215"/>
                    <a:pt x="1614" y="212"/>
                  </a:cubicBezTo>
                  <a:lnTo>
                    <a:pt x="1614" y="212"/>
                  </a:lnTo>
                  <a:cubicBezTo>
                    <a:pt x="1456" y="229"/>
                    <a:pt x="1295" y="245"/>
                    <a:pt x="1135" y="256"/>
                  </a:cubicBezTo>
                  <a:lnTo>
                    <a:pt x="1135" y="256"/>
                  </a:lnTo>
                  <a:cubicBezTo>
                    <a:pt x="817" y="282"/>
                    <a:pt x="499" y="299"/>
                    <a:pt x="180" y="303"/>
                  </a:cubicBezTo>
                  <a:lnTo>
                    <a:pt x="180" y="303"/>
                  </a:lnTo>
                  <a:cubicBezTo>
                    <a:pt x="121" y="304"/>
                    <a:pt x="61" y="304"/>
                    <a:pt x="2" y="304"/>
                  </a:cubicBezTo>
                  <a:lnTo>
                    <a:pt x="2" y="304"/>
                  </a:lnTo>
                  <a:cubicBezTo>
                    <a:pt x="2" y="307"/>
                    <a:pt x="2" y="310"/>
                    <a:pt x="0" y="313"/>
                  </a:cubicBezTo>
                  <a:lnTo>
                    <a:pt x="0" y="313"/>
                  </a:lnTo>
                  <a:cubicBezTo>
                    <a:pt x="183" y="326"/>
                    <a:pt x="365" y="338"/>
                    <a:pt x="548" y="346"/>
                  </a:cubicBezTo>
                  <a:lnTo>
                    <a:pt x="548" y="346"/>
                  </a:lnTo>
                  <a:cubicBezTo>
                    <a:pt x="557" y="346"/>
                    <a:pt x="568" y="346"/>
                    <a:pt x="578" y="346"/>
                  </a:cubicBezTo>
                  <a:lnTo>
                    <a:pt x="578" y="346"/>
                  </a:lnTo>
                  <a:cubicBezTo>
                    <a:pt x="1855" y="346"/>
                    <a:pt x="2895" y="192"/>
                    <a:pt x="2936" y="0"/>
                  </a:cubicBezTo>
                  <a:lnTo>
                    <a:pt x="2936" y="0"/>
                  </a:lnTo>
                  <a:cubicBezTo>
                    <a:pt x="2644" y="67"/>
                    <a:pt x="2349" y="119"/>
                    <a:pt x="2052" y="15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0" name="Google Shape;1630;p39"/>
            <p:cNvSpPr/>
            <p:nvPr/>
          </p:nvSpPr>
          <p:spPr>
            <a:xfrm>
              <a:off x="1242411" y="3160696"/>
              <a:ext cx="77613" cy="102785"/>
            </a:xfrm>
            <a:custGeom>
              <a:avLst/>
              <a:gdLst/>
              <a:ahLst/>
              <a:cxnLst/>
              <a:rect l="l" t="t" r="r" b="b"/>
              <a:pathLst>
                <a:path w="161" h="217" extrusionOk="0">
                  <a:moveTo>
                    <a:pt x="0" y="216"/>
                  </a:moveTo>
                  <a:lnTo>
                    <a:pt x="0" y="216"/>
                  </a:lnTo>
                  <a:cubicBezTo>
                    <a:pt x="75" y="104"/>
                    <a:pt x="155" y="6"/>
                    <a:pt x="160" y="0"/>
                  </a:cubicBezTo>
                  <a:lnTo>
                    <a:pt x="160" y="0"/>
                  </a:lnTo>
                  <a:cubicBezTo>
                    <a:pt x="136" y="69"/>
                    <a:pt x="74" y="143"/>
                    <a:pt x="0" y="216"/>
                  </a:cubicBezTo>
                </a:path>
              </a:pathLst>
            </a:custGeom>
            <a:solidFill>
              <a:srgbClr val="F794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1" name="Google Shape;1631;p39"/>
            <p:cNvSpPr/>
            <p:nvPr/>
          </p:nvSpPr>
          <p:spPr>
            <a:xfrm>
              <a:off x="952931" y="3261384"/>
              <a:ext cx="952346" cy="1376075"/>
            </a:xfrm>
            <a:custGeom>
              <a:avLst/>
              <a:gdLst/>
              <a:ahLst/>
              <a:cxnLst/>
              <a:rect l="l" t="t" r="r" b="b"/>
              <a:pathLst>
                <a:path w="2004" h="2894" extrusionOk="0">
                  <a:moveTo>
                    <a:pt x="1989" y="1969"/>
                  </a:moveTo>
                  <a:lnTo>
                    <a:pt x="1989" y="1969"/>
                  </a:lnTo>
                  <a:cubicBezTo>
                    <a:pt x="1976" y="2136"/>
                    <a:pt x="1797" y="2626"/>
                    <a:pt x="1400" y="2816"/>
                  </a:cubicBezTo>
                  <a:lnTo>
                    <a:pt x="1400" y="2816"/>
                  </a:lnTo>
                  <a:cubicBezTo>
                    <a:pt x="1301" y="2864"/>
                    <a:pt x="1188" y="2893"/>
                    <a:pt x="1061" y="2893"/>
                  </a:cubicBezTo>
                  <a:lnTo>
                    <a:pt x="1061" y="2893"/>
                  </a:lnTo>
                  <a:cubicBezTo>
                    <a:pt x="949" y="2893"/>
                    <a:pt x="829" y="2859"/>
                    <a:pt x="713" y="2806"/>
                  </a:cubicBezTo>
                  <a:lnTo>
                    <a:pt x="712" y="2806"/>
                  </a:lnTo>
                  <a:lnTo>
                    <a:pt x="712" y="2806"/>
                  </a:lnTo>
                  <a:cubicBezTo>
                    <a:pt x="495" y="2706"/>
                    <a:pt x="289" y="2537"/>
                    <a:pt x="175" y="2387"/>
                  </a:cubicBezTo>
                  <a:lnTo>
                    <a:pt x="175" y="2387"/>
                  </a:lnTo>
                  <a:cubicBezTo>
                    <a:pt x="0" y="2154"/>
                    <a:pt x="43" y="1962"/>
                    <a:pt x="173" y="1785"/>
                  </a:cubicBezTo>
                  <a:lnTo>
                    <a:pt x="173" y="1785"/>
                  </a:lnTo>
                  <a:cubicBezTo>
                    <a:pt x="432" y="1431"/>
                    <a:pt x="651" y="1106"/>
                    <a:pt x="674" y="945"/>
                  </a:cubicBezTo>
                  <a:lnTo>
                    <a:pt x="674" y="945"/>
                  </a:lnTo>
                  <a:cubicBezTo>
                    <a:pt x="699" y="786"/>
                    <a:pt x="691" y="619"/>
                    <a:pt x="544" y="584"/>
                  </a:cubicBezTo>
                  <a:lnTo>
                    <a:pt x="544" y="584"/>
                  </a:lnTo>
                  <a:cubicBezTo>
                    <a:pt x="397" y="548"/>
                    <a:pt x="175" y="428"/>
                    <a:pt x="248" y="323"/>
                  </a:cubicBezTo>
                  <a:lnTo>
                    <a:pt x="248" y="323"/>
                  </a:lnTo>
                  <a:cubicBezTo>
                    <a:pt x="296" y="257"/>
                    <a:pt x="472" y="131"/>
                    <a:pt x="608" y="0"/>
                  </a:cubicBezTo>
                  <a:lnTo>
                    <a:pt x="608" y="0"/>
                  </a:lnTo>
                  <a:cubicBezTo>
                    <a:pt x="531" y="115"/>
                    <a:pt x="462" y="246"/>
                    <a:pt x="491" y="306"/>
                  </a:cubicBezTo>
                  <a:lnTo>
                    <a:pt x="491" y="306"/>
                  </a:lnTo>
                  <a:cubicBezTo>
                    <a:pt x="542" y="407"/>
                    <a:pt x="621" y="473"/>
                    <a:pt x="717" y="543"/>
                  </a:cubicBezTo>
                  <a:lnTo>
                    <a:pt x="717" y="543"/>
                  </a:lnTo>
                  <a:cubicBezTo>
                    <a:pt x="734" y="555"/>
                    <a:pt x="750" y="567"/>
                    <a:pt x="768" y="578"/>
                  </a:cubicBezTo>
                  <a:lnTo>
                    <a:pt x="768" y="578"/>
                  </a:lnTo>
                  <a:cubicBezTo>
                    <a:pt x="888" y="661"/>
                    <a:pt x="1153" y="1187"/>
                    <a:pt x="1118" y="1339"/>
                  </a:cubicBezTo>
                  <a:lnTo>
                    <a:pt x="1118" y="1339"/>
                  </a:lnTo>
                  <a:cubicBezTo>
                    <a:pt x="1084" y="1491"/>
                    <a:pt x="944" y="1791"/>
                    <a:pt x="1037" y="1822"/>
                  </a:cubicBezTo>
                  <a:lnTo>
                    <a:pt x="1037" y="1822"/>
                  </a:lnTo>
                  <a:cubicBezTo>
                    <a:pt x="1037" y="1822"/>
                    <a:pt x="1321" y="1575"/>
                    <a:pt x="1296" y="1406"/>
                  </a:cubicBezTo>
                  <a:lnTo>
                    <a:pt x="1296" y="1406"/>
                  </a:lnTo>
                  <a:cubicBezTo>
                    <a:pt x="1285" y="1318"/>
                    <a:pt x="1275" y="1170"/>
                    <a:pt x="1213" y="1031"/>
                  </a:cubicBezTo>
                  <a:lnTo>
                    <a:pt x="1213" y="1031"/>
                  </a:lnTo>
                  <a:cubicBezTo>
                    <a:pt x="1181" y="959"/>
                    <a:pt x="1132" y="889"/>
                    <a:pt x="1086" y="832"/>
                  </a:cubicBezTo>
                  <a:lnTo>
                    <a:pt x="1086" y="832"/>
                  </a:lnTo>
                  <a:cubicBezTo>
                    <a:pt x="1082" y="827"/>
                    <a:pt x="1077" y="821"/>
                    <a:pt x="1072" y="815"/>
                  </a:cubicBezTo>
                  <a:lnTo>
                    <a:pt x="1072" y="815"/>
                  </a:lnTo>
                  <a:cubicBezTo>
                    <a:pt x="1039" y="778"/>
                    <a:pt x="1011" y="746"/>
                    <a:pt x="988" y="727"/>
                  </a:cubicBezTo>
                  <a:lnTo>
                    <a:pt x="988" y="727"/>
                  </a:lnTo>
                  <a:cubicBezTo>
                    <a:pt x="708" y="465"/>
                    <a:pt x="995" y="322"/>
                    <a:pt x="1007" y="316"/>
                  </a:cubicBezTo>
                  <a:lnTo>
                    <a:pt x="1007" y="316"/>
                  </a:lnTo>
                  <a:cubicBezTo>
                    <a:pt x="998" y="322"/>
                    <a:pt x="825" y="443"/>
                    <a:pt x="932" y="588"/>
                  </a:cubicBezTo>
                  <a:lnTo>
                    <a:pt x="932" y="588"/>
                  </a:lnTo>
                  <a:lnTo>
                    <a:pt x="932" y="588"/>
                  </a:lnTo>
                  <a:cubicBezTo>
                    <a:pt x="946" y="606"/>
                    <a:pt x="965" y="625"/>
                    <a:pt x="989" y="645"/>
                  </a:cubicBezTo>
                  <a:lnTo>
                    <a:pt x="989" y="645"/>
                  </a:lnTo>
                  <a:cubicBezTo>
                    <a:pt x="1108" y="740"/>
                    <a:pt x="1404" y="1007"/>
                    <a:pt x="1457" y="1089"/>
                  </a:cubicBezTo>
                  <a:lnTo>
                    <a:pt x="1457" y="1089"/>
                  </a:lnTo>
                  <a:cubicBezTo>
                    <a:pt x="1476" y="1119"/>
                    <a:pt x="1497" y="1151"/>
                    <a:pt x="1520" y="1185"/>
                  </a:cubicBezTo>
                  <a:lnTo>
                    <a:pt x="1520" y="1185"/>
                  </a:lnTo>
                  <a:cubicBezTo>
                    <a:pt x="1522" y="1186"/>
                    <a:pt x="1522" y="1187"/>
                    <a:pt x="1523" y="1187"/>
                  </a:cubicBezTo>
                  <a:lnTo>
                    <a:pt x="1523" y="1187"/>
                  </a:lnTo>
                  <a:cubicBezTo>
                    <a:pt x="1552" y="1230"/>
                    <a:pt x="1583" y="1278"/>
                    <a:pt x="1616" y="1327"/>
                  </a:cubicBezTo>
                  <a:lnTo>
                    <a:pt x="1616" y="1327"/>
                  </a:lnTo>
                  <a:lnTo>
                    <a:pt x="1616" y="1327"/>
                  </a:lnTo>
                  <a:cubicBezTo>
                    <a:pt x="1758" y="1543"/>
                    <a:pt x="2003" y="1788"/>
                    <a:pt x="1989" y="196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2" name="Google Shape;1632;p39"/>
            <p:cNvSpPr/>
            <p:nvPr/>
          </p:nvSpPr>
          <p:spPr>
            <a:xfrm>
              <a:off x="1185775" y="3299142"/>
              <a:ext cx="121665" cy="192987"/>
            </a:xfrm>
            <a:custGeom>
              <a:avLst/>
              <a:gdLst/>
              <a:ahLst/>
              <a:cxnLst/>
              <a:rect l="l" t="t" r="r" b="b"/>
              <a:pathLst>
                <a:path w="255" h="406" extrusionOk="0">
                  <a:moveTo>
                    <a:pt x="227" y="405"/>
                  </a:moveTo>
                  <a:lnTo>
                    <a:pt x="227" y="405"/>
                  </a:lnTo>
                  <a:cubicBezTo>
                    <a:pt x="0" y="230"/>
                    <a:pt x="85" y="78"/>
                    <a:pt x="164" y="0"/>
                  </a:cubicBezTo>
                  <a:lnTo>
                    <a:pt x="164" y="0"/>
                  </a:lnTo>
                  <a:cubicBezTo>
                    <a:pt x="164" y="0"/>
                    <a:pt x="123" y="133"/>
                    <a:pt x="189" y="178"/>
                  </a:cubicBezTo>
                  <a:lnTo>
                    <a:pt x="189" y="178"/>
                  </a:lnTo>
                  <a:cubicBezTo>
                    <a:pt x="254" y="224"/>
                    <a:pt x="227" y="405"/>
                    <a:pt x="227" y="40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3" name="Google Shape;1633;p39"/>
            <p:cNvSpPr/>
            <p:nvPr/>
          </p:nvSpPr>
          <p:spPr>
            <a:xfrm>
              <a:off x="1420715" y="3473250"/>
              <a:ext cx="81809" cy="125861"/>
            </a:xfrm>
            <a:custGeom>
              <a:avLst/>
              <a:gdLst/>
              <a:ahLst/>
              <a:cxnLst/>
              <a:rect l="l" t="t" r="r" b="b"/>
              <a:pathLst>
                <a:path w="172" h="265" extrusionOk="0">
                  <a:moveTo>
                    <a:pt x="14" y="0"/>
                  </a:moveTo>
                  <a:lnTo>
                    <a:pt x="14" y="0"/>
                  </a:lnTo>
                  <a:cubicBezTo>
                    <a:pt x="0" y="85"/>
                    <a:pt x="38" y="218"/>
                    <a:pt x="171" y="264"/>
                  </a:cubicBezTo>
                  <a:lnTo>
                    <a:pt x="171" y="264"/>
                  </a:lnTo>
                  <a:cubicBezTo>
                    <a:pt x="171" y="264"/>
                    <a:pt x="98" y="216"/>
                    <a:pt x="92" y="128"/>
                  </a:cubicBezTo>
                  <a:lnTo>
                    <a:pt x="92" y="128"/>
                  </a:lnTo>
                  <a:cubicBezTo>
                    <a:pt x="84" y="41"/>
                    <a:pt x="14" y="0"/>
                    <a:pt x="14"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4" name="Google Shape;1634;p39"/>
            <p:cNvSpPr/>
            <p:nvPr/>
          </p:nvSpPr>
          <p:spPr>
            <a:xfrm>
              <a:off x="938248" y="3733362"/>
              <a:ext cx="268502" cy="471976"/>
            </a:xfrm>
            <a:custGeom>
              <a:avLst/>
              <a:gdLst/>
              <a:ahLst/>
              <a:cxnLst/>
              <a:rect l="l" t="t" r="r" b="b"/>
              <a:pathLst>
                <a:path w="564" h="991" extrusionOk="0">
                  <a:moveTo>
                    <a:pt x="563" y="0"/>
                  </a:moveTo>
                  <a:lnTo>
                    <a:pt x="563" y="0"/>
                  </a:lnTo>
                  <a:cubicBezTo>
                    <a:pt x="472" y="218"/>
                    <a:pt x="374" y="387"/>
                    <a:pt x="122" y="651"/>
                  </a:cubicBezTo>
                  <a:lnTo>
                    <a:pt x="122" y="651"/>
                  </a:lnTo>
                  <a:cubicBezTo>
                    <a:pt x="0" y="780"/>
                    <a:pt x="44" y="990"/>
                    <a:pt x="44" y="990"/>
                  </a:cubicBezTo>
                  <a:lnTo>
                    <a:pt x="44" y="990"/>
                  </a:lnTo>
                  <a:cubicBezTo>
                    <a:pt x="44" y="990"/>
                    <a:pt x="122" y="651"/>
                    <a:pt x="348" y="478"/>
                  </a:cubicBezTo>
                  <a:lnTo>
                    <a:pt x="348" y="478"/>
                  </a:lnTo>
                  <a:cubicBezTo>
                    <a:pt x="506" y="358"/>
                    <a:pt x="563" y="0"/>
                    <a:pt x="563"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5" name="Google Shape;1635;p39"/>
            <p:cNvSpPr/>
            <p:nvPr/>
          </p:nvSpPr>
          <p:spPr>
            <a:xfrm>
              <a:off x="1483645" y="3779511"/>
              <a:ext cx="54540" cy="188791"/>
            </a:xfrm>
            <a:custGeom>
              <a:avLst/>
              <a:gdLst/>
              <a:ahLst/>
              <a:cxnLst/>
              <a:rect l="l" t="t" r="r" b="b"/>
              <a:pathLst>
                <a:path w="114" h="397" extrusionOk="0">
                  <a:moveTo>
                    <a:pt x="0" y="0"/>
                  </a:moveTo>
                  <a:lnTo>
                    <a:pt x="0" y="0"/>
                  </a:lnTo>
                  <a:cubicBezTo>
                    <a:pt x="98" y="130"/>
                    <a:pt x="0" y="396"/>
                    <a:pt x="0" y="396"/>
                  </a:cubicBezTo>
                  <a:lnTo>
                    <a:pt x="0" y="396"/>
                  </a:lnTo>
                  <a:cubicBezTo>
                    <a:pt x="0" y="396"/>
                    <a:pt x="113" y="286"/>
                    <a:pt x="108" y="215"/>
                  </a:cubicBezTo>
                  <a:lnTo>
                    <a:pt x="108" y="215"/>
                  </a:lnTo>
                  <a:cubicBezTo>
                    <a:pt x="104" y="144"/>
                    <a:pt x="0" y="0"/>
                    <a:pt x="0"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6" name="Google Shape;1636;p39"/>
            <p:cNvSpPr/>
            <p:nvPr/>
          </p:nvSpPr>
          <p:spPr>
            <a:xfrm>
              <a:off x="1613702" y="3683018"/>
              <a:ext cx="184596" cy="266405"/>
            </a:xfrm>
            <a:custGeom>
              <a:avLst/>
              <a:gdLst/>
              <a:ahLst/>
              <a:cxnLst/>
              <a:rect l="l" t="t" r="r" b="b"/>
              <a:pathLst>
                <a:path w="386" h="561" extrusionOk="0">
                  <a:moveTo>
                    <a:pt x="0" y="0"/>
                  </a:moveTo>
                  <a:lnTo>
                    <a:pt x="0" y="0"/>
                  </a:lnTo>
                  <a:cubicBezTo>
                    <a:pt x="152" y="161"/>
                    <a:pt x="268" y="463"/>
                    <a:pt x="385" y="560"/>
                  </a:cubicBezTo>
                  <a:lnTo>
                    <a:pt x="385" y="560"/>
                  </a:lnTo>
                  <a:cubicBezTo>
                    <a:pt x="385" y="560"/>
                    <a:pt x="318" y="370"/>
                    <a:pt x="236" y="255"/>
                  </a:cubicBezTo>
                  <a:lnTo>
                    <a:pt x="236" y="255"/>
                  </a:lnTo>
                  <a:cubicBezTo>
                    <a:pt x="156" y="138"/>
                    <a:pt x="0" y="0"/>
                    <a:pt x="0"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7" name="Google Shape;1637;p39"/>
            <p:cNvSpPr/>
            <p:nvPr/>
          </p:nvSpPr>
          <p:spPr>
            <a:xfrm>
              <a:off x="1370371" y="3662041"/>
              <a:ext cx="2097" cy="6292"/>
            </a:xfrm>
            <a:custGeom>
              <a:avLst/>
              <a:gdLst/>
              <a:ahLst/>
              <a:cxnLst/>
              <a:rect l="l" t="t" r="r" b="b"/>
              <a:pathLst>
                <a:path w="6" h="13" extrusionOk="0">
                  <a:moveTo>
                    <a:pt x="5" y="12"/>
                  </a:moveTo>
                  <a:lnTo>
                    <a:pt x="5" y="12"/>
                  </a:lnTo>
                  <a:cubicBezTo>
                    <a:pt x="4" y="11"/>
                    <a:pt x="2" y="7"/>
                    <a:pt x="0" y="0"/>
                  </a:cubicBezTo>
                  <a:lnTo>
                    <a:pt x="0" y="0"/>
                  </a:lnTo>
                  <a:cubicBezTo>
                    <a:pt x="4" y="7"/>
                    <a:pt x="5" y="11"/>
                    <a:pt x="5" y="12"/>
                  </a:cubicBezTo>
                </a:path>
              </a:pathLst>
            </a:custGeom>
            <a:solidFill>
              <a:srgbClr val="E2771E"/>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8" name="Google Shape;1638;p39"/>
            <p:cNvSpPr/>
            <p:nvPr/>
          </p:nvSpPr>
          <p:spPr>
            <a:xfrm>
              <a:off x="1101867" y="3416612"/>
              <a:ext cx="60832" cy="83907"/>
            </a:xfrm>
            <a:custGeom>
              <a:avLst/>
              <a:gdLst/>
              <a:ahLst/>
              <a:cxnLst/>
              <a:rect l="l" t="t" r="r" b="b"/>
              <a:pathLst>
                <a:path w="129" h="175" extrusionOk="0">
                  <a:moveTo>
                    <a:pt x="5" y="6"/>
                  </a:moveTo>
                  <a:lnTo>
                    <a:pt x="5" y="6"/>
                  </a:lnTo>
                  <a:cubicBezTo>
                    <a:pt x="0" y="22"/>
                    <a:pt x="2" y="41"/>
                    <a:pt x="5" y="57"/>
                  </a:cubicBezTo>
                  <a:lnTo>
                    <a:pt x="5" y="57"/>
                  </a:lnTo>
                  <a:cubicBezTo>
                    <a:pt x="9" y="74"/>
                    <a:pt x="16" y="90"/>
                    <a:pt x="25" y="105"/>
                  </a:cubicBezTo>
                  <a:lnTo>
                    <a:pt x="25" y="105"/>
                  </a:lnTo>
                  <a:cubicBezTo>
                    <a:pt x="44" y="135"/>
                    <a:pt x="72" y="157"/>
                    <a:pt x="106" y="169"/>
                  </a:cubicBezTo>
                  <a:lnTo>
                    <a:pt x="106" y="169"/>
                  </a:lnTo>
                  <a:cubicBezTo>
                    <a:pt x="121" y="174"/>
                    <a:pt x="128" y="151"/>
                    <a:pt x="113" y="146"/>
                  </a:cubicBezTo>
                  <a:lnTo>
                    <a:pt x="113" y="146"/>
                  </a:lnTo>
                  <a:cubicBezTo>
                    <a:pt x="84" y="136"/>
                    <a:pt x="59" y="118"/>
                    <a:pt x="43" y="92"/>
                  </a:cubicBezTo>
                  <a:lnTo>
                    <a:pt x="43" y="92"/>
                  </a:lnTo>
                  <a:cubicBezTo>
                    <a:pt x="34" y="79"/>
                    <a:pt x="28" y="66"/>
                    <a:pt x="23" y="52"/>
                  </a:cubicBezTo>
                  <a:lnTo>
                    <a:pt x="23" y="52"/>
                  </a:lnTo>
                  <a:cubicBezTo>
                    <a:pt x="19" y="36"/>
                    <a:pt x="19" y="21"/>
                    <a:pt x="16" y="6"/>
                  </a:cubicBezTo>
                  <a:lnTo>
                    <a:pt x="16" y="6"/>
                  </a:lnTo>
                  <a:cubicBezTo>
                    <a:pt x="16" y="0"/>
                    <a:pt x="7" y="1"/>
                    <a:pt x="5" y="6"/>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9" name="Google Shape;1639;p39"/>
            <p:cNvSpPr/>
            <p:nvPr/>
          </p:nvSpPr>
          <p:spPr>
            <a:xfrm>
              <a:off x="1573845" y="3857125"/>
              <a:ext cx="83907" cy="140544"/>
            </a:xfrm>
            <a:custGeom>
              <a:avLst/>
              <a:gdLst/>
              <a:ahLst/>
              <a:cxnLst/>
              <a:rect l="l" t="t" r="r" b="b"/>
              <a:pathLst>
                <a:path w="175" h="294" extrusionOk="0">
                  <a:moveTo>
                    <a:pt x="9" y="19"/>
                  </a:moveTo>
                  <a:lnTo>
                    <a:pt x="9" y="19"/>
                  </a:lnTo>
                  <a:cubicBezTo>
                    <a:pt x="75" y="89"/>
                    <a:pt x="122" y="179"/>
                    <a:pt x="142" y="274"/>
                  </a:cubicBezTo>
                  <a:lnTo>
                    <a:pt x="142" y="274"/>
                  </a:lnTo>
                  <a:cubicBezTo>
                    <a:pt x="147" y="293"/>
                    <a:pt x="174" y="284"/>
                    <a:pt x="170" y="267"/>
                  </a:cubicBezTo>
                  <a:lnTo>
                    <a:pt x="170" y="267"/>
                  </a:lnTo>
                  <a:cubicBezTo>
                    <a:pt x="147" y="166"/>
                    <a:pt x="95" y="78"/>
                    <a:pt x="20" y="8"/>
                  </a:cubicBezTo>
                  <a:lnTo>
                    <a:pt x="20" y="8"/>
                  </a:lnTo>
                  <a:cubicBezTo>
                    <a:pt x="12" y="0"/>
                    <a:pt x="0" y="13"/>
                    <a:pt x="9" y="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0" name="Google Shape;1640;p39"/>
            <p:cNvSpPr/>
            <p:nvPr/>
          </p:nvSpPr>
          <p:spPr>
            <a:xfrm>
              <a:off x="1622092" y="4037525"/>
              <a:ext cx="182498" cy="526514"/>
            </a:xfrm>
            <a:custGeom>
              <a:avLst/>
              <a:gdLst/>
              <a:ahLst/>
              <a:cxnLst/>
              <a:rect l="l" t="t" r="r" b="b"/>
              <a:pathLst>
                <a:path w="384" h="1109" extrusionOk="0">
                  <a:moveTo>
                    <a:pt x="189" y="17"/>
                  </a:moveTo>
                  <a:lnTo>
                    <a:pt x="189" y="17"/>
                  </a:lnTo>
                  <a:cubicBezTo>
                    <a:pt x="259" y="161"/>
                    <a:pt x="323" y="313"/>
                    <a:pt x="330" y="475"/>
                  </a:cubicBezTo>
                  <a:lnTo>
                    <a:pt x="330" y="475"/>
                  </a:lnTo>
                  <a:cubicBezTo>
                    <a:pt x="334" y="554"/>
                    <a:pt x="325" y="634"/>
                    <a:pt x="300" y="709"/>
                  </a:cubicBezTo>
                  <a:lnTo>
                    <a:pt x="300" y="709"/>
                  </a:lnTo>
                  <a:cubicBezTo>
                    <a:pt x="277" y="780"/>
                    <a:pt x="237" y="845"/>
                    <a:pt x="189" y="902"/>
                  </a:cubicBezTo>
                  <a:lnTo>
                    <a:pt x="189" y="902"/>
                  </a:lnTo>
                  <a:cubicBezTo>
                    <a:pt x="136" y="967"/>
                    <a:pt x="73" y="1022"/>
                    <a:pt x="11" y="1079"/>
                  </a:cubicBezTo>
                  <a:lnTo>
                    <a:pt x="11" y="1079"/>
                  </a:lnTo>
                  <a:cubicBezTo>
                    <a:pt x="0" y="1089"/>
                    <a:pt x="14" y="1108"/>
                    <a:pt x="26" y="1099"/>
                  </a:cubicBezTo>
                  <a:lnTo>
                    <a:pt x="26" y="1099"/>
                  </a:lnTo>
                  <a:cubicBezTo>
                    <a:pt x="151" y="1009"/>
                    <a:pt x="267" y="894"/>
                    <a:pt x="324" y="748"/>
                  </a:cubicBezTo>
                  <a:lnTo>
                    <a:pt x="324" y="748"/>
                  </a:lnTo>
                  <a:cubicBezTo>
                    <a:pt x="383" y="594"/>
                    <a:pt x="373" y="420"/>
                    <a:pt x="323" y="264"/>
                  </a:cubicBezTo>
                  <a:lnTo>
                    <a:pt x="323" y="264"/>
                  </a:lnTo>
                  <a:cubicBezTo>
                    <a:pt x="294" y="174"/>
                    <a:pt x="254" y="89"/>
                    <a:pt x="204" y="9"/>
                  </a:cubicBezTo>
                  <a:lnTo>
                    <a:pt x="204" y="9"/>
                  </a:lnTo>
                  <a:cubicBezTo>
                    <a:pt x="197" y="0"/>
                    <a:pt x="186" y="7"/>
                    <a:pt x="189" y="17"/>
                  </a:cubicBezTo>
                </a:path>
              </a:pathLst>
            </a:custGeom>
            <a:solidFill>
              <a:srgbClr val="E2771E"/>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1" name="Google Shape;1641;p39"/>
            <p:cNvSpPr/>
            <p:nvPr/>
          </p:nvSpPr>
          <p:spPr>
            <a:xfrm>
              <a:off x="1345198" y="3676724"/>
              <a:ext cx="127958" cy="367094"/>
            </a:xfrm>
            <a:custGeom>
              <a:avLst/>
              <a:gdLst/>
              <a:ahLst/>
              <a:cxnLst/>
              <a:rect l="l" t="t" r="r" b="b"/>
              <a:pathLst>
                <a:path w="268" h="771" extrusionOk="0">
                  <a:moveTo>
                    <a:pt x="51" y="770"/>
                  </a:moveTo>
                  <a:lnTo>
                    <a:pt x="51" y="770"/>
                  </a:lnTo>
                  <a:cubicBezTo>
                    <a:pt x="69" y="552"/>
                    <a:pt x="156" y="514"/>
                    <a:pt x="140" y="295"/>
                  </a:cubicBezTo>
                  <a:lnTo>
                    <a:pt x="140" y="295"/>
                  </a:lnTo>
                  <a:cubicBezTo>
                    <a:pt x="132" y="175"/>
                    <a:pt x="57" y="106"/>
                    <a:pt x="0" y="0"/>
                  </a:cubicBezTo>
                  <a:lnTo>
                    <a:pt x="0" y="0"/>
                  </a:lnTo>
                  <a:cubicBezTo>
                    <a:pt x="0" y="0"/>
                    <a:pt x="267" y="214"/>
                    <a:pt x="198" y="384"/>
                  </a:cubicBezTo>
                  <a:lnTo>
                    <a:pt x="198" y="384"/>
                  </a:lnTo>
                  <a:cubicBezTo>
                    <a:pt x="137" y="536"/>
                    <a:pt x="51" y="770"/>
                    <a:pt x="51" y="77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2" name="Google Shape;1642;p39"/>
            <p:cNvSpPr/>
            <p:nvPr/>
          </p:nvSpPr>
          <p:spPr>
            <a:xfrm>
              <a:off x="1395543" y="3542473"/>
              <a:ext cx="281088" cy="285285"/>
            </a:xfrm>
            <a:custGeom>
              <a:avLst/>
              <a:gdLst/>
              <a:ahLst/>
              <a:cxnLst/>
              <a:rect l="l" t="t" r="r" b="b"/>
              <a:pathLst>
                <a:path w="589" h="598" extrusionOk="0">
                  <a:moveTo>
                    <a:pt x="588" y="597"/>
                  </a:moveTo>
                  <a:lnTo>
                    <a:pt x="588" y="597"/>
                  </a:lnTo>
                  <a:cubicBezTo>
                    <a:pt x="524" y="513"/>
                    <a:pt x="435" y="416"/>
                    <a:pt x="346" y="388"/>
                  </a:cubicBezTo>
                  <a:lnTo>
                    <a:pt x="346" y="388"/>
                  </a:lnTo>
                  <a:cubicBezTo>
                    <a:pt x="274" y="364"/>
                    <a:pt x="209" y="309"/>
                    <a:pt x="154" y="244"/>
                  </a:cubicBezTo>
                  <a:lnTo>
                    <a:pt x="154" y="244"/>
                  </a:lnTo>
                  <a:cubicBezTo>
                    <a:pt x="150" y="239"/>
                    <a:pt x="145" y="233"/>
                    <a:pt x="140" y="227"/>
                  </a:cubicBezTo>
                  <a:lnTo>
                    <a:pt x="140" y="227"/>
                  </a:lnTo>
                  <a:cubicBezTo>
                    <a:pt x="75" y="147"/>
                    <a:pt x="26" y="56"/>
                    <a:pt x="0" y="0"/>
                  </a:cubicBezTo>
                  <a:lnTo>
                    <a:pt x="0" y="0"/>
                  </a:lnTo>
                  <a:cubicBezTo>
                    <a:pt x="14" y="18"/>
                    <a:pt x="33" y="37"/>
                    <a:pt x="57" y="56"/>
                  </a:cubicBezTo>
                  <a:lnTo>
                    <a:pt x="57" y="56"/>
                  </a:lnTo>
                  <a:cubicBezTo>
                    <a:pt x="176" y="151"/>
                    <a:pt x="472" y="419"/>
                    <a:pt x="525" y="501"/>
                  </a:cubicBezTo>
                  <a:lnTo>
                    <a:pt x="525" y="501"/>
                  </a:lnTo>
                  <a:cubicBezTo>
                    <a:pt x="544" y="531"/>
                    <a:pt x="565" y="562"/>
                    <a:pt x="588" y="59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3" name="Google Shape;1643;p39"/>
            <p:cNvSpPr/>
            <p:nvPr/>
          </p:nvSpPr>
          <p:spPr>
            <a:xfrm>
              <a:off x="969713" y="3733362"/>
              <a:ext cx="331433" cy="566375"/>
            </a:xfrm>
            <a:custGeom>
              <a:avLst/>
              <a:gdLst/>
              <a:ahLst/>
              <a:cxnLst/>
              <a:rect l="l" t="t" r="r" b="b"/>
              <a:pathLst>
                <a:path w="698" h="1190" extrusionOk="0">
                  <a:moveTo>
                    <a:pt x="197" y="1189"/>
                  </a:moveTo>
                  <a:lnTo>
                    <a:pt x="197" y="1189"/>
                  </a:lnTo>
                  <a:cubicBezTo>
                    <a:pt x="197" y="1189"/>
                    <a:pt x="0" y="963"/>
                    <a:pt x="340" y="651"/>
                  </a:cubicBezTo>
                  <a:lnTo>
                    <a:pt x="340" y="651"/>
                  </a:lnTo>
                  <a:cubicBezTo>
                    <a:pt x="678" y="338"/>
                    <a:pt x="630" y="0"/>
                    <a:pt x="630" y="0"/>
                  </a:cubicBezTo>
                  <a:lnTo>
                    <a:pt x="630" y="0"/>
                  </a:lnTo>
                  <a:cubicBezTo>
                    <a:pt x="630" y="0"/>
                    <a:pt x="697" y="416"/>
                    <a:pt x="550" y="566"/>
                  </a:cubicBezTo>
                  <a:lnTo>
                    <a:pt x="550" y="566"/>
                  </a:lnTo>
                  <a:cubicBezTo>
                    <a:pt x="482" y="635"/>
                    <a:pt x="281" y="720"/>
                    <a:pt x="214" y="848"/>
                  </a:cubicBezTo>
                  <a:lnTo>
                    <a:pt x="214" y="848"/>
                  </a:lnTo>
                  <a:cubicBezTo>
                    <a:pt x="136" y="1000"/>
                    <a:pt x="197" y="1189"/>
                    <a:pt x="197" y="118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4" name="Google Shape;1644;p39"/>
            <p:cNvSpPr/>
            <p:nvPr/>
          </p:nvSpPr>
          <p:spPr>
            <a:xfrm>
              <a:off x="1173189" y="3408222"/>
              <a:ext cx="197183" cy="253817"/>
            </a:xfrm>
            <a:custGeom>
              <a:avLst/>
              <a:gdLst/>
              <a:ahLst/>
              <a:cxnLst/>
              <a:rect l="l" t="t" r="r" b="b"/>
              <a:pathLst>
                <a:path w="413" h="532" extrusionOk="0">
                  <a:moveTo>
                    <a:pt x="254" y="237"/>
                  </a:moveTo>
                  <a:lnTo>
                    <a:pt x="254" y="237"/>
                  </a:lnTo>
                  <a:cubicBezTo>
                    <a:pt x="326" y="319"/>
                    <a:pt x="392" y="480"/>
                    <a:pt x="412" y="531"/>
                  </a:cubicBezTo>
                  <a:lnTo>
                    <a:pt x="412" y="531"/>
                  </a:lnTo>
                  <a:cubicBezTo>
                    <a:pt x="401" y="506"/>
                    <a:pt x="363" y="451"/>
                    <a:pt x="254" y="373"/>
                  </a:cubicBezTo>
                  <a:lnTo>
                    <a:pt x="254" y="373"/>
                  </a:lnTo>
                  <a:cubicBezTo>
                    <a:pt x="102" y="264"/>
                    <a:pt x="0" y="113"/>
                    <a:pt x="27" y="0"/>
                  </a:cubicBezTo>
                  <a:lnTo>
                    <a:pt x="27" y="0"/>
                  </a:lnTo>
                  <a:cubicBezTo>
                    <a:pt x="78" y="101"/>
                    <a:pt x="157" y="167"/>
                    <a:pt x="253" y="237"/>
                  </a:cubicBezTo>
                  <a:lnTo>
                    <a:pt x="253" y="237"/>
                  </a:lnTo>
                  <a:lnTo>
                    <a:pt x="254" y="237"/>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5" name="Google Shape;1645;p39"/>
            <p:cNvSpPr/>
            <p:nvPr/>
          </p:nvSpPr>
          <p:spPr>
            <a:xfrm>
              <a:off x="1498329" y="4190656"/>
              <a:ext cx="130057" cy="79712"/>
            </a:xfrm>
            <a:custGeom>
              <a:avLst/>
              <a:gdLst/>
              <a:ahLst/>
              <a:cxnLst/>
              <a:rect l="l" t="t" r="r" b="b"/>
              <a:pathLst>
                <a:path w="272" h="169" extrusionOk="0">
                  <a:moveTo>
                    <a:pt x="99" y="161"/>
                  </a:moveTo>
                  <a:lnTo>
                    <a:pt x="99" y="161"/>
                  </a:lnTo>
                  <a:cubicBezTo>
                    <a:pt x="142" y="168"/>
                    <a:pt x="192" y="163"/>
                    <a:pt x="225" y="131"/>
                  </a:cubicBezTo>
                  <a:lnTo>
                    <a:pt x="225" y="131"/>
                  </a:lnTo>
                  <a:cubicBezTo>
                    <a:pt x="252" y="106"/>
                    <a:pt x="265" y="69"/>
                    <a:pt x="268" y="34"/>
                  </a:cubicBezTo>
                  <a:lnTo>
                    <a:pt x="268" y="34"/>
                  </a:lnTo>
                  <a:cubicBezTo>
                    <a:pt x="270" y="23"/>
                    <a:pt x="270" y="12"/>
                    <a:pt x="271" y="0"/>
                  </a:cubicBezTo>
                  <a:lnTo>
                    <a:pt x="271" y="0"/>
                  </a:lnTo>
                  <a:cubicBezTo>
                    <a:pt x="223" y="70"/>
                    <a:pt x="155" y="120"/>
                    <a:pt x="55" y="125"/>
                  </a:cubicBezTo>
                  <a:lnTo>
                    <a:pt x="55" y="125"/>
                  </a:lnTo>
                  <a:cubicBezTo>
                    <a:pt x="36" y="127"/>
                    <a:pt x="18" y="127"/>
                    <a:pt x="0" y="127"/>
                  </a:cubicBezTo>
                  <a:lnTo>
                    <a:pt x="0" y="127"/>
                  </a:lnTo>
                  <a:cubicBezTo>
                    <a:pt x="31" y="143"/>
                    <a:pt x="65" y="155"/>
                    <a:pt x="99" y="161"/>
                  </a:cubicBezTo>
                </a:path>
              </a:pathLst>
            </a:custGeom>
            <a:solidFill>
              <a:srgbClr val="E2771E"/>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6" name="Google Shape;1646;p39"/>
            <p:cNvSpPr/>
            <p:nvPr/>
          </p:nvSpPr>
          <p:spPr>
            <a:xfrm>
              <a:off x="1372468" y="4092065"/>
              <a:ext cx="310457" cy="255915"/>
            </a:xfrm>
            <a:custGeom>
              <a:avLst/>
              <a:gdLst/>
              <a:ahLst/>
              <a:cxnLst/>
              <a:rect l="l" t="t" r="r" b="b"/>
              <a:pathLst>
                <a:path w="651" h="537" extrusionOk="0">
                  <a:moveTo>
                    <a:pt x="617" y="0"/>
                  </a:moveTo>
                  <a:lnTo>
                    <a:pt x="617" y="0"/>
                  </a:lnTo>
                  <a:cubicBezTo>
                    <a:pt x="604" y="61"/>
                    <a:pt x="584" y="123"/>
                    <a:pt x="555" y="176"/>
                  </a:cubicBezTo>
                  <a:lnTo>
                    <a:pt x="555" y="176"/>
                  </a:lnTo>
                  <a:cubicBezTo>
                    <a:pt x="559" y="246"/>
                    <a:pt x="547" y="326"/>
                    <a:pt x="484" y="366"/>
                  </a:cubicBezTo>
                  <a:lnTo>
                    <a:pt x="484" y="366"/>
                  </a:lnTo>
                  <a:cubicBezTo>
                    <a:pt x="440" y="395"/>
                    <a:pt x="383" y="394"/>
                    <a:pt x="333" y="382"/>
                  </a:cubicBezTo>
                  <a:lnTo>
                    <a:pt x="333" y="382"/>
                  </a:lnTo>
                  <a:cubicBezTo>
                    <a:pt x="293" y="370"/>
                    <a:pt x="254" y="352"/>
                    <a:pt x="220" y="330"/>
                  </a:cubicBezTo>
                  <a:lnTo>
                    <a:pt x="220" y="330"/>
                  </a:lnTo>
                  <a:cubicBezTo>
                    <a:pt x="141" y="323"/>
                    <a:pt x="63" y="302"/>
                    <a:pt x="0" y="261"/>
                  </a:cubicBezTo>
                  <a:lnTo>
                    <a:pt x="0" y="261"/>
                  </a:lnTo>
                  <a:cubicBezTo>
                    <a:pt x="23" y="296"/>
                    <a:pt x="49" y="329"/>
                    <a:pt x="76" y="358"/>
                  </a:cubicBezTo>
                  <a:lnTo>
                    <a:pt x="76" y="358"/>
                  </a:lnTo>
                  <a:cubicBezTo>
                    <a:pt x="153" y="441"/>
                    <a:pt x="258" y="519"/>
                    <a:pt x="374" y="531"/>
                  </a:cubicBezTo>
                  <a:lnTo>
                    <a:pt x="374" y="531"/>
                  </a:lnTo>
                  <a:cubicBezTo>
                    <a:pt x="428" y="536"/>
                    <a:pt x="484" y="526"/>
                    <a:pt x="530" y="496"/>
                  </a:cubicBezTo>
                  <a:lnTo>
                    <a:pt x="530" y="496"/>
                  </a:lnTo>
                  <a:cubicBezTo>
                    <a:pt x="577" y="462"/>
                    <a:pt x="605" y="410"/>
                    <a:pt x="620" y="355"/>
                  </a:cubicBezTo>
                  <a:lnTo>
                    <a:pt x="620" y="355"/>
                  </a:lnTo>
                  <a:cubicBezTo>
                    <a:pt x="650" y="240"/>
                    <a:pt x="633" y="115"/>
                    <a:pt x="617"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7" name="Google Shape;1647;p39"/>
            <p:cNvSpPr/>
            <p:nvPr/>
          </p:nvSpPr>
          <p:spPr>
            <a:xfrm>
              <a:off x="1286463" y="3985084"/>
              <a:ext cx="455196" cy="570565"/>
            </a:xfrm>
            <a:custGeom>
              <a:avLst/>
              <a:gdLst/>
              <a:ahLst/>
              <a:cxnLst/>
              <a:rect l="l" t="t" r="r" b="b"/>
              <a:pathLst>
                <a:path w="955" h="1201" extrusionOk="0">
                  <a:moveTo>
                    <a:pt x="920" y="433"/>
                  </a:moveTo>
                  <a:lnTo>
                    <a:pt x="920" y="433"/>
                  </a:lnTo>
                  <a:cubicBezTo>
                    <a:pt x="900" y="288"/>
                    <a:pt x="869" y="140"/>
                    <a:pt x="818" y="0"/>
                  </a:cubicBezTo>
                  <a:lnTo>
                    <a:pt x="818" y="0"/>
                  </a:lnTo>
                  <a:cubicBezTo>
                    <a:pt x="818" y="23"/>
                    <a:pt x="818" y="52"/>
                    <a:pt x="815" y="86"/>
                  </a:cubicBezTo>
                  <a:lnTo>
                    <a:pt x="815" y="86"/>
                  </a:lnTo>
                  <a:cubicBezTo>
                    <a:pt x="829" y="149"/>
                    <a:pt x="841" y="212"/>
                    <a:pt x="849" y="275"/>
                  </a:cubicBezTo>
                  <a:lnTo>
                    <a:pt x="849" y="275"/>
                  </a:lnTo>
                  <a:cubicBezTo>
                    <a:pt x="864" y="403"/>
                    <a:pt x="877" y="550"/>
                    <a:pt x="815" y="668"/>
                  </a:cubicBezTo>
                  <a:lnTo>
                    <a:pt x="815" y="668"/>
                  </a:lnTo>
                  <a:cubicBezTo>
                    <a:pt x="755" y="782"/>
                    <a:pt x="627" y="824"/>
                    <a:pt x="506" y="798"/>
                  </a:cubicBezTo>
                  <a:lnTo>
                    <a:pt x="506" y="798"/>
                  </a:lnTo>
                  <a:cubicBezTo>
                    <a:pt x="379" y="768"/>
                    <a:pt x="268" y="679"/>
                    <a:pt x="189" y="579"/>
                  </a:cubicBezTo>
                  <a:lnTo>
                    <a:pt x="189" y="579"/>
                  </a:lnTo>
                  <a:cubicBezTo>
                    <a:pt x="136" y="514"/>
                    <a:pt x="87" y="436"/>
                    <a:pt x="64" y="353"/>
                  </a:cubicBezTo>
                  <a:lnTo>
                    <a:pt x="64" y="353"/>
                  </a:lnTo>
                  <a:lnTo>
                    <a:pt x="64" y="353"/>
                  </a:lnTo>
                  <a:lnTo>
                    <a:pt x="64" y="353"/>
                  </a:lnTo>
                  <a:cubicBezTo>
                    <a:pt x="29" y="263"/>
                    <a:pt x="28" y="146"/>
                    <a:pt x="35" y="48"/>
                  </a:cubicBezTo>
                  <a:lnTo>
                    <a:pt x="35" y="48"/>
                  </a:lnTo>
                  <a:cubicBezTo>
                    <a:pt x="0" y="159"/>
                    <a:pt x="0" y="283"/>
                    <a:pt x="27" y="397"/>
                  </a:cubicBezTo>
                  <a:lnTo>
                    <a:pt x="27" y="397"/>
                  </a:lnTo>
                  <a:cubicBezTo>
                    <a:pt x="61" y="556"/>
                    <a:pt x="144" y="700"/>
                    <a:pt x="244" y="826"/>
                  </a:cubicBezTo>
                  <a:lnTo>
                    <a:pt x="244" y="826"/>
                  </a:lnTo>
                  <a:cubicBezTo>
                    <a:pt x="349" y="955"/>
                    <a:pt x="475" y="1068"/>
                    <a:pt x="625" y="1143"/>
                  </a:cubicBezTo>
                  <a:lnTo>
                    <a:pt x="625" y="1143"/>
                  </a:lnTo>
                  <a:cubicBezTo>
                    <a:pt x="670" y="1166"/>
                    <a:pt x="718" y="1186"/>
                    <a:pt x="767" y="1200"/>
                  </a:cubicBezTo>
                  <a:lnTo>
                    <a:pt x="767" y="1200"/>
                  </a:lnTo>
                  <a:cubicBezTo>
                    <a:pt x="821" y="1122"/>
                    <a:pt x="872" y="1034"/>
                    <a:pt x="913" y="942"/>
                  </a:cubicBezTo>
                  <a:lnTo>
                    <a:pt x="913" y="942"/>
                  </a:lnTo>
                  <a:cubicBezTo>
                    <a:pt x="954" y="778"/>
                    <a:pt x="943" y="600"/>
                    <a:pt x="920" y="43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8" name="Google Shape;1648;p39"/>
            <p:cNvSpPr/>
            <p:nvPr/>
          </p:nvSpPr>
          <p:spPr>
            <a:xfrm>
              <a:off x="1678729" y="3962009"/>
              <a:ext cx="98591" cy="425830"/>
            </a:xfrm>
            <a:custGeom>
              <a:avLst/>
              <a:gdLst/>
              <a:ahLst/>
              <a:cxnLst/>
              <a:rect l="l" t="t" r="r" b="b"/>
              <a:pathLst>
                <a:path w="209" h="895" extrusionOk="0">
                  <a:moveTo>
                    <a:pt x="0" y="0"/>
                  </a:moveTo>
                  <a:lnTo>
                    <a:pt x="0" y="0"/>
                  </a:lnTo>
                  <a:cubicBezTo>
                    <a:pt x="30" y="80"/>
                    <a:pt x="55" y="163"/>
                    <a:pt x="75" y="246"/>
                  </a:cubicBezTo>
                  <a:lnTo>
                    <a:pt x="75" y="246"/>
                  </a:lnTo>
                  <a:cubicBezTo>
                    <a:pt x="117" y="420"/>
                    <a:pt x="142" y="601"/>
                    <a:pt x="138" y="780"/>
                  </a:cubicBezTo>
                  <a:lnTo>
                    <a:pt x="138" y="780"/>
                  </a:lnTo>
                  <a:cubicBezTo>
                    <a:pt x="137" y="818"/>
                    <a:pt x="134" y="856"/>
                    <a:pt x="129" y="894"/>
                  </a:cubicBezTo>
                  <a:lnTo>
                    <a:pt x="129" y="894"/>
                  </a:lnTo>
                  <a:cubicBezTo>
                    <a:pt x="153" y="827"/>
                    <a:pt x="169" y="758"/>
                    <a:pt x="175" y="689"/>
                  </a:cubicBezTo>
                  <a:lnTo>
                    <a:pt x="175" y="689"/>
                  </a:lnTo>
                  <a:cubicBezTo>
                    <a:pt x="208" y="297"/>
                    <a:pt x="32" y="44"/>
                    <a:pt x="0"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9" name="Google Shape;1649;p39"/>
            <p:cNvSpPr/>
            <p:nvPr/>
          </p:nvSpPr>
          <p:spPr>
            <a:xfrm>
              <a:off x="1213044" y="3917958"/>
              <a:ext cx="425830" cy="721603"/>
            </a:xfrm>
            <a:custGeom>
              <a:avLst/>
              <a:gdLst/>
              <a:ahLst/>
              <a:cxnLst/>
              <a:rect l="l" t="t" r="r" b="b"/>
              <a:pathLst>
                <a:path w="895" h="1517" extrusionOk="0">
                  <a:moveTo>
                    <a:pt x="219" y="0"/>
                  </a:moveTo>
                  <a:lnTo>
                    <a:pt x="219" y="0"/>
                  </a:lnTo>
                  <a:cubicBezTo>
                    <a:pt x="151" y="84"/>
                    <a:pt x="84" y="164"/>
                    <a:pt x="23" y="241"/>
                  </a:cubicBezTo>
                  <a:lnTo>
                    <a:pt x="23" y="241"/>
                  </a:lnTo>
                  <a:cubicBezTo>
                    <a:pt x="6" y="363"/>
                    <a:pt x="0" y="485"/>
                    <a:pt x="11" y="609"/>
                  </a:cubicBezTo>
                  <a:lnTo>
                    <a:pt x="11" y="609"/>
                  </a:lnTo>
                  <a:cubicBezTo>
                    <a:pt x="34" y="881"/>
                    <a:pt x="145" y="1142"/>
                    <a:pt x="326" y="1348"/>
                  </a:cubicBezTo>
                  <a:lnTo>
                    <a:pt x="326" y="1348"/>
                  </a:lnTo>
                  <a:cubicBezTo>
                    <a:pt x="381" y="1411"/>
                    <a:pt x="442" y="1465"/>
                    <a:pt x="506" y="1516"/>
                  </a:cubicBezTo>
                  <a:lnTo>
                    <a:pt x="506" y="1516"/>
                  </a:lnTo>
                  <a:cubicBezTo>
                    <a:pt x="508" y="1516"/>
                    <a:pt x="509" y="1516"/>
                    <a:pt x="512" y="1516"/>
                  </a:cubicBezTo>
                  <a:lnTo>
                    <a:pt x="512" y="1516"/>
                  </a:lnTo>
                  <a:cubicBezTo>
                    <a:pt x="639" y="1516"/>
                    <a:pt x="752" y="1488"/>
                    <a:pt x="851" y="1440"/>
                  </a:cubicBezTo>
                  <a:lnTo>
                    <a:pt x="851" y="1440"/>
                  </a:lnTo>
                  <a:cubicBezTo>
                    <a:pt x="865" y="1421"/>
                    <a:pt x="880" y="1401"/>
                    <a:pt x="894" y="1382"/>
                  </a:cubicBezTo>
                  <a:lnTo>
                    <a:pt x="894" y="1382"/>
                  </a:lnTo>
                  <a:cubicBezTo>
                    <a:pt x="824" y="1360"/>
                    <a:pt x="756" y="1328"/>
                    <a:pt x="695" y="1291"/>
                  </a:cubicBezTo>
                  <a:lnTo>
                    <a:pt x="695" y="1291"/>
                  </a:lnTo>
                  <a:cubicBezTo>
                    <a:pt x="543" y="1201"/>
                    <a:pt x="417" y="1075"/>
                    <a:pt x="316" y="931"/>
                  </a:cubicBezTo>
                  <a:lnTo>
                    <a:pt x="316" y="931"/>
                  </a:lnTo>
                  <a:cubicBezTo>
                    <a:pt x="216" y="792"/>
                    <a:pt x="143" y="639"/>
                    <a:pt x="122" y="468"/>
                  </a:cubicBezTo>
                  <a:lnTo>
                    <a:pt x="122" y="468"/>
                  </a:lnTo>
                  <a:cubicBezTo>
                    <a:pt x="102" y="318"/>
                    <a:pt x="129" y="166"/>
                    <a:pt x="210" y="39"/>
                  </a:cubicBezTo>
                  <a:lnTo>
                    <a:pt x="210" y="39"/>
                  </a:lnTo>
                  <a:cubicBezTo>
                    <a:pt x="215" y="16"/>
                    <a:pt x="217" y="3"/>
                    <a:pt x="21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0" name="Google Shape;1650;p39"/>
            <p:cNvSpPr/>
            <p:nvPr/>
          </p:nvSpPr>
          <p:spPr>
            <a:xfrm>
              <a:off x="1181579" y="4081577"/>
              <a:ext cx="255917" cy="555885"/>
            </a:xfrm>
            <a:custGeom>
              <a:avLst/>
              <a:gdLst/>
              <a:ahLst/>
              <a:cxnLst/>
              <a:rect l="l" t="t" r="r" b="b"/>
              <a:pathLst>
                <a:path w="538" h="1170" extrusionOk="0">
                  <a:moveTo>
                    <a:pt x="135" y="618"/>
                  </a:moveTo>
                  <a:lnTo>
                    <a:pt x="135" y="618"/>
                  </a:lnTo>
                  <a:cubicBezTo>
                    <a:pt x="60" y="420"/>
                    <a:pt x="40" y="209"/>
                    <a:pt x="56" y="0"/>
                  </a:cubicBezTo>
                  <a:lnTo>
                    <a:pt x="56" y="0"/>
                  </a:lnTo>
                  <a:cubicBezTo>
                    <a:pt x="27" y="114"/>
                    <a:pt x="9" y="230"/>
                    <a:pt x="5" y="348"/>
                  </a:cubicBezTo>
                  <a:lnTo>
                    <a:pt x="5" y="348"/>
                  </a:lnTo>
                  <a:cubicBezTo>
                    <a:pt x="0" y="505"/>
                    <a:pt x="23" y="667"/>
                    <a:pt x="92" y="810"/>
                  </a:cubicBezTo>
                  <a:lnTo>
                    <a:pt x="92" y="810"/>
                  </a:lnTo>
                  <a:cubicBezTo>
                    <a:pt x="144" y="919"/>
                    <a:pt x="212" y="1019"/>
                    <a:pt x="292" y="1111"/>
                  </a:cubicBezTo>
                  <a:lnTo>
                    <a:pt x="292" y="1111"/>
                  </a:lnTo>
                  <a:cubicBezTo>
                    <a:pt x="373" y="1143"/>
                    <a:pt x="458" y="1164"/>
                    <a:pt x="537" y="1169"/>
                  </a:cubicBezTo>
                  <a:lnTo>
                    <a:pt x="537" y="1169"/>
                  </a:lnTo>
                  <a:cubicBezTo>
                    <a:pt x="359" y="1024"/>
                    <a:pt x="219" y="835"/>
                    <a:pt x="135" y="6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1" name="Google Shape;1651;p39"/>
            <p:cNvSpPr/>
            <p:nvPr/>
          </p:nvSpPr>
          <p:spPr>
            <a:xfrm>
              <a:off x="1124941" y="4085772"/>
              <a:ext cx="125861" cy="467781"/>
            </a:xfrm>
            <a:custGeom>
              <a:avLst/>
              <a:gdLst/>
              <a:ahLst/>
              <a:cxnLst/>
              <a:rect l="l" t="t" r="r" b="b"/>
              <a:pathLst>
                <a:path w="266" h="985" extrusionOk="0">
                  <a:moveTo>
                    <a:pt x="150" y="773"/>
                  </a:moveTo>
                  <a:lnTo>
                    <a:pt x="150" y="773"/>
                  </a:lnTo>
                  <a:cubicBezTo>
                    <a:pt x="53" y="525"/>
                    <a:pt x="64" y="254"/>
                    <a:pt x="127" y="0"/>
                  </a:cubicBezTo>
                  <a:lnTo>
                    <a:pt x="127" y="0"/>
                  </a:lnTo>
                  <a:cubicBezTo>
                    <a:pt x="49" y="121"/>
                    <a:pt x="0" y="245"/>
                    <a:pt x="12" y="387"/>
                  </a:cubicBezTo>
                  <a:lnTo>
                    <a:pt x="12" y="387"/>
                  </a:lnTo>
                  <a:cubicBezTo>
                    <a:pt x="29" y="614"/>
                    <a:pt x="141" y="833"/>
                    <a:pt x="265" y="984"/>
                  </a:cubicBezTo>
                  <a:lnTo>
                    <a:pt x="265" y="984"/>
                  </a:lnTo>
                  <a:cubicBezTo>
                    <a:pt x="219" y="917"/>
                    <a:pt x="180" y="847"/>
                    <a:pt x="150" y="77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2" name="Google Shape;1652;p39"/>
            <p:cNvSpPr/>
            <p:nvPr/>
          </p:nvSpPr>
          <p:spPr>
            <a:xfrm>
              <a:off x="980202" y="4404619"/>
              <a:ext cx="1044644" cy="388069"/>
            </a:xfrm>
            <a:custGeom>
              <a:avLst/>
              <a:gdLst/>
              <a:ahLst/>
              <a:cxnLst/>
              <a:rect l="l" t="t" r="r" b="b"/>
              <a:pathLst>
                <a:path w="2195" h="817" extrusionOk="0">
                  <a:moveTo>
                    <a:pt x="0" y="185"/>
                  </a:moveTo>
                  <a:lnTo>
                    <a:pt x="461" y="244"/>
                  </a:lnTo>
                  <a:lnTo>
                    <a:pt x="461" y="244"/>
                  </a:lnTo>
                  <a:cubicBezTo>
                    <a:pt x="461" y="244"/>
                    <a:pt x="1283" y="59"/>
                    <a:pt x="1577" y="29"/>
                  </a:cubicBezTo>
                  <a:lnTo>
                    <a:pt x="1577" y="29"/>
                  </a:lnTo>
                  <a:cubicBezTo>
                    <a:pt x="1870" y="0"/>
                    <a:pt x="2014" y="29"/>
                    <a:pt x="2014" y="29"/>
                  </a:cubicBezTo>
                  <a:lnTo>
                    <a:pt x="2014" y="29"/>
                  </a:lnTo>
                  <a:cubicBezTo>
                    <a:pt x="2014" y="29"/>
                    <a:pt x="2194" y="159"/>
                    <a:pt x="2094" y="374"/>
                  </a:cubicBezTo>
                  <a:lnTo>
                    <a:pt x="2094" y="374"/>
                  </a:lnTo>
                  <a:cubicBezTo>
                    <a:pt x="1993" y="588"/>
                    <a:pt x="1877" y="660"/>
                    <a:pt x="1877" y="660"/>
                  </a:cubicBezTo>
                  <a:lnTo>
                    <a:pt x="1877" y="660"/>
                  </a:lnTo>
                  <a:cubicBezTo>
                    <a:pt x="1877" y="660"/>
                    <a:pt x="967" y="762"/>
                    <a:pt x="677" y="755"/>
                  </a:cubicBezTo>
                  <a:lnTo>
                    <a:pt x="677" y="755"/>
                  </a:lnTo>
                  <a:cubicBezTo>
                    <a:pt x="388" y="748"/>
                    <a:pt x="388" y="816"/>
                    <a:pt x="267" y="799"/>
                  </a:cubicBezTo>
                  <a:lnTo>
                    <a:pt x="267" y="799"/>
                  </a:lnTo>
                  <a:cubicBezTo>
                    <a:pt x="146" y="780"/>
                    <a:pt x="0" y="185"/>
                    <a:pt x="0" y="1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3" name="Google Shape;1653;p39"/>
            <p:cNvSpPr/>
            <p:nvPr/>
          </p:nvSpPr>
          <p:spPr>
            <a:xfrm>
              <a:off x="869024" y="4492722"/>
              <a:ext cx="457295" cy="291576"/>
            </a:xfrm>
            <a:custGeom>
              <a:avLst/>
              <a:gdLst/>
              <a:ahLst/>
              <a:cxnLst/>
              <a:rect l="l" t="t" r="r" b="b"/>
              <a:pathLst>
                <a:path w="963" h="615" extrusionOk="0">
                  <a:moveTo>
                    <a:pt x="670" y="181"/>
                  </a:moveTo>
                  <a:lnTo>
                    <a:pt x="670" y="181"/>
                  </a:lnTo>
                  <a:cubicBezTo>
                    <a:pt x="788" y="263"/>
                    <a:pt x="962" y="614"/>
                    <a:pt x="498" y="614"/>
                  </a:cubicBezTo>
                  <a:lnTo>
                    <a:pt x="498" y="614"/>
                  </a:lnTo>
                  <a:cubicBezTo>
                    <a:pt x="35" y="614"/>
                    <a:pt x="0" y="2"/>
                    <a:pt x="232" y="0"/>
                  </a:cubicBezTo>
                  <a:lnTo>
                    <a:pt x="232" y="0"/>
                  </a:lnTo>
                  <a:cubicBezTo>
                    <a:pt x="379" y="0"/>
                    <a:pt x="486" y="55"/>
                    <a:pt x="670" y="18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4" name="Google Shape;1654;p39"/>
            <p:cNvSpPr/>
            <p:nvPr/>
          </p:nvSpPr>
          <p:spPr>
            <a:xfrm>
              <a:off x="902587" y="4515796"/>
              <a:ext cx="383875" cy="245428"/>
            </a:xfrm>
            <a:custGeom>
              <a:avLst/>
              <a:gdLst/>
              <a:ahLst/>
              <a:cxnLst/>
              <a:rect l="l" t="t" r="r" b="b"/>
              <a:pathLst>
                <a:path w="808" h="517" extrusionOk="0">
                  <a:moveTo>
                    <a:pt x="561" y="153"/>
                  </a:moveTo>
                  <a:lnTo>
                    <a:pt x="561" y="153"/>
                  </a:lnTo>
                  <a:cubicBezTo>
                    <a:pt x="661" y="222"/>
                    <a:pt x="807" y="516"/>
                    <a:pt x="418" y="516"/>
                  </a:cubicBezTo>
                  <a:lnTo>
                    <a:pt x="418" y="516"/>
                  </a:lnTo>
                  <a:cubicBezTo>
                    <a:pt x="30" y="516"/>
                    <a:pt x="0" y="2"/>
                    <a:pt x="195" y="1"/>
                  </a:cubicBezTo>
                  <a:lnTo>
                    <a:pt x="195" y="1"/>
                  </a:lnTo>
                  <a:cubicBezTo>
                    <a:pt x="318" y="0"/>
                    <a:pt x="407" y="47"/>
                    <a:pt x="561" y="15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5" name="Google Shape;1655;p39"/>
            <p:cNvSpPr/>
            <p:nvPr/>
          </p:nvSpPr>
          <p:spPr>
            <a:xfrm>
              <a:off x="967616" y="4564043"/>
              <a:ext cx="113275" cy="138447"/>
            </a:xfrm>
            <a:custGeom>
              <a:avLst/>
              <a:gdLst/>
              <a:ahLst/>
              <a:cxnLst/>
              <a:rect l="l" t="t" r="r" b="b"/>
              <a:pathLst>
                <a:path w="236" h="291" extrusionOk="0">
                  <a:moveTo>
                    <a:pt x="19" y="6"/>
                  </a:moveTo>
                  <a:lnTo>
                    <a:pt x="19" y="6"/>
                  </a:lnTo>
                  <a:cubicBezTo>
                    <a:pt x="10" y="53"/>
                    <a:pt x="0" y="103"/>
                    <a:pt x="14" y="151"/>
                  </a:cubicBezTo>
                  <a:lnTo>
                    <a:pt x="14" y="151"/>
                  </a:lnTo>
                  <a:cubicBezTo>
                    <a:pt x="32" y="204"/>
                    <a:pt x="80" y="233"/>
                    <a:pt x="126" y="256"/>
                  </a:cubicBezTo>
                  <a:lnTo>
                    <a:pt x="126" y="256"/>
                  </a:lnTo>
                  <a:cubicBezTo>
                    <a:pt x="156" y="268"/>
                    <a:pt x="186" y="280"/>
                    <a:pt x="217" y="287"/>
                  </a:cubicBezTo>
                  <a:lnTo>
                    <a:pt x="217" y="287"/>
                  </a:lnTo>
                  <a:cubicBezTo>
                    <a:pt x="229" y="290"/>
                    <a:pt x="235" y="270"/>
                    <a:pt x="222" y="268"/>
                  </a:cubicBezTo>
                  <a:lnTo>
                    <a:pt x="222" y="268"/>
                  </a:lnTo>
                  <a:cubicBezTo>
                    <a:pt x="190" y="260"/>
                    <a:pt x="157" y="248"/>
                    <a:pt x="125" y="233"/>
                  </a:cubicBezTo>
                  <a:lnTo>
                    <a:pt x="125" y="233"/>
                  </a:lnTo>
                  <a:cubicBezTo>
                    <a:pt x="98" y="219"/>
                    <a:pt x="70" y="204"/>
                    <a:pt x="50" y="179"/>
                  </a:cubicBezTo>
                  <a:lnTo>
                    <a:pt x="50" y="179"/>
                  </a:lnTo>
                  <a:cubicBezTo>
                    <a:pt x="12" y="134"/>
                    <a:pt x="19" y="63"/>
                    <a:pt x="28" y="8"/>
                  </a:cubicBezTo>
                  <a:lnTo>
                    <a:pt x="28" y="8"/>
                  </a:lnTo>
                  <a:cubicBezTo>
                    <a:pt x="30" y="2"/>
                    <a:pt x="21" y="0"/>
                    <a:pt x="19" y="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6" name="Google Shape;1656;p39"/>
            <p:cNvSpPr/>
            <p:nvPr/>
          </p:nvSpPr>
          <p:spPr>
            <a:xfrm>
              <a:off x="1036839" y="4564043"/>
              <a:ext cx="132154" cy="184595"/>
            </a:xfrm>
            <a:custGeom>
              <a:avLst/>
              <a:gdLst/>
              <a:ahLst/>
              <a:cxnLst/>
              <a:rect l="l" t="t" r="r" b="b"/>
              <a:pathLst>
                <a:path w="276" h="389" extrusionOk="0">
                  <a:moveTo>
                    <a:pt x="7" y="13"/>
                  </a:moveTo>
                  <a:lnTo>
                    <a:pt x="7" y="13"/>
                  </a:lnTo>
                  <a:cubicBezTo>
                    <a:pt x="131" y="33"/>
                    <a:pt x="230" y="136"/>
                    <a:pt x="242" y="261"/>
                  </a:cubicBezTo>
                  <a:lnTo>
                    <a:pt x="242" y="261"/>
                  </a:lnTo>
                  <a:cubicBezTo>
                    <a:pt x="244" y="297"/>
                    <a:pt x="240" y="333"/>
                    <a:pt x="231" y="368"/>
                  </a:cubicBezTo>
                  <a:lnTo>
                    <a:pt x="231" y="368"/>
                  </a:lnTo>
                  <a:cubicBezTo>
                    <a:pt x="228" y="382"/>
                    <a:pt x="249" y="388"/>
                    <a:pt x="253" y="374"/>
                  </a:cubicBezTo>
                  <a:lnTo>
                    <a:pt x="253" y="374"/>
                  </a:lnTo>
                  <a:cubicBezTo>
                    <a:pt x="275" y="308"/>
                    <a:pt x="269" y="235"/>
                    <a:pt x="242" y="172"/>
                  </a:cubicBezTo>
                  <a:lnTo>
                    <a:pt x="242" y="172"/>
                  </a:lnTo>
                  <a:cubicBezTo>
                    <a:pt x="216" y="111"/>
                    <a:pt x="169" y="62"/>
                    <a:pt x="111" y="32"/>
                  </a:cubicBezTo>
                  <a:lnTo>
                    <a:pt x="111" y="32"/>
                  </a:lnTo>
                  <a:cubicBezTo>
                    <a:pt x="78" y="16"/>
                    <a:pt x="45" y="5"/>
                    <a:pt x="9" y="1"/>
                  </a:cubicBezTo>
                  <a:lnTo>
                    <a:pt x="9" y="1"/>
                  </a:lnTo>
                  <a:cubicBezTo>
                    <a:pt x="1" y="0"/>
                    <a:pt x="0" y="12"/>
                    <a:pt x="7" y="1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7" name="Google Shape;1657;p39"/>
            <p:cNvSpPr/>
            <p:nvPr/>
          </p:nvSpPr>
          <p:spPr>
            <a:xfrm>
              <a:off x="999080" y="4687805"/>
              <a:ext cx="86004" cy="46149"/>
            </a:xfrm>
            <a:custGeom>
              <a:avLst/>
              <a:gdLst/>
              <a:ahLst/>
              <a:cxnLst/>
              <a:rect l="l" t="t" r="r" b="b"/>
              <a:pathLst>
                <a:path w="180" h="96" extrusionOk="0">
                  <a:moveTo>
                    <a:pt x="6" y="16"/>
                  </a:moveTo>
                  <a:lnTo>
                    <a:pt x="6" y="16"/>
                  </a:lnTo>
                  <a:cubicBezTo>
                    <a:pt x="48" y="62"/>
                    <a:pt x="105" y="91"/>
                    <a:pt x="167" y="94"/>
                  </a:cubicBezTo>
                  <a:lnTo>
                    <a:pt x="167" y="94"/>
                  </a:lnTo>
                  <a:cubicBezTo>
                    <a:pt x="179" y="95"/>
                    <a:pt x="179" y="77"/>
                    <a:pt x="167" y="76"/>
                  </a:cubicBezTo>
                  <a:lnTo>
                    <a:pt x="167" y="76"/>
                  </a:lnTo>
                  <a:cubicBezTo>
                    <a:pt x="110" y="74"/>
                    <a:pt x="55" y="49"/>
                    <a:pt x="16" y="6"/>
                  </a:cubicBezTo>
                  <a:lnTo>
                    <a:pt x="16" y="6"/>
                  </a:lnTo>
                  <a:cubicBezTo>
                    <a:pt x="9" y="0"/>
                    <a:pt x="0" y="9"/>
                    <a:pt x="6" y="1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8" name="Google Shape;1658;p39"/>
            <p:cNvSpPr/>
            <p:nvPr/>
          </p:nvSpPr>
          <p:spPr>
            <a:xfrm>
              <a:off x="1022156" y="4612289"/>
              <a:ext cx="92298" cy="100689"/>
            </a:xfrm>
            <a:custGeom>
              <a:avLst/>
              <a:gdLst/>
              <a:ahLst/>
              <a:cxnLst/>
              <a:rect l="l" t="t" r="r" b="b"/>
              <a:pathLst>
                <a:path w="195" h="211" extrusionOk="0">
                  <a:moveTo>
                    <a:pt x="11" y="42"/>
                  </a:moveTo>
                  <a:lnTo>
                    <a:pt x="11" y="42"/>
                  </a:lnTo>
                  <a:cubicBezTo>
                    <a:pt x="22" y="21"/>
                    <a:pt x="47" y="13"/>
                    <a:pt x="69" y="19"/>
                  </a:cubicBezTo>
                  <a:lnTo>
                    <a:pt x="69" y="19"/>
                  </a:lnTo>
                  <a:cubicBezTo>
                    <a:pt x="94" y="25"/>
                    <a:pt x="113" y="44"/>
                    <a:pt x="128" y="63"/>
                  </a:cubicBezTo>
                  <a:lnTo>
                    <a:pt x="128" y="63"/>
                  </a:lnTo>
                  <a:cubicBezTo>
                    <a:pt x="159" y="100"/>
                    <a:pt x="170" y="148"/>
                    <a:pt x="165" y="194"/>
                  </a:cubicBezTo>
                  <a:lnTo>
                    <a:pt x="165" y="194"/>
                  </a:lnTo>
                  <a:cubicBezTo>
                    <a:pt x="164" y="206"/>
                    <a:pt x="183" y="210"/>
                    <a:pt x="186" y="198"/>
                  </a:cubicBezTo>
                  <a:lnTo>
                    <a:pt x="186" y="198"/>
                  </a:lnTo>
                  <a:cubicBezTo>
                    <a:pt x="194" y="141"/>
                    <a:pt x="175" y="83"/>
                    <a:pt x="134" y="41"/>
                  </a:cubicBezTo>
                  <a:lnTo>
                    <a:pt x="134" y="41"/>
                  </a:lnTo>
                  <a:cubicBezTo>
                    <a:pt x="116" y="21"/>
                    <a:pt x="89" y="2"/>
                    <a:pt x="59" y="1"/>
                  </a:cubicBezTo>
                  <a:lnTo>
                    <a:pt x="59" y="1"/>
                  </a:lnTo>
                  <a:cubicBezTo>
                    <a:pt x="35" y="0"/>
                    <a:pt x="9" y="13"/>
                    <a:pt x="2" y="37"/>
                  </a:cubicBezTo>
                  <a:lnTo>
                    <a:pt x="2" y="37"/>
                  </a:lnTo>
                  <a:cubicBezTo>
                    <a:pt x="0" y="43"/>
                    <a:pt x="9" y="48"/>
                    <a:pt x="11" y="4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9" name="Google Shape;1659;p39"/>
            <p:cNvSpPr/>
            <p:nvPr/>
          </p:nvSpPr>
          <p:spPr>
            <a:xfrm>
              <a:off x="1462669" y="4738150"/>
              <a:ext cx="344018" cy="161521"/>
            </a:xfrm>
            <a:custGeom>
              <a:avLst/>
              <a:gdLst/>
              <a:ahLst/>
              <a:cxnLst/>
              <a:rect l="l" t="t" r="r" b="b"/>
              <a:pathLst>
                <a:path w="725" h="341" extrusionOk="0">
                  <a:moveTo>
                    <a:pt x="617" y="302"/>
                  </a:moveTo>
                  <a:lnTo>
                    <a:pt x="617" y="302"/>
                  </a:lnTo>
                  <a:cubicBezTo>
                    <a:pt x="690" y="294"/>
                    <a:pt x="724" y="208"/>
                    <a:pt x="677" y="152"/>
                  </a:cubicBezTo>
                  <a:lnTo>
                    <a:pt x="677" y="152"/>
                  </a:lnTo>
                  <a:cubicBezTo>
                    <a:pt x="614" y="78"/>
                    <a:pt x="524" y="0"/>
                    <a:pt x="424" y="0"/>
                  </a:cubicBezTo>
                  <a:lnTo>
                    <a:pt x="424" y="0"/>
                  </a:lnTo>
                  <a:cubicBezTo>
                    <a:pt x="234" y="0"/>
                    <a:pt x="0" y="105"/>
                    <a:pt x="0" y="222"/>
                  </a:cubicBezTo>
                  <a:lnTo>
                    <a:pt x="0" y="222"/>
                  </a:lnTo>
                  <a:cubicBezTo>
                    <a:pt x="0" y="340"/>
                    <a:pt x="234" y="312"/>
                    <a:pt x="424" y="312"/>
                  </a:cubicBezTo>
                  <a:lnTo>
                    <a:pt x="424" y="312"/>
                  </a:lnTo>
                  <a:cubicBezTo>
                    <a:pt x="495" y="312"/>
                    <a:pt x="563" y="307"/>
                    <a:pt x="617" y="302"/>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0" name="Google Shape;1660;p39"/>
            <p:cNvSpPr/>
            <p:nvPr/>
          </p:nvSpPr>
          <p:spPr>
            <a:xfrm>
              <a:off x="1892693" y="4618583"/>
              <a:ext cx="276894" cy="146837"/>
            </a:xfrm>
            <a:custGeom>
              <a:avLst/>
              <a:gdLst/>
              <a:ahLst/>
              <a:cxnLst/>
              <a:rect l="l" t="t" r="r" b="b"/>
              <a:pathLst>
                <a:path w="583" h="308" extrusionOk="0">
                  <a:moveTo>
                    <a:pt x="470" y="245"/>
                  </a:moveTo>
                  <a:lnTo>
                    <a:pt x="470" y="245"/>
                  </a:lnTo>
                  <a:cubicBezTo>
                    <a:pt x="523" y="238"/>
                    <a:pt x="582" y="213"/>
                    <a:pt x="549" y="157"/>
                  </a:cubicBezTo>
                  <a:lnTo>
                    <a:pt x="549" y="157"/>
                  </a:lnTo>
                  <a:cubicBezTo>
                    <a:pt x="504" y="83"/>
                    <a:pt x="449" y="0"/>
                    <a:pt x="378" y="0"/>
                  </a:cubicBezTo>
                  <a:lnTo>
                    <a:pt x="378" y="0"/>
                  </a:lnTo>
                  <a:cubicBezTo>
                    <a:pt x="244" y="0"/>
                    <a:pt x="0" y="73"/>
                    <a:pt x="0" y="190"/>
                  </a:cubicBezTo>
                  <a:lnTo>
                    <a:pt x="0" y="190"/>
                  </a:lnTo>
                  <a:cubicBezTo>
                    <a:pt x="0" y="307"/>
                    <a:pt x="199" y="254"/>
                    <a:pt x="333" y="254"/>
                  </a:cubicBezTo>
                  <a:lnTo>
                    <a:pt x="333" y="254"/>
                  </a:lnTo>
                  <a:cubicBezTo>
                    <a:pt x="384" y="254"/>
                    <a:pt x="432" y="250"/>
                    <a:pt x="470" y="245"/>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1" name="Google Shape;1661;p39"/>
            <p:cNvSpPr/>
            <p:nvPr/>
          </p:nvSpPr>
          <p:spPr>
            <a:xfrm>
              <a:off x="827071" y="4725563"/>
              <a:ext cx="318847" cy="130056"/>
            </a:xfrm>
            <a:custGeom>
              <a:avLst/>
              <a:gdLst/>
              <a:ahLst/>
              <a:cxnLst/>
              <a:rect l="l" t="t" r="r" b="b"/>
              <a:pathLst>
                <a:path w="672" h="275" extrusionOk="0">
                  <a:moveTo>
                    <a:pt x="544" y="245"/>
                  </a:moveTo>
                  <a:lnTo>
                    <a:pt x="544" y="245"/>
                  </a:lnTo>
                  <a:cubicBezTo>
                    <a:pt x="604" y="238"/>
                    <a:pt x="671" y="214"/>
                    <a:pt x="633" y="158"/>
                  </a:cubicBezTo>
                  <a:lnTo>
                    <a:pt x="633" y="158"/>
                  </a:lnTo>
                  <a:cubicBezTo>
                    <a:pt x="582" y="84"/>
                    <a:pt x="358" y="0"/>
                    <a:pt x="276" y="0"/>
                  </a:cubicBezTo>
                  <a:lnTo>
                    <a:pt x="276" y="0"/>
                  </a:lnTo>
                  <a:cubicBezTo>
                    <a:pt x="123" y="0"/>
                    <a:pt x="0" y="40"/>
                    <a:pt x="0" y="158"/>
                  </a:cubicBezTo>
                  <a:lnTo>
                    <a:pt x="0" y="158"/>
                  </a:lnTo>
                  <a:cubicBezTo>
                    <a:pt x="0" y="274"/>
                    <a:pt x="234" y="254"/>
                    <a:pt x="388" y="254"/>
                  </a:cubicBezTo>
                  <a:lnTo>
                    <a:pt x="388" y="254"/>
                  </a:lnTo>
                  <a:cubicBezTo>
                    <a:pt x="446" y="254"/>
                    <a:pt x="500" y="250"/>
                    <a:pt x="544" y="245"/>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3D3296EC-3E2C-8A12-25DE-2BF62C899B46}"/>
              </a:ext>
            </a:extLst>
          </p:cNvPr>
          <p:cNvSpPr txBox="1"/>
          <p:nvPr/>
        </p:nvSpPr>
        <p:spPr>
          <a:xfrm>
            <a:off x="3402897" y="2751184"/>
            <a:ext cx="2307042" cy="307777"/>
          </a:xfrm>
          <a:prstGeom prst="rect">
            <a:avLst/>
          </a:prstGeom>
          <a:noFill/>
        </p:spPr>
        <p:txBody>
          <a:bodyPr wrap="none" rtlCol="0">
            <a:spAutoFit/>
          </a:bodyPr>
          <a:lstStyle/>
          <a:p>
            <a:r>
              <a:rPr lang="en-VN" dirty="0">
                <a:latin typeface="Cambria" panose="02040503050406030204" pitchFamily="18" charset="0"/>
              </a:rPr>
              <a:t>Do you have any questions?</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DCD12DD-2959-DCCE-4B66-7131B2D4C2B8}"/>
              </a:ext>
            </a:extLst>
          </p:cNvPr>
          <p:cNvGraphicFramePr/>
          <p:nvPr>
            <p:extLst>
              <p:ext uri="{D42A27DB-BD31-4B8C-83A1-F6EECF244321}">
                <p14:modId xmlns:p14="http://schemas.microsoft.com/office/powerpoint/2010/main" val="2377637305"/>
              </p:ext>
            </p:extLst>
          </p:nvPr>
        </p:nvGraphicFramePr>
        <p:xfrm>
          <a:off x="140396" y="478412"/>
          <a:ext cx="7329486" cy="1291272"/>
        </p:xfrm>
        <a:graphic>
          <a:graphicData uri="http://schemas.openxmlformats.org/drawingml/2006/table">
            <a:tbl>
              <a:tblPr firstCol="1">
                <a:tableStyleId>{00A15C55-8517-42AA-B614-E9B94910E393}</a:tableStyleId>
              </a:tblPr>
              <a:tblGrid>
                <a:gridCol w="618974">
                  <a:extLst>
                    <a:ext uri="{9D8B030D-6E8A-4147-A177-3AD203B41FA5}">
                      <a16:colId xmlns:a16="http://schemas.microsoft.com/office/drawing/2014/main" val="20000"/>
                    </a:ext>
                  </a:extLst>
                </a:gridCol>
                <a:gridCol w="1677628">
                  <a:extLst>
                    <a:ext uri="{9D8B030D-6E8A-4147-A177-3AD203B41FA5}">
                      <a16:colId xmlns:a16="http://schemas.microsoft.com/office/drawing/2014/main" val="20001"/>
                    </a:ext>
                  </a:extLst>
                </a:gridCol>
                <a:gridCol w="1677628">
                  <a:extLst>
                    <a:ext uri="{9D8B030D-6E8A-4147-A177-3AD203B41FA5}">
                      <a16:colId xmlns:a16="http://schemas.microsoft.com/office/drawing/2014/main" val="20002"/>
                    </a:ext>
                  </a:extLst>
                </a:gridCol>
                <a:gridCol w="1677628">
                  <a:extLst>
                    <a:ext uri="{9D8B030D-6E8A-4147-A177-3AD203B41FA5}">
                      <a16:colId xmlns:a16="http://schemas.microsoft.com/office/drawing/2014/main" val="20003"/>
                    </a:ext>
                  </a:extLst>
                </a:gridCol>
                <a:gridCol w="1677628">
                  <a:extLst>
                    <a:ext uri="{9D8B030D-6E8A-4147-A177-3AD203B41FA5}">
                      <a16:colId xmlns:a16="http://schemas.microsoft.com/office/drawing/2014/main" val="20004"/>
                    </a:ext>
                  </a:extLst>
                </a:gridCol>
              </a:tblGrid>
              <a:tr h="645636">
                <a:tc>
                  <a:txBody>
                    <a:bodyPr/>
                    <a:lstStyle/>
                    <a:p>
                      <a:pPr>
                        <a:buNone/>
                      </a:pPr>
                      <a:r>
                        <a:rPr lang="en-US" sz="2000">
                          <a:latin typeface="Calibri" panose="020F0502020204030204" pitchFamily="34" charset="0"/>
                          <a:cs typeface="Calibri" panose="020F0502020204030204" pitchFamily="34" charset="0"/>
                        </a:rPr>
                        <a:t>1</a:t>
                      </a:r>
                    </a:p>
                  </a:txBody>
                  <a:tcPr anchor="ctr"/>
                </a:tc>
                <a:tc>
                  <a:txBody>
                    <a:bodyPr/>
                    <a:lstStyle/>
                    <a:p>
                      <a:pPr>
                        <a:buNone/>
                      </a:pPr>
                      <a:r>
                        <a:rPr lang="en-US" sz="2000" dirty="0">
                          <a:latin typeface="Calibri" panose="020F0502020204030204" pitchFamily="34" charset="0"/>
                          <a:cs typeface="Calibri" panose="020F0502020204030204" pitchFamily="34" charset="0"/>
                        </a:rPr>
                        <a:t>A. referee</a:t>
                      </a:r>
                    </a:p>
                  </a:txBody>
                  <a:tcPr anchor="ctr"/>
                </a:tc>
                <a:tc>
                  <a:txBody>
                    <a:bodyPr/>
                    <a:lstStyle/>
                    <a:p>
                      <a:pPr>
                        <a:buNone/>
                      </a:pPr>
                      <a:r>
                        <a:rPr lang="en-US" sz="2000" dirty="0">
                          <a:latin typeface="Calibri" panose="020F0502020204030204" pitchFamily="34" charset="0"/>
                          <a:cs typeface="Calibri" panose="020F0502020204030204" pitchFamily="34" charset="0"/>
                        </a:rPr>
                        <a:t>B. amazing</a:t>
                      </a:r>
                    </a:p>
                  </a:txBody>
                  <a:tcPr anchor="ctr"/>
                </a:tc>
                <a:tc>
                  <a:txBody>
                    <a:bodyPr/>
                    <a:lstStyle/>
                    <a:p>
                      <a:pPr>
                        <a:buNone/>
                      </a:pPr>
                      <a:r>
                        <a:rPr lang="en-US" sz="2000">
                          <a:latin typeface="Calibri" panose="020F0502020204030204" pitchFamily="34" charset="0"/>
                          <a:cs typeface="Calibri" panose="020F0502020204030204" pitchFamily="34" charset="0"/>
                        </a:rPr>
                        <a:t>C. historic</a:t>
                      </a:r>
                    </a:p>
                  </a:txBody>
                  <a:tcPr anchor="ctr"/>
                </a:tc>
                <a:tc>
                  <a:txBody>
                    <a:bodyPr/>
                    <a:lstStyle/>
                    <a:p>
                      <a:pPr>
                        <a:buNone/>
                      </a:pPr>
                      <a:r>
                        <a:rPr lang="en-US" sz="2000">
                          <a:latin typeface="Calibri" panose="020F0502020204030204" pitchFamily="34" charset="0"/>
                          <a:cs typeface="Calibri" panose="020F0502020204030204" pitchFamily="34" charset="0"/>
                        </a:rPr>
                        <a:t>D. invention</a:t>
                      </a:r>
                    </a:p>
                  </a:txBody>
                  <a:tcPr anchor="ctr"/>
                </a:tc>
                <a:extLst>
                  <a:ext uri="{0D108BD9-81ED-4DB2-BD59-A6C34878D82A}">
                    <a16:rowId xmlns:a16="http://schemas.microsoft.com/office/drawing/2014/main" val="10000"/>
                  </a:ext>
                </a:extLst>
              </a:tr>
              <a:tr h="645636">
                <a:tc>
                  <a:txBody>
                    <a:bodyPr/>
                    <a:lstStyle/>
                    <a:p>
                      <a:pPr>
                        <a:buNone/>
                      </a:pPr>
                      <a:r>
                        <a:rPr lang="en-US" sz="2000" dirty="0">
                          <a:latin typeface="Calibri" panose="020F0502020204030204" pitchFamily="34" charset="0"/>
                          <a:cs typeface="Calibri" panose="020F0502020204030204" pitchFamily="34" charset="0"/>
                        </a:rPr>
                        <a:t>2.</a:t>
                      </a:r>
                    </a:p>
                  </a:txBody>
                  <a:tcPr anchor="ctr"/>
                </a:tc>
                <a:tc>
                  <a:txBody>
                    <a:bodyPr/>
                    <a:lstStyle/>
                    <a:p>
                      <a:pPr>
                        <a:buNone/>
                      </a:pPr>
                      <a:r>
                        <a:rPr lang="en-US" sz="2000" dirty="0">
                          <a:latin typeface="Calibri" panose="020F0502020204030204" pitchFamily="34" charset="0"/>
                          <a:cs typeface="Calibri" panose="020F0502020204030204" pitchFamily="34" charset="0"/>
                        </a:rPr>
                        <a:t>A. digital</a:t>
                      </a:r>
                    </a:p>
                  </a:txBody>
                  <a:tcPr anchor="ctr"/>
                </a:tc>
                <a:tc>
                  <a:txBody>
                    <a:bodyPr/>
                    <a:lstStyle/>
                    <a:p>
                      <a:pPr>
                        <a:buNone/>
                      </a:pPr>
                      <a:r>
                        <a:rPr lang="en-US" sz="2000" dirty="0">
                          <a:latin typeface="Calibri" panose="020F0502020204030204" pitchFamily="34" charset="0"/>
                          <a:cs typeface="Calibri" panose="020F0502020204030204" pitchFamily="34" charset="0"/>
                        </a:rPr>
                        <a:t>B. conference</a:t>
                      </a:r>
                    </a:p>
                  </a:txBody>
                  <a:tcPr anchor="ctr"/>
                </a:tc>
                <a:tc>
                  <a:txBody>
                    <a:bodyPr/>
                    <a:lstStyle/>
                    <a:p>
                      <a:pPr>
                        <a:buNone/>
                      </a:pPr>
                      <a:r>
                        <a:rPr lang="en-US" sz="2000" dirty="0">
                          <a:latin typeface="Calibri" panose="020F0502020204030204" pitchFamily="34" charset="0"/>
                          <a:cs typeface="Calibri" panose="020F0502020204030204" pitchFamily="34" charset="0"/>
                        </a:rPr>
                        <a:t>C. Japanese</a:t>
                      </a:r>
                    </a:p>
                  </a:txBody>
                  <a:tcPr anchor="ctr"/>
                </a:tc>
                <a:tc>
                  <a:txBody>
                    <a:bodyPr/>
                    <a:lstStyle/>
                    <a:p>
                      <a:pPr>
                        <a:buNone/>
                      </a:pPr>
                      <a:r>
                        <a:rPr lang="en-US" sz="2000" dirty="0">
                          <a:latin typeface="Calibri" panose="020F0502020204030204" pitchFamily="34" charset="0"/>
                          <a:cs typeface="Calibri" panose="020F0502020204030204" pitchFamily="34" charset="0"/>
                        </a:rPr>
                        <a:t>D. difficult</a:t>
                      </a:r>
                    </a:p>
                  </a:txBody>
                  <a:tcPr anchor="ct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9D28D8EE-5D50-45B8-F1F9-54B51AC02A9B}"/>
              </a:ext>
            </a:extLst>
          </p:cNvPr>
          <p:cNvSpPr txBox="1"/>
          <p:nvPr/>
        </p:nvSpPr>
        <p:spPr>
          <a:xfrm>
            <a:off x="1471514" y="555325"/>
            <a:ext cx="242374" cy="369332"/>
          </a:xfrm>
          <a:prstGeom prst="rect">
            <a:avLst/>
          </a:prstGeom>
          <a:noFill/>
        </p:spPr>
        <p:txBody>
          <a:bodyPr wrap="none" rtlCol="0">
            <a:spAutoFit/>
          </a:bodyPr>
          <a:lstStyle/>
          <a:p>
            <a:r>
              <a:rPr lang="en-VN" sz="1800" dirty="0">
                <a:solidFill>
                  <a:srgbClr val="FF000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0A341E47-41A6-4B74-488B-0BCD1CDA320D}"/>
              </a:ext>
            </a:extLst>
          </p:cNvPr>
          <p:cNvSpPr txBox="1"/>
          <p:nvPr/>
        </p:nvSpPr>
        <p:spPr>
          <a:xfrm>
            <a:off x="2825090" y="551368"/>
            <a:ext cx="242374" cy="369332"/>
          </a:xfrm>
          <a:prstGeom prst="rect">
            <a:avLst/>
          </a:prstGeom>
          <a:noFill/>
        </p:spPr>
        <p:txBody>
          <a:bodyPr wrap="none" rtlCol="0">
            <a:spAutoFit/>
          </a:bodyPr>
          <a:lstStyle/>
          <a:p>
            <a:r>
              <a:rPr lang="en-VN" sz="1800" dirty="0">
                <a:solidFill>
                  <a:srgbClr val="FF0000"/>
                </a:solidFill>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47C6B9F1-291D-8DF8-26AA-81AB7B127AA8}"/>
              </a:ext>
            </a:extLst>
          </p:cNvPr>
          <p:cNvSpPr txBox="1"/>
          <p:nvPr/>
        </p:nvSpPr>
        <p:spPr>
          <a:xfrm>
            <a:off x="4629613" y="538642"/>
            <a:ext cx="242374" cy="369332"/>
          </a:xfrm>
          <a:prstGeom prst="rect">
            <a:avLst/>
          </a:prstGeom>
          <a:noFill/>
        </p:spPr>
        <p:txBody>
          <a:bodyPr wrap="none" rtlCol="0">
            <a:spAutoFit/>
          </a:bodyPr>
          <a:lstStyle/>
          <a:p>
            <a:r>
              <a:rPr lang="en-VN" sz="1800" dirty="0">
                <a:solidFill>
                  <a:srgbClr val="FF0000"/>
                </a:solidFill>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AEC5201E-C0A2-3318-A57E-690271AB7BA4}"/>
              </a:ext>
            </a:extLst>
          </p:cNvPr>
          <p:cNvSpPr txBox="1"/>
          <p:nvPr/>
        </p:nvSpPr>
        <p:spPr>
          <a:xfrm>
            <a:off x="6258490" y="543433"/>
            <a:ext cx="242374" cy="369332"/>
          </a:xfrm>
          <a:prstGeom prst="rect">
            <a:avLst/>
          </a:prstGeom>
          <a:noFill/>
        </p:spPr>
        <p:txBody>
          <a:bodyPr wrap="none" rtlCol="0">
            <a:spAutoFit/>
          </a:bodyPr>
          <a:lstStyle/>
          <a:p>
            <a:r>
              <a:rPr lang="en-VN" sz="1800"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DA59E095-7C1D-DC94-ECAF-B8ABDCDFB94B}"/>
              </a:ext>
            </a:extLst>
          </p:cNvPr>
          <p:cNvSpPr txBox="1"/>
          <p:nvPr/>
        </p:nvSpPr>
        <p:spPr>
          <a:xfrm>
            <a:off x="1042889" y="1188738"/>
            <a:ext cx="242374" cy="369332"/>
          </a:xfrm>
          <a:prstGeom prst="rect">
            <a:avLst/>
          </a:prstGeom>
          <a:noFill/>
        </p:spPr>
        <p:txBody>
          <a:bodyPr wrap="none" rtlCol="0">
            <a:spAutoFit/>
          </a:bodyPr>
          <a:lstStyle/>
          <a:p>
            <a:r>
              <a:rPr lang="en-VN" sz="1800" dirty="0">
                <a:solidFill>
                  <a:srgbClr val="FF0000"/>
                </a:solidFill>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B230D910-9315-ADE7-563A-95B2771D9650}"/>
              </a:ext>
            </a:extLst>
          </p:cNvPr>
          <p:cNvSpPr txBox="1"/>
          <p:nvPr/>
        </p:nvSpPr>
        <p:spPr>
          <a:xfrm>
            <a:off x="4938614" y="1193500"/>
            <a:ext cx="242374" cy="369332"/>
          </a:xfrm>
          <a:prstGeom prst="rect">
            <a:avLst/>
          </a:prstGeom>
          <a:noFill/>
        </p:spPr>
        <p:txBody>
          <a:bodyPr wrap="none" rtlCol="0">
            <a:spAutoFit/>
          </a:bodyPr>
          <a:lstStyle/>
          <a:p>
            <a:r>
              <a:rPr lang="en-VN" sz="1800" dirty="0">
                <a:solidFill>
                  <a:srgbClr val="FF0000"/>
                </a:solidFill>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440296B5-92FE-2FB1-B937-0FC87CCBEC1D}"/>
              </a:ext>
            </a:extLst>
          </p:cNvPr>
          <p:cNvSpPr txBox="1"/>
          <p:nvPr/>
        </p:nvSpPr>
        <p:spPr>
          <a:xfrm>
            <a:off x="2685951" y="1193500"/>
            <a:ext cx="242374" cy="369332"/>
          </a:xfrm>
          <a:prstGeom prst="rect">
            <a:avLst/>
          </a:prstGeom>
          <a:noFill/>
        </p:spPr>
        <p:txBody>
          <a:bodyPr wrap="none" rtlCol="0">
            <a:spAutoFit/>
          </a:bodyPr>
          <a:lstStyle/>
          <a:p>
            <a:r>
              <a:rPr lang="en-VN" sz="1800" dirty="0">
                <a:solidFill>
                  <a:srgbClr val="FF0000"/>
                </a:solidFill>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BE21EAE8-CD35-F836-230A-2357CBCE37AD}"/>
              </a:ext>
            </a:extLst>
          </p:cNvPr>
          <p:cNvSpPr txBox="1"/>
          <p:nvPr/>
        </p:nvSpPr>
        <p:spPr>
          <a:xfrm>
            <a:off x="6053039" y="1196675"/>
            <a:ext cx="242374" cy="369332"/>
          </a:xfrm>
          <a:prstGeom prst="rect">
            <a:avLst/>
          </a:prstGeom>
          <a:noFill/>
        </p:spPr>
        <p:txBody>
          <a:bodyPr wrap="none" rtlCol="0">
            <a:spAutoFit/>
          </a:bodyPr>
          <a:lstStyle/>
          <a:p>
            <a:r>
              <a:rPr lang="en-VN" sz="1800" dirty="0">
                <a:solidFill>
                  <a:srgbClr val="FF0000"/>
                </a:solidFill>
                <a:latin typeface="Calibri" panose="020F0502020204030204" pitchFamily="34" charset="0"/>
                <a:cs typeface="Calibri" panose="020F0502020204030204" pitchFamily="34" charset="0"/>
              </a:rPr>
              <a:t>’</a:t>
            </a:r>
          </a:p>
        </p:txBody>
      </p:sp>
      <p:sp>
        <p:nvSpPr>
          <p:cNvPr id="17" name="Oval 16">
            <a:extLst>
              <a:ext uri="{FF2B5EF4-FFF2-40B4-BE49-F238E27FC236}">
                <a16:creationId xmlns:a16="http://schemas.microsoft.com/office/drawing/2014/main" id="{EBA87461-6800-9EC9-419C-2960CACC45F7}"/>
              </a:ext>
            </a:extLst>
          </p:cNvPr>
          <p:cNvSpPr>
            <a:spLocks noChangeAspect="1"/>
          </p:cNvSpPr>
          <p:nvPr/>
        </p:nvSpPr>
        <p:spPr>
          <a:xfrm>
            <a:off x="806351" y="687630"/>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8" name="Oval 17">
            <a:extLst>
              <a:ext uri="{FF2B5EF4-FFF2-40B4-BE49-F238E27FC236}">
                <a16:creationId xmlns:a16="http://schemas.microsoft.com/office/drawing/2014/main" id="{C1607DA1-E9DB-10E0-BE82-E7C1E367B1FF}"/>
              </a:ext>
            </a:extLst>
          </p:cNvPr>
          <p:cNvSpPr>
            <a:spLocks noChangeAspect="1"/>
          </p:cNvSpPr>
          <p:nvPr/>
        </p:nvSpPr>
        <p:spPr>
          <a:xfrm>
            <a:off x="4164231" y="1327710"/>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9" name="Google Shape;473;p29">
            <a:extLst>
              <a:ext uri="{FF2B5EF4-FFF2-40B4-BE49-F238E27FC236}">
                <a16:creationId xmlns:a16="http://schemas.microsoft.com/office/drawing/2014/main" id="{520D77F0-CEE0-CB68-C326-FFC04ABC2C76}"/>
              </a:ext>
            </a:extLst>
          </p:cNvPr>
          <p:cNvSpPr txBox="1">
            <a:spLocks noGrp="1"/>
          </p:cNvSpPr>
          <p:nvPr>
            <p:ph type="title"/>
          </p:nvPr>
        </p:nvSpPr>
        <p:spPr>
          <a:xfrm>
            <a:off x="0" y="0"/>
            <a:ext cx="9326880" cy="49314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dirty="0"/>
              <a:t>1 a. Choose the word which has a different stress pattern from that of the others.</a:t>
            </a:r>
          </a:p>
        </p:txBody>
      </p:sp>
      <p:sp>
        <p:nvSpPr>
          <p:cNvPr id="20" name="TextBox 19">
            <a:extLst>
              <a:ext uri="{FF2B5EF4-FFF2-40B4-BE49-F238E27FC236}">
                <a16:creationId xmlns:a16="http://schemas.microsoft.com/office/drawing/2014/main" id="{1BE0B69F-A589-41EE-1675-030C22344EAE}"/>
              </a:ext>
            </a:extLst>
          </p:cNvPr>
          <p:cNvSpPr txBox="1"/>
          <p:nvPr/>
        </p:nvSpPr>
        <p:spPr>
          <a:xfrm>
            <a:off x="140396" y="2593150"/>
            <a:ext cx="5541902" cy="1938992"/>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3</a:t>
            </a:r>
            <a:r>
              <a:rPr lang="en-US" sz="2000" dirty="0">
                <a:latin typeface="Calibri" panose="020F0502020204030204" pitchFamily="34" charset="0"/>
                <a:cs typeface="Calibri" panose="020F0502020204030204" pitchFamily="34" charset="0"/>
              </a:rPr>
              <a:t>. How will people travel to work in the future?</a:t>
            </a:r>
          </a:p>
          <a:p>
            <a:r>
              <a:rPr lang="en-US" sz="2000" dirty="0">
                <a:solidFill>
                  <a:srgbClr val="FF0000"/>
                </a:solidFill>
                <a:latin typeface="Calibri" panose="020F0502020204030204" pitchFamily="34" charset="0"/>
                <a:cs typeface="Calibri" panose="020F0502020204030204" pitchFamily="34" charset="0"/>
                <a:sym typeface="Wingdings" pitchFamily="2" charset="2"/>
              </a:rPr>
              <a:t> 5 stressed words.</a:t>
            </a:r>
            <a:endParaRPr lang="en-US" sz="2000" dirty="0">
              <a:solidFill>
                <a:srgbClr val="FF0000"/>
              </a:solidFill>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4</a:t>
            </a:r>
            <a:r>
              <a:rPr lang="en-US" sz="2000" dirty="0">
                <a:latin typeface="Calibri" panose="020F0502020204030204" pitchFamily="34" charset="0"/>
                <a:cs typeface="Calibri" panose="020F0502020204030204" pitchFamily="34" charset="0"/>
              </a:rPr>
              <a:t>. A: Will technology replace humans in the future?</a:t>
            </a:r>
          </a:p>
          <a:p>
            <a:r>
              <a:rPr lang="en-US" sz="2000" dirty="0">
                <a:solidFill>
                  <a:srgbClr val="FF0000"/>
                </a:solidFill>
                <a:latin typeface="Calibri" panose="020F0502020204030204" pitchFamily="34" charset="0"/>
                <a:cs typeface="Calibri" panose="020F0502020204030204" pitchFamily="34" charset="0"/>
                <a:sym typeface="Wingdings" pitchFamily="2" charset="2"/>
              </a:rPr>
              <a:t> 4 stressed words.</a:t>
            </a:r>
            <a:endParaRPr lang="en-US" sz="2000" dirty="0">
              <a:solidFill>
                <a:srgbClr val="FF0000"/>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    B: No, it won’t.</a:t>
            </a:r>
          </a:p>
          <a:p>
            <a:r>
              <a:rPr lang="en-US" sz="2000" dirty="0">
                <a:solidFill>
                  <a:srgbClr val="FF0000"/>
                </a:solidFill>
                <a:latin typeface="Calibri" panose="020F0502020204030204" pitchFamily="34" charset="0"/>
                <a:cs typeface="Calibri" panose="020F0502020204030204" pitchFamily="34" charset="0"/>
                <a:sym typeface="Wingdings" pitchFamily="2" charset="2"/>
              </a:rPr>
              <a:t> 2 stressed words.</a:t>
            </a:r>
            <a:endParaRPr lang="en-US" sz="2000" dirty="0">
              <a:solidFill>
                <a:srgbClr val="FF000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F2D5885C-2299-8D71-779C-DB4BAA682038}"/>
              </a:ext>
            </a:extLst>
          </p:cNvPr>
          <p:cNvSpPr txBox="1"/>
          <p:nvPr/>
        </p:nvSpPr>
        <p:spPr>
          <a:xfrm>
            <a:off x="385344" y="2599153"/>
            <a:ext cx="4977645" cy="400110"/>
          </a:xfrm>
          <a:prstGeom prst="rect">
            <a:avLst/>
          </a:prstGeom>
          <a:noFill/>
        </p:spPr>
        <p:txBody>
          <a:bodyPr wrap="none" rtlCol="0">
            <a:spAutoFit/>
          </a:bodyPr>
          <a:lstStyle/>
          <a:p>
            <a:pPr algn="just"/>
            <a:r>
              <a:rPr lang="en-US" sz="2000" b="1" dirty="0">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How</a:t>
            </a:r>
            <a:r>
              <a:rPr lang="en-US" sz="2000" dirty="0">
                <a:solidFill>
                  <a:schemeClr val="bg1">
                    <a:lumMod val="1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will </a:t>
            </a:r>
            <a:r>
              <a:rPr lang="en-US" sz="2000" b="1" dirty="0">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peo</a:t>
            </a:r>
            <a:r>
              <a:rPr lang="en-US" sz="2000" dirty="0">
                <a:solidFill>
                  <a:schemeClr val="bg1">
                    <a:lumMod val="1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ple </a:t>
            </a:r>
            <a:r>
              <a:rPr lang="en-US" sz="2000" b="1" dirty="0">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tra</a:t>
            </a:r>
            <a:r>
              <a:rPr lang="en-US" sz="2000" dirty="0">
                <a:solidFill>
                  <a:schemeClr val="bg1">
                    <a:lumMod val="1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vel to </a:t>
            </a:r>
            <a:r>
              <a:rPr lang="en-US" sz="2000" b="1" dirty="0">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work</a:t>
            </a:r>
            <a:r>
              <a:rPr lang="en-US" sz="2000" dirty="0">
                <a:solidFill>
                  <a:schemeClr val="bg1">
                    <a:lumMod val="1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in the </a:t>
            </a:r>
            <a:r>
              <a:rPr lang="en-US" sz="2000" b="1" dirty="0">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fu</a:t>
            </a:r>
            <a:r>
              <a:rPr lang="en-US" sz="2000" dirty="0">
                <a:solidFill>
                  <a:schemeClr val="bg1">
                    <a:lumMod val="1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ture?</a:t>
            </a:r>
            <a:r>
              <a:rPr lang="en-VN" sz="2000" dirty="0">
                <a:solidFill>
                  <a:schemeClr val="bg1">
                    <a:lumMod val="10000"/>
                  </a:schemeClr>
                </a:solidFill>
                <a:effectLst/>
                <a:highlight>
                  <a:srgbClr val="FFFF00"/>
                </a:highlight>
                <a:latin typeface="Calibri" panose="020F0502020204030204" pitchFamily="34" charset="0"/>
                <a:cs typeface="Calibri" panose="020F0502020204030204" pitchFamily="34" charset="0"/>
              </a:rPr>
              <a:t> </a:t>
            </a:r>
            <a:endParaRPr lang="en-VN" sz="2000" dirty="0">
              <a:solidFill>
                <a:schemeClr val="bg1">
                  <a:lumMod val="10000"/>
                </a:schemeClr>
              </a:solidFill>
              <a:highlight>
                <a:srgbClr val="FFFF00"/>
              </a:highlight>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41C893B-EC1C-EB53-CEF8-143D5DF015EA}"/>
              </a:ext>
            </a:extLst>
          </p:cNvPr>
          <p:cNvSpPr txBox="1"/>
          <p:nvPr/>
        </p:nvSpPr>
        <p:spPr>
          <a:xfrm>
            <a:off x="659935" y="3205231"/>
            <a:ext cx="5097870" cy="400110"/>
          </a:xfrm>
          <a:prstGeom prst="rect">
            <a:avLst/>
          </a:prstGeom>
          <a:noFill/>
        </p:spPr>
        <p:txBody>
          <a:bodyPr wrap="none" rtlCol="0">
            <a:spAutoFit/>
          </a:bodyPr>
          <a:lstStyle/>
          <a:p>
            <a:r>
              <a:rPr lang="en-US" sz="2000" dirty="0">
                <a:solidFill>
                  <a:schemeClr val="tx1">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Will tech</a:t>
            </a:r>
            <a:r>
              <a:rPr lang="en-US" sz="2000" b="1" dirty="0">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no</a:t>
            </a:r>
            <a:r>
              <a:rPr lang="en-US" sz="2000" dirty="0">
                <a:solidFill>
                  <a:schemeClr val="tx1">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logy rep</a:t>
            </a:r>
            <a:r>
              <a:rPr lang="en-US" sz="2000" b="1" dirty="0">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lace</a:t>
            </a:r>
            <a:r>
              <a:rPr lang="en-US" sz="2000" b="1" dirty="0">
                <a:solidFill>
                  <a:schemeClr val="tx1">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hu</a:t>
            </a:r>
            <a:r>
              <a:rPr lang="en-US" sz="2000" dirty="0">
                <a:solidFill>
                  <a:schemeClr val="tx1">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mans in the </a:t>
            </a:r>
            <a:r>
              <a:rPr lang="en-US" sz="2000" b="1" dirty="0">
                <a:solidFill>
                  <a:srgbClr val="FF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fu</a:t>
            </a:r>
            <a:r>
              <a:rPr lang="en-US" sz="2000" dirty="0">
                <a:solidFill>
                  <a:schemeClr val="tx1">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ture?</a:t>
            </a:r>
            <a:r>
              <a:rPr lang="en-VN" sz="2000" dirty="0">
                <a:solidFill>
                  <a:schemeClr val="tx1">
                    <a:lumMod val="50000"/>
                  </a:schemeClr>
                </a:solidFill>
                <a:effectLst/>
                <a:highlight>
                  <a:srgbClr val="FFFF00"/>
                </a:highlight>
                <a:latin typeface="Calibri" panose="020F0502020204030204" pitchFamily="34" charset="0"/>
                <a:cs typeface="Calibri" panose="020F0502020204030204" pitchFamily="34" charset="0"/>
              </a:rPr>
              <a:t> </a:t>
            </a:r>
            <a:endParaRPr lang="en-VN" sz="2000" dirty="0">
              <a:solidFill>
                <a:schemeClr val="tx1">
                  <a:lumMod val="50000"/>
                </a:schemeClr>
              </a:solidFill>
              <a:highlight>
                <a:srgbClr val="FFFF00"/>
              </a:highligh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B152593-79FB-FD0F-4076-654C0AF1C4DD}"/>
              </a:ext>
            </a:extLst>
          </p:cNvPr>
          <p:cNvSpPr txBox="1"/>
          <p:nvPr/>
        </p:nvSpPr>
        <p:spPr>
          <a:xfrm>
            <a:off x="627357" y="3809994"/>
            <a:ext cx="1505540" cy="400110"/>
          </a:xfrm>
          <a:prstGeom prst="rect">
            <a:avLst/>
          </a:prstGeom>
          <a:noFill/>
        </p:spPr>
        <p:txBody>
          <a:bodyPr wrap="none" rtlCol="0">
            <a:spAutoFit/>
          </a:bodyPr>
          <a:lstStyle/>
          <a:p>
            <a:r>
              <a:rPr lang="en-US" sz="2000" b="1" dirty="0">
                <a:solidFill>
                  <a:srgbClr val="FF0000"/>
                </a:solidFill>
                <a:highlight>
                  <a:srgbClr val="FFFF00"/>
                </a:highlight>
                <a:latin typeface="Calibri" panose="020F0502020204030204" pitchFamily="34" charset="0"/>
                <a:cs typeface="Calibri" panose="020F0502020204030204" pitchFamily="34" charset="0"/>
              </a:rPr>
              <a:t>No</a:t>
            </a:r>
            <a:r>
              <a:rPr lang="en-US" sz="2000" dirty="0">
                <a:highlight>
                  <a:srgbClr val="FFFF00"/>
                </a:highlight>
                <a:latin typeface="Calibri" panose="020F0502020204030204" pitchFamily="34" charset="0"/>
                <a:cs typeface="Calibri" panose="020F0502020204030204" pitchFamily="34" charset="0"/>
              </a:rPr>
              <a:t>, it </a:t>
            </a:r>
            <a:r>
              <a:rPr lang="en-US" sz="2000" b="1" dirty="0">
                <a:solidFill>
                  <a:srgbClr val="FF0000"/>
                </a:solidFill>
                <a:highlight>
                  <a:srgbClr val="FFFF00"/>
                </a:highlight>
                <a:latin typeface="Calibri" panose="020F0502020204030204" pitchFamily="34" charset="0"/>
                <a:cs typeface="Calibri" panose="020F0502020204030204" pitchFamily="34" charset="0"/>
              </a:rPr>
              <a:t>won’t.</a:t>
            </a:r>
            <a:endParaRPr lang="en-VN" sz="2000" b="1" dirty="0">
              <a:solidFill>
                <a:srgbClr val="FF0000"/>
              </a:solidFill>
              <a:highlight>
                <a:srgbClr val="FFFF00"/>
              </a:highlight>
              <a:latin typeface="Calibri" panose="020F0502020204030204" pitchFamily="34" charset="0"/>
              <a:cs typeface="Calibri" panose="020F0502020204030204" pitchFamily="34" charset="0"/>
            </a:endParaRPr>
          </a:p>
        </p:txBody>
      </p:sp>
      <p:pic>
        <p:nvPicPr>
          <p:cNvPr id="24" name="081">
            <a:hlinkClick r:id="" action="ppaction://media"/>
            <a:extLst>
              <a:ext uri="{FF2B5EF4-FFF2-40B4-BE49-F238E27FC236}">
                <a16:creationId xmlns:a16="http://schemas.microsoft.com/office/drawing/2014/main" id="{A345381F-2155-27AA-B46A-7523037E287B}"/>
              </a:ext>
            </a:extLst>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7891427" y="1827687"/>
            <a:ext cx="887095" cy="791210"/>
          </a:xfrm>
          <a:prstGeom prst="rect">
            <a:avLst/>
          </a:prstGeom>
        </p:spPr>
      </p:pic>
      <p:sp>
        <p:nvSpPr>
          <p:cNvPr id="25" name="Google Shape;473;p29">
            <a:extLst>
              <a:ext uri="{FF2B5EF4-FFF2-40B4-BE49-F238E27FC236}">
                <a16:creationId xmlns:a16="http://schemas.microsoft.com/office/drawing/2014/main" id="{C86415E6-6E3E-9062-ED04-DF8999C0F2D1}"/>
              </a:ext>
            </a:extLst>
          </p:cNvPr>
          <p:cNvSpPr txBox="1">
            <a:spLocks/>
          </p:cNvSpPr>
          <p:nvPr/>
        </p:nvSpPr>
        <p:spPr>
          <a:xfrm>
            <a:off x="0" y="1827687"/>
            <a:ext cx="7877908" cy="776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maranth"/>
              <a:buNone/>
              <a:defRPr sz="3000" b="1" i="0" u="none" strike="noStrike" cap="none">
                <a:solidFill>
                  <a:schemeClr val="dk1"/>
                </a:solidFill>
                <a:latin typeface="Amaranth"/>
                <a:ea typeface="Amaranth"/>
                <a:cs typeface="Amaranth"/>
                <a:sym typeface="Amaranth"/>
              </a:defRPr>
            </a:lvl1pPr>
            <a:lvl2pPr marR="0" lvl="1"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2pPr>
            <a:lvl3pPr marR="0" lvl="2"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3pPr>
            <a:lvl4pPr marR="0" lvl="3"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4pPr>
            <a:lvl5pPr marR="0" lvl="4"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5pPr>
            <a:lvl6pPr marR="0" lvl="5"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6pPr>
            <a:lvl7pPr marR="0" lvl="6"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7pPr>
            <a:lvl8pPr marR="0" lvl="7"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8pPr>
            <a:lvl9pPr marR="0" lvl="8"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9pPr>
          </a:lstStyle>
          <a:p>
            <a:pPr algn="l"/>
            <a:r>
              <a:rPr lang="en-US" sz="2000" dirty="0"/>
              <a:t>1 b. Read the sentences out loud with the correct stress. How many stressed words are there in each sentence? Listen, check, and repeat.</a:t>
            </a:r>
          </a:p>
        </p:txBody>
      </p:sp>
      <p:sp>
        <p:nvSpPr>
          <p:cNvPr id="151" name="Google Shape;400;p27">
            <a:extLst>
              <a:ext uri="{FF2B5EF4-FFF2-40B4-BE49-F238E27FC236}">
                <a16:creationId xmlns:a16="http://schemas.microsoft.com/office/drawing/2014/main" id="{A0108B30-FA8C-B4D3-65B9-C5369C1F06CE}"/>
              </a:ext>
            </a:extLst>
          </p:cNvPr>
          <p:cNvSpPr/>
          <p:nvPr/>
        </p:nvSpPr>
        <p:spPr>
          <a:xfrm>
            <a:off x="7424104" y="3788847"/>
            <a:ext cx="2501065" cy="1354647"/>
          </a:xfrm>
          <a:custGeom>
            <a:avLst/>
            <a:gdLst/>
            <a:ahLst/>
            <a:cxnLst/>
            <a:rect l="l" t="t" r="r" b="b"/>
            <a:pathLst>
              <a:path w="5562" h="3012" extrusionOk="0">
                <a:moveTo>
                  <a:pt x="5462" y="2692"/>
                </a:moveTo>
                <a:lnTo>
                  <a:pt x="5462" y="2692"/>
                </a:lnTo>
                <a:cubicBezTo>
                  <a:pt x="5391" y="2478"/>
                  <a:pt x="4419" y="2747"/>
                  <a:pt x="4369" y="2780"/>
                </a:cubicBezTo>
                <a:lnTo>
                  <a:pt x="4369" y="2780"/>
                </a:lnTo>
                <a:cubicBezTo>
                  <a:pt x="4320" y="2812"/>
                  <a:pt x="5561" y="1928"/>
                  <a:pt x="5330" y="1759"/>
                </a:cubicBezTo>
                <a:lnTo>
                  <a:pt x="5330" y="1759"/>
                </a:lnTo>
                <a:cubicBezTo>
                  <a:pt x="5099" y="1589"/>
                  <a:pt x="4122" y="2423"/>
                  <a:pt x="4122" y="2423"/>
                </a:cubicBezTo>
                <a:lnTo>
                  <a:pt x="4122" y="2423"/>
                </a:lnTo>
                <a:cubicBezTo>
                  <a:pt x="4122" y="2423"/>
                  <a:pt x="5034" y="1457"/>
                  <a:pt x="4864" y="1374"/>
                </a:cubicBezTo>
                <a:lnTo>
                  <a:pt x="4864" y="1374"/>
                </a:lnTo>
                <a:cubicBezTo>
                  <a:pt x="4704" y="1297"/>
                  <a:pt x="4020" y="1970"/>
                  <a:pt x="3934" y="2075"/>
                </a:cubicBezTo>
                <a:lnTo>
                  <a:pt x="3934" y="2075"/>
                </a:lnTo>
                <a:cubicBezTo>
                  <a:pt x="4023" y="1928"/>
                  <a:pt x="4719" y="606"/>
                  <a:pt x="4446" y="451"/>
                </a:cubicBezTo>
                <a:lnTo>
                  <a:pt x="4446" y="451"/>
                </a:lnTo>
                <a:cubicBezTo>
                  <a:pt x="4215" y="321"/>
                  <a:pt x="3921" y="582"/>
                  <a:pt x="3692" y="848"/>
                </a:cubicBezTo>
                <a:lnTo>
                  <a:pt x="3692" y="848"/>
                </a:lnTo>
                <a:cubicBezTo>
                  <a:pt x="3699" y="369"/>
                  <a:pt x="3650" y="0"/>
                  <a:pt x="3482" y="1"/>
                </a:cubicBezTo>
                <a:lnTo>
                  <a:pt x="3482" y="1"/>
                </a:lnTo>
                <a:cubicBezTo>
                  <a:pt x="2987" y="4"/>
                  <a:pt x="2964" y="1358"/>
                  <a:pt x="2971" y="1895"/>
                </a:cubicBezTo>
                <a:lnTo>
                  <a:pt x="2971" y="1895"/>
                </a:lnTo>
                <a:cubicBezTo>
                  <a:pt x="2959" y="1610"/>
                  <a:pt x="2922" y="1120"/>
                  <a:pt x="2796" y="1129"/>
                </a:cubicBezTo>
                <a:lnTo>
                  <a:pt x="2796" y="1129"/>
                </a:lnTo>
                <a:cubicBezTo>
                  <a:pt x="2648" y="1140"/>
                  <a:pt x="2666" y="1903"/>
                  <a:pt x="2675" y="2203"/>
                </a:cubicBezTo>
                <a:lnTo>
                  <a:pt x="2675" y="2203"/>
                </a:lnTo>
                <a:cubicBezTo>
                  <a:pt x="2661" y="1815"/>
                  <a:pt x="2586" y="591"/>
                  <a:pt x="2220" y="664"/>
                </a:cubicBezTo>
                <a:lnTo>
                  <a:pt x="2220" y="664"/>
                </a:lnTo>
                <a:cubicBezTo>
                  <a:pt x="1946" y="720"/>
                  <a:pt x="2113" y="1404"/>
                  <a:pt x="2281" y="1922"/>
                </a:cubicBezTo>
                <a:lnTo>
                  <a:pt x="2281" y="1922"/>
                </a:lnTo>
                <a:cubicBezTo>
                  <a:pt x="2164" y="1642"/>
                  <a:pt x="2019" y="1371"/>
                  <a:pt x="1907" y="1390"/>
                </a:cubicBezTo>
                <a:lnTo>
                  <a:pt x="1907" y="1390"/>
                </a:lnTo>
                <a:cubicBezTo>
                  <a:pt x="1678" y="1431"/>
                  <a:pt x="2220" y="2735"/>
                  <a:pt x="2220" y="2735"/>
                </a:cubicBezTo>
                <a:lnTo>
                  <a:pt x="2220" y="2735"/>
                </a:lnTo>
                <a:cubicBezTo>
                  <a:pt x="2220" y="2735"/>
                  <a:pt x="1404" y="877"/>
                  <a:pt x="995" y="1111"/>
                </a:cubicBezTo>
                <a:lnTo>
                  <a:pt x="995" y="1111"/>
                </a:lnTo>
                <a:cubicBezTo>
                  <a:pt x="761" y="1247"/>
                  <a:pt x="1048" y="1719"/>
                  <a:pt x="1337" y="2097"/>
                </a:cubicBezTo>
                <a:lnTo>
                  <a:pt x="1337" y="2097"/>
                </a:lnTo>
                <a:cubicBezTo>
                  <a:pt x="1117" y="1877"/>
                  <a:pt x="871" y="1703"/>
                  <a:pt x="745" y="1863"/>
                </a:cubicBezTo>
                <a:lnTo>
                  <a:pt x="745" y="1863"/>
                </a:lnTo>
                <a:cubicBezTo>
                  <a:pt x="558" y="2100"/>
                  <a:pt x="1094" y="2594"/>
                  <a:pt x="1406" y="2850"/>
                </a:cubicBezTo>
                <a:lnTo>
                  <a:pt x="1406" y="2850"/>
                </a:lnTo>
                <a:cubicBezTo>
                  <a:pt x="1045" y="2574"/>
                  <a:pt x="322" y="2055"/>
                  <a:pt x="184" y="2209"/>
                </a:cubicBezTo>
                <a:lnTo>
                  <a:pt x="184" y="2209"/>
                </a:lnTo>
                <a:cubicBezTo>
                  <a:pt x="0" y="2417"/>
                  <a:pt x="1140" y="2816"/>
                  <a:pt x="1140" y="2816"/>
                </a:cubicBezTo>
                <a:lnTo>
                  <a:pt x="1140" y="2816"/>
                </a:lnTo>
                <a:cubicBezTo>
                  <a:pt x="1140" y="2816"/>
                  <a:pt x="562" y="2661"/>
                  <a:pt x="443" y="2816"/>
                </a:cubicBezTo>
                <a:lnTo>
                  <a:pt x="443" y="2816"/>
                </a:lnTo>
                <a:cubicBezTo>
                  <a:pt x="325" y="2972"/>
                  <a:pt x="1332" y="3011"/>
                  <a:pt x="1610" y="3011"/>
                </a:cubicBezTo>
                <a:lnTo>
                  <a:pt x="4391" y="3011"/>
                </a:lnTo>
                <a:lnTo>
                  <a:pt x="4391" y="3011"/>
                </a:lnTo>
                <a:cubicBezTo>
                  <a:pt x="4391" y="3010"/>
                  <a:pt x="5533" y="2905"/>
                  <a:pt x="5462" y="26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152" name="Google Shape;918;p33">
            <a:extLst>
              <a:ext uri="{FF2B5EF4-FFF2-40B4-BE49-F238E27FC236}">
                <a16:creationId xmlns:a16="http://schemas.microsoft.com/office/drawing/2014/main" id="{D4C53087-12FF-D36D-4A74-F765EB42CBE1}"/>
              </a:ext>
            </a:extLst>
          </p:cNvPr>
          <p:cNvGrpSpPr/>
          <p:nvPr/>
        </p:nvGrpSpPr>
        <p:grpSpPr>
          <a:xfrm>
            <a:off x="5739183" y="3212302"/>
            <a:ext cx="3345509" cy="1888323"/>
            <a:chOff x="5739183" y="3212302"/>
            <a:chExt cx="3345509" cy="1888323"/>
          </a:xfrm>
        </p:grpSpPr>
        <p:grpSp>
          <p:nvGrpSpPr>
            <p:cNvPr id="153" name="Google Shape;919;p33">
              <a:extLst>
                <a:ext uri="{FF2B5EF4-FFF2-40B4-BE49-F238E27FC236}">
                  <a16:creationId xmlns:a16="http://schemas.microsoft.com/office/drawing/2014/main" id="{56374B06-8ED4-DD2E-590B-5556BD28D66E}"/>
                </a:ext>
              </a:extLst>
            </p:cNvPr>
            <p:cNvGrpSpPr/>
            <p:nvPr/>
          </p:nvGrpSpPr>
          <p:grpSpPr>
            <a:xfrm>
              <a:off x="7117561" y="3212302"/>
              <a:ext cx="1967131" cy="1888323"/>
              <a:chOff x="4936700" y="3116887"/>
              <a:chExt cx="2020886" cy="1939925"/>
            </a:xfrm>
          </p:grpSpPr>
          <p:sp>
            <p:nvSpPr>
              <p:cNvPr id="193" name="Google Shape;920;p33">
                <a:extLst>
                  <a:ext uri="{FF2B5EF4-FFF2-40B4-BE49-F238E27FC236}">
                    <a16:creationId xmlns:a16="http://schemas.microsoft.com/office/drawing/2014/main" id="{C32CFD8E-78BF-7A92-E895-D06F9F3AA451}"/>
                  </a:ext>
                </a:extLst>
              </p:cNvPr>
              <p:cNvSpPr/>
              <p:nvPr/>
            </p:nvSpPr>
            <p:spPr>
              <a:xfrm>
                <a:off x="4936700" y="4205912"/>
                <a:ext cx="1860554" cy="793752"/>
              </a:xfrm>
              <a:custGeom>
                <a:avLst/>
                <a:gdLst/>
                <a:ahLst/>
                <a:cxnLst/>
                <a:rect l="l" t="t" r="r" b="b"/>
                <a:pathLst>
                  <a:path w="5170" h="2206" extrusionOk="0">
                    <a:moveTo>
                      <a:pt x="4912" y="231"/>
                    </a:moveTo>
                    <a:lnTo>
                      <a:pt x="4912" y="231"/>
                    </a:lnTo>
                    <a:cubicBezTo>
                      <a:pt x="4462" y="172"/>
                      <a:pt x="3624" y="432"/>
                      <a:pt x="3084" y="447"/>
                    </a:cubicBezTo>
                    <a:lnTo>
                      <a:pt x="3084" y="447"/>
                    </a:lnTo>
                    <a:cubicBezTo>
                      <a:pt x="2544" y="463"/>
                      <a:pt x="1651" y="156"/>
                      <a:pt x="1418" y="111"/>
                    </a:cubicBezTo>
                    <a:lnTo>
                      <a:pt x="1418" y="111"/>
                    </a:lnTo>
                    <a:cubicBezTo>
                      <a:pt x="1184" y="64"/>
                      <a:pt x="1020" y="0"/>
                      <a:pt x="743" y="49"/>
                    </a:cubicBezTo>
                    <a:lnTo>
                      <a:pt x="743" y="49"/>
                    </a:lnTo>
                    <a:cubicBezTo>
                      <a:pt x="436" y="103"/>
                      <a:pt x="0" y="1101"/>
                      <a:pt x="604" y="1733"/>
                    </a:cubicBezTo>
                    <a:lnTo>
                      <a:pt x="604" y="1733"/>
                    </a:lnTo>
                    <a:cubicBezTo>
                      <a:pt x="604" y="1733"/>
                      <a:pt x="2464" y="2016"/>
                      <a:pt x="3149" y="2031"/>
                    </a:cubicBezTo>
                    <a:lnTo>
                      <a:pt x="3149" y="2031"/>
                    </a:lnTo>
                    <a:cubicBezTo>
                      <a:pt x="3833" y="2046"/>
                      <a:pt x="4543" y="2205"/>
                      <a:pt x="4856" y="2169"/>
                    </a:cubicBezTo>
                    <a:lnTo>
                      <a:pt x="4856" y="2169"/>
                    </a:lnTo>
                    <a:cubicBezTo>
                      <a:pt x="5169" y="2133"/>
                      <a:pt x="4912" y="231"/>
                      <a:pt x="4912" y="23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4" name="Google Shape;921;p33">
                <a:extLst>
                  <a:ext uri="{FF2B5EF4-FFF2-40B4-BE49-F238E27FC236}">
                    <a16:creationId xmlns:a16="http://schemas.microsoft.com/office/drawing/2014/main" id="{4C428A91-A2C4-0727-7752-248847C740CD}"/>
                  </a:ext>
                </a:extLst>
              </p:cNvPr>
              <p:cNvSpPr/>
              <p:nvPr/>
            </p:nvSpPr>
            <p:spPr>
              <a:xfrm>
                <a:off x="5587575" y="4280525"/>
                <a:ext cx="893762" cy="209551"/>
              </a:xfrm>
              <a:custGeom>
                <a:avLst/>
                <a:gdLst/>
                <a:ahLst/>
                <a:cxnLst/>
                <a:rect l="l" t="t" r="r" b="b"/>
                <a:pathLst>
                  <a:path w="2483" h="583" extrusionOk="0">
                    <a:moveTo>
                      <a:pt x="2428" y="93"/>
                    </a:moveTo>
                    <a:lnTo>
                      <a:pt x="2428" y="93"/>
                    </a:lnTo>
                    <a:cubicBezTo>
                      <a:pt x="2173" y="300"/>
                      <a:pt x="1863" y="438"/>
                      <a:pt x="1538" y="486"/>
                    </a:cubicBezTo>
                    <a:lnTo>
                      <a:pt x="1538" y="486"/>
                    </a:lnTo>
                    <a:cubicBezTo>
                      <a:pt x="1195" y="536"/>
                      <a:pt x="839" y="483"/>
                      <a:pt x="526" y="336"/>
                    </a:cubicBezTo>
                    <a:lnTo>
                      <a:pt x="526" y="336"/>
                    </a:lnTo>
                    <a:cubicBezTo>
                      <a:pt x="353" y="255"/>
                      <a:pt x="193" y="149"/>
                      <a:pt x="53" y="20"/>
                    </a:cubicBezTo>
                    <a:lnTo>
                      <a:pt x="53" y="20"/>
                    </a:lnTo>
                    <a:cubicBezTo>
                      <a:pt x="32" y="0"/>
                      <a:pt x="0" y="33"/>
                      <a:pt x="22" y="52"/>
                    </a:cubicBezTo>
                    <a:lnTo>
                      <a:pt x="22" y="52"/>
                    </a:lnTo>
                    <a:cubicBezTo>
                      <a:pt x="280" y="291"/>
                      <a:pt x="604" y="455"/>
                      <a:pt x="949" y="519"/>
                    </a:cubicBezTo>
                    <a:lnTo>
                      <a:pt x="949" y="519"/>
                    </a:lnTo>
                    <a:cubicBezTo>
                      <a:pt x="1292" y="582"/>
                      <a:pt x="1648" y="546"/>
                      <a:pt x="1971" y="415"/>
                    </a:cubicBezTo>
                    <a:lnTo>
                      <a:pt x="1971" y="415"/>
                    </a:lnTo>
                    <a:cubicBezTo>
                      <a:pt x="2148" y="343"/>
                      <a:pt x="2312" y="245"/>
                      <a:pt x="2460" y="125"/>
                    </a:cubicBezTo>
                    <a:lnTo>
                      <a:pt x="2460" y="125"/>
                    </a:lnTo>
                    <a:cubicBezTo>
                      <a:pt x="2482" y="106"/>
                      <a:pt x="2450" y="74"/>
                      <a:pt x="2428" y="9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5" name="Google Shape;922;p33">
                <a:extLst>
                  <a:ext uri="{FF2B5EF4-FFF2-40B4-BE49-F238E27FC236}">
                    <a16:creationId xmlns:a16="http://schemas.microsoft.com/office/drawing/2014/main" id="{52AF5C16-6274-0D02-6DDC-9C1FF914051B}"/>
                  </a:ext>
                </a:extLst>
              </p:cNvPr>
              <p:cNvSpPr/>
              <p:nvPr/>
            </p:nvSpPr>
            <p:spPr>
              <a:xfrm>
                <a:off x="5149425" y="4793287"/>
                <a:ext cx="815975" cy="128587"/>
              </a:xfrm>
              <a:custGeom>
                <a:avLst/>
                <a:gdLst/>
                <a:ahLst/>
                <a:cxnLst/>
                <a:rect l="l" t="t" r="r" b="b"/>
                <a:pathLst>
                  <a:path w="2268" h="355" extrusionOk="0">
                    <a:moveTo>
                      <a:pt x="2241" y="301"/>
                    </a:moveTo>
                    <a:lnTo>
                      <a:pt x="2241" y="301"/>
                    </a:lnTo>
                    <a:cubicBezTo>
                      <a:pt x="1987" y="169"/>
                      <a:pt x="1709" y="89"/>
                      <a:pt x="1426" y="48"/>
                    </a:cubicBezTo>
                    <a:lnTo>
                      <a:pt x="1426" y="48"/>
                    </a:lnTo>
                    <a:cubicBezTo>
                      <a:pt x="1141" y="6"/>
                      <a:pt x="853" y="0"/>
                      <a:pt x="566" y="10"/>
                    </a:cubicBezTo>
                    <a:lnTo>
                      <a:pt x="566" y="10"/>
                    </a:lnTo>
                    <a:cubicBezTo>
                      <a:pt x="387" y="14"/>
                      <a:pt x="208" y="22"/>
                      <a:pt x="29" y="23"/>
                    </a:cubicBezTo>
                    <a:lnTo>
                      <a:pt x="29" y="23"/>
                    </a:lnTo>
                    <a:cubicBezTo>
                      <a:pt x="0" y="23"/>
                      <a:pt x="0" y="69"/>
                      <a:pt x="29" y="69"/>
                    </a:cubicBezTo>
                    <a:lnTo>
                      <a:pt x="29" y="69"/>
                    </a:lnTo>
                    <a:cubicBezTo>
                      <a:pt x="331" y="67"/>
                      <a:pt x="633" y="46"/>
                      <a:pt x="935" y="53"/>
                    </a:cubicBezTo>
                    <a:lnTo>
                      <a:pt x="935" y="53"/>
                    </a:lnTo>
                    <a:cubicBezTo>
                      <a:pt x="1216" y="61"/>
                      <a:pt x="1499" y="90"/>
                      <a:pt x="1771" y="166"/>
                    </a:cubicBezTo>
                    <a:lnTo>
                      <a:pt x="1771" y="166"/>
                    </a:lnTo>
                    <a:cubicBezTo>
                      <a:pt x="1926" y="209"/>
                      <a:pt x="2076" y="266"/>
                      <a:pt x="2218" y="340"/>
                    </a:cubicBezTo>
                    <a:lnTo>
                      <a:pt x="2218" y="340"/>
                    </a:lnTo>
                    <a:cubicBezTo>
                      <a:pt x="2244" y="354"/>
                      <a:pt x="2267" y="314"/>
                      <a:pt x="2241" y="3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6" name="Google Shape;923;p33">
                <a:extLst>
                  <a:ext uri="{FF2B5EF4-FFF2-40B4-BE49-F238E27FC236}">
                    <a16:creationId xmlns:a16="http://schemas.microsoft.com/office/drawing/2014/main" id="{B09A1193-AA22-ACC3-9F19-28DD89098A14}"/>
                  </a:ext>
                </a:extLst>
              </p:cNvPr>
              <p:cNvSpPr/>
              <p:nvPr/>
            </p:nvSpPr>
            <p:spPr>
              <a:xfrm>
                <a:off x="5077987" y="4580562"/>
                <a:ext cx="1282701" cy="384176"/>
              </a:xfrm>
              <a:custGeom>
                <a:avLst/>
                <a:gdLst/>
                <a:ahLst/>
                <a:cxnLst/>
                <a:rect l="l" t="t" r="r" b="b"/>
                <a:pathLst>
                  <a:path w="3564" h="1068" extrusionOk="0">
                    <a:moveTo>
                      <a:pt x="3547" y="1021"/>
                    </a:moveTo>
                    <a:lnTo>
                      <a:pt x="3547" y="1021"/>
                    </a:lnTo>
                    <a:cubicBezTo>
                      <a:pt x="3368" y="883"/>
                      <a:pt x="3172" y="767"/>
                      <a:pt x="2968" y="668"/>
                    </a:cubicBezTo>
                    <a:lnTo>
                      <a:pt x="2968" y="668"/>
                    </a:lnTo>
                    <a:cubicBezTo>
                      <a:pt x="2764" y="569"/>
                      <a:pt x="2551" y="489"/>
                      <a:pt x="2335" y="420"/>
                    </a:cubicBezTo>
                    <a:lnTo>
                      <a:pt x="2335" y="420"/>
                    </a:lnTo>
                    <a:cubicBezTo>
                      <a:pt x="2098" y="345"/>
                      <a:pt x="1857" y="285"/>
                      <a:pt x="1614" y="234"/>
                    </a:cubicBezTo>
                    <a:lnTo>
                      <a:pt x="1614" y="234"/>
                    </a:lnTo>
                    <a:cubicBezTo>
                      <a:pt x="1371" y="183"/>
                      <a:pt x="1124" y="141"/>
                      <a:pt x="878" y="103"/>
                    </a:cubicBezTo>
                    <a:lnTo>
                      <a:pt x="878" y="103"/>
                    </a:lnTo>
                    <a:cubicBezTo>
                      <a:pt x="627" y="67"/>
                      <a:pt x="375" y="35"/>
                      <a:pt x="122" y="11"/>
                    </a:cubicBezTo>
                    <a:lnTo>
                      <a:pt x="122" y="11"/>
                    </a:lnTo>
                    <a:cubicBezTo>
                      <a:pt x="91" y="8"/>
                      <a:pt x="61" y="5"/>
                      <a:pt x="29" y="2"/>
                    </a:cubicBezTo>
                    <a:lnTo>
                      <a:pt x="29" y="2"/>
                    </a:lnTo>
                    <a:cubicBezTo>
                      <a:pt x="0" y="0"/>
                      <a:pt x="0" y="45"/>
                      <a:pt x="29" y="48"/>
                    </a:cubicBezTo>
                    <a:lnTo>
                      <a:pt x="29" y="48"/>
                    </a:lnTo>
                    <a:cubicBezTo>
                      <a:pt x="281" y="70"/>
                      <a:pt x="532" y="99"/>
                      <a:pt x="782" y="135"/>
                    </a:cubicBezTo>
                    <a:lnTo>
                      <a:pt x="782" y="135"/>
                    </a:lnTo>
                    <a:cubicBezTo>
                      <a:pt x="1026" y="170"/>
                      <a:pt x="1273" y="211"/>
                      <a:pt x="1516" y="260"/>
                    </a:cubicBezTo>
                    <a:lnTo>
                      <a:pt x="1516" y="260"/>
                    </a:lnTo>
                    <a:cubicBezTo>
                      <a:pt x="1758" y="309"/>
                      <a:pt x="1998" y="366"/>
                      <a:pt x="2234" y="437"/>
                    </a:cubicBezTo>
                    <a:lnTo>
                      <a:pt x="2234" y="437"/>
                    </a:lnTo>
                    <a:cubicBezTo>
                      <a:pt x="2452" y="501"/>
                      <a:pt x="2666" y="579"/>
                      <a:pt x="2872" y="673"/>
                    </a:cubicBezTo>
                    <a:lnTo>
                      <a:pt x="2872" y="673"/>
                    </a:lnTo>
                    <a:cubicBezTo>
                      <a:pt x="3077" y="767"/>
                      <a:pt x="3275" y="878"/>
                      <a:pt x="3458" y="1010"/>
                    </a:cubicBezTo>
                    <a:lnTo>
                      <a:pt x="3458" y="1010"/>
                    </a:lnTo>
                    <a:cubicBezTo>
                      <a:pt x="3480" y="1027"/>
                      <a:pt x="3503" y="1043"/>
                      <a:pt x="3525" y="1060"/>
                    </a:cubicBezTo>
                    <a:lnTo>
                      <a:pt x="3525" y="1060"/>
                    </a:lnTo>
                    <a:cubicBezTo>
                      <a:pt x="3535" y="1067"/>
                      <a:pt x="3550" y="1061"/>
                      <a:pt x="3556" y="1052"/>
                    </a:cubicBezTo>
                    <a:lnTo>
                      <a:pt x="3556" y="1052"/>
                    </a:lnTo>
                    <a:cubicBezTo>
                      <a:pt x="3563" y="1040"/>
                      <a:pt x="3557" y="1029"/>
                      <a:pt x="3547" y="102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7" name="Google Shape;924;p33">
                <a:extLst>
                  <a:ext uri="{FF2B5EF4-FFF2-40B4-BE49-F238E27FC236}">
                    <a16:creationId xmlns:a16="http://schemas.microsoft.com/office/drawing/2014/main" id="{E4B36185-4A14-511F-2524-0A8CA5EF9E5D}"/>
                  </a:ext>
                </a:extLst>
              </p:cNvPr>
              <p:cNvSpPr/>
              <p:nvPr/>
            </p:nvSpPr>
            <p:spPr>
              <a:xfrm>
                <a:off x="5087512" y="4245600"/>
                <a:ext cx="349249" cy="249236"/>
              </a:xfrm>
              <a:custGeom>
                <a:avLst/>
                <a:gdLst/>
                <a:ahLst/>
                <a:cxnLst/>
                <a:rect l="l" t="t" r="r" b="b"/>
                <a:pathLst>
                  <a:path w="969" h="694" extrusionOk="0">
                    <a:moveTo>
                      <a:pt x="822" y="46"/>
                    </a:moveTo>
                    <a:lnTo>
                      <a:pt x="822" y="46"/>
                    </a:lnTo>
                    <a:cubicBezTo>
                      <a:pt x="901" y="165"/>
                      <a:pt x="968" y="342"/>
                      <a:pt x="857" y="463"/>
                    </a:cubicBezTo>
                    <a:lnTo>
                      <a:pt x="857" y="463"/>
                    </a:lnTo>
                    <a:cubicBezTo>
                      <a:pt x="802" y="524"/>
                      <a:pt x="724" y="561"/>
                      <a:pt x="647" y="585"/>
                    </a:cubicBezTo>
                    <a:lnTo>
                      <a:pt x="647" y="585"/>
                    </a:lnTo>
                    <a:cubicBezTo>
                      <a:pt x="565" y="611"/>
                      <a:pt x="479" y="625"/>
                      <a:pt x="393" y="630"/>
                    </a:cubicBezTo>
                    <a:lnTo>
                      <a:pt x="393" y="630"/>
                    </a:lnTo>
                    <a:cubicBezTo>
                      <a:pt x="274" y="635"/>
                      <a:pt x="157" y="623"/>
                      <a:pt x="41" y="599"/>
                    </a:cubicBezTo>
                    <a:lnTo>
                      <a:pt x="41" y="599"/>
                    </a:lnTo>
                    <a:cubicBezTo>
                      <a:pt x="13" y="592"/>
                      <a:pt x="0" y="635"/>
                      <a:pt x="29" y="643"/>
                    </a:cubicBezTo>
                    <a:lnTo>
                      <a:pt x="29" y="643"/>
                    </a:lnTo>
                    <a:cubicBezTo>
                      <a:pt x="231" y="686"/>
                      <a:pt x="443" y="693"/>
                      <a:pt x="643" y="634"/>
                    </a:cubicBezTo>
                    <a:lnTo>
                      <a:pt x="643" y="634"/>
                    </a:lnTo>
                    <a:cubicBezTo>
                      <a:pt x="728" y="609"/>
                      <a:pt x="812" y="570"/>
                      <a:pt x="878" y="508"/>
                    </a:cubicBezTo>
                    <a:lnTo>
                      <a:pt x="878" y="508"/>
                    </a:lnTo>
                    <a:cubicBezTo>
                      <a:pt x="937" y="449"/>
                      <a:pt x="965" y="369"/>
                      <a:pt x="960" y="285"/>
                    </a:cubicBezTo>
                    <a:lnTo>
                      <a:pt x="960" y="285"/>
                    </a:lnTo>
                    <a:cubicBezTo>
                      <a:pt x="953" y="191"/>
                      <a:pt x="912" y="101"/>
                      <a:pt x="861" y="24"/>
                    </a:cubicBezTo>
                    <a:lnTo>
                      <a:pt x="861" y="24"/>
                    </a:lnTo>
                    <a:cubicBezTo>
                      <a:pt x="845" y="0"/>
                      <a:pt x="805" y="22"/>
                      <a:pt x="822" y="4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8" name="Google Shape;925;p33">
                <a:extLst>
                  <a:ext uri="{FF2B5EF4-FFF2-40B4-BE49-F238E27FC236}">
                    <a16:creationId xmlns:a16="http://schemas.microsoft.com/office/drawing/2014/main" id="{C3A967E0-E3B6-FED9-FF23-4A63B6CD6726}"/>
                  </a:ext>
                </a:extLst>
              </p:cNvPr>
              <p:cNvSpPr/>
              <p:nvPr/>
            </p:nvSpPr>
            <p:spPr>
              <a:xfrm>
                <a:off x="5104975" y="4224962"/>
                <a:ext cx="209551" cy="142875"/>
              </a:xfrm>
              <a:custGeom>
                <a:avLst/>
                <a:gdLst/>
                <a:ahLst/>
                <a:cxnLst/>
                <a:rect l="l" t="t" r="r" b="b"/>
                <a:pathLst>
                  <a:path w="583" h="399" extrusionOk="0">
                    <a:moveTo>
                      <a:pt x="491" y="40"/>
                    </a:moveTo>
                    <a:lnTo>
                      <a:pt x="491" y="40"/>
                    </a:lnTo>
                    <a:cubicBezTo>
                      <a:pt x="533" y="143"/>
                      <a:pt x="456" y="241"/>
                      <a:pt x="367" y="288"/>
                    </a:cubicBezTo>
                    <a:lnTo>
                      <a:pt x="367" y="288"/>
                    </a:lnTo>
                    <a:cubicBezTo>
                      <a:pt x="264" y="340"/>
                      <a:pt x="144" y="353"/>
                      <a:pt x="30" y="349"/>
                    </a:cubicBezTo>
                    <a:lnTo>
                      <a:pt x="30" y="349"/>
                    </a:lnTo>
                    <a:cubicBezTo>
                      <a:pt x="0" y="348"/>
                      <a:pt x="0" y="393"/>
                      <a:pt x="30" y="395"/>
                    </a:cubicBezTo>
                    <a:lnTo>
                      <a:pt x="30" y="395"/>
                    </a:lnTo>
                    <a:cubicBezTo>
                      <a:pt x="157" y="398"/>
                      <a:pt x="293" y="383"/>
                      <a:pt x="405" y="319"/>
                    </a:cubicBezTo>
                    <a:lnTo>
                      <a:pt x="405" y="319"/>
                    </a:lnTo>
                    <a:cubicBezTo>
                      <a:pt x="503" y="262"/>
                      <a:pt x="582" y="143"/>
                      <a:pt x="535" y="27"/>
                    </a:cubicBezTo>
                    <a:lnTo>
                      <a:pt x="535" y="27"/>
                    </a:lnTo>
                    <a:cubicBezTo>
                      <a:pt x="524" y="0"/>
                      <a:pt x="481" y="13"/>
                      <a:pt x="491" y="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9" name="Google Shape;926;p33">
                <a:extLst>
                  <a:ext uri="{FF2B5EF4-FFF2-40B4-BE49-F238E27FC236}">
                    <a16:creationId xmlns:a16="http://schemas.microsoft.com/office/drawing/2014/main" id="{C048A7FC-8C1E-B6E8-7E58-AF893A910A00}"/>
                  </a:ext>
                </a:extLst>
              </p:cNvPr>
              <p:cNvSpPr/>
              <p:nvPr/>
            </p:nvSpPr>
            <p:spPr>
              <a:xfrm>
                <a:off x="6279725" y="4309100"/>
                <a:ext cx="260350" cy="590551"/>
              </a:xfrm>
              <a:custGeom>
                <a:avLst/>
                <a:gdLst/>
                <a:ahLst/>
                <a:cxnLst/>
                <a:rect l="l" t="t" r="r" b="b"/>
                <a:pathLst>
                  <a:path w="724" h="1641" extrusionOk="0">
                    <a:moveTo>
                      <a:pt x="676" y="15"/>
                    </a:moveTo>
                    <a:lnTo>
                      <a:pt x="676" y="15"/>
                    </a:lnTo>
                    <a:cubicBezTo>
                      <a:pt x="446" y="147"/>
                      <a:pt x="230" y="327"/>
                      <a:pt x="114" y="570"/>
                    </a:cubicBezTo>
                    <a:lnTo>
                      <a:pt x="114" y="570"/>
                    </a:lnTo>
                    <a:cubicBezTo>
                      <a:pt x="2" y="806"/>
                      <a:pt x="0" y="1099"/>
                      <a:pt x="154" y="1318"/>
                    </a:cubicBezTo>
                    <a:lnTo>
                      <a:pt x="154" y="1318"/>
                    </a:lnTo>
                    <a:cubicBezTo>
                      <a:pt x="247" y="1450"/>
                      <a:pt x="381" y="1546"/>
                      <a:pt x="518" y="1625"/>
                    </a:cubicBezTo>
                    <a:lnTo>
                      <a:pt x="518" y="1625"/>
                    </a:lnTo>
                    <a:cubicBezTo>
                      <a:pt x="544" y="1640"/>
                      <a:pt x="567" y="1600"/>
                      <a:pt x="542" y="1586"/>
                    </a:cubicBezTo>
                    <a:lnTo>
                      <a:pt x="542" y="1586"/>
                    </a:lnTo>
                    <a:cubicBezTo>
                      <a:pt x="424" y="1518"/>
                      <a:pt x="310" y="1438"/>
                      <a:pt x="222" y="1333"/>
                    </a:cubicBezTo>
                    <a:lnTo>
                      <a:pt x="222" y="1333"/>
                    </a:lnTo>
                    <a:cubicBezTo>
                      <a:pt x="141" y="1236"/>
                      <a:pt x="93" y="1116"/>
                      <a:pt x="82" y="990"/>
                    </a:cubicBezTo>
                    <a:lnTo>
                      <a:pt x="82" y="990"/>
                    </a:lnTo>
                    <a:cubicBezTo>
                      <a:pt x="58" y="733"/>
                      <a:pt x="178" y="491"/>
                      <a:pt x="356" y="311"/>
                    </a:cubicBezTo>
                    <a:lnTo>
                      <a:pt x="356" y="311"/>
                    </a:lnTo>
                    <a:cubicBezTo>
                      <a:pt x="457" y="209"/>
                      <a:pt x="574" y="126"/>
                      <a:pt x="699" y="54"/>
                    </a:cubicBezTo>
                    <a:lnTo>
                      <a:pt x="699" y="54"/>
                    </a:lnTo>
                    <a:cubicBezTo>
                      <a:pt x="723" y="39"/>
                      <a:pt x="701" y="0"/>
                      <a:pt x="676" y="1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0" name="Google Shape;927;p33">
                <a:extLst>
                  <a:ext uri="{FF2B5EF4-FFF2-40B4-BE49-F238E27FC236}">
                    <a16:creationId xmlns:a16="http://schemas.microsoft.com/office/drawing/2014/main" id="{F806DABC-653B-DB51-F6AF-F01ECC5653FB}"/>
                  </a:ext>
                </a:extLst>
              </p:cNvPr>
              <p:cNvSpPr/>
              <p:nvPr/>
            </p:nvSpPr>
            <p:spPr>
              <a:xfrm>
                <a:off x="5392312" y="4250362"/>
                <a:ext cx="1069972" cy="727075"/>
              </a:xfrm>
              <a:custGeom>
                <a:avLst/>
                <a:gdLst/>
                <a:ahLst/>
                <a:cxnLst/>
                <a:rect l="l" t="t" r="r" b="b"/>
                <a:pathLst>
                  <a:path w="2970" h="2018" extrusionOk="0">
                    <a:moveTo>
                      <a:pt x="2952" y="1970"/>
                    </a:moveTo>
                    <a:lnTo>
                      <a:pt x="2952" y="1970"/>
                    </a:lnTo>
                    <a:cubicBezTo>
                      <a:pt x="2827" y="1789"/>
                      <a:pt x="2668" y="1638"/>
                      <a:pt x="2491" y="1509"/>
                    </a:cubicBezTo>
                    <a:lnTo>
                      <a:pt x="2491" y="1509"/>
                    </a:lnTo>
                    <a:cubicBezTo>
                      <a:pt x="2315" y="1380"/>
                      <a:pt x="2121" y="1275"/>
                      <a:pt x="1924" y="1180"/>
                    </a:cubicBezTo>
                    <a:lnTo>
                      <a:pt x="1924" y="1180"/>
                    </a:lnTo>
                    <a:cubicBezTo>
                      <a:pt x="1708" y="1077"/>
                      <a:pt x="1486" y="987"/>
                      <a:pt x="1267" y="890"/>
                    </a:cubicBezTo>
                    <a:lnTo>
                      <a:pt x="1267" y="890"/>
                    </a:lnTo>
                    <a:cubicBezTo>
                      <a:pt x="1048" y="792"/>
                      <a:pt x="831" y="686"/>
                      <a:pt x="631" y="552"/>
                    </a:cubicBezTo>
                    <a:lnTo>
                      <a:pt x="631" y="552"/>
                    </a:lnTo>
                    <a:cubicBezTo>
                      <a:pt x="435" y="423"/>
                      <a:pt x="258" y="267"/>
                      <a:pt x="105" y="89"/>
                    </a:cubicBezTo>
                    <a:lnTo>
                      <a:pt x="105" y="89"/>
                    </a:lnTo>
                    <a:cubicBezTo>
                      <a:pt x="86" y="67"/>
                      <a:pt x="69" y="45"/>
                      <a:pt x="50" y="23"/>
                    </a:cubicBezTo>
                    <a:lnTo>
                      <a:pt x="50" y="23"/>
                    </a:lnTo>
                    <a:cubicBezTo>
                      <a:pt x="33" y="0"/>
                      <a:pt x="0" y="32"/>
                      <a:pt x="18" y="56"/>
                    </a:cubicBezTo>
                    <a:lnTo>
                      <a:pt x="18" y="56"/>
                    </a:lnTo>
                    <a:cubicBezTo>
                      <a:pt x="165" y="237"/>
                      <a:pt x="335" y="398"/>
                      <a:pt x="524" y="534"/>
                    </a:cubicBezTo>
                    <a:lnTo>
                      <a:pt x="524" y="534"/>
                    </a:lnTo>
                    <a:cubicBezTo>
                      <a:pt x="717" y="674"/>
                      <a:pt x="930" y="785"/>
                      <a:pt x="1146" y="884"/>
                    </a:cubicBezTo>
                    <a:lnTo>
                      <a:pt x="1146" y="884"/>
                    </a:lnTo>
                    <a:cubicBezTo>
                      <a:pt x="1364" y="985"/>
                      <a:pt x="1586" y="1074"/>
                      <a:pt x="1804" y="1173"/>
                    </a:cubicBezTo>
                    <a:lnTo>
                      <a:pt x="1804" y="1173"/>
                    </a:lnTo>
                    <a:cubicBezTo>
                      <a:pt x="2004" y="1266"/>
                      <a:pt x="2202" y="1367"/>
                      <a:pt x="2385" y="1491"/>
                    </a:cubicBezTo>
                    <a:lnTo>
                      <a:pt x="2385" y="1491"/>
                    </a:lnTo>
                    <a:cubicBezTo>
                      <a:pt x="2566" y="1611"/>
                      <a:pt x="2733" y="1755"/>
                      <a:pt x="2865" y="1927"/>
                    </a:cubicBezTo>
                    <a:lnTo>
                      <a:pt x="2865" y="1927"/>
                    </a:lnTo>
                    <a:cubicBezTo>
                      <a:pt x="2882" y="1949"/>
                      <a:pt x="2898" y="1970"/>
                      <a:pt x="2913" y="1992"/>
                    </a:cubicBezTo>
                    <a:lnTo>
                      <a:pt x="2913" y="1992"/>
                    </a:lnTo>
                    <a:cubicBezTo>
                      <a:pt x="2929" y="2017"/>
                      <a:pt x="2969" y="1993"/>
                      <a:pt x="2952" y="197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1" name="Google Shape;928;p33">
                <a:extLst>
                  <a:ext uri="{FF2B5EF4-FFF2-40B4-BE49-F238E27FC236}">
                    <a16:creationId xmlns:a16="http://schemas.microsoft.com/office/drawing/2014/main" id="{5A7E1A7D-A169-E1B5-4DD7-D7D0825A420D}"/>
                  </a:ext>
                </a:extLst>
              </p:cNvPr>
              <p:cNvSpPr/>
              <p:nvPr/>
            </p:nvSpPr>
            <p:spPr>
              <a:xfrm>
                <a:off x="6367037" y="4282112"/>
                <a:ext cx="590549" cy="722310"/>
              </a:xfrm>
              <a:custGeom>
                <a:avLst/>
                <a:gdLst/>
                <a:ahLst/>
                <a:cxnLst/>
                <a:rect l="l" t="t" r="r" b="b"/>
                <a:pathLst>
                  <a:path w="1642" h="2006" extrusionOk="0">
                    <a:moveTo>
                      <a:pt x="939" y="21"/>
                    </a:moveTo>
                    <a:lnTo>
                      <a:pt x="939" y="21"/>
                    </a:lnTo>
                    <a:cubicBezTo>
                      <a:pt x="649" y="0"/>
                      <a:pt x="225" y="439"/>
                      <a:pt x="113" y="1036"/>
                    </a:cubicBezTo>
                    <a:lnTo>
                      <a:pt x="113" y="1036"/>
                    </a:lnTo>
                    <a:cubicBezTo>
                      <a:pt x="0" y="1633"/>
                      <a:pt x="351" y="2005"/>
                      <a:pt x="883" y="1959"/>
                    </a:cubicBezTo>
                    <a:lnTo>
                      <a:pt x="883" y="1959"/>
                    </a:lnTo>
                    <a:cubicBezTo>
                      <a:pt x="1413" y="1913"/>
                      <a:pt x="1641" y="72"/>
                      <a:pt x="939" y="2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2" name="Google Shape;929;p33">
                <a:extLst>
                  <a:ext uri="{FF2B5EF4-FFF2-40B4-BE49-F238E27FC236}">
                    <a16:creationId xmlns:a16="http://schemas.microsoft.com/office/drawing/2014/main" id="{1C4DA286-5862-485E-E7E6-C8E7C2C6A436}"/>
                  </a:ext>
                </a:extLst>
              </p:cNvPr>
              <p:cNvSpPr/>
              <p:nvPr/>
            </p:nvSpPr>
            <p:spPr>
              <a:xfrm>
                <a:off x="6406725" y="4337675"/>
                <a:ext cx="500062" cy="609599"/>
              </a:xfrm>
              <a:custGeom>
                <a:avLst/>
                <a:gdLst/>
                <a:ahLst/>
                <a:cxnLst/>
                <a:rect l="l" t="t" r="r" b="b"/>
                <a:pathLst>
                  <a:path w="1387" h="1693" extrusionOk="0">
                    <a:moveTo>
                      <a:pt x="793" y="18"/>
                    </a:moveTo>
                    <a:lnTo>
                      <a:pt x="793" y="18"/>
                    </a:lnTo>
                    <a:cubicBezTo>
                      <a:pt x="548" y="0"/>
                      <a:pt x="190" y="370"/>
                      <a:pt x="96" y="874"/>
                    </a:cubicBezTo>
                    <a:lnTo>
                      <a:pt x="96" y="874"/>
                    </a:lnTo>
                    <a:cubicBezTo>
                      <a:pt x="0" y="1378"/>
                      <a:pt x="297" y="1692"/>
                      <a:pt x="745" y="1654"/>
                    </a:cubicBezTo>
                    <a:lnTo>
                      <a:pt x="745" y="1654"/>
                    </a:lnTo>
                    <a:cubicBezTo>
                      <a:pt x="1195" y="1615"/>
                      <a:pt x="1386" y="61"/>
                      <a:pt x="793" y="1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3" name="Google Shape;930;p33">
                <a:extLst>
                  <a:ext uri="{FF2B5EF4-FFF2-40B4-BE49-F238E27FC236}">
                    <a16:creationId xmlns:a16="http://schemas.microsoft.com/office/drawing/2014/main" id="{CB25F31A-761B-27D1-D763-17F9D08FA507}"/>
                  </a:ext>
                </a:extLst>
              </p:cNvPr>
              <p:cNvSpPr/>
              <p:nvPr/>
            </p:nvSpPr>
            <p:spPr>
              <a:xfrm>
                <a:off x="6622625" y="4469437"/>
                <a:ext cx="163512" cy="360362"/>
              </a:xfrm>
              <a:custGeom>
                <a:avLst/>
                <a:gdLst/>
                <a:ahLst/>
                <a:cxnLst/>
                <a:rect l="l" t="t" r="r" b="b"/>
                <a:pathLst>
                  <a:path w="452" h="999" extrusionOk="0">
                    <a:moveTo>
                      <a:pt x="402" y="19"/>
                    </a:moveTo>
                    <a:lnTo>
                      <a:pt x="402" y="19"/>
                    </a:lnTo>
                    <a:cubicBezTo>
                      <a:pt x="427" y="177"/>
                      <a:pt x="429" y="339"/>
                      <a:pt x="399" y="497"/>
                    </a:cubicBezTo>
                    <a:lnTo>
                      <a:pt x="399" y="497"/>
                    </a:lnTo>
                    <a:cubicBezTo>
                      <a:pt x="375" y="634"/>
                      <a:pt x="326" y="775"/>
                      <a:pt x="217" y="869"/>
                    </a:cubicBezTo>
                    <a:lnTo>
                      <a:pt x="217" y="869"/>
                    </a:lnTo>
                    <a:cubicBezTo>
                      <a:pt x="164" y="915"/>
                      <a:pt x="96" y="949"/>
                      <a:pt x="25" y="959"/>
                    </a:cubicBezTo>
                    <a:lnTo>
                      <a:pt x="25" y="959"/>
                    </a:lnTo>
                    <a:cubicBezTo>
                      <a:pt x="1" y="962"/>
                      <a:pt x="0" y="998"/>
                      <a:pt x="25" y="997"/>
                    </a:cubicBezTo>
                    <a:lnTo>
                      <a:pt x="25" y="997"/>
                    </a:lnTo>
                    <a:cubicBezTo>
                      <a:pt x="169" y="988"/>
                      <a:pt x="286" y="887"/>
                      <a:pt x="351" y="763"/>
                    </a:cubicBezTo>
                    <a:lnTo>
                      <a:pt x="351" y="763"/>
                    </a:lnTo>
                    <a:cubicBezTo>
                      <a:pt x="426" y="623"/>
                      <a:pt x="448" y="457"/>
                      <a:pt x="451" y="300"/>
                    </a:cubicBezTo>
                    <a:lnTo>
                      <a:pt x="451" y="300"/>
                    </a:lnTo>
                    <a:cubicBezTo>
                      <a:pt x="451" y="203"/>
                      <a:pt x="441" y="108"/>
                      <a:pt x="423" y="13"/>
                    </a:cubicBezTo>
                    <a:lnTo>
                      <a:pt x="423" y="13"/>
                    </a:lnTo>
                    <a:cubicBezTo>
                      <a:pt x="420" y="0"/>
                      <a:pt x="399" y="5"/>
                      <a:pt x="402" y="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4" name="Google Shape;931;p33">
                <a:extLst>
                  <a:ext uri="{FF2B5EF4-FFF2-40B4-BE49-F238E27FC236}">
                    <a16:creationId xmlns:a16="http://schemas.microsoft.com/office/drawing/2014/main" id="{B92D7683-AF3A-8D1D-CF5A-6E8DC10B519B}"/>
                  </a:ext>
                </a:extLst>
              </p:cNvPr>
              <p:cNvSpPr/>
              <p:nvPr/>
            </p:nvSpPr>
            <p:spPr>
              <a:xfrm>
                <a:off x="6565475" y="4450387"/>
                <a:ext cx="161925" cy="314324"/>
              </a:xfrm>
              <a:custGeom>
                <a:avLst/>
                <a:gdLst/>
                <a:ahLst/>
                <a:cxnLst/>
                <a:rect l="l" t="t" r="r" b="b"/>
                <a:pathLst>
                  <a:path w="448" h="875" extrusionOk="0">
                    <a:moveTo>
                      <a:pt x="445" y="84"/>
                    </a:moveTo>
                    <a:lnTo>
                      <a:pt x="445" y="84"/>
                    </a:lnTo>
                    <a:cubicBezTo>
                      <a:pt x="433" y="31"/>
                      <a:pt x="382" y="4"/>
                      <a:pt x="329" y="2"/>
                    </a:cubicBezTo>
                    <a:lnTo>
                      <a:pt x="329" y="2"/>
                    </a:lnTo>
                    <a:cubicBezTo>
                      <a:pt x="266" y="0"/>
                      <a:pt x="212" y="38"/>
                      <a:pt x="174" y="86"/>
                    </a:cubicBezTo>
                    <a:lnTo>
                      <a:pt x="174" y="86"/>
                    </a:lnTo>
                    <a:cubicBezTo>
                      <a:pt x="127" y="142"/>
                      <a:pt x="95" y="211"/>
                      <a:pt x="70" y="279"/>
                    </a:cubicBezTo>
                    <a:lnTo>
                      <a:pt x="70" y="279"/>
                    </a:lnTo>
                    <a:cubicBezTo>
                      <a:pt x="43" y="351"/>
                      <a:pt x="24" y="426"/>
                      <a:pt x="15" y="503"/>
                    </a:cubicBezTo>
                    <a:lnTo>
                      <a:pt x="15" y="503"/>
                    </a:lnTo>
                    <a:cubicBezTo>
                      <a:pt x="6" y="574"/>
                      <a:pt x="0" y="651"/>
                      <a:pt x="9" y="723"/>
                    </a:cubicBezTo>
                    <a:lnTo>
                      <a:pt x="9" y="723"/>
                    </a:lnTo>
                    <a:cubicBezTo>
                      <a:pt x="18" y="784"/>
                      <a:pt x="51" y="847"/>
                      <a:pt x="116" y="861"/>
                    </a:cubicBezTo>
                    <a:lnTo>
                      <a:pt x="116" y="861"/>
                    </a:lnTo>
                    <a:cubicBezTo>
                      <a:pt x="181" y="874"/>
                      <a:pt x="246" y="845"/>
                      <a:pt x="285" y="794"/>
                    </a:cubicBezTo>
                    <a:lnTo>
                      <a:pt x="285" y="794"/>
                    </a:lnTo>
                    <a:cubicBezTo>
                      <a:pt x="327" y="740"/>
                      <a:pt x="343" y="667"/>
                      <a:pt x="351" y="600"/>
                    </a:cubicBezTo>
                    <a:lnTo>
                      <a:pt x="351" y="600"/>
                    </a:lnTo>
                    <a:cubicBezTo>
                      <a:pt x="360" y="525"/>
                      <a:pt x="357" y="434"/>
                      <a:pt x="305" y="374"/>
                    </a:cubicBezTo>
                    <a:lnTo>
                      <a:pt x="305" y="374"/>
                    </a:lnTo>
                    <a:cubicBezTo>
                      <a:pt x="282" y="346"/>
                      <a:pt x="246" y="340"/>
                      <a:pt x="215" y="357"/>
                    </a:cubicBezTo>
                    <a:lnTo>
                      <a:pt x="215" y="357"/>
                    </a:lnTo>
                    <a:cubicBezTo>
                      <a:pt x="178" y="377"/>
                      <a:pt x="165" y="417"/>
                      <a:pt x="155" y="455"/>
                    </a:cubicBezTo>
                    <a:lnTo>
                      <a:pt x="155" y="455"/>
                    </a:lnTo>
                    <a:cubicBezTo>
                      <a:pt x="149" y="477"/>
                      <a:pt x="184" y="486"/>
                      <a:pt x="190" y="464"/>
                    </a:cubicBezTo>
                    <a:lnTo>
                      <a:pt x="190" y="464"/>
                    </a:lnTo>
                    <a:cubicBezTo>
                      <a:pt x="197" y="436"/>
                      <a:pt x="205" y="401"/>
                      <a:pt x="233" y="387"/>
                    </a:cubicBezTo>
                    <a:lnTo>
                      <a:pt x="233" y="387"/>
                    </a:lnTo>
                    <a:cubicBezTo>
                      <a:pt x="261" y="372"/>
                      <a:pt x="281" y="398"/>
                      <a:pt x="294" y="421"/>
                    </a:cubicBezTo>
                    <a:lnTo>
                      <a:pt x="294" y="421"/>
                    </a:lnTo>
                    <a:cubicBezTo>
                      <a:pt x="322" y="475"/>
                      <a:pt x="322" y="540"/>
                      <a:pt x="315" y="600"/>
                    </a:cubicBezTo>
                    <a:lnTo>
                      <a:pt x="315" y="600"/>
                    </a:lnTo>
                    <a:cubicBezTo>
                      <a:pt x="307" y="657"/>
                      <a:pt x="294" y="716"/>
                      <a:pt x="257" y="763"/>
                    </a:cubicBezTo>
                    <a:lnTo>
                      <a:pt x="257" y="763"/>
                    </a:lnTo>
                    <a:cubicBezTo>
                      <a:pt x="227" y="803"/>
                      <a:pt x="176" y="831"/>
                      <a:pt x="126" y="819"/>
                    </a:cubicBezTo>
                    <a:lnTo>
                      <a:pt x="126" y="819"/>
                    </a:lnTo>
                    <a:cubicBezTo>
                      <a:pt x="71" y="805"/>
                      <a:pt x="54" y="749"/>
                      <a:pt x="49" y="699"/>
                    </a:cubicBezTo>
                    <a:lnTo>
                      <a:pt x="49" y="699"/>
                    </a:lnTo>
                    <a:cubicBezTo>
                      <a:pt x="44" y="640"/>
                      <a:pt x="47" y="577"/>
                      <a:pt x="55" y="518"/>
                    </a:cubicBezTo>
                    <a:lnTo>
                      <a:pt x="55" y="518"/>
                    </a:lnTo>
                    <a:cubicBezTo>
                      <a:pt x="68" y="393"/>
                      <a:pt x="105" y="266"/>
                      <a:pt x="168" y="156"/>
                    </a:cubicBezTo>
                    <a:lnTo>
                      <a:pt x="168" y="156"/>
                    </a:lnTo>
                    <a:cubicBezTo>
                      <a:pt x="197" y="105"/>
                      <a:pt x="238" y="50"/>
                      <a:pt x="298" y="36"/>
                    </a:cubicBezTo>
                    <a:lnTo>
                      <a:pt x="298" y="36"/>
                    </a:lnTo>
                    <a:cubicBezTo>
                      <a:pt x="347" y="23"/>
                      <a:pt x="408" y="43"/>
                      <a:pt x="433" y="88"/>
                    </a:cubicBezTo>
                    <a:lnTo>
                      <a:pt x="433" y="88"/>
                    </a:lnTo>
                    <a:cubicBezTo>
                      <a:pt x="437" y="96"/>
                      <a:pt x="447" y="91"/>
                      <a:pt x="445" y="8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5" name="Google Shape;932;p33">
                <a:extLst>
                  <a:ext uri="{FF2B5EF4-FFF2-40B4-BE49-F238E27FC236}">
                    <a16:creationId xmlns:a16="http://schemas.microsoft.com/office/drawing/2014/main" id="{61752522-B4BE-248B-EF35-660DE586C374}"/>
                  </a:ext>
                </a:extLst>
              </p:cNvPr>
              <p:cNvSpPr/>
              <p:nvPr/>
            </p:nvSpPr>
            <p:spPr>
              <a:xfrm>
                <a:off x="6479750" y="4639300"/>
                <a:ext cx="103187" cy="254000"/>
              </a:xfrm>
              <a:custGeom>
                <a:avLst/>
                <a:gdLst/>
                <a:ahLst/>
                <a:cxnLst/>
                <a:rect l="l" t="t" r="r" b="b"/>
                <a:pathLst>
                  <a:path w="285" h="707" extrusionOk="0">
                    <a:moveTo>
                      <a:pt x="271" y="673"/>
                    </a:moveTo>
                    <a:lnTo>
                      <a:pt x="271" y="673"/>
                    </a:lnTo>
                    <a:cubicBezTo>
                      <a:pt x="101" y="510"/>
                      <a:pt x="43" y="258"/>
                      <a:pt x="94" y="32"/>
                    </a:cubicBezTo>
                    <a:lnTo>
                      <a:pt x="94" y="32"/>
                    </a:lnTo>
                    <a:cubicBezTo>
                      <a:pt x="100" y="9"/>
                      <a:pt x="65" y="0"/>
                      <a:pt x="58" y="22"/>
                    </a:cubicBezTo>
                    <a:lnTo>
                      <a:pt x="58" y="22"/>
                    </a:lnTo>
                    <a:cubicBezTo>
                      <a:pt x="0" y="205"/>
                      <a:pt x="39" y="414"/>
                      <a:pt x="145" y="571"/>
                    </a:cubicBezTo>
                    <a:lnTo>
                      <a:pt x="145" y="571"/>
                    </a:lnTo>
                    <a:cubicBezTo>
                      <a:pt x="176" y="616"/>
                      <a:pt x="211" y="657"/>
                      <a:pt x="250" y="693"/>
                    </a:cubicBezTo>
                    <a:lnTo>
                      <a:pt x="250" y="693"/>
                    </a:lnTo>
                    <a:cubicBezTo>
                      <a:pt x="263" y="706"/>
                      <a:pt x="284" y="686"/>
                      <a:pt x="271" y="6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6" name="Google Shape;933;p33">
                <a:extLst>
                  <a:ext uri="{FF2B5EF4-FFF2-40B4-BE49-F238E27FC236}">
                    <a16:creationId xmlns:a16="http://schemas.microsoft.com/office/drawing/2014/main" id="{AC47298F-AB4D-D2AC-272D-B7661D9AA6A6}"/>
                  </a:ext>
                </a:extLst>
              </p:cNvPr>
              <p:cNvSpPr/>
              <p:nvPr/>
            </p:nvSpPr>
            <p:spPr>
              <a:xfrm>
                <a:off x="6551187" y="4386887"/>
                <a:ext cx="147637" cy="104775"/>
              </a:xfrm>
              <a:custGeom>
                <a:avLst/>
                <a:gdLst/>
                <a:ahLst/>
                <a:cxnLst/>
                <a:rect l="l" t="t" r="r" b="b"/>
                <a:pathLst>
                  <a:path w="411" h="289" extrusionOk="0">
                    <a:moveTo>
                      <a:pt x="399" y="2"/>
                    </a:moveTo>
                    <a:lnTo>
                      <a:pt x="399" y="2"/>
                    </a:lnTo>
                    <a:cubicBezTo>
                      <a:pt x="360" y="13"/>
                      <a:pt x="320" y="20"/>
                      <a:pt x="284" y="36"/>
                    </a:cubicBezTo>
                    <a:lnTo>
                      <a:pt x="284" y="36"/>
                    </a:lnTo>
                    <a:cubicBezTo>
                      <a:pt x="248" y="50"/>
                      <a:pt x="214" y="69"/>
                      <a:pt x="182" y="90"/>
                    </a:cubicBezTo>
                    <a:lnTo>
                      <a:pt x="182" y="90"/>
                    </a:lnTo>
                    <a:cubicBezTo>
                      <a:pt x="114" y="133"/>
                      <a:pt x="58" y="187"/>
                      <a:pt x="11" y="252"/>
                    </a:cubicBezTo>
                    <a:lnTo>
                      <a:pt x="11" y="252"/>
                    </a:lnTo>
                    <a:cubicBezTo>
                      <a:pt x="0" y="268"/>
                      <a:pt x="27" y="288"/>
                      <a:pt x="39" y="273"/>
                    </a:cubicBezTo>
                    <a:lnTo>
                      <a:pt x="39" y="273"/>
                    </a:lnTo>
                    <a:cubicBezTo>
                      <a:pt x="85" y="215"/>
                      <a:pt x="140" y="160"/>
                      <a:pt x="200" y="117"/>
                    </a:cubicBezTo>
                    <a:lnTo>
                      <a:pt x="200" y="117"/>
                    </a:lnTo>
                    <a:cubicBezTo>
                      <a:pt x="231" y="96"/>
                      <a:pt x="262" y="78"/>
                      <a:pt x="294" y="62"/>
                    </a:cubicBezTo>
                    <a:lnTo>
                      <a:pt x="294" y="62"/>
                    </a:lnTo>
                    <a:cubicBezTo>
                      <a:pt x="329" y="45"/>
                      <a:pt x="365" y="25"/>
                      <a:pt x="402" y="15"/>
                    </a:cubicBezTo>
                    <a:lnTo>
                      <a:pt x="402" y="15"/>
                    </a:lnTo>
                    <a:cubicBezTo>
                      <a:pt x="410" y="13"/>
                      <a:pt x="407" y="0"/>
                      <a:pt x="399" y="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7" name="Google Shape;934;p33">
                <a:extLst>
                  <a:ext uri="{FF2B5EF4-FFF2-40B4-BE49-F238E27FC236}">
                    <a16:creationId xmlns:a16="http://schemas.microsoft.com/office/drawing/2014/main" id="{DE4F5C76-FD02-76D5-AF52-623CB569AC45}"/>
                  </a:ext>
                </a:extLst>
              </p:cNvPr>
              <p:cNvSpPr/>
              <p:nvPr/>
            </p:nvSpPr>
            <p:spPr>
              <a:xfrm>
                <a:off x="5454225" y="4790112"/>
                <a:ext cx="111125" cy="109537"/>
              </a:xfrm>
              <a:custGeom>
                <a:avLst/>
                <a:gdLst/>
                <a:ahLst/>
                <a:cxnLst/>
                <a:rect l="l" t="t" r="r" b="b"/>
                <a:pathLst>
                  <a:path w="310" h="305" extrusionOk="0">
                    <a:moveTo>
                      <a:pt x="279" y="111"/>
                    </a:moveTo>
                    <a:lnTo>
                      <a:pt x="309" y="304"/>
                    </a:lnTo>
                    <a:lnTo>
                      <a:pt x="13" y="304"/>
                    </a:lnTo>
                    <a:lnTo>
                      <a:pt x="0" y="0"/>
                    </a:lnTo>
                    <a:lnTo>
                      <a:pt x="261" y="44"/>
                    </a:lnTo>
                    <a:lnTo>
                      <a:pt x="279" y="111"/>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8" name="Google Shape;935;p33">
                <a:extLst>
                  <a:ext uri="{FF2B5EF4-FFF2-40B4-BE49-F238E27FC236}">
                    <a16:creationId xmlns:a16="http://schemas.microsoft.com/office/drawing/2014/main" id="{75C254A7-8622-302D-C2EF-4AD0F2C92F13}"/>
                  </a:ext>
                </a:extLst>
              </p:cNvPr>
              <p:cNvSpPr/>
              <p:nvPr/>
            </p:nvSpPr>
            <p:spPr>
              <a:xfrm>
                <a:off x="5270075" y="4239250"/>
                <a:ext cx="676276" cy="590551"/>
              </a:xfrm>
              <a:custGeom>
                <a:avLst/>
                <a:gdLst/>
                <a:ahLst/>
                <a:cxnLst/>
                <a:rect l="l" t="t" r="r" b="b"/>
                <a:pathLst>
                  <a:path w="1879" h="1641" extrusionOk="0">
                    <a:moveTo>
                      <a:pt x="1705" y="0"/>
                    </a:moveTo>
                    <a:lnTo>
                      <a:pt x="1705" y="0"/>
                    </a:lnTo>
                    <a:cubicBezTo>
                      <a:pt x="1827" y="201"/>
                      <a:pt x="1878" y="655"/>
                      <a:pt x="1149" y="831"/>
                    </a:cubicBezTo>
                    <a:lnTo>
                      <a:pt x="1149" y="831"/>
                    </a:lnTo>
                    <a:cubicBezTo>
                      <a:pt x="946" y="880"/>
                      <a:pt x="780" y="914"/>
                      <a:pt x="648" y="940"/>
                    </a:cubicBezTo>
                    <a:lnTo>
                      <a:pt x="648" y="940"/>
                    </a:lnTo>
                    <a:cubicBezTo>
                      <a:pt x="648" y="940"/>
                      <a:pt x="772" y="1253"/>
                      <a:pt x="772" y="1578"/>
                    </a:cubicBezTo>
                    <a:lnTo>
                      <a:pt x="772" y="1578"/>
                    </a:lnTo>
                    <a:cubicBezTo>
                      <a:pt x="772" y="1578"/>
                      <a:pt x="710" y="1623"/>
                      <a:pt x="621" y="1631"/>
                    </a:cubicBezTo>
                    <a:lnTo>
                      <a:pt x="621" y="1631"/>
                    </a:lnTo>
                    <a:cubicBezTo>
                      <a:pt x="531" y="1640"/>
                      <a:pt x="233" y="1598"/>
                      <a:pt x="233" y="1598"/>
                    </a:cubicBezTo>
                    <a:lnTo>
                      <a:pt x="233" y="1598"/>
                    </a:lnTo>
                    <a:cubicBezTo>
                      <a:pt x="183" y="1305"/>
                      <a:pt x="113" y="1151"/>
                      <a:pt x="61" y="914"/>
                    </a:cubicBezTo>
                    <a:lnTo>
                      <a:pt x="61" y="914"/>
                    </a:lnTo>
                    <a:cubicBezTo>
                      <a:pt x="0" y="634"/>
                      <a:pt x="40" y="416"/>
                      <a:pt x="319" y="323"/>
                    </a:cubicBezTo>
                    <a:lnTo>
                      <a:pt x="319" y="323"/>
                    </a:lnTo>
                    <a:cubicBezTo>
                      <a:pt x="590" y="233"/>
                      <a:pt x="909" y="160"/>
                      <a:pt x="909" y="160"/>
                    </a:cubicBezTo>
                    <a:lnTo>
                      <a:pt x="1705" y="0"/>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9" name="Google Shape;936;p33">
                <a:extLst>
                  <a:ext uri="{FF2B5EF4-FFF2-40B4-BE49-F238E27FC236}">
                    <a16:creationId xmlns:a16="http://schemas.microsoft.com/office/drawing/2014/main" id="{3C7EEDC3-0747-D64D-269A-6D234AD61690}"/>
                  </a:ext>
                </a:extLst>
              </p:cNvPr>
              <p:cNvSpPr/>
              <p:nvPr/>
            </p:nvSpPr>
            <p:spPr>
              <a:xfrm>
                <a:off x="5470100" y="4525000"/>
                <a:ext cx="46037" cy="82550"/>
              </a:xfrm>
              <a:custGeom>
                <a:avLst/>
                <a:gdLst/>
                <a:ahLst/>
                <a:cxnLst/>
                <a:rect l="l" t="t" r="r" b="b"/>
                <a:pathLst>
                  <a:path w="130" h="230" extrusionOk="0">
                    <a:moveTo>
                      <a:pt x="2" y="7"/>
                    </a:moveTo>
                    <a:lnTo>
                      <a:pt x="2" y="7"/>
                    </a:lnTo>
                    <a:cubicBezTo>
                      <a:pt x="9" y="11"/>
                      <a:pt x="15" y="20"/>
                      <a:pt x="21" y="27"/>
                    </a:cubicBezTo>
                    <a:lnTo>
                      <a:pt x="21" y="27"/>
                    </a:lnTo>
                    <a:cubicBezTo>
                      <a:pt x="31" y="41"/>
                      <a:pt x="41" y="55"/>
                      <a:pt x="50" y="70"/>
                    </a:cubicBezTo>
                    <a:lnTo>
                      <a:pt x="50" y="70"/>
                    </a:lnTo>
                    <a:cubicBezTo>
                      <a:pt x="77" y="118"/>
                      <a:pt x="97" y="167"/>
                      <a:pt x="112" y="220"/>
                    </a:cubicBezTo>
                    <a:lnTo>
                      <a:pt x="112" y="220"/>
                    </a:lnTo>
                    <a:cubicBezTo>
                      <a:pt x="116" y="229"/>
                      <a:pt x="129" y="226"/>
                      <a:pt x="127" y="215"/>
                    </a:cubicBezTo>
                    <a:lnTo>
                      <a:pt x="127" y="215"/>
                    </a:lnTo>
                    <a:cubicBezTo>
                      <a:pt x="114" y="161"/>
                      <a:pt x="91" y="108"/>
                      <a:pt x="59" y="61"/>
                    </a:cubicBezTo>
                    <a:lnTo>
                      <a:pt x="59" y="61"/>
                    </a:lnTo>
                    <a:cubicBezTo>
                      <a:pt x="50" y="47"/>
                      <a:pt x="40" y="32"/>
                      <a:pt x="27" y="19"/>
                    </a:cubicBezTo>
                    <a:lnTo>
                      <a:pt x="27" y="19"/>
                    </a:lnTo>
                    <a:cubicBezTo>
                      <a:pt x="21" y="12"/>
                      <a:pt x="12" y="5"/>
                      <a:pt x="5" y="1"/>
                    </a:cubicBezTo>
                    <a:lnTo>
                      <a:pt x="5" y="1"/>
                    </a:lnTo>
                    <a:cubicBezTo>
                      <a:pt x="1" y="0"/>
                      <a:pt x="0" y="5"/>
                      <a:pt x="2" y="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0" name="Google Shape;937;p33">
                <a:extLst>
                  <a:ext uri="{FF2B5EF4-FFF2-40B4-BE49-F238E27FC236}">
                    <a16:creationId xmlns:a16="http://schemas.microsoft.com/office/drawing/2014/main" id="{F1E418FE-6DDC-4E65-9A12-53EEC75AE06B}"/>
                  </a:ext>
                </a:extLst>
              </p:cNvPr>
              <p:cNvSpPr/>
              <p:nvPr/>
            </p:nvSpPr>
            <p:spPr>
              <a:xfrm>
                <a:off x="5489150" y="4498012"/>
                <a:ext cx="17462" cy="82550"/>
              </a:xfrm>
              <a:custGeom>
                <a:avLst/>
                <a:gdLst/>
                <a:ahLst/>
                <a:cxnLst/>
                <a:rect l="l" t="t" r="r" b="b"/>
                <a:pathLst>
                  <a:path w="49" h="230" extrusionOk="0">
                    <a:moveTo>
                      <a:pt x="1" y="11"/>
                    </a:moveTo>
                    <a:lnTo>
                      <a:pt x="1" y="11"/>
                    </a:lnTo>
                    <a:cubicBezTo>
                      <a:pt x="9" y="46"/>
                      <a:pt x="15" y="81"/>
                      <a:pt x="21" y="116"/>
                    </a:cubicBezTo>
                    <a:lnTo>
                      <a:pt x="21" y="116"/>
                    </a:lnTo>
                    <a:cubicBezTo>
                      <a:pt x="23" y="133"/>
                      <a:pt x="25" y="151"/>
                      <a:pt x="26" y="169"/>
                    </a:cubicBezTo>
                    <a:lnTo>
                      <a:pt x="26" y="169"/>
                    </a:lnTo>
                    <a:cubicBezTo>
                      <a:pt x="29" y="187"/>
                      <a:pt x="30" y="204"/>
                      <a:pt x="35" y="222"/>
                    </a:cubicBezTo>
                    <a:lnTo>
                      <a:pt x="35" y="222"/>
                    </a:lnTo>
                    <a:cubicBezTo>
                      <a:pt x="36" y="229"/>
                      <a:pt x="46" y="227"/>
                      <a:pt x="46" y="219"/>
                    </a:cubicBezTo>
                    <a:lnTo>
                      <a:pt x="46" y="219"/>
                    </a:lnTo>
                    <a:cubicBezTo>
                      <a:pt x="48" y="201"/>
                      <a:pt x="45" y="183"/>
                      <a:pt x="43" y="164"/>
                    </a:cubicBezTo>
                    <a:lnTo>
                      <a:pt x="43" y="164"/>
                    </a:lnTo>
                    <a:cubicBezTo>
                      <a:pt x="41" y="147"/>
                      <a:pt x="38" y="131"/>
                      <a:pt x="35" y="113"/>
                    </a:cubicBezTo>
                    <a:lnTo>
                      <a:pt x="35" y="113"/>
                    </a:lnTo>
                    <a:cubicBezTo>
                      <a:pt x="29" y="77"/>
                      <a:pt x="21" y="42"/>
                      <a:pt x="12" y="7"/>
                    </a:cubicBezTo>
                    <a:lnTo>
                      <a:pt x="12" y="7"/>
                    </a:lnTo>
                    <a:cubicBezTo>
                      <a:pt x="10" y="0"/>
                      <a:pt x="0" y="3"/>
                      <a:pt x="1" y="1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1" name="Google Shape;938;p33">
                <a:extLst>
                  <a:ext uri="{FF2B5EF4-FFF2-40B4-BE49-F238E27FC236}">
                    <a16:creationId xmlns:a16="http://schemas.microsoft.com/office/drawing/2014/main" id="{43CD7CEB-FE2B-88E8-5520-6636F7AB22E1}"/>
                  </a:ext>
                </a:extLst>
              </p:cNvPr>
              <p:cNvSpPr/>
              <p:nvPr/>
            </p:nvSpPr>
            <p:spPr>
              <a:xfrm>
                <a:off x="5300237" y="4747250"/>
                <a:ext cx="174625" cy="76200"/>
              </a:xfrm>
              <a:custGeom>
                <a:avLst/>
                <a:gdLst/>
                <a:ahLst/>
                <a:cxnLst/>
                <a:rect l="l" t="t" r="r" b="b"/>
                <a:pathLst>
                  <a:path w="484" h="213" extrusionOk="0">
                    <a:moveTo>
                      <a:pt x="223" y="5"/>
                    </a:moveTo>
                    <a:lnTo>
                      <a:pt x="223" y="5"/>
                    </a:lnTo>
                    <a:cubicBezTo>
                      <a:pt x="336" y="0"/>
                      <a:pt x="453" y="45"/>
                      <a:pt x="483" y="212"/>
                    </a:cubicBezTo>
                    <a:lnTo>
                      <a:pt x="151" y="185"/>
                    </a:lnTo>
                    <a:lnTo>
                      <a:pt x="151" y="185"/>
                    </a:lnTo>
                    <a:cubicBezTo>
                      <a:pt x="151" y="185"/>
                      <a:pt x="0" y="14"/>
                      <a:pt x="223" y="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2" name="Google Shape;939;p33">
                <a:extLst>
                  <a:ext uri="{FF2B5EF4-FFF2-40B4-BE49-F238E27FC236}">
                    <a16:creationId xmlns:a16="http://schemas.microsoft.com/office/drawing/2014/main" id="{0AABE210-4151-DE10-21DE-90B12A4100D4}"/>
                  </a:ext>
                </a:extLst>
              </p:cNvPr>
              <p:cNvSpPr/>
              <p:nvPr/>
            </p:nvSpPr>
            <p:spPr>
              <a:xfrm>
                <a:off x="5173237" y="4813925"/>
                <a:ext cx="412750" cy="233363"/>
              </a:xfrm>
              <a:custGeom>
                <a:avLst/>
                <a:gdLst/>
                <a:ahLst/>
                <a:cxnLst/>
                <a:rect l="l" t="t" r="r" b="b"/>
                <a:pathLst>
                  <a:path w="1145" h="649" extrusionOk="0">
                    <a:moveTo>
                      <a:pt x="1131" y="468"/>
                    </a:moveTo>
                    <a:lnTo>
                      <a:pt x="1131" y="468"/>
                    </a:lnTo>
                    <a:cubicBezTo>
                      <a:pt x="1131" y="468"/>
                      <a:pt x="864" y="648"/>
                      <a:pt x="426" y="600"/>
                    </a:cubicBezTo>
                    <a:lnTo>
                      <a:pt x="426" y="600"/>
                    </a:lnTo>
                    <a:cubicBezTo>
                      <a:pt x="0" y="553"/>
                      <a:pt x="67" y="450"/>
                      <a:pt x="67" y="450"/>
                    </a:cubicBezTo>
                    <a:lnTo>
                      <a:pt x="67" y="450"/>
                    </a:lnTo>
                    <a:cubicBezTo>
                      <a:pt x="67" y="450"/>
                      <a:pt x="79" y="418"/>
                      <a:pt x="108" y="371"/>
                    </a:cubicBezTo>
                    <a:lnTo>
                      <a:pt x="108" y="371"/>
                    </a:lnTo>
                    <a:cubicBezTo>
                      <a:pt x="136" y="326"/>
                      <a:pt x="180" y="266"/>
                      <a:pt x="247" y="208"/>
                    </a:cubicBezTo>
                    <a:lnTo>
                      <a:pt x="247" y="208"/>
                    </a:lnTo>
                    <a:cubicBezTo>
                      <a:pt x="381" y="90"/>
                      <a:pt x="501" y="0"/>
                      <a:pt x="501" y="0"/>
                    </a:cubicBezTo>
                    <a:lnTo>
                      <a:pt x="833" y="27"/>
                    </a:lnTo>
                    <a:lnTo>
                      <a:pt x="833" y="27"/>
                    </a:lnTo>
                    <a:cubicBezTo>
                      <a:pt x="833" y="27"/>
                      <a:pt x="911" y="164"/>
                      <a:pt x="966" y="168"/>
                    </a:cubicBezTo>
                    <a:lnTo>
                      <a:pt x="966" y="168"/>
                    </a:lnTo>
                    <a:cubicBezTo>
                      <a:pt x="1054" y="176"/>
                      <a:pt x="1058" y="43"/>
                      <a:pt x="1058" y="43"/>
                    </a:cubicBezTo>
                    <a:lnTo>
                      <a:pt x="1058" y="43"/>
                    </a:lnTo>
                    <a:cubicBezTo>
                      <a:pt x="1058" y="43"/>
                      <a:pt x="1139" y="161"/>
                      <a:pt x="1143" y="339"/>
                    </a:cubicBezTo>
                    <a:lnTo>
                      <a:pt x="1143" y="339"/>
                    </a:lnTo>
                    <a:cubicBezTo>
                      <a:pt x="1144" y="378"/>
                      <a:pt x="1141" y="422"/>
                      <a:pt x="1131" y="46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3" name="Google Shape;940;p33">
                <a:extLst>
                  <a:ext uri="{FF2B5EF4-FFF2-40B4-BE49-F238E27FC236}">
                    <a16:creationId xmlns:a16="http://schemas.microsoft.com/office/drawing/2014/main" id="{1D43C38B-8C77-257F-43C4-D292B384264A}"/>
                  </a:ext>
                </a:extLst>
              </p:cNvPr>
              <p:cNvSpPr/>
              <p:nvPr/>
            </p:nvSpPr>
            <p:spPr>
              <a:xfrm>
                <a:off x="5173237" y="4936162"/>
                <a:ext cx="412750" cy="111125"/>
              </a:xfrm>
              <a:custGeom>
                <a:avLst/>
                <a:gdLst/>
                <a:ahLst/>
                <a:cxnLst/>
                <a:rect l="l" t="t" r="r" b="b"/>
                <a:pathLst>
                  <a:path w="1145" h="310" extrusionOk="0">
                    <a:moveTo>
                      <a:pt x="1131" y="129"/>
                    </a:moveTo>
                    <a:lnTo>
                      <a:pt x="1131" y="129"/>
                    </a:lnTo>
                    <a:cubicBezTo>
                      <a:pt x="1131" y="129"/>
                      <a:pt x="864" y="309"/>
                      <a:pt x="426" y="261"/>
                    </a:cubicBezTo>
                    <a:lnTo>
                      <a:pt x="426" y="261"/>
                    </a:lnTo>
                    <a:cubicBezTo>
                      <a:pt x="0" y="214"/>
                      <a:pt x="67" y="111"/>
                      <a:pt x="67" y="111"/>
                    </a:cubicBezTo>
                    <a:lnTo>
                      <a:pt x="67" y="111"/>
                    </a:lnTo>
                    <a:cubicBezTo>
                      <a:pt x="67" y="111"/>
                      <a:pt x="79" y="79"/>
                      <a:pt x="108" y="32"/>
                    </a:cubicBezTo>
                    <a:lnTo>
                      <a:pt x="108" y="32"/>
                    </a:lnTo>
                    <a:cubicBezTo>
                      <a:pt x="179" y="95"/>
                      <a:pt x="702" y="240"/>
                      <a:pt x="1143" y="0"/>
                    </a:cubicBezTo>
                    <a:lnTo>
                      <a:pt x="1143" y="0"/>
                    </a:lnTo>
                    <a:cubicBezTo>
                      <a:pt x="1144" y="39"/>
                      <a:pt x="1141" y="83"/>
                      <a:pt x="1131" y="12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4" name="Google Shape;941;p33">
                <a:extLst>
                  <a:ext uri="{FF2B5EF4-FFF2-40B4-BE49-F238E27FC236}">
                    <a16:creationId xmlns:a16="http://schemas.microsoft.com/office/drawing/2014/main" id="{1BC64EEB-68BC-73C7-4278-85A502E6236E}"/>
                  </a:ext>
                </a:extLst>
              </p:cNvPr>
              <p:cNvSpPr/>
              <p:nvPr/>
            </p:nvSpPr>
            <p:spPr>
              <a:xfrm>
                <a:off x="5328812" y="4826625"/>
                <a:ext cx="93662" cy="15875"/>
              </a:xfrm>
              <a:custGeom>
                <a:avLst/>
                <a:gdLst/>
                <a:ahLst/>
                <a:cxnLst/>
                <a:rect l="l" t="t" r="r" b="b"/>
                <a:pathLst>
                  <a:path w="261" h="46" extrusionOk="0">
                    <a:moveTo>
                      <a:pt x="8" y="17"/>
                    </a:moveTo>
                    <a:lnTo>
                      <a:pt x="8" y="17"/>
                    </a:lnTo>
                    <a:cubicBezTo>
                      <a:pt x="27" y="20"/>
                      <a:pt x="47" y="21"/>
                      <a:pt x="66" y="23"/>
                    </a:cubicBezTo>
                    <a:lnTo>
                      <a:pt x="66" y="23"/>
                    </a:lnTo>
                    <a:cubicBezTo>
                      <a:pt x="87" y="26"/>
                      <a:pt x="106" y="28"/>
                      <a:pt x="126" y="30"/>
                    </a:cubicBezTo>
                    <a:lnTo>
                      <a:pt x="126" y="30"/>
                    </a:lnTo>
                    <a:cubicBezTo>
                      <a:pt x="166" y="35"/>
                      <a:pt x="206" y="41"/>
                      <a:pt x="245" y="44"/>
                    </a:cubicBezTo>
                    <a:lnTo>
                      <a:pt x="245" y="44"/>
                    </a:lnTo>
                    <a:cubicBezTo>
                      <a:pt x="257" y="45"/>
                      <a:pt x="260" y="24"/>
                      <a:pt x="248" y="23"/>
                    </a:cubicBezTo>
                    <a:lnTo>
                      <a:pt x="248" y="23"/>
                    </a:lnTo>
                    <a:cubicBezTo>
                      <a:pt x="209" y="17"/>
                      <a:pt x="169" y="13"/>
                      <a:pt x="130" y="8"/>
                    </a:cubicBezTo>
                    <a:lnTo>
                      <a:pt x="130" y="8"/>
                    </a:lnTo>
                    <a:cubicBezTo>
                      <a:pt x="110" y="7"/>
                      <a:pt x="91" y="4"/>
                      <a:pt x="71" y="3"/>
                    </a:cubicBezTo>
                    <a:lnTo>
                      <a:pt x="71" y="3"/>
                    </a:lnTo>
                    <a:cubicBezTo>
                      <a:pt x="51" y="2"/>
                      <a:pt x="30" y="0"/>
                      <a:pt x="11" y="1"/>
                    </a:cubicBezTo>
                    <a:lnTo>
                      <a:pt x="11" y="1"/>
                    </a:lnTo>
                    <a:cubicBezTo>
                      <a:pt x="2" y="1"/>
                      <a:pt x="0" y="14"/>
                      <a:pt x="8" y="1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5" name="Google Shape;942;p33">
                <a:extLst>
                  <a:ext uri="{FF2B5EF4-FFF2-40B4-BE49-F238E27FC236}">
                    <a16:creationId xmlns:a16="http://schemas.microsoft.com/office/drawing/2014/main" id="{2B6B2882-5B9F-8DC3-C67E-E5370D26A122}"/>
                  </a:ext>
                </a:extLst>
              </p:cNvPr>
              <p:cNvSpPr/>
              <p:nvPr/>
            </p:nvSpPr>
            <p:spPr>
              <a:xfrm>
                <a:off x="5305000" y="4848850"/>
                <a:ext cx="77787" cy="17462"/>
              </a:xfrm>
              <a:custGeom>
                <a:avLst/>
                <a:gdLst/>
                <a:ahLst/>
                <a:cxnLst/>
                <a:rect l="l" t="t" r="r" b="b"/>
                <a:pathLst>
                  <a:path w="218" h="47" extrusionOk="0">
                    <a:moveTo>
                      <a:pt x="9" y="24"/>
                    </a:moveTo>
                    <a:lnTo>
                      <a:pt x="9" y="24"/>
                    </a:lnTo>
                    <a:cubicBezTo>
                      <a:pt x="24" y="24"/>
                      <a:pt x="40" y="20"/>
                      <a:pt x="56" y="20"/>
                    </a:cubicBezTo>
                    <a:lnTo>
                      <a:pt x="56" y="20"/>
                    </a:lnTo>
                    <a:cubicBezTo>
                      <a:pt x="71" y="20"/>
                      <a:pt x="87" y="21"/>
                      <a:pt x="104" y="24"/>
                    </a:cubicBezTo>
                    <a:lnTo>
                      <a:pt x="104" y="24"/>
                    </a:lnTo>
                    <a:cubicBezTo>
                      <a:pt x="135" y="27"/>
                      <a:pt x="167" y="35"/>
                      <a:pt x="198" y="43"/>
                    </a:cubicBezTo>
                    <a:lnTo>
                      <a:pt x="198" y="43"/>
                    </a:lnTo>
                    <a:cubicBezTo>
                      <a:pt x="211" y="46"/>
                      <a:pt x="217" y="26"/>
                      <a:pt x="204" y="22"/>
                    </a:cubicBezTo>
                    <a:lnTo>
                      <a:pt x="204" y="22"/>
                    </a:lnTo>
                    <a:cubicBezTo>
                      <a:pt x="170" y="14"/>
                      <a:pt x="137" y="6"/>
                      <a:pt x="103" y="2"/>
                    </a:cubicBezTo>
                    <a:lnTo>
                      <a:pt x="103" y="2"/>
                    </a:lnTo>
                    <a:cubicBezTo>
                      <a:pt x="86" y="1"/>
                      <a:pt x="69" y="0"/>
                      <a:pt x="52" y="1"/>
                    </a:cubicBezTo>
                    <a:lnTo>
                      <a:pt x="52" y="1"/>
                    </a:lnTo>
                    <a:cubicBezTo>
                      <a:pt x="37" y="2"/>
                      <a:pt x="20" y="5"/>
                      <a:pt x="6" y="11"/>
                    </a:cubicBezTo>
                    <a:lnTo>
                      <a:pt x="6" y="11"/>
                    </a:lnTo>
                    <a:cubicBezTo>
                      <a:pt x="0" y="14"/>
                      <a:pt x="2" y="25"/>
                      <a:pt x="9" y="2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6" name="Google Shape;943;p33">
                <a:extLst>
                  <a:ext uri="{FF2B5EF4-FFF2-40B4-BE49-F238E27FC236}">
                    <a16:creationId xmlns:a16="http://schemas.microsoft.com/office/drawing/2014/main" id="{43B95DDD-8EFA-5D41-1E78-0EF471F556A6}"/>
                  </a:ext>
                </a:extLst>
              </p:cNvPr>
              <p:cNvSpPr/>
              <p:nvPr/>
            </p:nvSpPr>
            <p:spPr>
              <a:xfrm>
                <a:off x="5741562" y="4783762"/>
                <a:ext cx="130175" cy="141287"/>
              </a:xfrm>
              <a:custGeom>
                <a:avLst/>
                <a:gdLst/>
                <a:ahLst/>
                <a:cxnLst/>
                <a:rect l="l" t="t" r="r" b="b"/>
                <a:pathLst>
                  <a:path w="363" h="392" extrusionOk="0">
                    <a:moveTo>
                      <a:pt x="310" y="110"/>
                    </a:moveTo>
                    <a:lnTo>
                      <a:pt x="362" y="315"/>
                    </a:lnTo>
                    <a:lnTo>
                      <a:pt x="0" y="391"/>
                    </a:lnTo>
                    <a:lnTo>
                      <a:pt x="0" y="0"/>
                    </a:lnTo>
                    <a:lnTo>
                      <a:pt x="308" y="31"/>
                    </a:lnTo>
                    <a:lnTo>
                      <a:pt x="310" y="11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7" name="Google Shape;944;p33">
                <a:extLst>
                  <a:ext uri="{FF2B5EF4-FFF2-40B4-BE49-F238E27FC236}">
                    <a16:creationId xmlns:a16="http://schemas.microsoft.com/office/drawing/2014/main" id="{33CB4057-D1F2-BE1A-4881-20BC5ADDED6B}"/>
                  </a:ext>
                </a:extLst>
              </p:cNvPr>
              <p:cNvSpPr/>
              <p:nvPr/>
            </p:nvSpPr>
            <p:spPr>
              <a:xfrm>
                <a:off x="5578050" y="4242425"/>
                <a:ext cx="663577" cy="595312"/>
              </a:xfrm>
              <a:custGeom>
                <a:avLst/>
                <a:gdLst/>
                <a:ahLst/>
                <a:cxnLst/>
                <a:rect l="l" t="t" r="r" b="b"/>
                <a:pathLst>
                  <a:path w="1844" h="1654" extrusionOk="0">
                    <a:moveTo>
                      <a:pt x="761" y="1532"/>
                    </a:moveTo>
                    <a:lnTo>
                      <a:pt x="761" y="1532"/>
                    </a:lnTo>
                    <a:cubicBezTo>
                      <a:pt x="761" y="1208"/>
                      <a:pt x="635" y="940"/>
                      <a:pt x="635" y="940"/>
                    </a:cubicBezTo>
                    <a:lnTo>
                      <a:pt x="635" y="940"/>
                    </a:lnTo>
                    <a:cubicBezTo>
                      <a:pt x="700" y="927"/>
                      <a:pt x="773" y="913"/>
                      <a:pt x="854" y="895"/>
                    </a:cubicBezTo>
                    <a:lnTo>
                      <a:pt x="854" y="895"/>
                    </a:lnTo>
                    <a:cubicBezTo>
                      <a:pt x="939" y="877"/>
                      <a:pt x="1033" y="856"/>
                      <a:pt x="1137" y="830"/>
                    </a:cubicBezTo>
                    <a:lnTo>
                      <a:pt x="1137" y="830"/>
                    </a:lnTo>
                    <a:cubicBezTo>
                      <a:pt x="1288" y="794"/>
                      <a:pt x="1405" y="746"/>
                      <a:pt x="1495" y="691"/>
                    </a:cubicBezTo>
                    <a:lnTo>
                      <a:pt x="1495" y="691"/>
                    </a:lnTo>
                    <a:cubicBezTo>
                      <a:pt x="1496" y="690"/>
                      <a:pt x="1497" y="690"/>
                      <a:pt x="1497" y="690"/>
                    </a:cubicBezTo>
                    <a:lnTo>
                      <a:pt x="1497" y="690"/>
                    </a:lnTo>
                    <a:cubicBezTo>
                      <a:pt x="1843" y="478"/>
                      <a:pt x="1790" y="159"/>
                      <a:pt x="1694" y="0"/>
                    </a:cubicBezTo>
                    <a:lnTo>
                      <a:pt x="896" y="161"/>
                    </a:lnTo>
                    <a:lnTo>
                      <a:pt x="896" y="161"/>
                    </a:lnTo>
                    <a:cubicBezTo>
                      <a:pt x="896" y="161"/>
                      <a:pt x="714" y="201"/>
                      <a:pt x="508" y="262"/>
                    </a:cubicBezTo>
                    <a:lnTo>
                      <a:pt x="508" y="262"/>
                    </a:lnTo>
                    <a:cubicBezTo>
                      <a:pt x="441" y="281"/>
                      <a:pt x="374" y="302"/>
                      <a:pt x="307" y="324"/>
                    </a:cubicBezTo>
                    <a:lnTo>
                      <a:pt x="307" y="324"/>
                    </a:lnTo>
                    <a:cubicBezTo>
                      <a:pt x="28" y="417"/>
                      <a:pt x="0" y="632"/>
                      <a:pt x="49" y="914"/>
                    </a:cubicBezTo>
                    <a:lnTo>
                      <a:pt x="49" y="914"/>
                    </a:lnTo>
                    <a:cubicBezTo>
                      <a:pt x="97" y="1197"/>
                      <a:pt x="194" y="1620"/>
                      <a:pt x="194" y="1620"/>
                    </a:cubicBezTo>
                    <a:lnTo>
                      <a:pt x="194" y="1620"/>
                    </a:lnTo>
                    <a:cubicBezTo>
                      <a:pt x="194" y="1620"/>
                      <a:pt x="433" y="1653"/>
                      <a:pt x="590" y="1620"/>
                    </a:cubicBezTo>
                    <a:lnTo>
                      <a:pt x="590" y="1620"/>
                    </a:lnTo>
                    <a:cubicBezTo>
                      <a:pt x="749" y="1587"/>
                      <a:pt x="761" y="1532"/>
                      <a:pt x="761" y="153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8" name="Google Shape;945;p33">
                <a:extLst>
                  <a:ext uri="{FF2B5EF4-FFF2-40B4-BE49-F238E27FC236}">
                    <a16:creationId xmlns:a16="http://schemas.microsoft.com/office/drawing/2014/main" id="{8BE30FD5-6E28-0161-A797-2384E3FBC95B}"/>
                  </a:ext>
                </a:extLst>
              </p:cNvPr>
              <p:cNvSpPr/>
              <p:nvPr/>
            </p:nvSpPr>
            <p:spPr>
              <a:xfrm>
                <a:off x="5584400" y="4344025"/>
                <a:ext cx="155575" cy="219075"/>
              </a:xfrm>
              <a:custGeom>
                <a:avLst/>
                <a:gdLst/>
                <a:ahLst/>
                <a:cxnLst/>
                <a:rect l="l" t="t" r="r" b="b"/>
                <a:pathLst>
                  <a:path w="433" h="607" extrusionOk="0">
                    <a:moveTo>
                      <a:pt x="428" y="0"/>
                    </a:moveTo>
                    <a:lnTo>
                      <a:pt x="428" y="0"/>
                    </a:lnTo>
                    <a:cubicBezTo>
                      <a:pt x="320" y="9"/>
                      <a:pt x="212" y="47"/>
                      <a:pt x="128" y="116"/>
                    </a:cubicBezTo>
                    <a:lnTo>
                      <a:pt x="128" y="116"/>
                    </a:lnTo>
                    <a:cubicBezTo>
                      <a:pt x="89" y="146"/>
                      <a:pt x="57" y="186"/>
                      <a:pt x="35" y="230"/>
                    </a:cubicBezTo>
                    <a:lnTo>
                      <a:pt x="35" y="230"/>
                    </a:lnTo>
                    <a:cubicBezTo>
                      <a:pt x="12" y="280"/>
                      <a:pt x="3" y="336"/>
                      <a:pt x="2" y="391"/>
                    </a:cubicBezTo>
                    <a:lnTo>
                      <a:pt x="2" y="391"/>
                    </a:lnTo>
                    <a:cubicBezTo>
                      <a:pt x="0" y="458"/>
                      <a:pt x="11" y="527"/>
                      <a:pt x="25" y="594"/>
                    </a:cubicBezTo>
                    <a:lnTo>
                      <a:pt x="25" y="594"/>
                    </a:lnTo>
                    <a:cubicBezTo>
                      <a:pt x="27" y="606"/>
                      <a:pt x="47" y="603"/>
                      <a:pt x="44" y="591"/>
                    </a:cubicBezTo>
                    <a:lnTo>
                      <a:pt x="44" y="591"/>
                    </a:lnTo>
                    <a:cubicBezTo>
                      <a:pt x="38" y="533"/>
                      <a:pt x="26" y="475"/>
                      <a:pt x="25" y="415"/>
                    </a:cubicBezTo>
                    <a:lnTo>
                      <a:pt x="25" y="415"/>
                    </a:lnTo>
                    <a:cubicBezTo>
                      <a:pt x="24" y="361"/>
                      <a:pt x="30" y="308"/>
                      <a:pt x="49" y="258"/>
                    </a:cubicBezTo>
                    <a:lnTo>
                      <a:pt x="49" y="258"/>
                    </a:lnTo>
                    <a:cubicBezTo>
                      <a:pt x="84" y="166"/>
                      <a:pt x="167" y="105"/>
                      <a:pt x="254" y="65"/>
                    </a:cubicBezTo>
                    <a:lnTo>
                      <a:pt x="254" y="65"/>
                    </a:lnTo>
                    <a:cubicBezTo>
                      <a:pt x="311" y="41"/>
                      <a:pt x="370" y="27"/>
                      <a:pt x="429" y="7"/>
                    </a:cubicBezTo>
                    <a:lnTo>
                      <a:pt x="429" y="7"/>
                    </a:lnTo>
                    <a:cubicBezTo>
                      <a:pt x="432" y="6"/>
                      <a:pt x="432" y="0"/>
                      <a:pt x="428"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9" name="Google Shape;946;p33">
                <a:extLst>
                  <a:ext uri="{FF2B5EF4-FFF2-40B4-BE49-F238E27FC236}">
                    <a16:creationId xmlns:a16="http://schemas.microsoft.com/office/drawing/2014/main" id="{B89A64D8-F176-A7FA-FF55-23822DBD129D}"/>
                  </a:ext>
                </a:extLst>
              </p:cNvPr>
              <p:cNvSpPr/>
              <p:nvPr/>
            </p:nvSpPr>
            <p:spPr>
              <a:xfrm>
                <a:off x="5784425" y="4536112"/>
                <a:ext cx="42862" cy="87312"/>
              </a:xfrm>
              <a:custGeom>
                <a:avLst/>
                <a:gdLst/>
                <a:ahLst/>
                <a:cxnLst/>
                <a:rect l="l" t="t" r="r" b="b"/>
                <a:pathLst>
                  <a:path w="118" h="243" extrusionOk="0">
                    <a:moveTo>
                      <a:pt x="0" y="6"/>
                    </a:moveTo>
                    <a:lnTo>
                      <a:pt x="0" y="6"/>
                    </a:lnTo>
                    <a:cubicBezTo>
                      <a:pt x="1" y="14"/>
                      <a:pt x="9" y="22"/>
                      <a:pt x="13" y="30"/>
                    </a:cubicBezTo>
                    <a:lnTo>
                      <a:pt x="13" y="30"/>
                    </a:lnTo>
                    <a:cubicBezTo>
                      <a:pt x="17" y="38"/>
                      <a:pt x="23" y="46"/>
                      <a:pt x="28" y="56"/>
                    </a:cubicBezTo>
                    <a:lnTo>
                      <a:pt x="28" y="56"/>
                    </a:lnTo>
                    <a:cubicBezTo>
                      <a:pt x="37" y="75"/>
                      <a:pt x="47" y="94"/>
                      <a:pt x="56" y="113"/>
                    </a:cubicBezTo>
                    <a:lnTo>
                      <a:pt x="56" y="113"/>
                    </a:lnTo>
                    <a:cubicBezTo>
                      <a:pt x="73" y="151"/>
                      <a:pt x="88" y="191"/>
                      <a:pt x="98" y="232"/>
                    </a:cubicBezTo>
                    <a:lnTo>
                      <a:pt x="98" y="232"/>
                    </a:lnTo>
                    <a:cubicBezTo>
                      <a:pt x="102" y="242"/>
                      <a:pt x="117" y="238"/>
                      <a:pt x="115" y="227"/>
                    </a:cubicBezTo>
                    <a:lnTo>
                      <a:pt x="115" y="227"/>
                    </a:lnTo>
                    <a:cubicBezTo>
                      <a:pt x="106" y="185"/>
                      <a:pt x="90" y="146"/>
                      <a:pt x="71" y="107"/>
                    </a:cubicBezTo>
                    <a:lnTo>
                      <a:pt x="71" y="107"/>
                    </a:lnTo>
                    <a:cubicBezTo>
                      <a:pt x="62" y="87"/>
                      <a:pt x="51" y="67"/>
                      <a:pt x="40" y="49"/>
                    </a:cubicBezTo>
                    <a:lnTo>
                      <a:pt x="40" y="49"/>
                    </a:lnTo>
                    <a:cubicBezTo>
                      <a:pt x="34" y="39"/>
                      <a:pt x="29" y="30"/>
                      <a:pt x="22" y="22"/>
                    </a:cubicBezTo>
                    <a:lnTo>
                      <a:pt x="22" y="22"/>
                    </a:lnTo>
                    <a:cubicBezTo>
                      <a:pt x="17" y="15"/>
                      <a:pt x="13" y="6"/>
                      <a:pt x="6" y="1"/>
                    </a:cubicBezTo>
                    <a:lnTo>
                      <a:pt x="6" y="1"/>
                    </a:lnTo>
                    <a:cubicBezTo>
                      <a:pt x="2" y="0"/>
                      <a:pt x="0" y="2"/>
                      <a:pt x="0" y="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0" name="Google Shape;947;p33">
                <a:extLst>
                  <a:ext uri="{FF2B5EF4-FFF2-40B4-BE49-F238E27FC236}">
                    <a16:creationId xmlns:a16="http://schemas.microsoft.com/office/drawing/2014/main" id="{17FE4C39-F893-B8D7-DCA4-53C684F1EDC2}"/>
                  </a:ext>
                </a:extLst>
              </p:cNvPr>
              <p:cNvSpPr/>
              <p:nvPr/>
            </p:nvSpPr>
            <p:spPr>
              <a:xfrm>
                <a:off x="5805062" y="4504362"/>
                <a:ext cx="15875" cy="80962"/>
              </a:xfrm>
              <a:custGeom>
                <a:avLst/>
                <a:gdLst/>
                <a:ahLst/>
                <a:cxnLst/>
                <a:rect l="l" t="t" r="r" b="b"/>
                <a:pathLst>
                  <a:path w="43" h="227" extrusionOk="0">
                    <a:moveTo>
                      <a:pt x="9" y="14"/>
                    </a:moveTo>
                    <a:lnTo>
                      <a:pt x="9" y="14"/>
                    </a:lnTo>
                    <a:cubicBezTo>
                      <a:pt x="18" y="22"/>
                      <a:pt x="19" y="36"/>
                      <a:pt x="20" y="46"/>
                    </a:cubicBezTo>
                    <a:lnTo>
                      <a:pt x="20" y="46"/>
                    </a:lnTo>
                    <a:cubicBezTo>
                      <a:pt x="24" y="64"/>
                      <a:pt x="25" y="82"/>
                      <a:pt x="25" y="101"/>
                    </a:cubicBezTo>
                    <a:lnTo>
                      <a:pt x="25" y="101"/>
                    </a:lnTo>
                    <a:cubicBezTo>
                      <a:pt x="26" y="135"/>
                      <a:pt x="24" y="176"/>
                      <a:pt x="6" y="206"/>
                    </a:cubicBezTo>
                    <a:lnTo>
                      <a:pt x="6" y="206"/>
                    </a:lnTo>
                    <a:cubicBezTo>
                      <a:pt x="0" y="216"/>
                      <a:pt x="15" y="226"/>
                      <a:pt x="21" y="215"/>
                    </a:cubicBezTo>
                    <a:lnTo>
                      <a:pt x="21" y="215"/>
                    </a:lnTo>
                    <a:cubicBezTo>
                      <a:pt x="41" y="182"/>
                      <a:pt x="42" y="136"/>
                      <a:pt x="40" y="99"/>
                    </a:cubicBezTo>
                    <a:lnTo>
                      <a:pt x="40" y="99"/>
                    </a:lnTo>
                    <a:cubicBezTo>
                      <a:pt x="40" y="79"/>
                      <a:pt x="37" y="59"/>
                      <a:pt x="33" y="41"/>
                    </a:cubicBezTo>
                    <a:lnTo>
                      <a:pt x="33" y="41"/>
                    </a:lnTo>
                    <a:cubicBezTo>
                      <a:pt x="30" y="28"/>
                      <a:pt x="27" y="14"/>
                      <a:pt x="18" y="4"/>
                    </a:cubicBezTo>
                    <a:lnTo>
                      <a:pt x="18" y="4"/>
                    </a:lnTo>
                    <a:cubicBezTo>
                      <a:pt x="13" y="0"/>
                      <a:pt x="5" y="8"/>
                      <a:pt x="9" y="1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1" name="Google Shape;948;p33">
                <a:extLst>
                  <a:ext uri="{FF2B5EF4-FFF2-40B4-BE49-F238E27FC236}">
                    <a16:creationId xmlns:a16="http://schemas.microsoft.com/office/drawing/2014/main" id="{3EAA5D7D-6840-3F97-DC70-9DCEAD16E9F5}"/>
                  </a:ext>
                </a:extLst>
              </p:cNvPr>
              <p:cNvSpPr/>
              <p:nvPr/>
            </p:nvSpPr>
            <p:spPr>
              <a:xfrm>
                <a:off x="5587575" y="4748837"/>
                <a:ext cx="184150" cy="76200"/>
              </a:xfrm>
              <a:custGeom>
                <a:avLst/>
                <a:gdLst/>
                <a:ahLst/>
                <a:cxnLst/>
                <a:rect l="l" t="t" r="r" b="b"/>
                <a:pathLst>
                  <a:path w="512" h="213" extrusionOk="0">
                    <a:moveTo>
                      <a:pt x="227" y="16"/>
                    </a:moveTo>
                    <a:lnTo>
                      <a:pt x="227" y="16"/>
                    </a:lnTo>
                    <a:cubicBezTo>
                      <a:pt x="339" y="0"/>
                      <a:pt x="464" y="36"/>
                      <a:pt x="511" y="206"/>
                    </a:cubicBezTo>
                    <a:lnTo>
                      <a:pt x="170" y="212"/>
                    </a:lnTo>
                    <a:lnTo>
                      <a:pt x="170" y="212"/>
                    </a:lnTo>
                    <a:cubicBezTo>
                      <a:pt x="170" y="212"/>
                      <a:pt x="0" y="47"/>
                      <a:pt x="227" y="1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2" name="Google Shape;949;p33">
                <a:extLst>
                  <a:ext uri="{FF2B5EF4-FFF2-40B4-BE49-F238E27FC236}">
                    <a16:creationId xmlns:a16="http://schemas.microsoft.com/office/drawing/2014/main" id="{B80CD9C9-2ACE-3117-590F-2802635BCB44}"/>
                  </a:ext>
                </a:extLst>
              </p:cNvPr>
              <p:cNvSpPr/>
              <p:nvPr/>
            </p:nvSpPr>
            <p:spPr>
              <a:xfrm>
                <a:off x="5484387" y="4821862"/>
                <a:ext cx="414338" cy="233361"/>
              </a:xfrm>
              <a:custGeom>
                <a:avLst/>
                <a:gdLst/>
                <a:ahLst/>
                <a:cxnLst/>
                <a:rect l="l" t="t" r="r" b="b"/>
                <a:pathLst>
                  <a:path w="1149" h="650" extrusionOk="0">
                    <a:moveTo>
                      <a:pt x="1143" y="435"/>
                    </a:moveTo>
                    <a:lnTo>
                      <a:pt x="1143" y="435"/>
                    </a:lnTo>
                    <a:cubicBezTo>
                      <a:pt x="1143" y="435"/>
                      <a:pt x="887" y="649"/>
                      <a:pt x="437" y="642"/>
                    </a:cubicBezTo>
                    <a:lnTo>
                      <a:pt x="437" y="642"/>
                    </a:lnTo>
                    <a:cubicBezTo>
                      <a:pt x="0" y="636"/>
                      <a:pt x="58" y="521"/>
                      <a:pt x="58" y="521"/>
                    </a:cubicBezTo>
                    <a:lnTo>
                      <a:pt x="58" y="521"/>
                    </a:lnTo>
                    <a:cubicBezTo>
                      <a:pt x="58" y="521"/>
                      <a:pt x="67" y="486"/>
                      <a:pt x="92" y="435"/>
                    </a:cubicBezTo>
                    <a:lnTo>
                      <a:pt x="92" y="435"/>
                    </a:lnTo>
                    <a:cubicBezTo>
                      <a:pt x="116" y="385"/>
                      <a:pt x="156" y="318"/>
                      <a:pt x="218" y="250"/>
                    </a:cubicBezTo>
                    <a:lnTo>
                      <a:pt x="218" y="250"/>
                    </a:lnTo>
                    <a:cubicBezTo>
                      <a:pt x="343" y="115"/>
                      <a:pt x="457" y="9"/>
                      <a:pt x="457" y="9"/>
                    </a:cubicBezTo>
                    <a:lnTo>
                      <a:pt x="798" y="3"/>
                    </a:lnTo>
                    <a:lnTo>
                      <a:pt x="798" y="3"/>
                    </a:lnTo>
                    <a:cubicBezTo>
                      <a:pt x="798" y="3"/>
                      <a:pt x="890" y="139"/>
                      <a:pt x="946" y="139"/>
                    </a:cubicBezTo>
                    <a:lnTo>
                      <a:pt x="946" y="139"/>
                    </a:lnTo>
                    <a:cubicBezTo>
                      <a:pt x="1037" y="139"/>
                      <a:pt x="1026" y="0"/>
                      <a:pt x="1026" y="0"/>
                    </a:cubicBezTo>
                    <a:lnTo>
                      <a:pt x="1026" y="0"/>
                    </a:lnTo>
                    <a:cubicBezTo>
                      <a:pt x="1026" y="0"/>
                      <a:pt x="1122" y="114"/>
                      <a:pt x="1142" y="298"/>
                    </a:cubicBezTo>
                    <a:lnTo>
                      <a:pt x="1142" y="298"/>
                    </a:lnTo>
                    <a:cubicBezTo>
                      <a:pt x="1147" y="340"/>
                      <a:pt x="1148" y="386"/>
                      <a:pt x="1143" y="43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3" name="Google Shape;950;p33">
                <a:extLst>
                  <a:ext uri="{FF2B5EF4-FFF2-40B4-BE49-F238E27FC236}">
                    <a16:creationId xmlns:a16="http://schemas.microsoft.com/office/drawing/2014/main" id="{1678BF0A-C9F5-B43E-BBCF-E1B2F701A5E1}"/>
                  </a:ext>
                </a:extLst>
              </p:cNvPr>
              <p:cNvSpPr/>
              <p:nvPr/>
            </p:nvSpPr>
            <p:spPr>
              <a:xfrm>
                <a:off x="5484387" y="4929812"/>
                <a:ext cx="414338" cy="127000"/>
              </a:xfrm>
              <a:custGeom>
                <a:avLst/>
                <a:gdLst/>
                <a:ahLst/>
                <a:cxnLst/>
                <a:rect l="l" t="t" r="r" b="b"/>
                <a:pathLst>
                  <a:path w="1149" h="352" extrusionOk="0">
                    <a:moveTo>
                      <a:pt x="1143" y="137"/>
                    </a:moveTo>
                    <a:lnTo>
                      <a:pt x="1143" y="137"/>
                    </a:lnTo>
                    <a:cubicBezTo>
                      <a:pt x="1143" y="137"/>
                      <a:pt x="887" y="351"/>
                      <a:pt x="437" y="344"/>
                    </a:cubicBezTo>
                    <a:lnTo>
                      <a:pt x="437" y="344"/>
                    </a:lnTo>
                    <a:cubicBezTo>
                      <a:pt x="0" y="338"/>
                      <a:pt x="58" y="223"/>
                      <a:pt x="58" y="223"/>
                    </a:cubicBezTo>
                    <a:lnTo>
                      <a:pt x="58" y="223"/>
                    </a:lnTo>
                    <a:cubicBezTo>
                      <a:pt x="58" y="223"/>
                      <a:pt x="67" y="188"/>
                      <a:pt x="92" y="137"/>
                    </a:cubicBezTo>
                    <a:lnTo>
                      <a:pt x="92" y="137"/>
                    </a:lnTo>
                    <a:cubicBezTo>
                      <a:pt x="171" y="196"/>
                      <a:pt x="717" y="295"/>
                      <a:pt x="1143" y="0"/>
                    </a:cubicBezTo>
                    <a:lnTo>
                      <a:pt x="1143" y="0"/>
                    </a:lnTo>
                    <a:cubicBezTo>
                      <a:pt x="1147" y="42"/>
                      <a:pt x="1148" y="88"/>
                      <a:pt x="1143" y="13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4" name="Google Shape;951;p33">
                <a:extLst>
                  <a:ext uri="{FF2B5EF4-FFF2-40B4-BE49-F238E27FC236}">
                    <a16:creationId xmlns:a16="http://schemas.microsoft.com/office/drawing/2014/main" id="{32D70B77-BE2F-A3C8-903B-7DC910B1E5BE}"/>
                  </a:ext>
                </a:extLst>
              </p:cNvPr>
              <p:cNvSpPr/>
              <p:nvPr/>
            </p:nvSpPr>
            <p:spPr>
              <a:xfrm>
                <a:off x="5628850" y="4832975"/>
                <a:ext cx="96837" cy="17462"/>
              </a:xfrm>
              <a:custGeom>
                <a:avLst/>
                <a:gdLst/>
                <a:ahLst/>
                <a:cxnLst/>
                <a:rect l="l" t="t" r="r" b="b"/>
                <a:pathLst>
                  <a:path w="271" h="48" extrusionOk="0">
                    <a:moveTo>
                      <a:pt x="11" y="20"/>
                    </a:moveTo>
                    <a:lnTo>
                      <a:pt x="11" y="20"/>
                    </a:lnTo>
                    <a:cubicBezTo>
                      <a:pt x="94" y="15"/>
                      <a:pt x="175" y="37"/>
                      <a:pt x="257" y="45"/>
                    </a:cubicBezTo>
                    <a:lnTo>
                      <a:pt x="257" y="45"/>
                    </a:lnTo>
                    <a:cubicBezTo>
                      <a:pt x="268" y="47"/>
                      <a:pt x="270" y="28"/>
                      <a:pt x="259" y="24"/>
                    </a:cubicBezTo>
                    <a:lnTo>
                      <a:pt x="259" y="24"/>
                    </a:lnTo>
                    <a:cubicBezTo>
                      <a:pt x="219" y="15"/>
                      <a:pt x="177" y="9"/>
                      <a:pt x="137" y="4"/>
                    </a:cubicBezTo>
                    <a:lnTo>
                      <a:pt x="137" y="4"/>
                    </a:lnTo>
                    <a:cubicBezTo>
                      <a:pt x="95" y="0"/>
                      <a:pt x="53" y="1"/>
                      <a:pt x="11" y="3"/>
                    </a:cubicBezTo>
                    <a:lnTo>
                      <a:pt x="11" y="3"/>
                    </a:lnTo>
                    <a:cubicBezTo>
                      <a:pt x="1" y="4"/>
                      <a:pt x="0" y="21"/>
                      <a:pt x="11" y="2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5" name="Google Shape;952;p33">
                <a:extLst>
                  <a:ext uri="{FF2B5EF4-FFF2-40B4-BE49-F238E27FC236}">
                    <a16:creationId xmlns:a16="http://schemas.microsoft.com/office/drawing/2014/main" id="{DE6F6A20-7CF2-DFF1-6A66-9B60D56CA774}"/>
                  </a:ext>
                </a:extLst>
              </p:cNvPr>
              <p:cNvSpPr/>
              <p:nvPr/>
            </p:nvSpPr>
            <p:spPr>
              <a:xfrm>
                <a:off x="5608212" y="4855200"/>
                <a:ext cx="92075" cy="17462"/>
              </a:xfrm>
              <a:custGeom>
                <a:avLst/>
                <a:gdLst/>
                <a:ahLst/>
                <a:cxnLst/>
                <a:rect l="l" t="t" r="r" b="b"/>
                <a:pathLst>
                  <a:path w="254" h="48" extrusionOk="0">
                    <a:moveTo>
                      <a:pt x="11" y="30"/>
                    </a:moveTo>
                    <a:lnTo>
                      <a:pt x="11" y="30"/>
                    </a:lnTo>
                    <a:cubicBezTo>
                      <a:pt x="86" y="22"/>
                      <a:pt x="159" y="28"/>
                      <a:pt x="232" y="43"/>
                    </a:cubicBezTo>
                    <a:lnTo>
                      <a:pt x="232" y="43"/>
                    </a:lnTo>
                    <a:cubicBezTo>
                      <a:pt x="246" y="47"/>
                      <a:pt x="253" y="26"/>
                      <a:pt x="237" y="21"/>
                    </a:cubicBezTo>
                    <a:lnTo>
                      <a:pt x="237" y="21"/>
                    </a:lnTo>
                    <a:cubicBezTo>
                      <a:pt x="164" y="0"/>
                      <a:pt x="84" y="0"/>
                      <a:pt x="9" y="16"/>
                    </a:cubicBezTo>
                    <a:lnTo>
                      <a:pt x="9" y="16"/>
                    </a:lnTo>
                    <a:cubicBezTo>
                      <a:pt x="0" y="17"/>
                      <a:pt x="3" y="31"/>
                      <a:pt x="11" y="3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6" name="Google Shape;953;p33">
                <a:extLst>
                  <a:ext uri="{FF2B5EF4-FFF2-40B4-BE49-F238E27FC236}">
                    <a16:creationId xmlns:a16="http://schemas.microsoft.com/office/drawing/2014/main" id="{ED48C1CF-236B-002B-7396-31D34AC9191A}"/>
                  </a:ext>
                </a:extLst>
              </p:cNvPr>
              <p:cNvSpPr/>
              <p:nvPr/>
            </p:nvSpPr>
            <p:spPr>
              <a:xfrm>
                <a:off x="5522487" y="4891712"/>
                <a:ext cx="63500" cy="76200"/>
              </a:xfrm>
              <a:custGeom>
                <a:avLst/>
                <a:gdLst/>
                <a:ahLst/>
                <a:cxnLst/>
                <a:rect l="l" t="t" r="r" b="b"/>
                <a:pathLst>
                  <a:path w="177" h="212" extrusionOk="0">
                    <a:moveTo>
                      <a:pt x="163" y="6"/>
                    </a:moveTo>
                    <a:lnTo>
                      <a:pt x="163" y="6"/>
                    </a:lnTo>
                    <a:cubicBezTo>
                      <a:pt x="104" y="63"/>
                      <a:pt x="50" y="126"/>
                      <a:pt x="5" y="195"/>
                    </a:cubicBezTo>
                    <a:lnTo>
                      <a:pt x="5" y="195"/>
                    </a:lnTo>
                    <a:cubicBezTo>
                      <a:pt x="0" y="203"/>
                      <a:pt x="14" y="211"/>
                      <a:pt x="20" y="203"/>
                    </a:cubicBezTo>
                    <a:lnTo>
                      <a:pt x="20" y="203"/>
                    </a:lnTo>
                    <a:cubicBezTo>
                      <a:pt x="65" y="135"/>
                      <a:pt x="115" y="72"/>
                      <a:pt x="171" y="14"/>
                    </a:cubicBezTo>
                    <a:lnTo>
                      <a:pt x="171" y="14"/>
                    </a:lnTo>
                    <a:cubicBezTo>
                      <a:pt x="176" y="8"/>
                      <a:pt x="167" y="0"/>
                      <a:pt x="163" y="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7" name="Google Shape;954;p33">
                <a:extLst>
                  <a:ext uri="{FF2B5EF4-FFF2-40B4-BE49-F238E27FC236}">
                    <a16:creationId xmlns:a16="http://schemas.microsoft.com/office/drawing/2014/main" id="{12758A00-2C91-C64A-7DBF-ED975639122E}"/>
                  </a:ext>
                </a:extLst>
              </p:cNvPr>
              <p:cNvSpPr/>
              <p:nvPr/>
            </p:nvSpPr>
            <p:spPr>
              <a:xfrm>
                <a:off x="5589162" y="4880600"/>
                <a:ext cx="87312" cy="20637"/>
              </a:xfrm>
              <a:custGeom>
                <a:avLst/>
                <a:gdLst/>
                <a:ahLst/>
                <a:cxnLst/>
                <a:rect l="l" t="t" r="r" b="b"/>
                <a:pathLst>
                  <a:path w="244" h="57" extrusionOk="0">
                    <a:moveTo>
                      <a:pt x="8" y="16"/>
                    </a:moveTo>
                    <a:lnTo>
                      <a:pt x="8" y="16"/>
                    </a:lnTo>
                    <a:cubicBezTo>
                      <a:pt x="45" y="25"/>
                      <a:pt x="82" y="31"/>
                      <a:pt x="118" y="37"/>
                    </a:cubicBezTo>
                    <a:lnTo>
                      <a:pt x="118" y="37"/>
                    </a:lnTo>
                    <a:cubicBezTo>
                      <a:pt x="156" y="44"/>
                      <a:pt x="191" y="51"/>
                      <a:pt x="229" y="55"/>
                    </a:cubicBezTo>
                    <a:lnTo>
                      <a:pt x="229" y="55"/>
                    </a:lnTo>
                    <a:cubicBezTo>
                      <a:pt x="240" y="56"/>
                      <a:pt x="243" y="37"/>
                      <a:pt x="231" y="35"/>
                    </a:cubicBezTo>
                    <a:lnTo>
                      <a:pt x="231" y="35"/>
                    </a:lnTo>
                    <a:cubicBezTo>
                      <a:pt x="195" y="26"/>
                      <a:pt x="158" y="21"/>
                      <a:pt x="120" y="15"/>
                    </a:cubicBezTo>
                    <a:lnTo>
                      <a:pt x="120" y="15"/>
                    </a:lnTo>
                    <a:cubicBezTo>
                      <a:pt x="85" y="9"/>
                      <a:pt x="47" y="5"/>
                      <a:pt x="11" y="1"/>
                    </a:cubicBezTo>
                    <a:lnTo>
                      <a:pt x="11" y="1"/>
                    </a:lnTo>
                    <a:cubicBezTo>
                      <a:pt x="1" y="0"/>
                      <a:pt x="0" y="14"/>
                      <a:pt x="8" y="1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8" name="Google Shape;955;p33">
                <a:extLst>
                  <a:ext uri="{FF2B5EF4-FFF2-40B4-BE49-F238E27FC236}">
                    <a16:creationId xmlns:a16="http://schemas.microsoft.com/office/drawing/2014/main" id="{D17070AF-21F6-A05B-B772-F97D626541EA}"/>
                  </a:ext>
                </a:extLst>
              </p:cNvPr>
              <p:cNvSpPr/>
              <p:nvPr/>
            </p:nvSpPr>
            <p:spPr>
              <a:xfrm>
                <a:off x="5192287" y="3674100"/>
                <a:ext cx="566736" cy="552449"/>
              </a:xfrm>
              <a:custGeom>
                <a:avLst/>
                <a:gdLst/>
                <a:ahLst/>
                <a:cxnLst/>
                <a:rect l="l" t="t" r="r" b="b"/>
                <a:pathLst>
                  <a:path w="1575" h="1536" extrusionOk="0">
                    <a:moveTo>
                      <a:pt x="1170" y="53"/>
                    </a:moveTo>
                    <a:lnTo>
                      <a:pt x="1170" y="53"/>
                    </a:lnTo>
                    <a:cubicBezTo>
                      <a:pt x="1027" y="0"/>
                      <a:pt x="914" y="167"/>
                      <a:pt x="912" y="867"/>
                    </a:cubicBezTo>
                    <a:lnTo>
                      <a:pt x="912" y="867"/>
                    </a:lnTo>
                    <a:cubicBezTo>
                      <a:pt x="912" y="867"/>
                      <a:pt x="400" y="679"/>
                      <a:pt x="289" y="657"/>
                    </a:cubicBezTo>
                    <a:lnTo>
                      <a:pt x="289" y="657"/>
                    </a:lnTo>
                    <a:cubicBezTo>
                      <a:pt x="179" y="636"/>
                      <a:pt x="0" y="1025"/>
                      <a:pt x="198" y="1138"/>
                    </a:cubicBezTo>
                    <a:lnTo>
                      <a:pt x="198" y="1138"/>
                    </a:lnTo>
                    <a:cubicBezTo>
                      <a:pt x="398" y="1251"/>
                      <a:pt x="844" y="1535"/>
                      <a:pt x="1209" y="1509"/>
                    </a:cubicBezTo>
                    <a:lnTo>
                      <a:pt x="1209" y="1509"/>
                    </a:lnTo>
                    <a:cubicBezTo>
                      <a:pt x="1574" y="1483"/>
                      <a:pt x="1170" y="53"/>
                      <a:pt x="1170" y="53"/>
                    </a:cubicBez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9" name="Google Shape;956;p33">
                <a:extLst>
                  <a:ext uri="{FF2B5EF4-FFF2-40B4-BE49-F238E27FC236}">
                    <a16:creationId xmlns:a16="http://schemas.microsoft.com/office/drawing/2014/main" id="{F84488A5-EB0A-B407-5290-95DE5DA216A3}"/>
                  </a:ext>
                </a:extLst>
              </p:cNvPr>
              <p:cNvSpPr/>
              <p:nvPr/>
            </p:nvSpPr>
            <p:spPr>
              <a:xfrm>
                <a:off x="5493912" y="3972550"/>
                <a:ext cx="69850" cy="42862"/>
              </a:xfrm>
              <a:custGeom>
                <a:avLst/>
                <a:gdLst/>
                <a:ahLst/>
                <a:cxnLst/>
                <a:rect l="l" t="t" r="r" b="b"/>
                <a:pathLst>
                  <a:path w="194" h="117" extrusionOk="0">
                    <a:moveTo>
                      <a:pt x="8" y="16"/>
                    </a:moveTo>
                    <a:lnTo>
                      <a:pt x="8" y="16"/>
                    </a:lnTo>
                    <a:cubicBezTo>
                      <a:pt x="38" y="28"/>
                      <a:pt x="67" y="43"/>
                      <a:pt x="95" y="59"/>
                    </a:cubicBezTo>
                    <a:lnTo>
                      <a:pt x="95" y="59"/>
                    </a:lnTo>
                    <a:cubicBezTo>
                      <a:pt x="123" y="76"/>
                      <a:pt x="149" y="94"/>
                      <a:pt x="175" y="111"/>
                    </a:cubicBezTo>
                    <a:lnTo>
                      <a:pt x="175" y="111"/>
                    </a:lnTo>
                    <a:cubicBezTo>
                      <a:pt x="184" y="116"/>
                      <a:pt x="193" y="104"/>
                      <a:pt x="186" y="98"/>
                    </a:cubicBezTo>
                    <a:lnTo>
                      <a:pt x="186" y="98"/>
                    </a:lnTo>
                    <a:cubicBezTo>
                      <a:pt x="137" y="54"/>
                      <a:pt x="73" y="27"/>
                      <a:pt x="11" y="3"/>
                    </a:cubicBezTo>
                    <a:lnTo>
                      <a:pt x="11" y="3"/>
                    </a:lnTo>
                    <a:cubicBezTo>
                      <a:pt x="3" y="0"/>
                      <a:pt x="0" y="13"/>
                      <a:pt x="8" y="1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0" name="Google Shape;957;p33">
                <a:extLst>
                  <a:ext uri="{FF2B5EF4-FFF2-40B4-BE49-F238E27FC236}">
                    <a16:creationId xmlns:a16="http://schemas.microsoft.com/office/drawing/2014/main" id="{B39BB21B-E6EA-495D-07B4-A3A55D10A361}"/>
                  </a:ext>
                </a:extLst>
              </p:cNvPr>
              <p:cNvSpPr/>
              <p:nvPr/>
            </p:nvSpPr>
            <p:spPr>
              <a:xfrm>
                <a:off x="5476450" y="3677275"/>
                <a:ext cx="138112" cy="312738"/>
              </a:xfrm>
              <a:custGeom>
                <a:avLst/>
                <a:gdLst/>
                <a:ahLst/>
                <a:cxnLst/>
                <a:rect l="l" t="t" r="r" b="b"/>
                <a:pathLst>
                  <a:path w="383" h="869" extrusionOk="0">
                    <a:moveTo>
                      <a:pt x="382" y="868"/>
                    </a:moveTo>
                    <a:lnTo>
                      <a:pt x="382" y="868"/>
                    </a:lnTo>
                    <a:cubicBezTo>
                      <a:pt x="167" y="810"/>
                      <a:pt x="0" y="728"/>
                      <a:pt x="0" y="728"/>
                    </a:cubicBezTo>
                    <a:lnTo>
                      <a:pt x="0" y="728"/>
                    </a:lnTo>
                    <a:cubicBezTo>
                      <a:pt x="0" y="728"/>
                      <a:pt x="129" y="558"/>
                      <a:pt x="157" y="339"/>
                    </a:cubicBezTo>
                    <a:lnTo>
                      <a:pt x="157" y="339"/>
                    </a:lnTo>
                    <a:cubicBezTo>
                      <a:pt x="186" y="121"/>
                      <a:pt x="234" y="0"/>
                      <a:pt x="382" y="46"/>
                    </a:cubicBezTo>
                    <a:lnTo>
                      <a:pt x="382" y="868"/>
                    </a:ln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1" name="Google Shape;958;p33">
                <a:extLst>
                  <a:ext uri="{FF2B5EF4-FFF2-40B4-BE49-F238E27FC236}">
                    <a16:creationId xmlns:a16="http://schemas.microsoft.com/office/drawing/2014/main" id="{A2B0ECE5-3027-9014-8ED2-A79A84612029}"/>
                  </a:ext>
                </a:extLst>
              </p:cNvPr>
              <p:cNvSpPr/>
              <p:nvPr/>
            </p:nvSpPr>
            <p:spPr>
              <a:xfrm>
                <a:off x="5198637" y="3870950"/>
                <a:ext cx="139700" cy="149225"/>
              </a:xfrm>
              <a:custGeom>
                <a:avLst/>
                <a:gdLst/>
                <a:ahLst/>
                <a:cxnLst/>
                <a:rect l="l" t="t" r="r" b="b"/>
                <a:pathLst>
                  <a:path w="387" h="414" extrusionOk="0">
                    <a:moveTo>
                      <a:pt x="22" y="79"/>
                    </a:moveTo>
                    <a:lnTo>
                      <a:pt x="22" y="79"/>
                    </a:lnTo>
                    <a:cubicBezTo>
                      <a:pt x="0" y="167"/>
                      <a:pt x="223" y="224"/>
                      <a:pt x="219" y="230"/>
                    </a:cubicBezTo>
                    <a:lnTo>
                      <a:pt x="219" y="230"/>
                    </a:lnTo>
                    <a:cubicBezTo>
                      <a:pt x="214" y="236"/>
                      <a:pt x="204" y="339"/>
                      <a:pt x="308" y="413"/>
                    </a:cubicBezTo>
                    <a:lnTo>
                      <a:pt x="386" y="142"/>
                    </a:lnTo>
                    <a:lnTo>
                      <a:pt x="386" y="142"/>
                    </a:lnTo>
                    <a:cubicBezTo>
                      <a:pt x="386" y="142"/>
                      <a:pt x="41" y="0"/>
                      <a:pt x="22" y="79"/>
                    </a:cubicBez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2" name="Google Shape;959;p33">
                <a:extLst>
                  <a:ext uri="{FF2B5EF4-FFF2-40B4-BE49-F238E27FC236}">
                    <a16:creationId xmlns:a16="http://schemas.microsoft.com/office/drawing/2014/main" id="{E2DBF7B3-24E9-1C43-B477-D30A8D3EEEB8}"/>
                  </a:ext>
                </a:extLst>
              </p:cNvPr>
              <p:cNvSpPr/>
              <p:nvPr/>
            </p:nvSpPr>
            <p:spPr>
              <a:xfrm>
                <a:off x="4985912" y="3543925"/>
                <a:ext cx="328612" cy="573088"/>
              </a:xfrm>
              <a:custGeom>
                <a:avLst/>
                <a:gdLst/>
                <a:ahLst/>
                <a:cxnLst/>
                <a:rect l="l" t="t" r="r" b="b"/>
                <a:pathLst>
                  <a:path w="912" h="1590" extrusionOk="0">
                    <a:moveTo>
                      <a:pt x="6" y="19"/>
                    </a:moveTo>
                    <a:lnTo>
                      <a:pt x="6" y="19"/>
                    </a:lnTo>
                    <a:cubicBezTo>
                      <a:pt x="70" y="117"/>
                      <a:pt x="133" y="216"/>
                      <a:pt x="196" y="314"/>
                    </a:cubicBezTo>
                    <a:lnTo>
                      <a:pt x="196" y="314"/>
                    </a:lnTo>
                    <a:cubicBezTo>
                      <a:pt x="259" y="413"/>
                      <a:pt x="321" y="511"/>
                      <a:pt x="381" y="612"/>
                    </a:cubicBezTo>
                    <a:lnTo>
                      <a:pt x="381" y="612"/>
                    </a:lnTo>
                    <a:cubicBezTo>
                      <a:pt x="442" y="712"/>
                      <a:pt x="502" y="812"/>
                      <a:pt x="559" y="914"/>
                    </a:cubicBezTo>
                    <a:lnTo>
                      <a:pt x="559" y="914"/>
                    </a:lnTo>
                    <a:cubicBezTo>
                      <a:pt x="616" y="1015"/>
                      <a:pt x="671" y="1118"/>
                      <a:pt x="722" y="1222"/>
                    </a:cubicBezTo>
                    <a:lnTo>
                      <a:pt x="722" y="1222"/>
                    </a:lnTo>
                    <a:cubicBezTo>
                      <a:pt x="773" y="1325"/>
                      <a:pt x="822" y="1432"/>
                      <a:pt x="869" y="1539"/>
                    </a:cubicBezTo>
                    <a:lnTo>
                      <a:pt x="869" y="1539"/>
                    </a:lnTo>
                    <a:cubicBezTo>
                      <a:pt x="875" y="1552"/>
                      <a:pt x="881" y="1566"/>
                      <a:pt x="885" y="1580"/>
                    </a:cubicBezTo>
                    <a:lnTo>
                      <a:pt x="885" y="1580"/>
                    </a:lnTo>
                    <a:cubicBezTo>
                      <a:pt x="889" y="1586"/>
                      <a:pt x="894" y="1589"/>
                      <a:pt x="901" y="1588"/>
                    </a:cubicBezTo>
                    <a:lnTo>
                      <a:pt x="901" y="1588"/>
                    </a:lnTo>
                    <a:cubicBezTo>
                      <a:pt x="906" y="1586"/>
                      <a:pt x="911" y="1579"/>
                      <a:pt x="909" y="1573"/>
                    </a:cubicBezTo>
                    <a:lnTo>
                      <a:pt x="909" y="1573"/>
                    </a:lnTo>
                    <a:cubicBezTo>
                      <a:pt x="864" y="1464"/>
                      <a:pt x="818" y="1357"/>
                      <a:pt x="765" y="1252"/>
                    </a:cubicBezTo>
                    <a:lnTo>
                      <a:pt x="765" y="1252"/>
                    </a:lnTo>
                    <a:cubicBezTo>
                      <a:pt x="714" y="1148"/>
                      <a:pt x="660" y="1044"/>
                      <a:pt x="603" y="943"/>
                    </a:cubicBezTo>
                    <a:lnTo>
                      <a:pt x="603" y="943"/>
                    </a:lnTo>
                    <a:cubicBezTo>
                      <a:pt x="546" y="840"/>
                      <a:pt x="486" y="739"/>
                      <a:pt x="426" y="640"/>
                    </a:cubicBezTo>
                    <a:lnTo>
                      <a:pt x="426" y="640"/>
                    </a:lnTo>
                    <a:cubicBezTo>
                      <a:pt x="364" y="539"/>
                      <a:pt x="302" y="440"/>
                      <a:pt x="239" y="342"/>
                    </a:cubicBezTo>
                    <a:lnTo>
                      <a:pt x="239" y="342"/>
                    </a:lnTo>
                    <a:cubicBezTo>
                      <a:pt x="175" y="243"/>
                      <a:pt x="111" y="145"/>
                      <a:pt x="46" y="47"/>
                    </a:cubicBezTo>
                    <a:lnTo>
                      <a:pt x="22" y="10"/>
                    </a:lnTo>
                    <a:lnTo>
                      <a:pt x="22" y="10"/>
                    </a:lnTo>
                    <a:cubicBezTo>
                      <a:pt x="15" y="0"/>
                      <a:pt x="0" y="10"/>
                      <a:pt x="6" y="1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3" name="Google Shape;960;p33">
                <a:extLst>
                  <a:ext uri="{FF2B5EF4-FFF2-40B4-BE49-F238E27FC236}">
                    <a16:creationId xmlns:a16="http://schemas.microsoft.com/office/drawing/2014/main" id="{EA11AE46-1E7F-C0C5-880D-23D35DA680DE}"/>
                  </a:ext>
                </a:extLst>
              </p:cNvPr>
              <p:cNvSpPr/>
              <p:nvPr/>
            </p:nvSpPr>
            <p:spPr>
              <a:xfrm>
                <a:off x="4950987" y="3542337"/>
                <a:ext cx="214312" cy="222250"/>
              </a:xfrm>
              <a:custGeom>
                <a:avLst/>
                <a:gdLst/>
                <a:ahLst/>
                <a:cxnLst/>
                <a:rect l="l" t="t" r="r" b="b"/>
                <a:pathLst>
                  <a:path w="595" h="617" extrusionOk="0">
                    <a:moveTo>
                      <a:pt x="79" y="305"/>
                    </a:moveTo>
                    <a:lnTo>
                      <a:pt x="79" y="305"/>
                    </a:lnTo>
                    <a:cubicBezTo>
                      <a:pt x="144" y="387"/>
                      <a:pt x="189" y="520"/>
                      <a:pt x="241" y="568"/>
                    </a:cubicBezTo>
                    <a:lnTo>
                      <a:pt x="241" y="568"/>
                    </a:lnTo>
                    <a:cubicBezTo>
                      <a:pt x="293" y="616"/>
                      <a:pt x="549" y="470"/>
                      <a:pt x="571" y="352"/>
                    </a:cubicBezTo>
                    <a:lnTo>
                      <a:pt x="571" y="352"/>
                    </a:lnTo>
                    <a:cubicBezTo>
                      <a:pt x="594" y="234"/>
                      <a:pt x="373" y="50"/>
                      <a:pt x="269" y="25"/>
                    </a:cubicBezTo>
                    <a:lnTo>
                      <a:pt x="269" y="25"/>
                    </a:lnTo>
                    <a:cubicBezTo>
                      <a:pt x="165" y="0"/>
                      <a:pt x="0" y="206"/>
                      <a:pt x="79" y="30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4" name="Google Shape;961;p33">
                <a:extLst>
                  <a:ext uri="{FF2B5EF4-FFF2-40B4-BE49-F238E27FC236}">
                    <a16:creationId xmlns:a16="http://schemas.microsoft.com/office/drawing/2014/main" id="{72B6C3A0-1A06-474A-AEAC-1A0747353CC9}"/>
                  </a:ext>
                </a:extLst>
              </p:cNvPr>
              <p:cNvSpPr/>
              <p:nvPr/>
            </p:nvSpPr>
            <p:spPr>
              <a:xfrm>
                <a:off x="4985912" y="3543925"/>
                <a:ext cx="33337" cy="46037"/>
              </a:xfrm>
              <a:custGeom>
                <a:avLst/>
                <a:gdLst/>
                <a:ahLst/>
                <a:cxnLst/>
                <a:rect l="l" t="t" r="r" b="b"/>
                <a:pathLst>
                  <a:path w="94" h="130" extrusionOk="0">
                    <a:moveTo>
                      <a:pt x="6" y="19"/>
                    </a:moveTo>
                    <a:lnTo>
                      <a:pt x="6" y="19"/>
                    </a:lnTo>
                    <a:cubicBezTo>
                      <a:pt x="16" y="36"/>
                      <a:pt x="26" y="55"/>
                      <a:pt x="38" y="73"/>
                    </a:cubicBezTo>
                    <a:lnTo>
                      <a:pt x="38" y="73"/>
                    </a:lnTo>
                    <a:cubicBezTo>
                      <a:pt x="48" y="90"/>
                      <a:pt x="58" y="107"/>
                      <a:pt x="72" y="124"/>
                    </a:cubicBezTo>
                    <a:lnTo>
                      <a:pt x="72" y="124"/>
                    </a:lnTo>
                    <a:cubicBezTo>
                      <a:pt x="76" y="129"/>
                      <a:pt x="83" y="129"/>
                      <a:pt x="88" y="125"/>
                    </a:cubicBezTo>
                    <a:lnTo>
                      <a:pt x="88" y="125"/>
                    </a:lnTo>
                    <a:cubicBezTo>
                      <a:pt x="92" y="121"/>
                      <a:pt x="93" y="115"/>
                      <a:pt x="90" y="110"/>
                    </a:cubicBezTo>
                    <a:lnTo>
                      <a:pt x="90" y="110"/>
                    </a:lnTo>
                    <a:cubicBezTo>
                      <a:pt x="81" y="91"/>
                      <a:pt x="69" y="75"/>
                      <a:pt x="57" y="59"/>
                    </a:cubicBezTo>
                    <a:lnTo>
                      <a:pt x="57" y="59"/>
                    </a:lnTo>
                    <a:cubicBezTo>
                      <a:pt x="46" y="42"/>
                      <a:pt x="34" y="26"/>
                      <a:pt x="22" y="10"/>
                    </a:cubicBezTo>
                    <a:lnTo>
                      <a:pt x="22" y="10"/>
                    </a:lnTo>
                    <a:cubicBezTo>
                      <a:pt x="15" y="0"/>
                      <a:pt x="0" y="10"/>
                      <a:pt x="6" y="1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5" name="Google Shape;962;p33">
                <a:extLst>
                  <a:ext uri="{FF2B5EF4-FFF2-40B4-BE49-F238E27FC236}">
                    <a16:creationId xmlns:a16="http://schemas.microsoft.com/office/drawing/2014/main" id="{1DCEF752-AC5C-E98B-75C3-C6C788874D18}"/>
                  </a:ext>
                </a:extLst>
              </p:cNvPr>
              <p:cNvSpPr/>
              <p:nvPr/>
            </p:nvSpPr>
            <p:spPr>
              <a:xfrm>
                <a:off x="4998612" y="3570912"/>
                <a:ext cx="42862" cy="22225"/>
              </a:xfrm>
              <a:custGeom>
                <a:avLst/>
                <a:gdLst/>
                <a:ahLst/>
                <a:cxnLst/>
                <a:rect l="l" t="t" r="r" b="b"/>
                <a:pathLst>
                  <a:path w="120" h="63" extrusionOk="0">
                    <a:moveTo>
                      <a:pt x="10" y="61"/>
                    </a:moveTo>
                    <a:lnTo>
                      <a:pt x="10" y="61"/>
                    </a:lnTo>
                    <a:cubicBezTo>
                      <a:pt x="30" y="62"/>
                      <a:pt x="50" y="59"/>
                      <a:pt x="68" y="51"/>
                    </a:cubicBezTo>
                    <a:lnTo>
                      <a:pt x="68" y="51"/>
                    </a:lnTo>
                    <a:cubicBezTo>
                      <a:pt x="86" y="45"/>
                      <a:pt x="105" y="33"/>
                      <a:pt x="116" y="14"/>
                    </a:cubicBezTo>
                    <a:lnTo>
                      <a:pt x="116" y="14"/>
                    </a:lnTo>
                    <a:cubicBezTo>
                      <a:pt x="119" y="8"/>
                      <a:pt x="112" y="0"/>
                      <a:pt x="105" y="4"/>
                    </a:cubicBezTo>
                    <a:lnTo>
                      <a:pt x="105" y="4"/>
                    </a:lnTo>
                    <a:cubicBezTo>
                      <a:pt x="90" y="14"/>
                      <a:pt x="76" y="25"/>
                      <a:pt x="59" y="33"/>
                    </a:cubicBezTo>
                    <a:lnTo>
                      <a:pt x="59" y="33"/>
                    </a:lnTo>
                    <a:cubicBezTo>
                      <a:pt x="44" y="40"/>
                      <a:pt x="27" y="45"/>
                      <a:pt x="9" y="46"/>
                    </a:cubicBezTo>
                    <a:lnTo>
                      <a:pt x="9" y="46"/>
                    </a:lnTo>
                    <a:cubicBezTo>
                      <a:pt x="0" y="46"/>
                      <a:pt x="0" y="59"/>
                      <a:pt x="10" y="6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6" name="Google Shape;963;p33">
                <a:extLst>
                  <a:ext uri="{FF2B5EF4-FFF2-40B4-BE49-F238E27FC236}">
                    <a16:creationId xmlns:a16="http://schemas.microsoft.com/office/drawing/2014/main" id="{6B1C2230-8688-8EA8-C4E4-7A127A1390D6}"/>
                  </a:ext>
                </a:extLst>
              </p:cNvPr>
              <p:cNvSpPr/>
              <p:nvPr/>
            </p:nvSpPr>
            <p:spPr>
              <a:xfrm>
                <a:off x="5208162" y="3953500"/>
                <a:ext cx="101600" cy="98425"/>
              </a:xfrm>
              <a:custGeom>
                <a:avLst/>
                <a:gdLst/>
                <a:ahLst/>
                <a:cxnLst/>
                <a:rect l="l" t="t" r="r" b="b"/>
                <a:pathLst>
                  <a:path w="284" h="274" extrusionOk="0">
                    <a:moveTo>
                      <a:pt x="156" y="273"/>
                    </a:moveTo>
                    <a:lnTo>
                      <a:pt x="156" y="273"/>
                    </a:lnTo>
                    <a:cubicBezTo>
                      <a:pt x="50" y="215"/>
                      <a:pt x="0" y="114"/>
                      <a:pt x="35" y="57"/>
                    </a:cubicBezTo>
                    <a:lnTo>
                      <a:pt x="35" y="57"/>
                    </a:lnTo>
                    <a:cubicBezTo>
                      <a:pt x="70" y="0"/>
                      <a:pt x="283" y="105"/>
                      <a:pt x="247" y="164"/>
                    </a:cubicBezTo>
                    <a:lnTo>
                      <a:pt x="247" y="164"/>
                    </a:lnTo>
                    <a:cubicBezTo>
                      <a:pt x="213" y="225"/>
                      <a:pt x="106" y="156"/>
                      <a:pt x="106" y="156"/>
                    </a:cubicBezTo>
                    <a:lnTo>
                      <a:pt x="156" y="273"/>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7" name="Google Shape;964;p33">
                <a:extLst>
                  <a:ext uri="{FF2B5EF4-FFF2-40B4-BE49-F238E27FC236}">
                    <a16:creationId xmlns:a16="http://schemas.microsoft.com/office/drawing/2014/main" id="{041C17A0-871F-6FD2-AAF0-437447FE8D97}"/>
                  </a:ext>
                </a:extLst>
              </p:cNvPr>
              <p:cNvSpPr/>
              <p:nvPr/>
            </p:nvSpPr>
            <p:spPr>
              <a:xfrm>
                <a:off x="5209750" y="3924925"/>
                <a:ext cx="101600" cy="98425"/>
              </a:xfrm>
              <a:custGeom>
                <a:avLst/>
                <a:gdLst/>
                <a:ahLst/>
                <a:cxnLst/>
                <a:rect l="l" t="t" r="r" b="b"/>
                <a:pathLst>
                  <a:path w="283" h="272" extrusionOk="0">
                    <a:moveTo>
                      <a:pt x="156" y="271"/>
                    </a:moveTo>
                    <a:lnTo>
                      <a:pt x="156" y="271"/>
                    </a:lnTo>
                    <a:cubicBezTo>
                      <a:pt x="50" y="214"/>
                      <a:pt x="0" y="113"/>
                      <a:pt x="35" y="56"/>
                    </a:cubicBezTo>
                    <a:lnTo>
                      <a:pt x="35" y="56"/>
                    </a:lnTo>
                    <a:cubicBezTo>
                      <a:pt x="70" y="0"/>
                      <a:pt x="282" y="103"/>
                      <a:pt x="247" y="164"/>
                    </a:cubicBezTo>
                    <a:lnTo>
                      <a:pt x="247" y="164"/>
                    </a:lnTo>
                    <a:cubicBezTo>
                      <a:pt x="212" y="225"/>
                      <a:pt x="106" y="156"/>
                      <a:pt x="106" y="156"/>
                    </a:cubicBezTo>
                    <a:lnTo>
                      <a:pt x="156" y="271"/>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8" name="Google Shape;965;p33">
                <a:extLst>
                  <a:ext uri="{FF2B5EF4-FFF2-40B4-BE49-F238E27FC236}">
                    <a16:creationId xmlns:a16="http://schemas.microsoft.com/office/drawing/2014/main" id="{254886CA-751F-149D-1618-FB56F506D4A3}"/>
                  </a:ext>
                </a:extLst>
              </p:cNvPr>
              <p:cNvSpPr/>
              <p:nvPr/>
            </p:nvSpPr>
            <p:spPr>
              <a:xfrm>
                <a:off x="5208162" y="3986837"/>
                <a:ext cx="101600" cy="98425"/>
              </a:xfrm>
              <a:custGeom>
                <a:avLst/>
                <a:gdLst/>
                <a:ahLst/>
                <a:cxnLst/>
                <a:rect l="l" t="t" r="r" b="b"/>
                <a:pathLst>
                  <a:path w="284" h="273" extrusionOk="0">
                    <a:moveTo>
                      <a:pt x="156" y="272"/>
                    </a:moveTo>
                    <a:lnTo>
                      <a:pt x="156" y="272"/>
                    </a:lnTo>
                    <a:cubicBezTo>
                      <a:pt x="50" y="214"/>
                      <a:pt x="0" y="113"/>
                      <a:pt x="35" y="57"/>
                    </a:cubicBezTo>
                    <a:lnTo>
                      <a:pt x="35" y="57"/>
                    </a:lnTo>
                    <a:cubicBezTo>
                      <a:pt x="70" y="0"/>
                      <a:pt x="283" y="104"/>
                      <a:pt x="247" y="164"/>
                    </a:cubicBezTo>
                    <a:lnTo>
                      <a:pt x="247" y="164"/>
                    </a:lnTo>
                    <a:cubicBezTo>
                      <a:pt x="213" y="225"/>
                      <a:pt x="106" y="156"/>
                      <a:pt x="106" y="156"/>
                    </a:cubicBezTo>
                    <a:lnTo>
                      <a:pt x="156" y="272"/>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9" name="Google Shape;966;p33">
                <a:extLst>
                  <a:ext uri="{FF2B5EF4-FFF2-40B4-BE49-F238E27FC236}">
                    <a16:creationId xmlns:a16="http://schemas.microsoft.com/office/drawing/2014/main" id="{5535559E-A7E0-6F25-FB8E-7E8AF3B6D5D4}"/>
                  </a:ext>
                </a:extLst>
              </p:cNvPr>
              <p:cNvSpPr/>
              <p:nvPr/>
            </p:nvSpPr>
            <p:spPr>
              <a:xfrm>
                <a:off x="5219275" y="3996362"/>
                <a:ext cx="71437" cy="30162"/>
              </a:xfrm>
              <a:custGeom>
                <a:avLst/>
                <a:gdLst/>
                <a:ahLst/>
                <a:cxnLst/>
                <a:rect l="l" t="t" r="r" b="b"/>
                <a:pathLst>
                  <a:path w="198" h="83" extrusionOk="0">
                    <a:moveTo>
                      <a:pt x="6" y="32"/>
                    </a:moveTo>
                    <a:lnTo>
                      <a:pt x="6" y="32"/>
                    </a:lnTo>
                    <a:cubicBezTo>
                      <a:pt x="24" y="28"/>
                      <a:pt x="38" y="19"/>
                      <a:pt x="55" y="18"/>
                    </a:cubicBezTo>
                    <a:lnTo>
                      <a:pt x="55" y="18"/>
                    </a:lnTo>
                    <a:cubicBezTo>
                      <a:pt x="72" y="17"/>
                      <a:pt x="88" y="19"/>
                      <a:pt x="104" y="26"/>
                    </a:cubicBezTo>
                    <a:lnTo>
                      <a:pt x="104" y="26"/>
                    </a:lnTo>
                    <a:cubicBezTo>
                      <a:pt x="136" y="37"/>
                      <a:pt x="163" y="58"/>
                      <a:pt x="189" y="78"/>
                    </a:cubicBezTo>
                    <a:lnTo>
                      <a:pt x="189" y="78"/>
                    </a:lnTo>
                    <a:cubicBezTo>
                      <a:pt x="193" y="82"/>
                      <a:pt x="197" y="75"/>
                      <a:pt x="194" y="71"/>
                    </a:cubicBezTo>
                    <a:lnTo>
                      <a:pt x="194" y="71"/>
                    </a:lnTo>
                    <a:cubicBezTo>
                      <a:pt x="168" y="44"/>
                      <a:pt x="140" y="18"/>
                      <a:pt x="103" y="7"/>
                    </a:cubicBezTo>
                    <a:lnTo>
                      <a:pt x="103" y="7"/>
                    </a:lnTo>
                    <a:cubicBezTo>
                      <a:pt x="86" y="1"/>
                      <a:pt x="68" y="0"/>
                      <a:pt x="49" y="3"/>
                    </a:cubicBezTo>
                    <a:lnTo>
                      <a:pt x="49" y="3"/>
                    </a:lnTo>
                    <a:cubicBezTo>
                      <a:pt x="33" y="6"/>
                      <a:pt x="13" y="12"/>
                      <a:pt x="3" y="27"/>
                    </a:cubicBezTo>
                    <a:lnTo>
                      <a:pt x="3" y="27"/>
                    </a:lnTo>
                    <a:cubicBezTo>
                      <a:pt x="0" y="29"/>
                      <a:pt x="4" y="33"/>
                      <a:pt x="6" y="32"/>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0" name="Google Shape;967;p33">
                <a:extLst>
                  <a:ext uri="{FF2B5EF4-FFF2-40B4-BE49-F238E27FC236}">
                    <a16:creationId xmlns:a16="http://schemas.microsoft.com/office/drawing/2014/main" id="{282B6DB8-1B41-A29C-757C-8E65F55C4F41}"/>
                  </a:ext>
                </a:extLst>
              </p:cNvPr>
              <p:cNvSpPr/>
              <p:nvPr/>
            </p:nvSpPr>
            <p:spPr>
              <a:xfrm>
                <a:off x="5217687" y="3966200"/>
                <a:ext cx="80962" cy="34925"/>
              </a:xfrm>
              <a:custGeom>
                <a:avLst/>
                <a:gdLst/>
                <a:ahLst/>
                <a:cxnLst/>
                <a:rect l="l" t="t" r="r" b="b"/>
                <a:pathLst>
                  <a:path w="225" h="95" extrusionOk="0">
                    <a:moveTo>
                      <a:pt x="7" y="27"/>
                    </a:moveTo>
                    <a:lnTo>
                      <a:pt x="7" y="27"/>
                    </a:lnTo>
                    <a:cubicBezTo>
                      <a:pt x="44" y="15"/>
                      <a:pt x="87" y="19"/>
                      <a:pt x="123" y="33"/>
                    </a:cubicBezTo>
                    <a:lnTo>
                      <a:pt x="123" y="33"/>
                    </a:lnTo>
                    <a:cubicBezTo>
                      <a:pt x="139" y="40"/>
                      <a:pt x="155" y="50"/>
                      <a:pt x="170" y="59"/>
                    </a:cubicBezTo>
                    <a:lnTo>
                      <a:pt x="170" y="59"/>
                    </a:lnTo>
                    <a:cubicBezTo>
                      <a:pt x="186" y="70"/>
                      <a:pt x="200" y="81"/>
                      <a:pt x="215" y="92"/>
                    </a:cubicBezTo>
                    <a:lnTo>
                      <a:pt x="215" y="92"/>
                    </a:lnTo>
                    <a:cubicBezTo>
                      <a:pt x="218" y="94"/>
                      <a:pt x="224" y="89"/>
                      <a:pt x="222" y="85"/>
                    </a:cubicBezTo>
                    <a:lnTo>
                      <a:pt x="222" y="85"/>
                    </a:lnTo>
                    <a:cubicBezTo>
                      <a:pt x="201" y="51"/>
                      <a:pt x="163" y="28"/>
                      <a:pt x="126" y="15"/>
                    </a:cubicBezTo>
                    <a:lnTo>
                      <a:pt x="126" y="15"/>
                    </a:lnTo>
                    <a:cubicBezTo>
                      <a:pt x="85" y="0"/>
                      <a:pt x="44" y="1"/>
                      <a:pt x="4" y="19"/>
                    </a:cubicBezTo>
                    <a:lnTo>
                      <a:pt x="4" y="19"/>
                    </a:lnTo>
                    <a:cubicBezTo>
                      <a:pt x="0" y="21"/>
                      <a:pt x="3" y="28"/>
                      <a:pt x="7" y="2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1" name="Google Shape;968;p33">
                <a:extLst>
                  <a:ext uri="{FF2B5EF4-FFF2-40B4-BE49-F238E27FC236}">
                    <a16:creationId xmlns:a16="http://schemas.microsoft.com/office/drawing/2014/main" id="{E632FE1D-20C4-02B1-8632-248663BD01CF}"/>
                  </a:ext>
                </a:extLst>
              </p:cNvPr>
              <p:cNvSpPr/>
              <p:nvPr/>
            </p:nvSpPr>
            <p:spPr>
              <a:xfrm>
                <a:off x="5220862" y="3931275"/>
                <a:ext cx="73025" cy="31750"/>
              </a:xfrm>
              <a:custGeom>
                <a:avLst/>
                <a:gdLst/>
                <a:ahLst/>
                <a:cxnLst/>
                <a:rect l="l" t="t" r="r" b="b"/>
                <a:pathLst>
                  <a:path w="201" h="89" extrusionOk="0">
                    <a:moveTo>
                      <a:pt x="12" y="34"/>
                    </a:moveTo>
                    <a:lnTo>
                      <a:pt x="12" y="34"/>
                    </a:lnTo>
                    <a:cubicBezTo>
                      <a:pt x="21" y="31"/>
                      <a:pt x="32" y="32"/>
                      <a:pt x="41" y="32"/>
                    </a:cubicBezTo>
                    <a:lnTo>
                      <a:pt x="41" y="32"/>
                    </a:lnTo>
                    <a:cubicBezTo>
                      <a:pt x="55" y="32"/>
                      <a:pt x="68" y="34"/>
                      <a:pt x="82" y="36"/>
                    </a:cubicBezTo>
                    <a:lnTo>
                      <a:pt x="82" y="36"/>
                    </a:lnTo>
                    <a:cubicBezTo>
                      <a:pt x="118" y="45"/>
                      <a:pt x="152" y="61"/>
                      <a:pt x="181" y="82"/>
                    </a:cubicBezTo>
                    <a:lnTo>
                      <a:pt x="181" y="82"/>
                    </a:lnTo>
                    <a:cubicBezTo>
                      <a:pt x="189" y="88"/>
                      <a:pt x="200" y="75"/>
                      <a:pt x="191" y="68"/>
                    </a:cubicBezTo>
                    <a:lnTo>
                      <a:pt x="191" y="68"/>
                    </a:lnTo>
                    <a:cubicBezTo>
                      <a:pt x="142" y="28"/>
                      <a:pt x="71" y="0"/>
                      <a:pt x="8" y="20"/>
                    </a:cubicBezTo>
                    <a:lnTo>
                      <a:pt x="8" y="20"/>
                    </a:lnTo>
                    <a:cubicBezTo>
                      <a:pt x="0" y="24"/>
                      <a:pt x="3" y="36"/>
                      <a:pt x="12" y="3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2" name="Google Shape;969;p33">
                <a:extLst>
                  <a:ext uri="{FF2B5EF4-FFF2-40B4-BE49-F238E27FC236}">
                    <a16:creationId xmlns:a16="http://schemas.microsoft.com/office/drawing/2014/main" id="{898EB802-34C7-B70A-B4B5-E0B6BD541589}"/>
                  </a:ext>
                </a:extLst>
              </p:cNvPr>
              <p:cNvSpPr/>
              <p:nvPr/>
            </p:nvSpPr>
            <p:spPr>
              <a:xfrm>
                <a:off x="5290712" y="4001125"/>
                <a:ext cx="17462" cy="30162"/>
              </a:xfrm>
              <a:custGeom>
                <a:avLst/>
                <a:gdLst/>
                <a:ahLst/>
                <a:cxnLst/>
                <a:rect l="l" t="t" r="r" b="b"/>
                <a:pathLst>
                  <a:path w="47" h="85" extrusionOk="0">
                    <a:moveTo>
                      <a:pt x="17" y="10"/>
                    </a:moveTo>
                    <a:lnTo>
                      <a:pt x="17" y="10"/>
                    </a:lnTo>
                    <a:cubicBezTo>
                      <a:pt x="24" y="21"/>
                      <a:pt x="26" y="32"/>
                      <a:pt x="22" y="44"/>
                    </a:cubicBezTo>
                    <a:lnTo>
                      <a:pt x="22" y="44"/>
                    </a:lnTo>
                    <a:cubicBezTo>
                      <a:pt x="20" y="54"/>
                      <a:pt x="13" y="64"/>
                      <a:pt x="6" y="72"/>
                    </a:cubicBezTo>
                    <a:lnTo>
                      <a:pt x="6" y="72"/>
                    </a:lnTo>
                    <a:cubicBezTo>
                      <a:pt x="0" y="76"/>
                      <a:pt x="7" y="84"/>
                      <a:pt x="13" y="80"/>
                    </a:cubicBezTo>
                    <a:lnTo>
                      <a:pt x="13" y="80"/>
                    </a:lnTo>
                    <a:cubicBezTo>
                      <a:pt x="42" y="67"/>
                      <a:pt x="46" y="27"/>
                      <a:pt x="28" y="3"/>
                    </a:cubicBezTo>
                    <a:lnTo>
                      <a:pt x="28" y="3"/>
                    </a:lnTo>
                    <a:cubicBezTo>
                      <a:pt x="26" y="1"/>
                      <a:pt x="22" y="0"/>
                      <a:pt x="20" y="1"/>
                    </a:cubicBezTo>
                    <a:lnTo>
                      <a:pt x="20" y="1"/>
                    </a:lnTo>
                    <a:cubicBezTo>
                      <a:pt x="16" y="3"/>
                      <a:pt x="15" y="7"/>
                      <a:pt x="17" y="1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3" name="Google Shape;970;p33">
                <a:extLst>
                  <a:ext uri="{FF2B5EF4-FFF2-40B4-BE49-F238E27FC236}">
                    <a16:creationId xmlns:a16="http://schemas.microsoft.com/office/drawing/2014/main" id="{5247EB02-7AE6-1216-F176-6FB86D04EAD5}"/>
                  </a:ext>
                </a:extLst>
              </p:cNvPr>
              <p:cNvSpPr/>
              <p:nvPr/>
            </p:nvSpPr>
            <p:spPr>
              <a:xfrm>
                <a:off x="5290712" y="3963025"/>
                <a:ext cx="9525" cy="28575"/>
              </a:xfrm>
              <a:custGeom>
                <a:avLst/>
                <a:gdLst/>
                <a:ahLst/>
                <a:cxnLst/>
                <a:rect l="l" t="t" r="r" b="b"/>
                <a:pathLst>
                  <a:path w="27" h="80" extrusionOk="0">
                    <a:moveTo>
                      <a:pt x="2" y="10"/>
                    </a:moveTo>
                    <a:lnTo>
                      <a:pt x="2" y="10"/>
                    </a:lnTo>
                    <a:cubicBezTo>
                      <a:pt x="8" y="19"/>
                      <a:pt x="10" y="29"/>
                      <a:pt x="12" y="39"/>
                    </a:cubicBezTo>
                    <a:lnTo>
                      <a:pt x="12" y="39"/>
                    </a:lnTo>
                    <a:cubicBezTo>
                      <a:pt x="13" y="45"/>
                      <a:pt x="12" y="50"/>
                      <a:pt x="12" y="56"/>
                    </a:cubicBezTo>
                    <a:lnTo>
                      <a:pt x="12" y="56"/>
                    </a:lnTo>
                    <a:cubicBezTo>
                      <a:pt x="12" y="61"/>
                      <a:pt x="12" y="66"/>
                      <a:pt x="10" y="72"/>
                    </a:cubicBezTo>
                    <a:lnTo>
                      <a:pt x="10" y="72"/>
                    </a:lnTo>
                    <a:cubicBezTo>
                      <a:pt x="10" y="77"/>
                      <a:pt x="18" y="79"/>
                      <a:pt x="19" y="74"/>
                    </a:cubicBezTo>
                    <a:lnTo>
                      <a:pt x="19" y="74"/>
                    </a:lnTo>
                    <a:cubicBezTo>
                      <a:pt x="22" y="68"/>
                      <a:pt x="24" y="62"/>
                      <a:pt x="26" y="57"/>
                    </a:cubicBezTo>
                    <a:lnTo>
                      <a:pt x="26" y="57"/>
                    </a:lnTo>
                    <a:cubicBezTo>
                      <a:pt x="26" y="51"/>
                      <a:pt x="26" y="43"/>
                      <a:pt x="24" y="38"/>
                    </a:cubicBezTo>
                    <a:lnTo>
                      <a:pt x="24" y="38"/>
                    </a:lnTo>
                    <a:cubicBezTo>
                      <a:pt x="22" y="26"/>
                      <a:pt x="17" y="15"/>
                      <a:pt x="10" y="5"/>
                    </a:cubicBezTo>
                    <a:lnTo>
                      <a:pt x="10" y="5"/>
                    </a:lnTo>
                    <a:cubicBezTo>
                      <a:pt x="7" y="0"/>
                      <a:pt x="0" y="5"/>
                      <a:pt x="2" y="1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4" name="Google Shape;971;p33">
                <a:extLst>
                  <a:ext uri="{FF2B5EF4-FFF2-40B4-BE49-F238E27FC236}">
                    <a16:creationId xmlns:a16="http://schemas.microsoft.com/office/drawing/2014/main" id="{741ECF51-FB37-0101-96CF-F5CC0F987507}"/>
                  </a:ext>
                </a:extLst>
              </p:cNvPr>
              <p:cNvSpPr/>
              <p:nvPr/>
            </p:nvSpPr>
            <p:spPr>
              <a:xfrm>
                <a:off x="5244675" y="4039225"/>
                <a:ext cx="57150" cy="20637"/>
              </a:xfrm>
              <a:custGeom>
                <a:avLst/>
                <a:gdLst/>
                <a:ahLst/>
                <a:cxnLst/>
                <a:rect l="l" t="t" r="r" b="b"/>
                <a:pathLst>
                  <a:path w="160" h="59" extrusionOk="0">
                    <a:moveTo>
                      <a:pt x="2" y="10"/>
                    </a:moveTo>
                    <a:lnTo>
                      <a:pt x="2" y="10"/>
                    </a:lnTo>
                    <a:cubicBezTo>
                      <a:pt x="27" y="34"/>
                      <a:pt x="56" y="54"/>
                      <a:pt x="90" y="56"/>
                    </a:cubicBezTo>
                    <a:lnTo>
                      <a:pt x="90" y="56"/>
                    </a:lnTo>
                    <a:cubicBezTo>
                      <a:pt x="119" y="58"/>
                      <a:pt x="152" y="41"/>
                      <a:pt x="158" y="11"/>
                    </a:cubicBezTo>
                    <a:lnTo>
                      <a:pt x="158" y="11"/>
                    </a:lnTo>
                    <a:cubicBezTo>
                      <a:pt x="159" y="6"/>
                      <a:pt x="149" y="0"/>
                      <a:pt x="145" y="7"/>
                    </a:cubicBezTo>
                    <a:lnTo>
                      <a:pt x="145" y="7"/>
                    </a:lnTo>
                    <a:cubicBezTo>
                      <a:pt x="134" y="30"/>
                      <a:pt x="111" y="41"/>
                      <a:pt x="85" y="39"/>
                    </a:cubicBezTo>
                    <a:lnTo>
                      <a:pt x="85" y="39"/>
                    </a:lnTo>
                    <a:cubicBezTo>
                      <a:pt x="56" y="37"/>
                      <a:pt x="30" y="19"/>
                      <a:pt x="5" y="6"/>
                    </a:cubicBezTo>
                    <a:lnTo>
                      <a:pt x="5" y="6"/>
                    </a:lnTo>
                    <a:cubicBezTo>
                      <a:pt x="3" y="5"/>
                      <a:pt x="0" y="8"/>
                      <a:pt x="2" y="1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5" name="Google Shape;972;p33">
                <a:extLst>
                  <a:ext uri="{FF2B5EF4-FFF2-40B4-BE49-F238E27FC236}">
                    <a16:creationId xmlns:a16="http://schemas.microsoft.com/office/drawing/2014/main" id="{F76991CE-FE70-5751-34FF-14E3B32FA499}"/>
                  </a:ext>
                </a:extLst>
              </p:cNvPr>
              <p:cNvSpPr/>
              <p:nvPr/>
            </p:nvSpPr>
            <p:spPr>
              <a:xfrm>
                <a:off x="5530425" y="3610600"/>
                <a:ext cx="788985" cy="744535"/>
              </a:xfrm>
              <a:custGeom>
                <a:avLst/>
                <a:gdLst/>
                <a:ahLst/>
                <a:cxnLst/>
                <a:rect l="l" t="t" r="r" b="b"/>
                <a:pathLst>
                  <a:path w="2191" h="2066" extrusionOk="0">
                    <a:moveTo>
                      <a:pt x="781" y="171"/>
                    </a:moveTo>
                    <a:lnTo>
                      <a:pt x="781" y="171"/>
                    </a:lnTo>
                    <a:cubicBezTo>
                      <a:pt x="781" y="171"/>
                      <a:pt x="930" y="0"/>
                      <a:pt x="1270" y="158"/>
                    </a:cubicBezTo>
                    <a:lnTo>
                      <a:pt x="1270" y="158"/>
                    </a:lnTo>
                    <a:cubicBezTo>
                      <a:pt x="1633" y="329"/>
                      <a:pt x="2190" y="1578"/>
                      <a:pt x="1827" y="1757"/>
                    </a:cubicBezTo>
                    <a:lnTo>
                      <a:pt x="1827" y="1757"/>
                    </a:lnTo>
                    <a:cubicBezTo>
                      <a:pt x="1385" y="1975"/>
                      <a:pt x="586" y="2065"/>
                      <a:pt x="182" y="1919"/>
                    </a:cubicBezTo>
                    <a:lnTo>
                      <a:pt x="182" y="1919"/>
                    </a:lnTo>
                    <a:cubicBezTo>
                      <a:pt x="0" y="1855"/>
                      <a:pt x="92" y="1566"/>
                      <a:pt x="211" y="1480"/>
                    </a:cubicBezTo>
                    <a:lnTo>
                      <a:pt x="211" y="1480"/>
                    </a:lnTo>
                    <a:cubicBezTo>
                      <a:pt x="211" y="1480"/>
                      <a:pt x="103" y="670"/>
                      <a:pt x="182" y="310"/>
                    </a:cubicBezTo>
                    <a:lnTo>
                      <a:pt x="182" y="310"/>
                    </a:lnTo>
                    <a:cubicBezTo>
                      <a:pt x="231" y="86"/>
                      <a:pt x="781" y="171"/>
                      <a:pt x="781" y="17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6" name="Google Shape;973;p33">
                <a:extLst>
                  <a:ext uri="{FF2B5EF4-FFF2-40B4-BE49-F238E27FC236}">
                    <a16:creationId xmlns:a16="http://schemas.microsoft.com/office/drawing/2014/main" id="{54EC0514-11B5-2FD4-4B13-A86B4FF2BBB9}"/>
                  </a:ext>
                </a:extLst>
              </p:cNvPr>
              <p:cNvSpPr/>
              <p:nvPr/>
            </p:nvSpPr>
            <p:spPr>
              <a:xfrm>
                <a:off x="5582812" y="3870950"/>
                <a:ext cx="12700" cy="123825"/>
              </a:xfrm>
              <a:custGeom>
                <a:avLst/>
                <a:gdLst/>
                <a:ahLst/>
                <a:cxnLst/>
                <a:rect l="l" t="t" r="r" b="b"/>
                <a:pathLst>
                  <a:path w="37" h="346" extrusionOk="0">
                    <a:moveTo>
                      <a:pt x="5" y="7"/>
                    </a:moveTo>
                    <a:lnTo>
                      <a:pt x="5" y="7"/>
                    </a:lnTo>
                    <a:cubicBezTo>
                      <a:pt x="0" y="117"/>
                      <a:pt x="1" y="227"/>
                      <a:pt x="18" y="337"/>
                    </a:cubicBezTo>
                    <a:lnTo>
                      <a:pt x="18" y="337"/>
                    </a:lnTo>
                    <a:cubicBezTo>
                      <a:pt x="21" y="345"/>
                      <a:pt x="36" y="343"/>
                      <a:pt x="35" y="335"/>
                    </a:cubicBezTo>
                    <a:lnTo>
                      <a:pt x="35" y="335"/>
                    </a:lnTo>
                    <a:cubicBezTo>
                      <a:pt x="22" y="226"/>
                      <a:pt x="12" y="117"/>
                      <a:pt x="15" y="7"/>
                    </a:cubicBezTo>
                    <a:lnTo>
                      <a:pt x="15" y="7"/>
                    </a:lnTo>
                    <a:cubicBezTo>
                      <a:pt x="15" y="0"/>
                      <a:pt x="5" y="0"/>
                      <a:pt x="5" y="7"/>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7" name="Google Shape;974;p33">
                <a:extLst>
                  <a:ext uri="{FF2B5EF4-FFF2-40B4-BE49-F238E27FC236}">
                    <a16:creationId xmlns:a16="http://schemas.microsoft.com/office/drawing/2014/main" id="{7322244E-147E-E99F-C20F-E8A8C936BFE7}"/>
                  </a:ext>
                </a:extLst>
              </p:cNvPr>
              <p:cNvSpPr/>
              <p:nvPr/>
            </p:nvSpPr>
            <p:spPr>
              <a:xfrm>
                <a:off x="5562175" y="3861425"/>
                <a:ext cx="28575" cy="60325"/>
              </a:xfrm>
              <a:custGeom>
                <a:avLst/>
                <a:gdLst/>
                <a:ahLst/>
                <a:cxnLst/>
                <a:rect l="l" t="t" r="r" b="b"/>
                <a:pathLst>
                  <a:path w="79" h="168" extrusionOk="0">
                    <a:moveTo>
                      <a:pt x="0" y="9"/>
                    </a:moveTo>
                    <a:lnTo>
                      <a:pt x="0" y="9"/>
                    </a:lnTo>
                    <a:cubicBezTo>
                      <a:pt x="8" y="63"/>
                      <a:pt x="29" y="116"/>
                      <a:pt x="60" y="160"/>
                    </a:cubicBezTo>
                    <a:lnTo>
                      <a:pt x="60" y="160"/>
                    </a:lnTo>
                    <a:cubicBezTo>
                      <a:pt x="65" y="167"/>
                      <a:pt x="78" y="160"/>
                      <a:pt x="72" y="153"/>
                    </a:cubicBezTo>
                    <a:lnTo>
                      <a:pt x="72" y="153"/>
                    </a:lnTo>
                    <a:cubicBezTo>
                      <a:pt x="41" y="109"/>
                      <a:pt x="20" y="60"/>
                      <a:pt x="10" y="7"/>
                    </a:cubicBezTo>
                    <a:lnTo>
                      <a:pt x="10" y="7"/>
                    </a:lnTo>
                    <a:cubicBezTo>
                      <a:pt x="9" y="0"/>
                      <a:pt x="0" y="3"/>
                      <a:pt x="0" y="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8" name="Google Shape;975;p33">
                <a:extLst>
                  <a:ext uri="{FF2B5EF4-FFF2-40B4-BE49-F238E27FC236}">
                    <a16:creationId xmlns:a16="http://schemas.microsoft.com/office/drawing/2014/main" id="{469EF469-AA91-CEE6-3AFD-E38891306F51}"/>
                  </a:ext>
                </a:extLst>
              </p:cNvPr>
              <p:cNvSpPr/>
              <p:nvPr/>
            </p:nvSpPr>
            <p:spPr>
              <a:xfrm>
                <a:off x="5584400" y="4128125"/>
                <a:ext cx="100012" cy="41275"/>
              </a:xfrm>
              <a:custGeom>
                <a:avLst/>
                <a:gdLst/>
                <a:ahLst/>
                <a:cxnLst/>
                <a:rect l="l" t="t" r="r" b="b"/>
                <a:pathLst>
                  <a:path w="279" h="116" extrusionOk="0">
                    <a:moveTo>
                      <a:pt x="6" y="113"/>
                    </a:moveTo>
                    <a:lnTo>
                      <a:pt x="6" y="113"/>
                    </a:lnTo>
                    <a:cubicBezTo>
                      <a:pt x="27" y="70"/>
                      <a:pt x="69" y="48"/>
                      <a:pt x="112" y="36"/>
                    </a:cubicBezTo>
                    <a:lnTo>
                      <a:pt x="112" y="36"/>
                    </a:lnTo>
                    <a:cubicBezTo>
                      <a:pt x="161" y="20"/>
                      <a:pt x="214" y="17"/>
                      <a:pt x="265" y="24"/>
                    </a:cubicBezTo>
                    <a:lnTo>
                      <a:pt x="265" y="24"/>
                    </a:lnTo>
                    <a:cubicBezTo>
                      <a:pt x="274" y="25"/>
                      <a:pt x="278" y="11"/>
                      <a:pt x="269" y="10"/>
                    </a:cubicBezTo>
                    <a:lnTo>
                      <a:pt x="269" y="10"/>
                    </a:lnTo>
                    <a:cubicBezTo>
                      <a:pt x="214" y="0"/>
                      <a:pt x="157" y="5"/>
                      <a:pt x="104" y="24"/>
                    </a:cubicBezTo>
                    <a:lnTo>
                      <a:pt x="104" y="24"/>
                    </a:lnTo>
                    <a:cubicBezTo>
                      <a:pt x="63" y="38"/>
                      <a:pt x="10" y="64"/>
                      <a:pt x="0" y="110"/>
                    </a:cubicBezTo>
                    <a:lnTo>
                      <a:pt x="0" y="110"/>
                    </a:lnTo>
                    <a:cubicBezTo>
                      <a:pt x="0" y="113"/>
                      <a:pt x="4" y="115"/>
                      <a:pt x="6" y="11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9" name="Google Shape;976;p33">
                <a:extLst>
                  <a:ext uri="{FF2B5EF4-FFF2-40B4-BE49-F238E27FC236}">
                    <a16:creationId xmlns:a16="http://schemas.microsoft.com/office/drawing/2014/main" id="{64FFDE08-B819-2FDB-B877-1507B69D1E97}"/>
                  </a:ext>
                </a:extLst>
              </p:cNvPr>
              <p:cNvSpPr/>
              <p:nvPr/>
            </p:nvSpPr>
            <p:spPr>
              <a:xfrm>
                <a:off x="5458987" y="3267700"/>
                <a:ext cx="528638" cy="509587"/>
              </a:xfrm>
              <a:custGeom>
                <a:avLst/>
                <a:gdLst/>
                <a:ahLst/>
                <a:cxnLst/>
                <a:rect l="l" t="t" r="r" b="b"/>
                <a:pathLst>
                  <a:path w="1470" h="1416" extrusionOk="0">
                    <a:moveTo>
                      <a:pt x="1469" y="707"/>
                    </a:moveTo>
                    <a:lnTo>
                      <a:pt x="1469" y="707"/>
                    </a:lnTo>
                    <a:cubicBezTo>
                      <a:pt x="1469" y="316"/>
                      <a:pt x="1120" y="0"/>
                      <a:pt x="689" y="0"/>
                    </a:cubicBezTo>
                    <a:lnTo>
                      <a:pt x="689" y="0"/>
                    </a:lnTo>
                    <a:cubicBezTo>
                      <a:pt x="258" y="0"/>
                      <a:pt x="0" y="316"/>
                      <a:pt x="0" y="707"/>
                    </a:cubicBezTo>
                    <a:lnTo>
                      <a:pt x="0" y="707"/>
                    </a:lnTo>
                    <a:cubicBezTo>
                      <a:pt x="0" y="1098"/>
                      <a:pt x="258" y="1415"/>
                      <a:pt x="689" y="1415"/>
                    </a:cubicBezTo>
                    <a:lnTo>
                      <a:pt x="689" y="1415"/>
                    </a:lnTo>
                    <a:cubicBezTo>
                      <a:pt x="1120" y="1415"/>
                      <a:pt x="1469" y="1098"/>
                      <a:pt x="1469" y="707"/>
                    </a:cubicBez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0" name="Google Shape;977;p33">
                <a:extLst>
                  <a:ext uri="{FF2B5EF4-FFF2-40B4-BE49-F238E27FC236}">
                    <a16:creationId xmlns:a16="http://schemas.microsoft.com/office/drawing/2014/main" id="{6027144C-C0B9-8834-D510-7F966379D139}"/>
                  </a:ext>
                </a:extLst>
              </p:cNvPr>
              <p:cNvSpPr/>
              <p:nvPr/>
            </p:nvSpPr>
            <p:spPr>
              <a:xfrm>
                <a:off x="5779662" y="3420100"/>
                <a:ext cx="150811" cy="176212"/>
              </a:xfrm>
              <a:custGeom>
                <a:avLst/>
                <a:gdLst/>
                <a:ahLst/>
                <a:cxnLst/>
                <a:rect l="l" t="t" r="r" b="b"/>
                <a:pathLst>
                  <a:path w="420" h="489" extrusionOk="0">
                    <a:moveTo>
                      <a:pt x="390" y="278"/>
                    </a:moveTo>
                    <a:lnTo>
                      <a:pt x="390" y="278"/>
                    </a:lnTo>
                    <a:cubicBezTo>
                      <a:pt x="388" y="410"/>
                      <a:pt x="190" y="488"/>
                      <a:pt x="0" y="0"/>
                    </a:cubicBezTo>
                    <a:lnTo>
                      <a:pt x="419" y="208"/>
                    </a:lnTo>
                    <a:lnTo>
                      <a:pt x="390" y="278"/>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1" name="Google Shape;978;p33">
                <a:extLst>
                  <a:ext uri="{FF2B5EF4-FFF2-40B4-BE49-F238E27FC236}">
                    <a16:creationId xmlns:a16="http://schemas.microsoft.com/office/drawing/2014/main" id="{B1C46A3B-5B1E-EC34-732B-33F452D5D73E}"/>
                  </a:ext>
                </a:extLst>
              </p:cNvPr>
              <p:cNvSpPr/>
              <p:nvPr/>
            </p:nvSpPr>
            <p:spPr>
              <a:xfrm>
                <a:off x="5585987" y="3118475"/>
                <a:ext cx="465137" cy="400050"/>
              </a:xfrm>
              <a:custGeom>
                <a:avLst/>
                <a:gdLst/>
                <a:ahLst/>
                <a:cxnLst/>
                <a:rect l="l" t="t" r="r" b="b"/>
                <a:pathLst>
                  <a:path w="1293" h="1112" extrusionOk="0">
                    <a:moveTo>
                      <a:pt x="1285" y="726"/>
                    </a:moveTo>
                    <a:lnTo>
                      <a:pt x="1285" y="726"/>
                    </a:lnTo>
                    <a:cubicBezTo>
                      <a:pt x="1274" y="927"/>
                      <a:pt x="1206" y="1111"/>
                      <a:pt x="1206" y="1111"/>
                    </a:cubicBezTo>
                    <a:lnTo>
                      <a:pt x="0" y="415"/>
                    </a:lnTo>
                    <a:lnTo>
                      <a:pt x="0" y="415"/>
                    </a:lnTo>
                    <a:cubicBezTo>
                      <a:pt x="0" y="415"/>
                      <a:pt x="123" y="283"/>
                      <a:pt x="266" y="157"/>
                    </a:cubicBezTo>
                    <a:lnTo>
                      <a:pt x="266" y="157"/>
                    </a:lnTo>
                    <a:cubicBezTo>
                      <a:pt x="293" y="134"/>
                      <a:pt x="319" y="111"/>
                      <a:pt x="348" y="88"/>
                    </a:cubicBezTo>
                    <a:lnTo>
                      <a:pt x="348" y="88"/>
                    </a:lnTo>
                    <a:cubicBezTo>
                      <a:pt x="434" y="19"/>
                      <a:pt x="548" y="0"/>
                      <a:pt x="652" y="37"/>
                    </a:cubicBezTo>
                    <a:lnTo>
                      <a:pt x="652" y="37"/>
                    </a:lnTo>
                    <a:cubicBezTo>
                      <a:pt x="825" y="97"/>
                      <a:pt x="1089" y="212"/>
                      <a:pt x="1206" y="371"/>
                    </a:cubicBezTo>
                    <a:lnTo>
                      <a:pt x="1206" y="371"/>
                    </a:lnTo>
                    <a:cubicBezTo>
                      <a:pt x="1276" y="466"/>
                      <a:pt x="1292" y="599"/>
                      <a:pt x="1285" y="72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2" name="Google Shape;979;p33">
                <a:extLst>
                  <a:ext uri="{FF2B5EF4-FFF2-40B4-BE49-F238E27FC236}">
                    <a16:creationId xmlns:a16="http://schemas.microsoft.com/office/drawing/2014/main" id="{2ACC834E-8535-4261-9A22-E0949D5290B3}"/>
                  </a:ext>
                </a:extLst>
              </p:cNvPr>
              <p:cNvSpPr/>
              <p:nvPr/>
            </p:nvSpPr>
            <p:spPr>
              <a:xfrm>
                <a:off x="5585987" y="3175625"/>
                <a:ext cx="463552" cy="344488"/>
              </a:xfrm>
              <a:custGeom>
                <a:avLst/>
                <a:gdLst/>
                <a:ahLst/>
                <a:cxnLst/>
                <a:rect l="l" t="t" r="r" b="b"/>
                <a:pathLst>
                  <a:path w="1286" h="955" extrusionOk="0">
                    <a:moveTo>
                      <a:pt x="1285" y="569"/>
                    </a:moveTo>
                    <a:lnTo>
                      <a:pt x="1285" y="569"/>
                    </a:lnTo>
                    <a:cubicBezTo>
                      <a:pt x="1274" y="770"/>
                      <a:pt x="1206" y="954"/>
                      <a:pt x="1206" y="954"/>
                    </a:cubicBezTo>
                    <a:lnTo>
                      <a:pt x="0" y="258"/>
                    </a:lnTo>
                    <a:lnTo>
                      <a:pt x="0" y="258"/>
                    </a:lnTo>
                    <a:cubicBezTo>
                      <a:pt x="0" y="258"/>
                      <a:pt x="123" y="126"/>
                      <a:pt x="266" y="0"/>
                    </a:cubicBezTo>
                    <a:lnTo>
                      <a:pt x="266" y="0"/>
                    </a:lnTo>
                    <a:cubicBezTo>
                      <a:pt x="475" y="53"/>
                      <a:pt x="912" y="198"/>
                      <a:pt x="1285" y="56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3" name="Google Shape;980;p33">
                <a:extLst>
                  <a:ext uri="{FF2B5EF4-FFF2-40B4-BE49-F238E27FC236}">
                    <a16:creationId xmlns:a16="http://schemas.microsoft.com/office/drawing/2014/main" id="{0208AED1-1759-DBF3-CB09-E28C2B2A7050}"/>
                  </a:ext>
                </a:extLst>
              </p:cNvPr>
              <p:cNvSpPr/>
              <p:nvPr/>
            </p:nvSpPr>
            <p:spPr>
              <a:xfrm>
                <a:off x="5324050" y="3116887"/>
                <a:ext cx="931863" cy="554038"/>
              </a:xfrm>
              <a:custGeom>
                <a:avLst/>
                <a:gdLst/>
                <a:ahLst/>
                <a:cxnLst/>
                <a:rect l="l" t="t" r="r" b="b"/>
                <a:pathLst>
                  <a:path w="2587" h="1540" extrusionOk="0">
                    <a:moveTo>
                      <a:pt x="1656" y="1120"/>
                    </a:moveTo>
                    <a:lnTo>
                      <a:pt x="1656" y="1120"/>
                    </a:lnTo>
                    <a:cubicBezTo>
                      <a:pt x="1482" y="946"/>
                      <a:pt x="929" y="586"/>
                      <a:pt x="538" y="649"/>
                    </a:cubicBezTo>
                    <a:lnTo>
                      <a:pt x="538" y="649"/>
                    </a:lnTo>
                    <a:cubicBezTo>
                      <a:pt x="538" y="649"/>
                      <a:pt x="506" y="677"/>
                      <a:pt x="475" y="739"/>
                    </a:cubicBezTo>
                    <a:lnTo>
                      <a:pt x="475" y="739"/>
                    </a:lnTo>
                    <a:cubicBezTo>
                      <a:pt x="475" y="739"/>
                      <a:pt x="0" y="403"/>
                      <a:pt x="166" y="202"/>
                    </a:cubicBezTo>
                    <a:lnTo>
                      <a:pt x="166" y="202"/>
                    </a:lnTo>
                    <a:cubicBezTo>
                      <a:pt x="333" y="0"/>
                      <a:pt x="1171" y="298"/>
                      <a:pt x="1484" y="472"/>
                    </a:cubicBezTo>
                    <a:lnTo>
                      <a:pt x="1484" y="472"/>
                    </a:lnTo>
                    <a:cubicBezTo>
                      <a:pt x="1796" y="644"/>
                      <a:pt x="2586" y="1245"/>
                      <a:pt x="2331" y="1449"/>
                    </a:cubicBezTo>
                    <a:lnTo>
                      <a:pt x="2331" y="1449"/>
                    </a:lnTo>
                    <a:cubicBezTo>
                      <a:pt x="2267" y="1500"/>
                      <a:pt x="2093" y="1539"/>
                      <a:pt x="1767" y="1434"/>
                    </a:cubicBezTo>
                    <a:lnTo>
                      <a:pt x="1822" y="1321"/>
                    </a:lnTo>
                    <a:lnTo>
                      <a:pt x="1656" y="112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4" name="Google Shape;981;p33">
                <a:extLst>
                  <a:ext uri="{FF2B5EF4-FFF2-40B4-BE49-F238E27FC236}">
                    <a16:creationId xmlns:a16="http://schemas.microsoft.com/office/drawing/2014/main" id="{9487EAE6-FE06-DEDF-0DE7-63365B200126}"/>
                  </a:ext>
                </a:extLst>
              </p:cNvPr>
              <p:cNvSpPr/>
              <p:nvPr/>
            </p:nvSpPr>
            <p:spPr>
              <a:xfrm>
                <a:off x="5417712" y="3248650"/>
                <a:ext cx="228600" cy="128587"/>
              </a:xfrm>
              <a:custGeom>
                <a:avLst/>
                <a:gdLst/>
                <a:ahLst/>
                <a:cxnLst/>
                <a:rect l="l" t="t" r="r" b="b"/>
                <a:pathLst>
                  <a:path w="635" h="358" extrusionOk="0">
                    <a:moveTo>
                      <a:pt x="634" y="317"/>
                    </a:moveTo>
                    <a:lnTo>
                      <a:pt x="634" y="317"/>
                    </a:lnTo>
                    <a:cubicBezTo>
                      <a:pt x="634" y="317"/>
                      <a:pt x="630" y="27"/>
                      <a:pt x="475" y="13"/>
                    </a:cubicBezTo>
                    <a:lnTo>
                      <a:pt x="475" y="13"/>
                    </a:lnTo>
                    <a:cubicBezTo>
                      <a:pt x="318" y="0"/>
                      <a:pt x="475" y="251"/>
                      <a:pt x="475" y="251"/>
                    </a:cubicBezTo>
                    <a:lnTo>
                      <a:pt x="475" y="251"/>
                    </a:lnTo>
                    <a:cubicBezTo>
                      <a:pt x="475" y="251"/>
                      <a:pt x="147" y="17"/>
                      <a:pt x="56" y="184"/>
                    </a:cubicBezTo>
                    <a:lnTo>
                      <a:pt x="56" y="184"/>
                    </a:lnTo>
                    <a:cubicBezTo>
                      <a:pt x="0" y="289"/>
                      <a:pt x="251" y="350"/>
                      <a:pt x="439" y="354"/>
                    </a:cubicBezTo>
                    <a:lnTo>
                      <a:pt x="439" y="354"/>
                    </a:lnTo>
                    <a:cubicBezTo>
                      <a:pt x="551" y="357"/>
                      <a:pt x="634" y="317"/>
                      <a:pt x="634" y="31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5" name="Google Shape;982;p33">
                <a:extLst>
                  <a:ext uri="{FF2B5EF4-FFF2-40B4-BE49-F238E27FC236}">
                    <a16:creationId xmlns:a16="http://schemas.microsoft.com/office/drawing/2014/main" id="{6D50F6B4-2415-2F09-B95C-04A38C14F953}"/>
                  </a:ext>
                </a:extLst>
              </p:cNvPr>
              <p:cNvSpPr/>
              <p:nvPr/>
            </p:nvSpPr>
            <p:spPr>
              <a:xfrm>
                <a:off x="5439937" y="3448675"/>
                <a:ext cx="160337" cy="152400"/>
              </a:xfrm>
              <a:custGeom>
                <a:avLst/>
                <a:gdLst/>
                <a:ahLst/>
                <a:cxnLst/>
                <a:rect l="l" t="t" r="r" b="b"/>
                <a:pathLst>
                  <a:path w="447" h="425" extrusionOk="0">
                    <a:moveTo>
                      <a:pt x="431" y="243"/>
                    </a:moveTo>
                    <a:lnTo>
                      <a:pt x="431" y="243"/>
                    </a:lnTo>
                    <a:cubicBezTo>
                      <a:pt x="446" y="121"/>
                      <a:pt x="353" y="31"/>
                      <a:pt x="238" y="16"/>
                    </a:cubicBezTo>
                    <a:lnTo>
                      <a:pt x="238" y="16"/>
                    </a:lnTo>
                    <a:cubicBezTo>
                      <a:pt x="123" y="0"/>
                      <a:pt x="32" y="65"/>
                      <a:pt x="17" y="187"/>
                    </a:cubicBezTo>
                    <a:lnTo>
                      <a:pt x="17" y="187"/>
                    </a:lnTo>
                    <a:cubicBezTo>
                      <a:pt x="0" y="311"/>
                      <a:pt x="71" y="394"/>
                      <a:pt x="186" y="409"/>
                    </a:cubicBezTo>
                    <a:lnTo>
                      <a:pt x="186" y="409"/>
                    </a:lnTo>
                    <a:cubicBezTo>
                      <a:pt x="300" y="424"/>
                      <a:pt x="416" y="367"/>
                      <a:pt x="431" y="24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6" name="Google Shape;983;p33">
                <a:extLst>
                  <a:ext uri="{FF2B5EF4-FFF2-40B4-BE49-F238E27FC236}">
                    <a16:creationId xmlns:a16="http://schemas.microsoft.com/office/drawing/2014/main" id="{19C1A3BA-24DB-BCE0-2E59-5322B40AB579}"/>
                  </a:ext>
                </a:extLst>
              </p:cNvPr>
              <p:cNvSpPr/>
              <p:nvPr/>
            </p:nvSpPr>
            <p:spPr>
              <a:xfrm>
                <a:off x="5441922" y="3480227"/>
                <a:ext cx="122237" cy="120650"/>
              </a:xfrm>
              <a:custGeom>
                <a:avLst/>
                <a:gdLst/>
                <a:ahLst/>
                <a:cxnLst/>
                <a:rect l="l" t="t" r="r" b="b"/>
                <a:pathLst>
                  <a:path w="339" h="334" extrusionOk="0">
                    <a:moveTo>
                      <a:pt x="326" y="190"/>
                    </a:moveTo>
                    <a:lnTo>
                      <a:pt x="326" y="190"/>
                    </a:lnTo>
                    <a:cubicBezTo>
                      <a:pt x="338" y="93"/>
                      <a:pt x="267" y="23"/>
                      <a:pt x="181" y="11"/>
                    </a:cubicBezTo>
                    <a:lnTo>
                      <a:pt x="181" y="11"/>
                    </a:lnTo>
                    <a:cubicBezTo>
                      <a:pt x="94" y="0"/>
                      <a:pt x="25" y="51"/>
                      <a:pt x="12" y="148"/>
                    </a:cubicBezTo>
                    <a:lnTo>
                      <a:pt x="12" y="148"/>
                    </a:lnTo>
                    <a:cubicBezTo>
                      <a:pt x="0" y="245"/>
                      <a:pt x="53" y="310"/>
                      <a:pt x="140" y="322"/>
                    </a:cubicBezTo>
                    <a:lnTo>
                      <a:pt x="140" y="322"/>
                    </a:lnTo>
                    <a:cubicBezTo>
                      <a:pt x="226" y="333"/>
                      <a:pt x="314" y="288"/>
                      <a:pt x="326" y="19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7" name="Google Shape;984;p33">
                <a:extLst>
                  <a:ext uri="{FF2B5EF4-FFF2-40B4-BE49-F238E27FC236}">
                    <a16:creationId xmlns:a16="http://schemas.microsoft.com/office/drawing/2014/main" id="{B8ED0FA7-C062-3DC0-D731-AFB835EDA156}"/>
                  </a:ext>
                </a:extLst>
              </p:cNvPr>
              <p:cNvSpPr/>
              <p:nvPr/>
            </p:nvSpPr>
            <p:spPr>
              <a:xfrm>
                <a:off x="5527647" y="3486577"/>
                <a:ext cx="49212" cy="52387"/>
              </a:xfrm>
              <a:custGeom>
                <a:avLst/>
                <a:gdLst/>
                <a:ahLst/>
                <a:cxnLst/>
                <a:rect l="l" t="t" r="r" b="b"/>
                <a:pathLst>
                  <a:path w="135" h="144" extrusionOk="0">
                    <a:moveTo>
                      <a:pt x="130" y="76"/>
                    </a:moveTo>
                    <a:lnTo>
                      <a:pt x="130" y="76"/>
                    </a:lnTo>
                    <a:cubicBezTo>
                      <a:pt x="128" y="115"/>
                      <a:pt x="98" y="143"/>
                      <a:pt x="62" y="140"/>
                    </a:cubicBezTo>
                    <a:lnTo>
                      <a:pt x="62" y="140"/>
                    </a:lnTo>
                    <a:cubicBezTo>
                      <a:pt x="27" y="138"/>
                      <a:pt x="0" y="105"/>
                      <a:pt x="2" y="67"/>
                    </a:cubicBezTo>
                    <a:lnTo>
                      <a:pt x="2" y="67"/>
                    </a:lnTo>
                    <a:cubicBezTo>
                      <a:pt x="5" y="30"/>
                      <a:pt x="36" y="0"/>
                      <a:pt x="71" y="3"/>
                    </a:cubicBezTo>
                    <a:lnTo>
                      <a:pt x="71" y="3"/>
                    </a:lnTo>
                    <a:cubicBezTo>
                      <a:pt x="107" y="5"/>
                      <a:pt x="134" y="37"/>
                      <a:pt x="130" y="7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8" name="Google Shape;985;p33">
                <a:extLst>
                  <a:ext uri="{FF2B5EF4-FFF2-40B4-BE49-F238E27FC236}">
                    <a16:creationId xmlns:a16="http://schemas.microsoft.com/office/drawing/2014/main" id="{1A8A4CBE-528A-FA4B-FE47-42A77216B067}"/>
                  </a:ext>
                </a:extLst>
              </p:cNvPr>
              <p:cNvSpPr/>
              <p:nvPr/>
            </p:nvSpPr>
            <p:spPr>
              <a:xfrm>
                <a:off x="5555825" y="3556625"/>
                <a:ext cx="38100" cy="82550"/>
              </a:xfrm>
              <a:custGeom>
                <a:avLst/>
                <a:gdLst/>
                <a:ahLst/>
                <a:cxnLst/>
                <a:rect l="l" t="t" r="r" b="b"/>
                <a:pathLst>
                  <a:path w="107" h="229" extrusionOk="0">
                    <a:moveTo>
                      <a:pt x="106" y="0"/>
                    </a:moveTo>
                    <a:lnTo>
                      <a:pt x="106" y="0"/>
                    </a:lnTo>
                    <a:cubicBezTo>
                      <a:pt x="106" y="0"/>
                      <a:pt x="0" y="57"/>
                      <a:pt x="3" y="148"/>
                    </a:cubicBezTo>
                    <a:lnTo>
                      <a:pt x="3" y="148"/>
                    </a:lnTo>
                    <a:cubicBezTo>
                      <a:pt x="7" y="228"/>
                      <a:pt x="104" y="193"/>
                      <a:pt x="104" y="193"/>
                    </a:cubicBezTo>
                    <a:lnTo>
                      <a:pt x="106" y="0"/>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9" name="Google Shape;986;p33">
                <a:extLst>
                  <a:ext uri="{FF2B5EF4-FFF2-40B4-BE49-F238E27FC236}">
                    <a16:creationId xmlns:a16="http://schemas.microsoft.com/office/drawing/2014/main" id="{4D546C4F-C3A4-0073-4CEB-313131226B3A}"/>
                  </a:ext>
                </a:extLst>
              </p:cNvPr>
              <p:cNvSpPr/>
              <p:nvPr/>
            </p:nvSpPr>
            <p:spPr>
              <a:xfrm>
                <a:off x="5555825" y="3556625"/>
                <a:ext cx="38100" cy="82550"/>
              </a:xfrm>
              <a:custGeom>
                <a:avLst/>
                <a:gdLst/>
                <a:ahLst/>
                <a:cxnLst/>
                <a:rect l="l" t="t" r="r" b="b"/>
                <a:pathLst>
                  <a:path w="107" h="229" extrusionOk="0">
                    <a:moveTo>
                      <a:pt x="106" y="0"/>
                    </a:moveTo>
                    <a:lnTo>
                      <a:pt x="106" y="0"/>
                    </a:lnTo>
                    <a:cubicBezTo>
                      <a:pt x="106" y="0"/>
                      <a:pt x="0" y="57"/>
                      <a:pt x="3" y="148"/>
                    </a:cubicBezTo>
                    <a:lnTo>
                      <a:pt x="3" y="148"/>
                    </a:lnTo>
                    <a:cubicBezTo>
                      <a:pt x="7" y="228"/>
                      <a:pt x="104" y="193"/>
                      <a:pt x="104" y="193"/>
                    </a:cubicBezTo>
                  </a:path>
                </a:pathLst>
              </a:cu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0" name="Google Shape;987;p33">
                <a:extLst>
                  <a:ext uri="{FF2B5EF4-FFF2-40B4-BE49-F238E27FC236}">
                    <a16:creationId xmlns:a16="http://schemas.microsoft.com/office/drawing/2014/main" id="{106CAC18-4473-56E2-E4B9-F4186D9DFF1A}"/>
                  </a:ext>
                </a:extLst>
              </p:cNvPr>
              <p:cNvSpPr/>
              <p:nvPr/>
            </p:nvSpPr>
            <p:spPr>
              <a:xfrm>
                <a:off x="5581225" y="3459787"/>
                <a:ext cx="166687" cy="158750"/>
              </a:xfrm>
              <a:custGeom>
                <a:avLst/>
                <a:gdLst/>
                <a:ahLst/>
                <a:cxnLst/>
                <a:rect l="l" t="t" r="r" b="b"/>
                <a:pathLst>
                  <a:path w="461" h="441" extrusionOk="0">
                    <a:moveTo>
                      <a:pt x="444" y="252"/>
                    </a:moveTo>
                    <a:lnTo>
                      <a:pt x="444" y="252"/>
                    </a:lnTo>
                    <a:cubicBezTo>
                      <a:pt x="460" y="125"/>
                      <a:pt x="363" y="32"/>
                      <a:pt x="245" y="15"/>
                    </a:cubicBezTo>
                    <a:lnTo>
                      <a:pt x="245" y="15"/>
                    </a:lnTo>
                    <a:cubicBezTo>
                      <a:pt x="126" y="0"/>
                      <a:pt x="31" y="66"/>
                      <a:pt x="16" y="195"/>
                    </a:cubicBezTo>
                    <a:lnTo>
                      <a:pt x="16" y="195"/>
                    </a:lnTo>
                    <a:cubicBezTo>
                      <a:pt x="0" y="322"/>
                      <a:pt x="72" y="408"/>
                      <a:pt x="190" y="425"/>
                    </a:cubicBezTo>
                    <a:lnTo>
                      <a:pt x="190" y="425"/>
                    </a:lnTo>
                    <a:cubicBezTo>
                      <a:pt x="309" y="440"/>
                      <a:pt x="428" y="380"/>
                      <a:pt x="444" y="2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1" name="Google Shape;988;p33">
                <a:extLst>
                  <a:ext uri="{FF2B5EF4-FFF2-40B4-BE49-F238E27FC236}">
                    <a16:creationId xmlns:a16="http://schemas.microsoft.com/office/drawing/2014/main" id="{D6E1627F-B1CF-427C-383C-4C139A07736F}"/>
                  </a:ext>
                </a:extLst>
              </p:cNvPr>
              <p:cNvSpPr/>
              <p:nvPr/>
            </p:nvSpPr>
            <p:spPr>
              <a:xfrm>
                <a:off x="5583209" y="3488164"/>
                <a:ext cx="127000" cy="125412"/>
              </a:xfrm>
              <a:custGeom>
                <a:avLst/>
                <a:gdLst/>
                <a:ahLst/>
                <a:cxnLst/>
                <a:rect l="l" t="t" r="r" b="b"/>
                <a:pathLst>
                  <a:path w="351" h="348" extrusionOk="0">
                    <a:moveTo>
                      <a:pt x="337" y="197"/>
                    </a:moveTo>
                    <a:lnTo>
                      <a:pt x="337" y="197"/>
                    </a:lnTo>
                    <a:cubicBezTo>
                      <a:pt x="350" y="97"/>
                      <a:pt x="276" y="24"/>
                      <a:pt x="187" y="11"/>
                    </a:cubicBezTo>
                    <a:lnTo>
                      <a:pt x="187" y="11"/>
                    </a:lnTo>
                    <a:cubicBezTo>
                      <a:pt x="97" y="0"/>
                      <a:pt x="26" y="52"/>
                      <a:pt x="13" y="154"/>
                    </a:cubicBezTo>
                    <a:lnTo>
                      <a:pt x="13" y="154"/>
                    </a:lnTo>
                    <a:cubicBezTo>
                      <a:pt x="0" y="254"/>
                      <a:pt x="55" y="322"/>
                      <a:pt x="145" y="334"/>
                    </a:cubicBezTo>
                    <a:lnTo>
                      <a:pt x="145" y="334"/>
                    </a:lnTo>
                    <a:cubicBezTo>
                      <a:pt x="235" y="347"/>
                      <a:pt x="326" y="299"/>
                      <a:pt x="337" y="19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2" name="Google Shape;989;p33">
                <a:extLst>
                  <a:ext uri="{FF2B5EF4-FFF2-40B4-BE49-F238E27FC236}">
                    <a16:creationId xmlns:a16="http://schemas.microsoft.com/office/drawing/2014/main" id="{C6270109-2F46-69D8-A860-3409321F072D}"/>
                  </a:ext>
                </a:extLst>
              </p:cNvPr>
              <p:cNvSpPr/>
              <p:nvPr/>
            </p:nvSpPr>
            <p:spPr>
              <a:xfrm>
                <a:off x="5664172" y="3505627"/>
                <a:ext cx="50800" cy="53975"/>
              </a:xfrm>
              <a:custGeom>
                <a:avLst/>
                <a:gdLst/>
                <a:ahLst/>
                <a:cxnLst/>
                <a:rect l="l" t="t" r="r" b="b"/>
                <a:pathLst>
                  <a:path w="139" h="149" extrusionOk="0">
                    <a:moveTo>
                      <a:pt x="136" y="78"/>
                    </a:moveTo>
                    <a:lnTo>
                      <a:pt x="136" y="78"/>
                    </a:lnTo>
                    <a:cubicBezTo>
                      <a:pt x="134" y="118"/>
                      <a:pt x="101" y="148"/>
                      <a:pt x="65" y="146"/>
                    </a:cubicBezTo>
                    <a:lnTo>
                      <a:pt x="65" y="146"/>
                    </a:lnTo>
                    <a:cubicBezTo>
                      <a:pt x="27" y="143"/>
                      <a:pt x="0" y="109"/>
                      <a:pt x="3" y="70"/>
                    </a:cubicBezTo>
                    <a:lnTo>
                      <a:pt x="3" y="70"/>
                    </a:lnTo>
                    <a:cubicBezTo>
                      <a:pt x="5" y="30"/>
                      <a:pt x="38" y="0"/>
                      <a:pt x="74" y="2"/>
                    </a:cubicBezTo>
                    <a:lnTo>
                      <a:pt x="74" y="2"/>
                    </a:lnTo>
                    <a:cubicBezTo>
                      <a:pt x="111" y="4"/>
                      <a:pt x="138" y="38"/>
                      <a:pt x="136" y="7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3" name="Google Shape;990;p33">
                <a:extLst>
                  <a:ext uri="{FF2B5EF4-FFF2-40B4-BE49-F238E27FC236}">
                    <a16:creationId xmlns:a16="http://schemas.microsoft.com/office/drawing/2014/main" id="{4C5A7432-6D30-9DC8-76ED-117720E289DF}"/>
                  </a:ext>
                </a:extLst>
              </p:cNvPr>
              <p:cNvSpPr/>
              <p:nvPr/>
            </p:nvSpPr>
            <p:spPr>
              <a:xfrm>
                <a:off x="5479625" y="3408987"/>
                <a:ext cx="61912" cy="20637"/>
              </a:xfrm>
              <a:custGeom>
                <a:avLst/>
                <a:gdLst/>
                <a:ahLst/>
                <a:cxnLst/>
                <a:rect l="l" t="t" r="r" b="b"/>
                <a:pathLst>
                  <a:path w="170" h="56" extrusionOk="0">
                    <a:moveTo>
                      <a:pt x="160" y="34"/>
                    </a:moveTo>
                    <a:lnTo>
                      <a:pt x="160" y="34"/>
                    </a:lnTo>
                    <a:cubicBezTo>
                      <a:pt x="150" y="26"/>
                      <a:pt x="140" y="20"/>
                      <a:pt x="129" y="15"/>
                    </a:cubicBezTo>
                    <a:lnTo>
                      <a:pt x="129" y="15"/>
                    </a:lnTo>
                    <a:cubicBezTo>
                      <a:pt x="116" y="9"/>
                      <a:pt x="104" y="6"/>
                      <a:pt x="91" y="4"/>
                    </a:cubicBezTo>
                    <a:lnTo>
                      <a:pt x="91" y="4"/>
                    </a:lnTo>
                    <a:cubicBezTo>
                      <a:pt x="66" y="0"/>
                      <a:pt x="40" y="0"/>
                      <a:pt x="16" y="8"/>
                    </a:cubicBezTo>
                    <a:lnTo>
                      <a:pt x="16" y="8"/>
                    </a:lnTo>
                    <a:cubicBezTo>
                      <a:pt x="0" y="13"/>
                      <a:pt x="6" y="36"/>
                      <a:pt x="21" y="32"/>
                    </a:cubicBezTo>
                    <a:lnTo>
                      <a:pt x="21" y="32"/>
                    </a:lnTo>
                    <a:cubicBezTo>
                      <a:pt x="65" y="21"/>
                      <a:pt x="113" y="25"/>
                      <a:pt x="151" y="49"/>
                    </a:cubicBezTo>
                    <a:lnTo>
                      <a:pt x="151" y="49"/>
                    </a:lnTo>
                    <a:cubicBezTo>
                      <a:pt x="161" y="55"/>
                      <a:pt x="169" y="40"/>
                      <a:pt x="160" y="3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4" name="Google Shape;991;p33">
                <a:extLst>
                  <a:ext uri="{FF2B5EF4-FFF2-40B4-BE49-F238E27FC236}">
                    <a16:creationId xmlns:a16="http://schemas.microsoft.com/office/drawing/2014/main" id="{715D1D72-62CF-5180-3ABA-B0F108989556}"/>
                  </a:ext>
                </a:extLst>
              </p:cNvPr>
              <p:cNvSpPr/>
              <p:nvPr/>
            </p:nvSpPr>
            <p:spPr>
              <a:xfrm>
                <a:off x="5639962" y="3412162"/>
                <a:ext cx="61912" cy="19050"/>
              </a:xfrm>
              <a:custGeom>
                <a:avLst/>
                <a:gdLst/>
                <a:ahLst/>
                <a:cxnLst/>
                <a:rect l="l" t="t" r="r" b="b"/>
                <a:pathLst>
                  <a:path w="174" h="53" extrusionOk="0">
                    <a:moveTo>
                      <a:pt x="169" y="39"/>
                    </a:moveTo>
                    <a:lnTo>
                      <a:pt x="169" y="39"/>
                    </a:lnTo>
                    <a:cubicBezTo>
                      <a:pt x="161" y="29"/>
                      <a:pt x="147" y="22"/>
                      <a:pt x="136" y="16"/>
                    </a:cubicBezTo>
                    <a:lnTo>
                      <a:pt x="136" y="16"/>
                    </a:lnTo>
                    <a:cubicBezTo>
                      <a:pt x="123" y="10"/>
                      <a:pt x="109" y="7"/>
                      <a:pt x="95" y="4"/>
                    </a:cubicBezTo>
                    <a:lnTo>
                      <a:pt x="95" y="4"/>
                    </a:lnTo>
                    <a:cubicBezTo>
                      <a:pt x="67" y="0"/>
                      <a:pt x="38" y="2"/>
                      <a:pt x="11" y="11"/>
                    </a:cubicBezTo>
                    <a:lnTo>
                      <a:pt x="11" y="11"/>
                    </a:lnTo>
                    <a:cubicBezTo>
                      <a:pt x="5" y="14"/>
                      <a:pt x="0" y="20"/>
                      <a:pt x="3" y="27"/>
                    </a:cubicBezTo>
                    <a:lnTo>
                      <a:pt x="3" y="27"/>
                    </a:lnTo>
                    <a:cubicBezTo>
                      <a:pt x="4" y="32"/>
                      <a:pt x="11" y="37"/>
                      <a:pt x="17" y="35"/>
                    </a:cubicBezTo>
                    <a:lnTo>
                      <a:pt x="17" y="35"/>
                    </a:lnTo>
                    <a:cubicBezTo>
                      <a:pt x="41" y="26"/>
                      <a:pt x="66" y="22"/>
                      <a:pt x="91" y="26"/>
                    </a:cubicBezTo>
                    <a:lnTo>
                      <a:pt x="91" y="26"/>
                    </a:lnTo>
                    <a:cubicBezTo>
                      <a:pt x="103" y="27"/>
                      <a:pt x="116" y="30"/>
                      <a:pt x="128" y="33"/>
                    </a:cubicBezTo>
                    <a:lnTo>
                      <a:pt x="128" y="33"/>
                    </a:lnTo>
                    <a:cubicBezTo>
                      <a:pt x="139" y="38"/>
                      <a:pt x="150" y="47"/>
                      <a:pt x="161" y="50"/>
                    </a:cubicBezTo>
                    <a:lnTo>
                      <a:pt x="161" y="50"/>
                    </a:lnTo>
                    <a:cubicBezTo>
                      <a:pt x="167" y="52"/>
                      <a:pt x="173" y="44"/>
                      <a:pt x="169" y="3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5" name="Google Shape;992;p33">
                <a:extLst>
                  <a:ext uri="{FF2B5EF4-FFF2-40B4-BE49-F238E27FC236}">
                    <a16:creationId xmlns:a16="http://schemas.microsoft.com/office/drawing/2014/main" id="{7DAEB11F-386B-3555-811D-E0B009C6E010}"/>
                  </a:ext>
                </a:extLst>
              </p:cNvPr>
              <p:cNvSpPr/>
              <p:nvPr/>
            </p:nvSpPr>
            <p:spPr>
              <a:xfrm>
                <a:off x="5570112" y="3639175"/>
                <a:ext cx="58737" cy="38100"/>
              </a:xfrm>
              <a:custGeom>
                <a:avLst/>
                <a:gdLst/>
                <a:ahLst/>
                <a:cxnLst/>
                <a:rect l="l" t="t" r="r" b="b"/>
                <a:pathLst>
                  <a:path w="164" h="104" extrusionOk="0">
                    <a:moveTo>
                      <a:pt x="7" y="83"/>
                    </a:moveTo>
                    <a:lnTo>
                      <a:pt x="7" y="83"/>
                    </a:lnTo>
                    <a:cubicBezTo>
                      <a:pt x="37" y="100"/>
                      <a:pt x="73" y="103"/>
                      <a:pt x="105" y="88"/>
                    </a:cubicBezTo>
                    <a:lnTo>
                      <a:pt x="105" y="88"/>
                    </a:lnTo>
                    <a:cubicBezTo>
                      <a:pt x="134" y="74"/>
                      <a:pt x="156" y="47"/>
                      <a:pt x="162" y="16"/>
                    </a:cubicBezTo>
                    <a:lnTo>
                      <a:pt x="162" y="16"/>
                    </a:lnTo>
                    <a:cubicBezTo>
                      <a:pt x="163" y="5"/>
                      <a:pt x="148" y="0"/>
                      <a:pt x="146" y="11"/>
                    </a:cubicBezTo>
                    <a:lnTo>
                      <a:pt x="146" y="11"/>
                    </a:lnTo>
                    <a:cubicBezTo>
                      <a:pt x="139" y="36"/>
                      <a:pt x="122" y="60"/>
                      <a:pt x="99" y="73"/>
                    </a:cubicBezTo>
                    <a:lnTo>
                      <a:pt x="99" y="73"/>
                    </a:lnTo>
                    <a:cubicBezTo>
                      <a:pt x="72" y="87"/>
                      <a:pt x="40" y="86"/>
                      <a:pt x="14" y="71"/>
                    </a:cubicBezTo>
                    <a:lnTo>
                      <a:pt x="14" y="71"/>
                    </a:lnTo>
                    <a:cubicBezTo>
                      <a:pt x="6" y="68"/>
                      <a:pt x="0" y="78"/>
                      <a:pt x="7" y="83"/>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6" name="Google Shape;993;p33">
                <a:extLst>
                  <a:ext uri="{FF2B5EF4-FFF2-40B4-BE49-F238E27FC236}">
                    <a16:creationId xmlns:a16="http://schemas.microsoft.com/office/drawing/2014/main" id="{56409BDD-53A4-30F7-67C6-45C4967A098D}"/>
                  </a:ext>
                </a:extLst>
              </p:cNvPr>
              <p:cNvSpPr/>
              <p:nvPr/>
            </p:nvSpPr>
            <p:spPr>
              <a:xfrm>
                <a:off x="5919362" y="3478837"/>
                <a:ext cx="155575" cy="185737"/>
              </a:xfrm>
              <a:custGeom>
                <a:avLst/>
                <a:gdLst/>
                <a:ahLst/>
                <a:cxnLst/>
                <a:rect l="l" t="t" r="r" b="b"/>
                <a:pathLst>
                  <a:path w="430" h="518" extrusionOk="0">
                    <a:moveTo>
                      <a:pt x="0" y="117"/>
                    </a:moveTo>
                    <a:lnTo>
                      <a:pt x="0" y="117"/>
                    </a:lnTo>
                    <a:cubicBezTo>
                      <a:pt x="0" y="117"/>
                      <a:pt x="78" y="0"/>
                      <a:pt x="220" y="0"/>
                    </a:cubicBezTo>
                    <a:lnTo>
                      <a:pt x="220" y="0"/>
                    </a:lnTo>
                    <a:cubicBezTo>
                      <a:pt x="310" y="0"/>
                      <a:pt x="429" y="163"/>
                      <a:pt x="346" y="304"/>
                    </a:cubicBezTo>
                    <a:lnTo>
                      <a:pt x="346" y="304"/>
                    </a:lnTo>
                    <a:cubicBezTo>
                      <a:pt x="263" y="445"/>
                      <a:pt x="155" y="517"/>
                      <a:pt x="0" y="404"/>
                    </a:cubicBezTo>
                    <a:lnTo>
                      <a:pt x="0" y="117"/>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7" name="Google Shape;994;p33">
                <a:extLst>
                  <a:ext uri="{FF2B5EF4-FFF2-40B4-BE49-F238E27FC236}">
                    <a16:creationId xmlns:a16="http://schemas.microsoft.com/office/drawing/2014/main" id="{D5BE4191-62BA-C9AA-ADAA-55F30F9E5394}"/>
                  </a:ext>
                </a:extLst>
              </p:cNvPr>
              <p:cNvSpPr/>
              <p:nvPr/>
            </p:nvSpPr>
            <p:spPr>
              <a:xfrm>
                <a:off x="5943175" y="3504237"/>
                <a:ext cx="80962" cy="77787"/>
              </a:xfrm>
              <a:custGeom>
                <a:avLst/>
                <a:gdLst/>
                <a:ahLst/>
                <a:cxnLst/>
                <a:rect l="l" t="t" r="r" b="b"/>
                <a:pathLst>
                  <a:path w="224" h="214" extrusionOk="0">
                    <a:moveTo>
                      <a:pt x="16" y="211"/>
                    </a:moveTo>
                    <a:lnTo>
                      <a:pt x="16" y="211"/>
                    </a:lnTo>
                    <a:cubicBezTo>
                      <a:pt x="25" y="208"/>
                      <a:pt x="34" y="199"/>
                      <a:pt x="42" y="192"/>
                    </a:cubicBezTo>
                    <a:lnTo>
                      <a:pt x="42" y="192"/>
                    </a:lnTo>
                    <a:cubicBezTo>
                      <a:pt x="50" y="185"/>
                      <a:pt x="58" y="177"/>
                      <a:pt x="65" y="170"/>
                    </a:cubicBezTo>
                    <a:lnTo>
                      <a:pt x="65" y="170"/>
                    </a:lnTo>
                    <a:cubicBezTo>
                      <a:pt x="82" y="154"/>
                      <a:pt x="97" y="139"/>
                      <a:pt x="114" y="123"/>
                    </a:cubicBezTo>
                    <a:lnTo>
                      <a:pt x="114" y="123"/>
                    </a:lnTo>
                    <a:cubicBezTo>
                      <a:pt x="147" y="93"/>
                      <a:pt x="181" y="63"/>
                      <a:pt x="212" y="31"/>
                    </a:cubicBezTo>
                    <a:lnTo>
                      <a:pt x="212" y="31"/>
                    </a:lnTo>
                    <a:cubicBezTo>
                      <a:pt x="223" y="21"/>
                      <a:pt x="207" y="0"/>
                      <a:pt x="195" y="10"/>
                    </a:cubicBezTo>
                    <a:lnTo>
                      <a:pt x="195" y="10"/>
                    </a:lnTo>
                    <a:cubicBezTo>
                      <a:pt x="158" y="37"/>
                      <a:pt x="126" y="68"/>
                      <a:pt x="93" y="99"/>
                    </a:cubicBezTo>
                    <a:lnTo>
                      <a:pt x="93" y="99"/>
                    </a:lnTo>
                    <a:cubicBezTo>
                      <a:pt x="77" y="114"/>
                      <a:pt x="62" y="129"/>
                      <a:pt x="45" y="145"/>
                    </a:cubicBezTo>
                    <a:lnTo>
                      <a:pt x="45" y="145"/>
                    </a:lnTo>
                    <a:cubicBezTo>
                      <a:pt x="37" y="154"/>
                      <a:pt x="29" y="162"/>
                      <a:pt x="22" y="170"/>
                    </a:cubicBezTo>
                    <a:lnTo>
                      <a:pt x="22" y="170"/>
                    </a:lnTo>
                    <a:cubicBezTo>
                      <a:pt x="14" y="178"/>
                      <a:pt x="5" y="187"/>
                      <a:pt x="2" y="198"/>
                    </a:cubicBezTo>
                    <a:lnTo>
                      <a:pt x="2" y="198"/>
                    </a:lnTo>
                    <a:cubicBezTo>
                      <a:pt x="0" y="205"/>
                      <a:pt x="8" y="213"/>
                      <a:pt x="16" y="21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8" name="Google Shape;995;p33">
                <a:extLst>
                  <a:ext uri="{FF2B5EF4-FFF2-40B4-BE49-F238E27FC236}">
                    <a16:creationId xmlns:a16="http://schemas.microsoft.com/office/drawing/2014/main" id="{CF730756-BA9C-2825-61D3-4A152164AAB3}"/>
                  </a:ext>
                </a:extLst>
              </p:cNvPr>
              <p:cNvSpPr/>
              <p:nvPr/>
            </p:nvSpPr>
            <p:spPr>
              <a:xfrm>
                <a:off x="5970162" y="3547100"/>
                <a:ext cx="44450" cy="52387"/>
              </a:xfrm>
              <a:custGeom>
                <a:avLst/>
                <a:gdLst/>
                <a:ahLst/>
                <a:cxnLst/>
                <a:rect l="l" t="t" r="r" b="b"/>
                <a:pathLst>
                  <a:path w="123" h="147" extrusionOk="0">
                    <a:moveTo>
                      <a:pt x="8" y="20"/>
                    </a:moveTo>
                    <a:lnTo>
                      <a:pt x="8" y="20"/>
                    </a:lnTo>
                    <a:cubicBezTo>
                      <a:pt x="14" y="30"/>
                      <a:pt x="21" y="40"/>
                      <a:pt x="28" y="50"/>
                    </a:cubicBezTo>
                    <a:lnTo>
                      <a:pt x="28" y="50"/>
                    </a:lnTo>
                    <a:cubicBezTo>
                      <a:pt x="37" y="60"/>
                      <a:pt x="43" y="70"/>
                      <a:pt x="52" y="80"/>
                    </a:cubicBezTo>
                    <a:lnTo>
                      <a:pt x="52" y="80"/>
                    </a:lnTo>
                    <a:cubicBezTo>
                      <a:pt x="66" y="100"/>
                      <a:pt x="81" y="121"/>
                      <a:pt x="100" y="138"/>
                    </a:cubicBezTo>
                    <a:lnTo>
                      <a:pt x="100" y="138"/>
                    </a:lnTo>
                    <a:cubicBezTo>
                      <a:pt x="108" y="146"/>
                      <a:pt x="122" y="136"/>
                      <a:pt x="116" y="125"/>
                    </a:cubicBezTo>
                    <a:lnTo>
                      <a:pt x="116" y="125"/>
                    </a:lnTo>
                    <a:cubicBezTo>
                      <a:pt x="102" y="104"/>
                      <a:pt x="87" y="85"/>
                      <a:pt x="70" y="65"/>
                    </a:cubicBezTo>
                    <a:lnTo>
                      <a:pt x="70" y="65"/>
                    </a:lnTo>
                    <a:cubicBezTo>
                      <a:pt x="63" y="55"/>
                      <a:pt x="55" y="46"/>
                      <a:pt x="47" y="37"/>
                    </a:cubicBezTo>
                    <a:lnTo>
                      <a:pt x="47" y="37"/>
                    </a:lnTo>
                    <a:cubicBezTo>
                      <a:pt x="39" y="26"/>
                      <a:pt x="31" y="17"/>
                      <a:pt x="22" y="7"/>
                    </a:cubicBezTo>
                    <a:lnTo>
                      <a:pt x="22" y="7"/>
                    </a:lnTo>
                    <a:cubicBezTo>
                      <a:pt x="16" y="0"/>
                      <a:pt x="0" y="11"/>
                      <a:pt x="8" y="2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9" name="Google Shape;996;p33">
                <a:extLst>
                  <a:ext uri="{FF2B5EF4-FFF2-40B4-BE49-F238E27FC236}">
                    <a16:creationId xmlns:a16="http://schemas.microsoft.com/office/drawing/2014/main" id="{69031053-F304-87CD-E1B1-F53525A3FBDB}"/>
                  </a:ext>
                </a:extLst>
              </p:cNvPr>
              <p:cNvSpPr/>
              <p:nvPr/>
            </p:nvSpPr>
            <p:spPr>
              <a:xfrm>
                <a:off x="5936825" y="3610600"/>
                <a:ext cx="582613" cy="850899"/>
              </a:xfrm>
              <a:custGeom>
                <a:avLst/>
                <a:gdLst/>
                <a:ahLst/>
                <a:cxnLst/>
                <a:rect l="l" t="t" r="r" b="b"/>
                <a:pathLst>
                  <a:path w="1620" h="2362" extrusionOk="0">
                    <a:moveTo>
                      <a:pt x="1275" y="2014"/>
                    </a:moveTo>
                    <a:lnTo>
                      <a:pt x="1275" y="2014"/>
                    </a:lnTo>
                    <a:cubicBezTo>
                      <a:pt x="1275" y="2014"/>
                      <a:pt x="662" y="255"/>
                      <a:pt x="386" y="125"/>
                    </a:cubicBezTo>
                    <a:lnTo>
                      <a:pt x="386" y="125"/>
                    </a:lnTo>
                    <a:cubicBezTo>
                      <a:pt x="123" y="0"/>
                      <a:pt x="0" y="178"/>
                      <a:pt x="0" y="178"/>
                    </a:cubicBezTo>
                    <a:lnTo>
                      <a:pt x="0" y="178"/>
                    </a:lnTo>
                    <a:cubicBezTo>
                      <a:pt x="0" y="178"/>
                      <a:pt x="604" y="1879"/>
                      <a:pt x="831" y="2130"/>
                    </a:cubicBezTo>
                    <a:lnTo>
                      <a:pt x="831" y="2130"/>
                    </a:lnTo>
                    <a:cubicBezTo>
                      <a:pt x="870" y="2172"/>
                      <a:pt x="1102" y="2361"/>
                      <a:pt x="1187" y="2325"/>
                    </a:cubicBezTo>
                    <a:lnTo>
                      <a:pt x="1187" y="2325"/>
                    </a:lnTo>
                    <a:cubicBezTo>
                      <a:pt x="1275" y="2287"/>
                      <a:pt x="1128" y="2210"/>
                      <a:pt x="1128" y="2210"/>
                    </a:cubicBezTo>
                    <a:lnTo>
                      <a:pt x="1128" y="2210"/>
                    </a:lnTo>
                    <a:cubicBezTo>
                      <a:pt x="1128" y="2210"/>
                      <a:pt x="1370" y="2292"/>
                      <a:pt x="1463" y="2259"/>
                    </a:cubicBezTo>
                    <a:lnTo>
                      <a:pt x="1463" y="2259"/>
                    </a:lnTo>
                    <a:cubicBezTo>
                      <a:pt x="1556" y="2227"/>
                      <a:pt x="1332" y="2173"/>
                      <a:pt x="1332" y="2173"/>
                    </a:cubicBezTo>
                    <a:lnTo>
                      <a:pt x="1332" y="2173"/>
                    </a:lnTo>
                    <a:cubicBezTo>
                      <a:pt x="1332" y="2173"/>
                      <a:pt x="1552" y="2198"/>
                      <a:pt x="1598" y="2145"/>
                    </a:cubicBezTo>
                    <a:lnTo>
                      <a:pt x="1598" y="2145"/>
                    </a:lnTo>
                    <a:cubicBezTo>
                      <a:pt x="1619" y="2122"/>
                      <a:pt x="1570" y="2084"/>
                      <a:pt x="1467" y="2061"/>
                    </a:cubicBezTo>
                    <a:lnTo>
                      <a:pt x="1467" y="2061"/>
                    </a:lnTo>
                    <a:cubicBezTo>
                      <a:pt x="1344" y="2033"/>
                      <a:pt x="1275" y="2014"/>
                      <a:pt x="1275" y="2014"/>
                    </a:cubicBez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0" name="Google Shape;997;p33">
                <a:extLst>
                  <a:ext uri="{FF2B5EF4-FFF2-40B4-BE49-F238E27FC236}">
                    <a16:creationId xmlns:a16="http://schemas.microsoft.com/office/drawing/2014/main" id="{A29D21BF-25B6-F3DD-370D-4CBB814ACFAB}"/>
                  </a:ext>
                </a:extLst>
              </p:cNvPr>
              <p:cNvSpPr/>
              <p:nvPr/>
            </p:nvSpPr>
            <p:spPr>
              <a:xfrm>
                <a:off x="6395612" y="4356725"/>
                <a:ext cx="101600" cy="22225"/>
              </a:xfrm>
              <a:custGeom>
                <a:avLst/>
                <a:gdLst/>
                <a:ahLst/>
                <a:cxnLst/>
                <a:rect l="l" t="t" r="r" b="b"/>
                <a:pathLst>
                  <a:path w="281" h="61" extrusionOk="0">
                    <a:moveTo>
                      <a:pt x="5" y="10"/>
                    </a:moveTo>
                    <a:lnTo>
                      <a:pt x="5" y="10"/>
                    </a:lnTo>
                    <a:cubicBezTo>
                      <a:pt x="26" y="15"/>
                      <a:pt x="48" y="18"/>
                      <a:pt x="69" y="21"/>
                    </a:cubicBezTo>
                    <a:lnTo>
                      <a:pt x="69" y="21"/>
                    </a:lnTo>
                    <a:cubicBezTo>
                      <a:pt x="91" y="25"/>
                      <a:pt x="112" y="28"/>
                      <a:pt x="135" y="32"/>
                    </a:cubicBezTo>
                    <a:lnTo>
                      <a:pt x="135" y="32"/>
                    </a:lnTo>
                    <a:cubicBezTo>
                      <a:pt x="178" y="40"/>
                      <a:pt x="221" y="48"/>
                      <a:pt x="264" y="58"/>
                    </a:cubicBezTo>
                    <a:lnTo>
                      <a:pt x="264" y="58"/>
                    </a:lnTo>
                    <a:cubicBezTo>
                      <a:pt x="276" y="60"/>
                      <a:pt x="280" y="41"/>
                      <a:pt x="269" y="39"/>
                    </a:cubicBezTo>
                    <a:lnTo>
                      <a:pt x="269" y="39"/>
                    </a:lnTo>
                    <a:cubicBezTo>
                      <a:pt x="226" y="31"/>
                      <a:pt x="181" y="23"/>
                      <a:pt x="137" y="16"/>
                    </a:cubicBezTo>
                    <a:lnTo>
                      <a:pt x="137" y="16"/>
                    </a:lnTo>
                    <a:cubicBezTo>
                      <a:pt x="116" y="13"/>
                      <a:pt x="95" y="11"/>
                      <a:pt x="74" y="7"/>
                    </a:cubicBezTo>
                    <a:lnTo>
                      <a:pt x="74" y="7"/>
                    </a:lnTo>
                    <a:cubicBezTo>
                      <a:pt x="53" y="5"/>
                      <a:pt x="29" y="0"/>
                      <a:pt x="6" y="0"/>
                    </a:cubicBezTo>
                    <a:lnTo>
                      <a:pt x="6" y="0"/>
                    </a:lnTo>
                    <a:cubicBezTo>
                      <a:pt x="1" y="0"/>
                      <a:pt x="0" y="9"/>
                      <a:pt x="5" y="1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1" name="Google Shape;998;p33">
                <a:extLst>
                  <a:ext uri="{FF2B5EF4-FFF2-40B4-BE49-F238E27FC236}">
                    <a16:creationId xmlns:a16="http://schemas.microsoft.com/office/drawing/2014/main" id="{76ADB210-861D-9A1A-BBD4-19A1CE38BFB3}"/>
                  </a:ext>
                </a:extLst>
              </p:cNvPr>
              <p:cNvSpPr/>
              <p:nvPr/>
            </p:nvSpPr>
            <p:spPr>
              <a:xfrm>
                <a:off x="6378150" y="4377362"/>
                <a:ext cx="47625" cy="17462"/>
              </a:xfrm>
              <a:custGeom>
                <a:avLst/>
                <a:gdLst/>
                <a:ahLst/>
                <a:cxnLst/>
                <a:rect l="l" t="t" r="r" b="b"/>
                <a:pathLst>
                  <a:path w="131" h="47" extrusionOk="0">
                    <a:moveTo>
                      <a:pt x="5" y="12"/>
                    </a:moveTo>
                    <a:lnTo>
                      <a:pt x="5" y="12"/>
                    </a:lnTo>
                    <a:cubicBezTo>
                      <a:pt x="12" y="16"/>
                      <a:pt x="23" y="19"/>
                      <a:pt x="30" y="21"/>
                    </a:cubicBezTo>
                    <a:lnTo>
                      <a:pt x="30" y="21"/>
                    </a:lnTo>
                    <a:cubicBezTo>
                      <a:pt x="40" y="24"/>
                      <a:pt x="49" y="26"/>
                      <a:pt x="59" y="28"/>
                    </a:cubicBezTo>
                    <a:lnTo>
                      <a:pt x="59" y="28"/>
                    </a:lnTo>
                    <a:cubicBezTo>
                      <a:pt x="77" y="34"/>
                      <a:pt x="95" y="37"/>
                      <a:pt x="114" y="42"/>
                    </a:cubicBezTo>
                    <a:lnTo>
                      <a:pt x="114" y="42"/>
                    </a:lnTo>
                    <a:cubicBezTo>
                      <a:pt x="125" y="46"/>
                      <a:pt x="130" y="28"/>
                      <a:pt x="118" y="25"/>
                    </a:cubicBezTo>
                    <a:lnTo>
                      <a:pt x="118" y="25"/>
                    </a:lnTo>
                    <a:cubicBezTo>
                      <a:pt x="100" y="20"/>
                      <a:pt x="82" y="15"/>
                      <a:pt x="64" y="12"/>
                    </a:cubicBezTo>
                    <a:lnTo>
                      <a:pt x="64" y="12"/>
                    </a:lnTo>
                    <a:cubicBezTo>
                      <a:pt x="54" y="9"/>
                      <a:pt x="45" y="7"/>
                      <a:pt x="37" y="6"/>
                    </a:cubicBezTo>
                    <a:lnTo>
                      <a:pt x="37" y="6"/>
                    </a:lnTo>
                    <a:cubicBezTo>
                      <a:pt x="27" y="4"/>
                      <a:pt x="17" y="0"/>
                      <a:pt x="7" y="2"/>
                    </a:cubicBezTo>
                    <a:lnTo>
                      <a:pt x="7" y="2"/>
                    </a:lnTo>
                    <a:cubicBezTo>
                      <a:pt x="3" y="2"/>
                      <a:pt x="0" y="8"/>
                      <a:pt x="5" y="12"/>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2" name="Google Shape;999;p33">
                <a:extLst>
                  <a:ext uri="{FF2B5EF4-FFF2-40B4-BE49-F238E27FC236}">
                    <a16:creationId xmlns:a16="http://schemas.microsoft.com/office/drawing/2014/main" id="{FD2B6A3F-271F-6C26-BBF8-C9F3EF1777B9}"/>
                  </a:ext>
                </a:extLst>
              </p:cNvPr>
              <p:cNvSpPr/>
              <p:nvPr/>
            </p:nvSpPr>
            <p:spPr>
              <a:xfrm>
                <a:off x="5866975" y="3551862"/>
                <a:ext cx="407987" cy="477839"/>
              </a:xfrm>
              <a:custGeom>
                <a:avLst/>
                <a:gdLst/>
                <a:ahLst/>
                <a:cxnLst/>
                <a:rect l="l" t="t" r="r" b="b"/>
                <a:pathLst>
                  <a:path w="1132" h="1329" extrusionOk="0">
                    <a:moveTo>
                      <a:pt x="427" y="1328"/>
                    </a:moveTo>
                    <a:lnTo>
                      <a:pt x="427" y="1328"/>
                    </a:lnTo>
                    <a:cubicBezTo>
                      <a:pt x="427" y="1328"/>
                      <a:pt x="914" y="1310"/>
                      <a:pt x="1131" y="1042"/>
                    </a:cubicBezTo>
                    <a:lnTo>
                      <a:pt x="1131" y="1042"/>
                    </a:lnTo>
                    <a:cubicBezTo>
                      <a:pt x="1131" y="1042"/>
                      <a:pt x="912" y="747"/>
                      <a:pt x="792" y="518"/>
                    </a:cubicBezTo>
                    <a:lnTo>
                      <a:pt x="792" y="518"/>
                    </a:lnTo>
                    <a:cubicBezTo>
                      <a:pt x="673" y="290"/>
                      <a:pt x="408" y="0"/>
                      <a:pt x="192" y="327"/>
                    </a:cubicBezTo>
                    <a:lnTo>
                      <a:pt x="192" y="327"/>
                    </a:lnTo>
                    <a:cubicBezTo>
                      <a:pt x="0" y="619"/>
                      <a:pt x="427" y="1328"/>
                      <a:pt x="427" y="1328"/>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3" name="Google Shape;1000;p33">
                <a:extLst>
                  <a:ext uri="{FF2B5EF4-FFF2-40B4-BE49-F238E27FC236}">
                    <a16:creationId xmlns:a16="http://schemas.microsoft.com/office/drawing/2014/main" id="{96294F1A-E30B-7419-F244-D34776F187FD}"/>
                  </a:ext>
                </a:extLst>
              </p:cNvPr>
              <p:cNvSpPr/>
              <p:nvPr/>
            </p:nvSpPr>
            <p:spPr>
              <a:xfrm>
                <a:off x="5952700" y="3848725"/>
                <a:ext cx="71437" cy="182562"/>
              </a:xfrm>
              <a:custGeom>
                <a:avLst/>
                <a:gdLst/>
                <a:ahLst/>
                <a:cxnLst/>
                <a:rect l="l" t="t" r="r" b="b"/>
                <a:pathLst>
                  <a:path w="199" h="506" extrusionOk="0">
                    <a:moveTo>
                      <a:pt x="0" y="3"/>
                    </a:moveTo>
                    <a:lnTo>
                      <a:pt x="0" y="3"/>
                    </a:lnTo>
                    <a:cubicBezTo>
                      <a:pt x="2" y="19"/>
                      <a:pt x="9" y="35"/>
                      <a:pt x="14" y="52"/>
                    </a:cubicBezTo>
                    <a:lnTo>
                      <a:pt x="14" y="52"/>
                    </a:lnTo>
                    <a:cubicBezTo>
                      <a:pt x="18" y="67"/>
                      <a:pt x="24" y="83"/>
                      <a:pt x="29" y="100"/>
                    </a:cubicBezTo>
                    <a:lnTo>
                      <a:pt x="29" y="100"/>
                    </a:lnTo>
                    <a:cubicBezTo>
                      <a:pt x="39" y="132"/>
                      <a:pt x="51" y="165"/>
                      <a:pt x="61" y="198"/>
                    </a:cubicBezTo>
                    <a:lnTo>
                      <a:pt x="61" y="198"/>
                    </a:lnTo>
                    <a:cubicBezTo>
                      <a:pt x="85" y="263"/>
                      <a:pt x="109" y="326"/>
                      <a:pt x="135" y="390"/>
                    </a:cubicBezTo>
                    <a:lnTo>
                      <a:pt x="135" y="390"/>
                    </a:lnTo>
                    <a:cubicBezTo>
                      <a:pt x="149" y="426"/>
                      <a:pt x="164" y="462"/>
                      <a:pt x="180" y="496"/>
                    </a:cubicBezTo>
                    <a:lnTo>
                      <a:pt x="180" y="496"/>
                    </a:lnTo>
                    <a:cubicBezTo>
                      <a:pt x="184" y="505"/>
                      <a:pt x="198" y="498"/>
                      <a:pt x="195" y="491"/>
                    </a:cubicBezTo>
                    <a:lnTo>
                      <a:pt x="195" y="491"/>
                    </a:lnTo>
                    <a:cubicBezTo>
                      <a:pt x="170" y="427"/>
                      <a:pt x="143" y="365"/>
                      <a:pt x="117" y="301"/>
                    </a:cubicBezTo>
                    <a:lnTo>
                      <a:pt x="117" y="301"/>
                    </a:lnTo>
                    <a:cubicBezTo>
                      <a:pt x="93" y="236"/>
                      <a:pt x="69" y="172"/>
                      <a:pt x="45" y="108"/>
                    </a:cubicBezTo>
                    <a:lnTo>
                      <a:pt x="45" y="108"/>
                    </a:lnTo>
                    <a:cubicBezTo>
                      <a:pt x="38" y="91"/>
                      <a:pt x="32" y="73"/>
                      <a:pt x="26" y="55"/>
                    </a:cubicBezTo>
                    <a:lnTo>
                      <a:pt x="26" y="55"/>
                    </a:lnTo>
                    <a:cubicBezTo>
                      <a:pt x="20" y="38"/>
                      <a:pt x="16" y="18"/>
                      <a:pt x="5" y="2"/>
                    </a:cubicBezTo>
                    <a:lnTo>
                      <a:pt x="5" y="2"/>
                    </a:lnTo>
                    <a:cubicBezTo>
                      <a:pt x="4" y="0"/>
                      <a:pt x="0" y="1"/>
                      <a:pt x="0" y="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4" name="Google Shape;1001;p33">
                <a:extLst>
                  <a:ext uri="{FF2B5EF4-FFF2-40B4-BE49-F238E27FC236}">
                    <a16:creationId xmlns:a16="http://schemas.microsoft.com/office/drawing/2014/main" id="{4706A7F2-CF17-30F4-6FA0-32CBDDD2425C}"/>
                  </a:ext>
                </a:extLst>
              </p:cNvPr>
              <p:cNvSpPr/>
              <p:nvPr/>
            </p:nvSpPr>
            <p:spPr>
              <a:xfrm>
                <a:off x="5927300" y="3867775"/>
                <a:ext cx="55562" cy="55562"/>
              </a:xfrm>
              <a:custGeom>
                <a:avLst/>
                <a:gdLst/>
                <a:ahLst/>
                <a:cxnLst/>
                <a:rect l="l" t="t" r="r" b="b"/>
                <a:pathLst>
                  <a:path w="153" h="155" extrusionOk="0">
                    <a:moveTo>
                      <a:pt x="146" y="141"/>
                    </a:moveTo>
                    <a:lnTo>
                      <a:pt x="146" y="141"/>
                    </a:lnTo>
                    <a:cubicBezTo>
                      <a:pt x="119" y="127"/>
                      <a:pt x="98" y="102"/>
                      <a:pt x="79" y="81"/>
                    </a:cubicBezTo>
                    <a:lnTo>
                      <a:pt x="79" y="81"/>
                    </a:lnTo>
                    <a:cubicBezTo>
                      <a:pt x="57" y="58"/>
                      <a:pt x="38" y="33"/>
                      <a:pt x="19" y="8"/>
                    </a:cubicBezTo>
                    <a:lnTo>
                      <a:pt x="19" y="8"/>
                    </a:lnTo>
                    <a:cubicBezTo>
                      <a:pt x="13" y="0"/>
                      <a:pt x="0" y="6"/>
                      <a:pt x="6" y="15"/>
                    </a:cubicBezTo>
                    <a:lnTo>
                      <a:pt x="6" y="15"/>
                    </a:lnTo>
                    <a:cubicBezTo>
                      <a:pt x="23" y="43"/>
                      <a:pt x="45" y="68"/>
                      <a:pt x="67" y="93"/>
                    </a:cubicBezTo>
                    <a:lnTo>
                      <a:pt x="67" y="93"/>
                    </a:lnTo>
                    <a:cubicBezTo>
                      <a:pt x="79" y="105"/>
                      <a:pt x="90" y="116"/>
                      <a:pt x="103" y="127"/>
                    </a:cubicBezTo>
                    <a:lnTo>
                      <a:pt x="103" y="127"/>
                    </a:lnTo>
                    <a:cubicBezTo>
                      <a:pt x="115" y="137"/>
                      <a:pt x="127" y="146"/>
                      <a:pt x="141" y="151"/>
                    </a:cubicBezTo>
                    <a:lnTo>
                      <a:pt x="141" y="151"/>
                    </a:lnTo>
                    <a:cubicBezTo>
                      <a:pt x="147" y="154"/>
                      <a:pt x="152" y="144"/>
                      <a:pt x="146" y="14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5" name="Google Shape;1002;p33">
                <a:extLst>
                  <a:ext uri="{FF2B5EF4-FFF2-40B4-BE49-F238E27FC236}">
                    <a16:creationId xmlns:a16="http://schemas.microsoft.com/office/drawing/2014/main" id="{6EB8AC48-7613-98ED-F318-9BB78E2B3350}"/>
                  </a:ext>
                </a:extLst>
              </p:cNvPr>
              <p:cNvSpPr/>
              <p:nvPr/>
            </p:nvSpPr>
            <p:spPr>
              <a:xfrm>
                <a:off x="6019375" y="4018587"/>
                <a:ext cx="46037" cy="11112"/>
              </a:xfrm>
              <a:custGeom>
                <a:avLst/>
                <a:gdLst/>
                <a:ahLst/>
                <a:cxnLst/>
                <a:rect l="l" t="t" r="r" b="b"/>
                <a:pathLst>
                  <a:path w="130" h="31" extrusionOk="0">
                    <a:moveTo>
                      <a:pt x="4" y="30"/>
                    </a:moveTo>
                    <a:lnTo>
                      <a:pt x="4" y="30"/>
                    </a:lnTo>
                    <a:cubicBezTo>
                      <a:pt x="42" y="29"/>
                      <a:pt x="81" y="22"/>
                      <a:pt x="119" y="17"/>
                    </a:cubicBezTo>
                    <a:lnTo>
                      <a:pt x="119" y="17"/>
                    </a:lnTo>
                    <a:cubicBezTo>
                      <a:pt x="129" y="15"/>
                      <a:pt x="125" y="0"/>
                      <a:pt x="114" y="2"/>
                    </a:cubicBezTo>
                    <a:lnTo>
                      <a:pt x="114" y="2"/>
                    </a:lnTo>
                    <a:cubicBezTo>
                      <a:pt x="78" y="8"/>
                      <a:pt x="39" y="14"/>
                      <a:pt x="3" y="25"/>
                    </a:cubicBezTo>
                    <a:lnTo>
                      <a:pt x="3" y="25"/>
                    </a:lnTo>
                    <a:cubicBezTo>
                      <a:pt x="0" y="26"/>
                      <a:pt x="0" y="30"/>
                      <a:pt x="4" y="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154" name="Google Shape;1003;p33">
              <a:extLst>
                <a:ext uri="{FF2B5EF4-FFF2-40B4-BE49-F238E27FC236}">
                  <a16:creationId xmlns:a16="http://schemas.microsoft.com/office/drawing/2014/main" id="{79288670-62C6-21B7-CB6A-9147B0719755}"/>
                </a:ext>
              </a:extLst>
            </p:cNvPr>
            <p:cNvGrpSpPr/>
            <p:nvPr/>
          </p:nvGrpSpPr>
          <p:grpSpPr>
            <a:xfrm>
              <a:off x="5739183" y="3755079"/>
              <a:ext cx="1182062" cy="1230937"/>
              <a:chOff x="742613" y="3160696"/>
              <a:chExt cx="1670051" cy="1739103"/>
            </a:xfrm>
          </p:grpSpPr>
          <p:sp>
            <p:nvSpPr>
              <p:cNvPr id="155" name="Google Shape;1004;p33">
                <a:extLst>
                  <a:ext uri="{FF2B5EF4-FFF2-40B4-BE49-F238E27FC236}">
                    <a16:creationId xmlns:a16="http://schemas.microsoft.com/office/drawing/2014/main" id="{00DFA985-37E3-BC30-62CD-000BA208AD31}"/>
                  </a:ext>
                </a:extLst>
              </p:cNvPr>
              <p:cNvSpPr/>
              <p:nvPr/>
            </p:nvSpPr>
            <p:spPr>
              <a:xfrm>
                <a:off x="742613" y="4653737"/>
                <a:ext cx="466725" cy="163511"/>
              </a:xfrm>
              <a:custGeom>
                <a:avLst/>
                <a:gdLst/>
                <a:ahLst/>
                <a:cxnLst/>
                <a:rect l="l" t="t" r="r" b="b"/>
                <a:pathLst>
                  <a:path w="1297" h="453" extrusionOk="0">
                    <a:moveTo>
                      <a:pt x="213" y="425"/>
                    </a:moveTo>
                    <a:lnTo>
                      <a:pt x="213" y="425"/>
                    </a:lnTo>
                    <a:cubicBezTo>
                      <a:pt x="205" y="360"/>
                      <a:pt x="256" y="309"/>
                      <a:pt x="305" y="274"/>
                    </a:cubicBezTo>
                    <a:lnTo>
                      <a:pt x="305" y="274"/>
                    </a:lnTo>
                    <a:cubicBezTo>
                      <a:pt x="370" y="229"/>
                      <a:pt x="447" y="198"/>
                      <a:pt x="522" y="172"/>
                    </a:cubicBezTo>
                    <a:lnTo>
                      <a:pt x="522" y="172"/>
                    </a:lnTo>
                    <a:cubicBezTo>
                      <a:pt x="587" y="149"/>
                      <a:pt x="655" y="131"/>
                      <a:pt x="723" y="112"/>
                    </a:cubicBezTo>
                    <a:lnTo>
                      <a:pt x="723" y="112"/>
                    </a:lnTo>
                    <a:cubicBezTo>
                      <a:pt x="769" y="99"/>
                      <a:pt x="816" y="85"/>
                      <a:pt x="863" y="73"/>
                    </a:cubicBezTo>
                    <a:lnTo>
                      <a:pt x="863" y="73"/>
                    </a:lnTo>
                    <a:cubicBezTo>
                      <a:pt x="931" y="57"/>
                      <a:pt x="1001" y="44"/>
                      <a:pt x="1070" y="34"/>
                    </a:cubicBezTo>
                    <a:lnTo>
                      <a:pt x="1070" y="34"/>
                    </a:lnTo>
                    <a:cubicBezTo>
                      <a:pt x="1145" y="21"/>
                      <a:pt x="1221" y="10"/>
                      <a:pt x="1296" y="0"/>
                    </a:cubicBezTo>
                    <a:lnTo>
                      <a:pt x="1296" y="0"/>
                    </a:lnTo>
                    <a:cubicBezTo>
                      <a:pt x="696" y="41"/>
                      <a:pt x="230" y="120"/>
                      <a:pt x="29" y="217"/>
                    </a:cubicBezTo>
                    <a:lnTo>
                      <a:pt x="29" y="217"/>
                    </a:lnTo>
                    <a:cubicBezTo>
                      <a:pt x="18" y="231"/>
                      <a:pt x="10" y="247"/>
                      <a:pt x="8" y="264"/>
                    </a:cubicBezTo>
                    <a:lnTo>
                      <a:pt x="8" y="264"/>
                    </a:lnTo>
                    <a:cubicBezTo>
                      <a:pt x="0" y="308"/>
                      <a:pt x="37" y="349"/>
                      <a:pt x="69" y="375"/>
                    </a:cubicBezTo>
                    <a:lnTo>
                      <a:pt x="69" y="375"/>
                    </a:lnTo>
                    <a:cubicBezTo>
                      <a:pt x="113" y="412"/>
                      <a:pt x="165" y="435"/>
                      <a:pt x="219" y="452"/>
                    </a:cubicBezTo>
                    <a:lnTo>
                      <a:pt x="219" y="452"/>
                    </a:lnTo>
                    <a:cubicBezTo>
                      <a:pt x="217" y="444"/>
                      <a:pt x="214" y="435"/>
                      <a:pt x="213" y="42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6" name="Google Shape;1005;p33">
                <a:extLst>
                  <a:ext uri="{FF2B5EF4-FFF2-40B4-BE49-F238E27FC236}">
                    <a16:creationId xmlns:a16="http://schemas.microsoft.com/office/drawing/2014/main" id="{B2F838F1-249B-5A07-A61E-3FA69682D012}"/>
                  </a:ext>
                </a:extLst>
              </p:cNvPr>
              <p:cNvSpPr/>
              <p:nvPr/>
            </p:nvSpPr>
            <p:spPr>
              <a:xfrm>
                <a:off x="2171363" y="4710887"/>
                <a:ext cx="238125" cy="92075"/>
              </a:xfrm>
              <a:custGeom>
                <a:avLst/>
                <a:gdLst/>
                <a:ahLst/>
                <a:cxnLst/>
                <a:rect l="l" t="t" r="r" b="b"/>
                <a:pathLst>
                  <a:path w="661" h="256" extrusionOk="0">
                    <a:moveTo>
                      <a:pt x="22" y="243"/>
                    </a:moveTo>
                    <a:lnTo>
                      <a:pt x="22" y="243"/>
                    </a:lnTo>
                    <a:cubicBezTo>
                      <a:pt x="14" y="247"/>
                      <a:pt x="8" y="252"/>
                      <a:pt x="0" y="255"/>
                    </a:cubicBezTo>
                    <a:lnTo>
                      <a:pt x="0" y="255"/>
                    </a:lnTo>
                    <a:cubicBezTo>
                      <a:pt x="221" y="220"/>
                      <a:pt x="441" y="179"/>
                      <a:pt x="660" y="129"/>
                    </a:cubicBezTo>
                    <a:lnTo>
                      <a:pt x="660" y="129"/>
                    </a:lnTo>
                    <a:cubicBezTo>
                      <a:pt x="629" y="82"/>
                      <a:pt x="541" y="39"/>
                      <a:pt x="405" y="0"/>
                    </a:cubicBezTo>
                    <a:lnTo>
                      <a:pt x="405" y="0"/>
                    </a:lnTo>
                    <a:cubicBezTo>
                      <a:pt x="405" y="2"/>
                      <a:pt x="404" y="5"/>
                      <a:pt x="404" y="8"/>
                    </a:cubicBezTo>
                    <a:lnTo>
                      <a:pt x="404" y="8"/>
                    </a:lnTo>
                    <a:cubicBezTo>
                      <a:pt x="391" y="64"/>
                      <a:pt x="329" y="99"/>
                      <a:pt x="284" y="123"/>
                    </a:cubicBezTo>
                    <a:lnTo>
                      <a:pt x="284" y="123"/>
                    </a:lnTo>
                    <a:cubicBezTo>
                      <a:pt x="220" y="158"/>
                      <a:pt x="152" y="189"/>
                      <a:pt x="85" y="218"/>
                    </a:cubicBezTo>
                    <a:lnTo>
                      <a:pt x="85" y="218"/>
                    </a:lnTo>
                    <a:cubicBezTo>
                      <a:pt x="64" y="226"/>
                      <a:pt x="43" y="234"/>
                      <a:pt x="22" y="24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7" name="Google Shape;1006;p33">
                <a:extLst>
                  <a:ext uri="{FF2B5EF4-FFF2-40B4-BE49-F238E27FC236}">
                    <a16:creationId xmlns:a16="http://schemas.microsoft.com/office/drawing/2014/main" id="{23D6A1BD-D47D-C3E5-341D-6BFD4BD00153}"/>
                  </a:ext>
                </a:extLst>
              </p:cNvPr>
              <p:cNvSpPr/>
              <p:nvPr/>
            </p:nvSpPr>
            <p:spPr>
              <a:xfrm>
                <a:off x="961688" y="4771212"/>
                <a:ext cx="158750" cy="87312"/>
              </a:xfrm>
              <a:custGeom>
                <a:avLst/>
                <a:gdLst/>
                <a:ahLst/>
                <a:cxnLst/>
                <a:rect l="l" t="t" r="r" b="b"/>
                <a:pathLst>
                  <a:path w="439" h="243" extrusionOk="0">
                    <a:moveTo>
                      <a:pt x="278" y="205"/>
                    </a:moveTo>
                    <a:lnTo>
                      <a:pt x="278" y="205"/>
                    </a:lnTo>
                    <a:cubicBezTo>
                      <a:pt x="214" y="183"/>
                      <a:pt x="123" y="143"/>
                      <a:pt x="130" y="61"/>
                    </a:cubicBezTo>
                    <a:lnTo>
                      <a:pt x="130" y="61"/>
                    </a:lnTo>
                    <a:cubicBezTo>
                      <a:pt x="132" y="38"/>
                      <a:pt x="142" y="17"/>
                      <a:pt x="158" y="0"/>
                    </a:cubicBezTo>
                    <a:lnTo>
                      <a:pt x="158" y="0"/>
                    </a:lnTo>
                    <a:cubicBezTo>
                      <a:pt x="146" y="5"/>
                      <a:pt x="134" y="11"/>
                      <a:pt x="123" y="17"/>
                    </a:cubicBezTo>
                    <a:lnTo>
                      <a:pt x="123" y="17"/>
                    </a:lnTo>
                    <a:cubicBezTo>
                      <a:pt x="78" y="40"/>
                      <a:pt x="26" y="70"/>
                      <a:pt x="6" y="116"/>
                    </a:cubicBezTo>
                    <a:lnTo>
                      <a:pt x="6" y="116"/>
                    </a:lnTo>
                    <a:cubicBezTo>
                      <a:pt x="6" y="116"/>
                      <a:pt x="4" y="122"/>
                      <a:pt x="2" y="126"/>
                    </a:cubicBezTo>
                    <a:lnTo>
                      <a:pt x="2" y="126"/>
                    </a:lnTo>
                    <a:cubicBezTo>
                      <a:pt x="0" y="134"/>
                      <a:pt x="1" y="130"/>
                      <a:pt x="1" y="136"/>
                    </a:cubicBezTo>
                    <a:lnTo>
                      <a:pt x="1" y="136"/>
                    </a:lnTo>
                    <a:cubicBezTo>
                      <a:pt x="0" y="148"/>
                      <a:pt x="0" y="152"/>
                      <a:pt x="7" y="163"/>
                    </a:cubicBezTo>
                    <a:lnTo>
                      <a:pt x="7" y="163"/>
                    </a:lnTo>
                    <a:cubicBezTo>
                      <a:pt x="23" y="186"/>
                      <a:pt x="56" y="197"/>
                      <a:pt x="83" y="206"/>
                    </a:cubicBezTo>
                    <a:lnTo>
                      <a:pt x="83" y="206"/>
                    </a:lnTo>
                    <a:cubicBezTo>
                      <a:pt x="153" y="228"/>
                      <a:pt x="229" y="232"/>
                      <a:pt x="302" y="242"/>
                    </a:cubicBezTo>
                    <a:lnTo>
                      <a:pt x="302" y="242"/>
                    </a:lnTo>
                    <a:cubicBezTo>
                      <a:pt x="304" y="242"/>
                      <a:pt x="307" y="242"/>
                      <a:pt x="309" y="242"/>
                    </a:cubicBezTo>
                    <a:lnTo>
                      <a:pt x="309" y="242"/>
                    </a:lnTo>
                    <a:cubicBezTo>
                      <a:pt x="313" y="236"/>
                      <a:pt x="319" y="233"/>
                      <a:pt x="329" y="233"/>
                    </a:cubicBezTo>
                    <a:lnTo>
                      <a:pt x="329" y="233"/>
                    </a:lnTo>
                    <a:cubicBezTo>
                      <a:pt x="365" y="236"/>
                      <a:pt x="401" y="239"/>
                      <a:pt x="438" y="242"/>
                    </a:cubicBezTo>
                    <a:lnTo>
                      <a:pt x="438" y="242"/>
                    </a:lnTo>
                    <a:cubicBezTo>
                      <a:pt x="384" y="233"/>
                      <a:pt x="330" y="222"/>
                      <a:pt x="278" y="20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8" name="Google Shape;1007;p33">
                <a:extLst>
                  <a:ext uri="{FF2B5EF4-FFF2-40B4-BE49-F238E27FC236}">
                    <a16:creationId xmlns:a16="http://schemas.microsoft.com/office/drawing/2014/main" id="{4A9B77F7-723C-C9F6-4E15-09602AC46F42}"/>
                  </a:ext>
                </a:extLst>
              </p:cNvPr>
              <p:cNvSpPr/>
              <p:nvPr/>
            </p:nvSpPr>
            <p:spPr>
              <a:xfrm>
                <a:off x="1023600" y="4671200"/>
                <a:ext cx="1195386" cy="193675"/>
              </a:xfrm>
              <a:custGeom>
                <a:avLst/>
                <a:gdLst/>
                <a:ahLst/>
                <a:cxnLst/>
                <a:rect l="l" t="t" r="r" b="b"/>
                <a:pathLst>
                  <a:path w="3321" h="539" extrusionOk="0">
                    <a:moveTo>
                      <a:pt x="3320" y="192"/>
                    </a:moveTo>
                    <a:lnTo>
                      <a:pt x="3320" y="192"/>
                    </a:lnTo>
                    <a:cubicBezTo>
                      <a:pt x="3317" y="175"/>
                      <a:pt x="3291" y="161"/>
                      <a:pt x="3272" y="153"/>
                    </a:cubicBezTo>
                    <a:lnTo>
                      <a:pt x="3272" y="153"/>
                    </a:lnTo>
                    <a:cubicBezTo>
                      <a:pt x="3236" y="136"/>
                      <a:pt x="3198" y="127"/>
                      <a:pt x="3160" y="116"/>
                    </a:cubicBezTo>
                    <a:lnTo>
                      <a:pt x="3160" y="116"/>
                    </a:lnTo>
                    <a:cubicBezTo>
                      <a:pt x="3122" y="106"/>
                      <a:pt x="3084" y="97"/>
                      <a:pt x="3044" y="89"/>
                    </a:cubicBezTo>
                    <a:lnTo>
                      <a:pt x="3044" y="89"/>
                    </a:lnTo>
                    <a:cubicBezTo>
                      <a:pt x="2966" y="72"/>
                      <a:pt x="2886" y="58"/>
                      <a:pt x="2806" y="49"/>
                    </a:cubicBezTo>
                    <a:lnTo>
                      <a:pt x="2806" y="49"/>
                    </a:lnTo>
                    <a:cubicBezTo>
                      <a:pt x="2646" y="28"/>
                      <a:pt x="2485" y="17"/>
                      <a:pt x="2324" y="9"/>
                    </a:cubicBezTo>
                    <a:lnTo>
                      <a:pt x="2324" y="9"/>
                    </a:lnTo>
                    <a:cubicBezTo>
                      <a:pt x="2151" y="0"/>
                      <a:pt x="1979" y="9"/>
                      <a:pt x="1806" y="23"/>
                    </a:cubicBezTo>
                    <a:lnTo>
                      <a:pt x="1806" y="23"/>
                    </a:lnTo>
                    <a:cubicBezTo>
                      <a:pt x="1640" y="37"/>
                      <a:pt x="1475" y="52"/>
                      <a:pt x="1309" y="55"/>
                    </a:cubicBezTo>
                    <a:lnTo>
                      <a:pt x="1302" y="55"/>
                    </a:lnTo>
                    <a:lnTo>
                      <a:pt x="1302" y="55"/>
                    </a:lnTo>
                    <a:cubicBezTo>
                      <a:pt x="1050" y="83"/>
                      <a:pt x="796" y="83"/>
                      <a:pt x="545" y="122"/>
                    </a:cubicBezTo>
                    <a:lnTo>
                      <a:pt x="545" y="122"/>
                    </a:lnTo>
                    <a:cubicBezTo>
                      <a:pt x="426" y="141"/>
                      <a:pt x="307" y="168"/>
                      <a:pt x="191" y="201"/>
                    </a:cubicBezTo>
                    <a:lnTo>
                      <a:pt x="191" y="201"/>
                    </a:lnTo>
                    <a:cubicBezTo>
                      <a:pt x="190" y="210"/>
                      <a:pt x="186" y="218"/>
                      <a:pt x="176" y="222"/>
                    </a:cubicBezTo>
                    <a:lnTo>
                      <a:pt x="176" y="222"/>
                    </a:lnTo>
                    <a:cubicBezTo>
                      <a:pt x="131" y="239"/>
                      <a:pt x="85" y="256"/>
                      <a:pt x="46" y="284"/>
                    </a:cubicBezTo>
                    <a:lnTo>
                      <a:pt x="46" y="284"/>
                    </a:lnTo>
                    <a:cubicBezTo>
                      <a:pt x="30" y="295"/>
                      <a:pt x="14" y="309"/>
                      <a:pt x="6" y="328"/>
                    </a:cubicBezTo>
                    <a:lnTo>
                      <a:pt x="6" y="328"/>
                    </a:lnTo>
                    <a:cubicBezTo>
                      <a:pt x="0" y="342"/>
                      <a:pt x="4" y="359"/>
                      <a:pt x="8" y="368"/>
                    </a:cubicBezTo>
                    <a:lnTo>
                      <a:pt x="8" y="368"/>
                    </a:lnTo>
                    <a:cubicBezTo>
                      <a:pt x="21" y="390"/>
                      <a:pt x="50" y="406"/>
                      <a:pt x="77" y="419"/>
                    </a:cubicBezTo>
                    <a:lnTo>
                      <a:pt x="77" y="419"/>
                    </a:lnTo>
                    <a:cubicBezTo>
                      <a:pt x="112" y="434"/>
                      <a:pt x="152" y="444"/>
                      <a:pt x="189" y="454"/>
                    </a:cubicBezTo>
                    <a:lnTo>
                      <a:pt x="189" y="454"/>
                    </a:lnTo>
                    <a:cubicBezTo>
                      <a:pt x="257" y="470"/>
                      <a:pt x="328" y="480"/>
                      <a:pt x="392" y="489"/>
                    </a:cubicBezTo>
                    <a:lnTo>
                      <a:pt x="392" y="489"/>
                    </a:lnTo>
                    <a:cubicBezTo>
                      <a:pt x="677" y="529"/>
                      <a:pt x="963" y="531"/>
                      <a:pt x="1249" y="535"/>
                    </a:cubicBezTo>
                    <a:lnTo>
                      <a:pt x="1249" y="535"/>
                    </a:lnTo>
                    <a:cubicBezTo>
                      <a:pt x="1253" y="535"/>
                      <a:pt x="1257" y="536"/>
                      <a:pt x="1259" y="538"/>
                    </a:cubicBezTo>
                    <a:lnTo>
                      <a:pt x="1259" y="538"/>
                    </a:lnTo>
                    <a:cubicBezTo>
                      <a:pt x="1561" y="530"/>
                      <a:pt x="1862" y="511"/>
                      <a:pt x="2163" y="485"/>
                    </a:cubicBezTo>
                    <a:lnTo>
                      <a:pt x="2163" y="485"/>
                    </a:lnTo>
                    <a:cubicBezTo>
                      <a:pt x="2380" y="468"/>
                      <a:pt x="2597" y="444"/>
                      <a:pt x="2812" y="418"/>
                    </a:cubicBezTo>
                    <a:lnTo>
                      <a:pt x="2812" y="418"/>
                    </a:lnTo>
                    <a:cubicBezTo>
                      <a:pt x="2897" y="401"/>
                      <a:pt x="2981" y="380"/>
                      <a:pt x="3062" y="353"/>
                    </a:cubicBezTo>
                    <a:lnTo>
                      <a:pt x="3062" y="353"/>
                    </a:lnTo>
                    <a:cubicBezTo>
                      <a:pt x="3105" y="341"/>
                      <a:pt x="3147" y="325"/>
                      <a:pt x="3187" y="309"/>
                    </a:cubicBezTo>
                    <a:lnTo>
                      <a:pt x="3187" y="309"/>
                    </a:lnTo>
                    <a:cubicBezTo>
                      <a:pt x="3227" y="288"/>
                      <a:pt x="3266" y="265"/>
                      <a:pt x="3297" y="233"/>
                    </a:cubicBezTo>
                    <a:lnTo>
                      <a:pt x="3297" y="233"/>
                    </a:lnTo>
                    <a:cubicBezTo>
                      <a:pt x="3304" y="226"/>
                      <a:pt x="3311" y="218"/>
                      <a:pt x="3316" y="210"/>
                    </a:cubicBezTo>
                    <a:lnTo>
                      <a:pt x="3316" y="210"/>
                    </a:lnTo>
                    <a:cubicBezTo>
                      <a:pt x="3318" y="205"/>
                      <a:pt x="3318" y="204"/>
                      <a:pt x="3319" y="198"/>
                    </a:cubicBezTo>
                    <a:lnTo>
                      <a:pt x="3319" y="198"/>
                    </a:lnTo>
                    <a:cubicBezTo>
                      <a:pt x="3319" y="202"/>
                      <a:pt x="3319" y="192"/>
                      <a:pt x="3320" y="19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9" name="Google Shape;1008;p33">
                <a:extLst>
                  <a:ext uri="{FF2B5EF4-FFF2-40B4-BE49-F238E27FC236}">
                    <a16:creationId xmlns:a16="http://schemas.microsoft.com/office/drawing/2014/main" id="{E1CCFEC6-5A70-F311-DD79-51C152218610}"/>
                  </a:ext>
                </a:extLst>
              </p:cNvPr>
              <p:cNvSpPr/>
              <p:nvPr/>
            </p:nvSpPr>
            <p:spPr>
              <a:xfrm>
                <a:off x="836274" y="4652150"/>
                <a:ext cx="1465261" cy="195262"/>
              </a:xfrm>
              <a:custGeom>
                <a:avLst/>
                <a:gdLst/>
                <a:ahLst/>
                <a:cxnLst/>
                <a:rect l="l" t="t" r="r" b="b"/>
                <a:pathLst>
                  <a:path w="4070" h="542" extrusionOk="0">
                    <a:moveTo>
                      <a:pt x="3260" y="28"/>
                    </a:moveTo>
                    <a:lnTo>
                      <a:pt x="3260" y="28"/>
                    </a:lnTo>
                    <a:lnTo>
                      <a:pt x="3260" y="28"/>
                    </a:lnTo>
                    <a:cubicBezTo>
                      <a:pt x="3104" y="16"/>
                      <a:pt x="2947" y="9"/>
                      <a:pt x="2790" y="6"/>
                    </a:cubicBezTo>
                    <a:lnTo>
                      <a:pt x="2790" y="6"/>
                    </a:lnTo>
                    <a:cubicBezTo>
                      <a:pt x="2512" y="0"/>
                      <a:pt x="2234" y="4"/>
                      <a:pt x="1955" y="10"/>
                    </a:cubicBezTo>
                    <a:lnTo>
                      <a:pt x="1955" y="10"/>
                    </a:lnTo>
                    <a:cubicBezTo>
                      <a:pt x="1709" y="16"/>
                      <a:pt x="1461" y="23"/>
                      <a:pt x="1214" y="27"/>
                    </a:cubicBezTo>
                    <a:lnTo>
                      <a:pt x="1214" y="27"/>
                    </a:lnTo>
                    <a:cubicBezTo>
                      <a:pt x="1191" y="31"/>
                      <a:pt x="1167" y="35"/>
                      <a:pt x="1143" y="39"/>
                    </a:cubicBezTo>
                    <a:lnTo>
                      <a:pt x="1143" y="39"/>
                    </a:lnTo>
                    <a:cubicBezTo>
                      <a:pt x="1009" y="61"/>
                      <a:pt x="872" y="77"/>
                      <a:pt x="738" y="102"/>
                    </a:cubicBezTo>
                    <a:lnTo>
                      <a:pt x="738" y="102"/>
                    </a:lnTo>
                    <a:cubicBezTo>
                      <a:pt x="640" y="120"/>
                      <a:pt x="545" y="147"/>
                      <a:pt x="449" y="173"/>
                    </a:cubicBezTo>
                    <a:lnTo>
                      <a:pt x="449" y="173"/>
                    </a:lnTo>
                    <a:cubicBezTo>
                      <a:pt x="379" y="192"/>
                      <a:pt x="310" y="213"/>
                      <a:pt x="242" y="239"/>
                    </a:cubicBezTo>
                    <a:lnTo>
                      <a:pt x="242" y="239"/>
                    </a:lnTo>
                    <a:cubicBezTo>
                      <a:pt x="176" y="263"/>
                      <a:pt x="105" y="292"/>
                      <a:pt x="51" y="338"/>
                    </a:cubicBezTo>
                    <a:lnTo>
                      <a:pt x="51" y="338"/>
                    </a:lnTo>
                    <a:cubicBezTo>
                      <a:pt x="30" y="356"/>
                      <a:pt x="11" y="377"/>
                      <a:pt x="4" y="399"/>
                    </a:cubicBezTo>
                    <a:lnTo>
                      <a:pt x="4" y="399"/>
                    </a:lnTo>
                    <a:cubicBezTo>
                      <a:pt x="1" y="411"/>
                      <a:pt x="0" y="416"/>
                      <a:pt x="2" y="430"/>
                    </a:cubicBezTo>
                    <a:lnTo>
                      <a:pt x="2" y="430"/>
                    </a:lnTo>
                    <a:cubicBezTo>
                      <a:pt x="1" y="427"/>
                      <a:pt x="2" y="435"/>
                      <a:pt x="3" y="437"/>
                    </a:cubicBezTo>
                    <a:lnTo>
                      <a:pt x="3" y="437"/>
                    </a:lnTo>
                    <a:cubicBezTo>
                      <a:pt x="3" y="440"/>
                      <a:pt x="4" y="442"/>
                      <a:pt x="4" y="444"/>
                    </a:cubicBezTo>
                    <a:lnTo>
                      <a:pt x="4" y="444"/>
                    </a:lnTo>
                    <a:cubicBezTo>
                      <a:pt x="6" y="448"/>
                      <a:pt x="7" y="450"/>
                      <a:pt x="8" y="453"/>
                    </a:cubicBezTo>
                    <a:lnTo>
                      <a:pt x="8" y="453"/>
                    </a:lnTo>
                    <a:cubicBezTo>
                      <a:pt x="9" y="457"/>
                      <a:pt x="9" y="457"/>
                      <a:pt x="9" y="457"/>
                    </a:cubicBezTo>
                    <a:lnTo>
                      <a:pt x="9" y="457"/>
                    </a:lnTo>
                    <a:cubicBezTo>
                      <a:pt x="12" y="464"/>
                      <a:pt x="16" y="471"/>
                      <a:pt x="20" y="478"/>
                    </a:cubicBezTo>
                    <a:lnTo>
                      <a:pt x="20" y="478"/>
                    </a:lnTo>
                    <a:cubicBezTo>
                      <a:pt x="87" y="496"/>
                      <a:pt x="154" y="508"/>
                      <a:pt x="221" y="521"/>
                    </a:cubicBezTo>
                    <a:lnTo>
                      <a:pt x="221" y="521"/>
                    </a:lnTo>
                    <a:cubicBezTo>
                      <a:pt x="257" y="527"/>
                      <a:pt x="292" y="534"/>
                      <a:pt x="329" y="541"/>
                    </a:cubicBezTo>
                    <a:lnTo>
                      <a:pt x="329" y="541"/>
                    </a:lnTo>
                    <a:cubicBezTo>
                      <a:pt x="311" y="525"/>
                      <a:pt x="299" y="503"/>
                      <a:pt x="298" y="479"/>
                    </a:cubicBezTo>
                    <a:lnTo>
                      <a:pt x="298" y="479"/>
                    </a:lnTo>
                    <a:cubicBezTo>
                      <a:pt x="296" y="455"/>
                      <a:pt x="304" y="430"/>
                      <a:pt x="317" y="410"/>
                    </a:cubicBezTo>
                    <a:lnTo>
                      <a:pt x="317" y="410"/>
                    </a:lnTo>
                    <a:cubicBezTo>
                      <a:pt x="350" y="359"/>
                      <a:pt x="407" y="327"/>
                      <a:pt x="459" y="300"/>
                    </a:cubicBezTo>
                    <a:lnTo>
                      <a:pt x="459" y="300"/>
                    </a:lnTo>
                    <a:cubicBezTo>
                      <a:pt x="526" y="267"/>
                      <a:pt x="596" y="242"/>
                      <a:pt x="667" y="221"/>
                    </a:cubicBezTo>
                    <a:lnTo>
                      <a:pt x="667" y="221"/>
                    </a:lnTo>
                    <a:cubicBezTo>
                      <a:pt x="813" y="177"/>
                      <a:pt x="965" y="143"/>
                      <a:pt x="1116" y="123"/>
                    </a:cubicBezTo>
                    <a:lnTo>
                      <a:pt x="1116" y="123"/>
                    </a:lnTo>
                    <a:cubicBezTo>
                      <a:pt x="1341" y="93"/>
                      <a:pt x="1569" y="90"/>
                      <a:pt x="1795" y="66"/>
                    </a:cubicBezTo>
                    <a:lnTo>
                      <a:pt x="1795" y="66"/>
                    </a:lnTo>
                    <a:cubicBezTo>
                      <a:pt x="1799" y="64"/>
                      <a:pt x="1802" y="63"/>
                      <a:pt x="1808" y="63"/>
                    </a:cubicBezTo>
                    <a:lnTo>
                      <a:pt x="1808" y="63"/>
                    </a:lnTo>
                    <a:cubicBezTo>
                      <a:pt x="1815" y="63"/>
                      <a:pt x="1823" y="63"/>
                      <a:pt x="1830" y="63"/>
                    </a:cubicBezTo>
                    <a:lnTo>
                      <a:pt x="1830" y="63"/>
                    </a:lnTo>
                    <a:cubicBezTo>
                      <a:pt x="1856" y="60"/>
                      <a:pt x="1880" y="57"/>
                      <a:pt x="1906" y="53"/>
                    </a:cubicBezTo>
                    <a:lnTo>
                      <a:pt x="1906" y="53"/>
                    </a:lnTo>
                    <a:cubicBezTo>
                      <a:pt x="1915" y="52"/>
                      <a:pt x="1923" y="55"/>
                      <a:pt x="1930" y="60"/>
                    </a:cubicBezTo>
                    <a:lnTo>
                      <a:pt x="1930" y="60"/>
                    </a:lnTo>
                    <a:cubicBezTo>
                      <a:pt x="2094" y="53"/>
                      <a:pt x="2257" y="36"/>
                      <a:pt x="2420" y="24"/>
                    </a:cubicBezTo>
                    <a:lnTo>
                      <a:pt x="2420" y="24"/>
                    </a:lnTo>
                    <a:cubicBezTo>
                      <a:pt x="2511" y="18"/>
                      <a:pt x="2601" y="14"/>
                      <a:pt x="2692" y="14"/>
                    </a:cubicBezTo>
                    <a:lnTo>
                      <a:pt x="2692" y="14"/>
                    </a:lnTo>
                    <a:cubicBezTo>
                      <a:pt x="2779" y="12"/>
                      <a:pt x="2866" y="18"/>
                      <a:pt x="2952" y="23"/>
                    </a:cubicBezTo>
                    <a:lnTo>
                      <a:pt x="2952" y="23"/>
                    </a:lnTo>
                    <a:cubicBezTo>
                      <a:pt x="3121" y="33"/>
                      <a:pt x="3292" y="48"/>
                      <a:pt x="3460" y="77"/>
                    </a:cubicBezTo>
                    <a:lnTo>
                      <a:pt x="3460" y="77"/>
                    </a:lnTo>
                    <a:cubicBezTo>
                      <a:pt x="3545" y="91"/>
                      <a:pt x="3629" y="108"/>
                      <a:pt x="3712" y="131"/>
                    </a:cubicBezTo>
                    <a:lnTo>
                      <a:pt x="3712" y="131"/>
                    </a:lnTo>
                    <a:cubicBezTo>
                      <a:pt x="3750" y="142"/>
                      <a:pt x="3789" y="152"/>
                      <a:pt x="3824" y="171"/>
                    </a:cubicBezTo>
                    <a:lnTo>
                      <a:pt x="3824" y="171"/>
                    </a:lnTo>
                    <a:cubicBezTo>
                      <a:pt x="3847" y="182"/>
                      <a:pt x="3869" y="198"/>
                      <a:pt x="3881" y="220"/>
                    </a:cubicBezTo>
                    <a:lnTo>
                      <a:pt x="3881" y="220"/>
                    </a:lnTo>
                    <a:cubicBezTo>
                      <a:pt x="3894" y="245"/>
                      <a:pt x="3890" y="270"/>
                      <a:pt x="3878" y="291"/>
                    </a:cubicBezTo>
                    <a:lnTo>
                      <a:pt x="3878" y="291"/>
                    </a:lnTo>
                    <a:cubicBezTo>
                      <a:pt x="3886" y="288"/>
                      <a:pt x="3893" y="285"/>
                      <a:pt x="3901" y="281"/>
                    </a:cubicBezTo>
                    <a:lnTo>
                      <a:pt x="3901" y="281"/>
                    </a:lnTo>
                    <a:cubicBezTo>
                      <a:pt x="3929" y="268"/>
                      <a:pt x="3957" y="254"/>
                      <a:pt x="3983" y="239"/>
                    </a:cubicBezTo>
                    <a:lnTo>
                      <a:pt x="3983" y="239"/>
                    </a:lnTo>
                    <a:cubicBezTo>
                      <a:pt x="4010" y="224"/>
                      <a:pt x="4069" y="191"/>
                      <a:pt x="4066" y="154"/>
                    </a:cubicBezTo>
                    <a:lnTo>
                      <a:pt x="4066" y="154"/>
                    </a:lnTo>
                    <a:cubicBezTo>
                      <a:pt x="3869" y="102"/>
                      <a:pt x="3593" y="59"/>
                      <a:pt x="3260" y="2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0" name="Google Shape;1009;p33">
                <a:extLst>
                  <a:ext uri="{FF2B5EF4-FFF2-40B4-BE49-F238E27FC236}">
                    <a16:creationId xmlns:a16="http://schemas.microsoft.com/office/drawing/2014/main" id="{EB7BAC8F-572F-0347-172F-664F928281BB}"/>
                  </a:ext>
                </a:extLst>
              </p:cNvPr>
              <p:cNvSpPr/>
              <p:nvPr/>
            </p:nvSpPr>
            <p:spPr>
              <a:xfrm>
                <a:off x="1355388" y="4774387"/>
                <a:ext cx="1057276" cy="125412"/>
              </a:xfrm>
              <a:custGeom>
                <a:avLst/>
                <a:gdLst/>
                <a:ahLst/>
                <a:cxnLst/>
                <a:rect l="l" t="t" r="r" b="b"/>
                <a:pathLst>
                  <a:path w="2937" h="347" extrusionOk="0">
                    <a:moveTo>
                      <a:pt x="2052" y="159"/>
                    </a:moveTo>
                    <a:lnTo>
                      <a:pt x="2052" y="159"/>
                    </a:lnTo>
                    <a:cubicBezTo>
                      <a:pt x="2004" y="167"/>
                      <a:pt x="1954" y="173"/>
                      <a:pt x="1904" y="179"/>
                    </a:cubicBezTo>
                    <a:lnTo>
                      <a:pt x="1904" y="179"/>
                    </a:lnTo>
                    <a:cubicBezTo>
                      <a:pt x="1811" y="197"/>
                      <a:pt x="1718" y="208"/>
                      <a:pt x="1626" y="215"/>
                    </a:cubicBezTo>
                    <a:lnTo>
                      <a:pt x="1626" y="215"/>
                    </a:lnTo>
                    <a:cubicBezTo>
                      <a:pt x="1621" y="215"/>
                      <a:pt x="1618" y="215"/>
                      <a:pt x="1614" y="212"/>
                    </a:cubicBezTo>
                    <a:lnTo>
                      <a:pt x="1614" y="212"/>
                    </a:lnTo>
                    <a:cubicBezTo>
                      <a:pt x="1456" y="229"/>
                      <a:pt x="1295" y="245"/>
                      <a:pt x="1135" y="256"/>
                    </a:cubicBezTo>
                    <a:lnTo>
                      <a:pt x="1135" y="256"/>
                    </a:lnTo>
                    <a:cubicBezTo>
                      <a:pt x="817" y="282"/>
                      <a:pt x="499" y="299"/>
                      <a:pt x="180" y="303"/>
                    </a:cubicBezTo>
                    <a:lnTo>
                      <a:pt x="180" y="303"/>
                    </a:lnTo>
                    <a:cubicBezTo>
                      <a:pt x="121" y="304"/>
                      <a:pt x="61" y="304"/>
                      <a:pt x="2" y="304"/>
                    </a:cubicBezTo>
                    <a:lnTo>
                      <a:pt x="2" y="304"/>
                    </a:lnTo>
                    <a:cubicBezTo>
                      <a:pt x="2" y="307"/>
                      <a:pt x="2" y="310"/>
                      <a:pt x="0" y="313"/>
                    </a:cubicBezTo>
                    <a:lnTo>
                      <a:pt x="0" y="313"/>
                    </a:lnTo>
                    <a:cubicBezTo>
                      <a:pt x="183" y="326"/>
                      <a:pt x="365" y="338"/>
                      <a:pt x="548" y="346"/>
                    </a:cubicBezTo>
                    <a:lnTo>
                      <a:pt x="548" y="346"/>
                    </a:lnTo>
                    <a:cubicBezTo>
                      <a:pt x="557" y="346"/>
                      <a:pt x="568" y="346"/>
                      <a:pt x="578" y="346"/>
                    </a:cubicBezTo>
                    <a:lnTo>
                      <a:pt x="578" y="346"/>
                    </a:lnTo>
                    <a:cubicBezTo>
                      <a:pt x="1855" y="346"/>
                      <a:pt x="2895" y="192"/>
                      <a:pt x="2936" y="0"/>
                    </a:cubicBezTo>
                    <a:lnTo>
                      <a:pt x="2936" y="0"/>
                    </a:lnTo>
                    <a:cubicBezTo>
                      <a:pt x="2644" y="67"/>
                      <a:pt x="2349" y="119"/>
                      <a:pt x="2052" y="15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1" name="Google Shape;1010;p33">
                <a:extLst>
                  <a:ext uri="{FF2B5EF4-FFF2-40B4-BE49-F238E27FC236}">
                    <a16:creationId xmlns:a16="http://schemas.microsoft.com/office/drawing/2014/main" id="{EE207C7E-2CA3-1723-FE54-E9BF3E0BA70A}"/>
                  </a:ext>
                </a:extLst>
              </p:cNvPr>
              <p:cNvSpPr/>
              <p:nvPr/>
            </p:nvSpPr>
            <p:spPr>
              <a:xfrm>
                <a:off x="1242411" y="3160696"/>
                <a:ext cx="77613" cy="102785"/>
              </a:xfrm>
              <a:custGeom>
                <a:avLst/>
                <a:gdLst/>
                <a:ahLst/>
                <a:cxnLst/>
                <a:rect l="l" t="t" r="r" b="b"/>
                <a:pathLst>
                  <a:path w="161" h="217" extrusionOk="0">
                    <a:moveTo>
                      <a:pt x="0" y="216"/>
                    </a:moveTo>
                    <a:lnTo>
                      <a:pt x="0" y="216"/>
                    </a:lnTo>
                    <a:cubicBezTo>
                      <a:pt x="75" y="104"/>
                      <a:pt x="155" y="6"/>
                      <a:pt x="160" y="0"/>
                    </a:cubicBezTo>
                    <a:lnTo>
                      <a:pt x="160" y="0"/>
                    </a:lnTo>
                    <a:cubicBezTo>
                      <a:pt x="136" y="69"/>
                      <a:pt x="74" y="143"/>
                      <a:pt x="0" y="216"/>
                    </a:cubicBezTo>
                  </a:path>
                </a:pathLst>
              </a:custGeom>
              <a:solidFill>
                <a:srgbClr val="F794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2" name="Google Shape;1011;p33">
                <a:extLst>
                  <a:ext uri="{FF2B5EF4-FFF2-40B4-BE49-F238E27FC236}">
                    <a16:creationId xmlns:a16="http://schemas.microsoft.com/office/drawing/2014/main" id="{B61DF16B-CB4D-BB42-1CE6-E7C1AE6C8480}"/>
                  </a:ext>
                </a:extLst>
              </p:cNvPr>
              <p:cNvSpPr/>
              <p:nvPr/>
            </p:nvSpPr>
            <p:spPr>
              <a:xfrm>
                <a:off x="952931" y="3261384"/>
                <a:ext cx="952346" cy="1376075"/>
              </a:xfrm>
              <a:custGeom>
                <a:avLst/>
                <a:gdLst/>
                <a:ahLst/>
                <a:cxnLst/>
                <a:rect l="l" t="t" r="r" b="b"/>
                <a:pathLst>
                  <a:path w="2004" h="2894" extrusionOk="0">
                    <a:moveTo>
                      <a:pt x="1989" y="1969"/>
                    </a:moveTo>
                    <a:lnTo>
                      <a:pt x="1989" y="1969"/>
                    </a:lnTo>
                    <a:cubicBezTo>
                      <a:pt x="1976" y="2136"/>
                      <a:pt x="1797" y="2626"/>
                      <a:pt x="1400" y="2816"/>
                    </a:cubicBezTo>
                    <a:lnTo>
                      <a:pt x="1400" y="2816"/>
                    </a:lnTo>
                    <a:cubicBezTo>
                      <a:pt x="1301" y="2864"/>
                      <a:pt x="1188" y="2893"/>
                      <a:pt x="1061" y="2893"/>
                    </a:cubicBezTo>
                    <a:lnTo>
                      <a:pt x="1061" y="2893"/>
                    </a:lnTo>
                    <a:cubicBezTo>
                      <a:pt x="949" y="2893"/>
                      <a:pt x="829" y="2859"/>
                      <a:pt x="713" y="2806"/>
                    </a:cubicBezTo>
                    <a:lnTo>
                      <a:pt x="712" y="2806"/>
                    </a:lnTo>
                    <a:lnTo>
                      <a:pt x="712" y="2806"/>
                    </a:lnTo>
                    <a:cubicBezTo>
                      <a:pt x="495" y="2706"/>
                      <a:pt x="289" y="2537"/>
                      <a:pt x="175" y="2387"/>
                    </a:cubicBezTo>
                    <a:lnTo>
                      <a:pt x="175" y="2387"/>
                    </a:lnTo>
                    <a:cubicBezTo>
                      <a:pt x="0" y="2154"/>
                      <a:pt x="43" y="1962"/>
                      <a:pt x="173" y="1785"/>
                    </a:cubicBezTo>
                    <a:lnTo>
                      <a:pt x="173" y="1785"/>
                    </a:lnTo>
                    <a:cubicBezTo>
                      <a:pt x="432" y="1431"/>
                      <a:pt x="651" y="1106"/>
                      <a:pt x="674" y="945"/>
                    </a:cubicBezTo>
                    <a:lnTo>
                      <a:pt x="674" y="945"/>
                    </a:lnTo>
                    <a:cubicBezTo>
                      <a:pt x="699" y="786"/>
                      <a:pt x="691" y="619"/>
                      <a:pt x="544" y="584"/>
                    </a:cubicBezTo>
                    <a:lnTo>
                      <a:pt x="544" y="584"/>
                    </a:lnTo>
                    <a:cubicBezTo>
                      <a:pt x="397" y="548"/>
                      <a:pt x="175" y="428"/>
                      <a:pt x="248" y="323"/>
                    </a:cubicBezTo>
                    <a:lnTo>
                      <a:pt x="248" y="323"/>
                    </a:lnTo>
                    <a:cubicBezTo>
                      <a:pt x="296" y="257"/>
                      <a:pt x="472" y="131"/>
                      <a:pt x="608" y="0"/>
                    </a:cubicBezTo>
                    <a:lnTo>
                      <a:pt x="608" y="0"/>
                    </a:lnTo>
                    <a:cubicBezTo>
                      <a:pt x="531" y="115"/>
                      <a:pt x="462" y="246"/>
                      <a:pt x="491" y="306"/>
                    </a:cubicBezTo>
                    <a:lnTo>
                      <a:pt x="491" y="306"/>
                    </a:lnTo>
                    <a:cubicBezTo>
                      <a:pt x="542" y="407"/>
                      <a:pt x="621" y="473"/>
                      <a:pt x="717" y="543"/>
                    </a:cubicBezTo>
                    <a:lnTo>
                      <a:pt x="717" y="543"/>
                    </a:lnTo>
                    <a:cubicBezTo>
                      <a:pt x="734" y="555"/>
                      <a:pt x="750" y="567"/>
                      <a:pt x="768" y="578"/>
                    </a:cubicBezTo>
                    <a:lnTo>
                      <a:pt x="768" y="578"/>
                    </a:lnTo>
                    <a:cubicBezTo>
                      <a:pt x="888" y="661"/>
                      <a:pt x="1153" y="1187"/>
                      <a:pt x="1118" y="1339"/>
                    </a:cubicBezTo>
                    <a:lnTo>
                      <a:pt x="1118" y="1339"/>
                    </a:lnTo>
                    <a:cubicBezTo>
                      <a:pt x="1084" y="1491"/>
                      <a:pt x="944" y="1791"/>
                      <a:pt x="1037" y="1822"/>
                    </a:cubicBezTo>
                    <a:lnTo>
                      <a:pt x="1037" y="1822"/>
                    </a:lnTo>
                    <a:cubicBezTo>
                      <a:pt x="1037" y="1822"/>
                      <a:pt x="1321" y="1575"/>
                      <a:pt x="1296" y="1406"/>
                    </a:cubicBezTo>
                    <a:lnTo>
                      <a:pt x="1296" y="1406"/>
                    </a:lnTo>
                    <a:cubicBezTo>
                      <a:pt x="1285" y="1318"/>
                      <a:pt x="1275" y="1170"/>
                      <a:pt x="1213" y="1031"/>
                    </a:cubicBezTo>
                    <a:lnTo>
                      <a:pt x="1213" y="1031"/>
                    </a:lnTo>
                    <a:cubicBezTo>
                      <a:pt x="1181" y="959"/>
                      <a:pt x="1132" y="889"/>
                      <a:pt x="1086" y="832"/>
                    </a:cubicBezTo>
                    <a:lnTo>
                      <a:pt x="1086" y="832"/>
                    </a:lnTo>
                    <a:cubicBezTo>
                      <a:pt x="1082" y="827"/>
                      <a:pt x="1077" y="821"/>
                      <a:pt x="1072" y="815"/>
                    </a:cubicBezTo>
                    <a:lnTo>
                      <a:pt x="1072" y="815"/>
                    </a:lnTo>
                    <a:cubicBezTo>
                      <a:pt x="1039" y="778"/>
                      <a:pt x="1011" y="746"/>
                      <a:pt x="988" y="727"/>
                    </a:cubicBezTo>
                    <a:lnTo>
                      <a:pt x="988" y="727"/>
                    </a:lnTo>
                    <a:cubicBezTo>
                      <a:pt x="708" y="465"/>
                      <a:pt x="995" y="322"/>
                      <a:pt x="1007" y="316"/>
                    </a:cubicBezTo>
                    <a:lnTo>
                      <a:pt x="1007" y="316"/>
                    </a:lnTo>
                    <a:cubicBezTo>
                      <a:pt x="998" y="322"/>
                      <a:pt x="825" y="443"/>
                      <a:pt x="932" y="588"/>
                    </a:cubicBezTo>
                    <a:lnTo>
                      <a:pt x="932" y="588"/>
                    </a:lnTo>
                    <a:lnTo>
                      <a:pt x="932" y="588"/>
                    </a:lnTo>
                    <a:cubicBezTo>
                      <a:pt x="946" y="606"/>
                      <a:pt x="965" y="625"/>
                      <a:pt x="989" y="645"/>
                    </a:cubicBezTo>
                    <a:lnTo>
                      <a:pt x="989" y="645"/>
                    </a:lnTo>
                    <a:cubicBezTo>
                      <a:pt x="1108" y="740"/>
                      <a:pt x="1404" y="1007"/>
                      <a:pt x="1457" y="1089"/>
                    </a:cubicBezTo>
                    <a:lnTo>
                      <a:pt x="1457" y="1089"/>
                    </a:lnTo>
                    <a:cubicBezTo>
                      <a:pt x="1476" y="1119"/>
                      <a:pt x="1497" y="1151"/>
                      <a:pt x="1520" y="1185"/>
                    </a:cubicBezTo>
                    <a:lnTo>
                      <a:pt x="1520" y="1185"/>
                    </a:lnTo>
                    <a:cubicBezTo>
                      <a:pt x="1522" y="1186"/>
                      <a:pt x="1522" y="1187"/>
                      <a:pt x="1523" y="1187"/>
                    </a:cubicBezTo>
                    <a:lnTo>
                      <a:pt x="1523" y="1187"/>
                    </a:lnTo>
                    <a:cubicBezTo>
                      <a:pt x="1552" y="1230"/>
                      <a:pt x="1583" y="1278"/>
                      <a:pt x="1616" y="1327"/>
                    </a:cubicBezTo>
                    <a:lnTo>
                      <a:pt x="1616" y="1327"/>
                    </a:lnTo>
                    <a:lnTo>
                      <a:pt x="1616" y="1327"/>
                    </a:lnTo>
                    <a:cubicBezTo>
                      <a:pt x="1758" y="1543"/>
                      <a:pt x="2003" y="1788"/>
                      <a:pt x="1989" y="196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3" name="Google Shape;1012;p33">
                <a:extLst>
                  <a:ext uri="{FF2B5EF4-FFF2-40B4-BE49-F238E27FC236}">
                    <a16:creationId xmlns:a16="http://schemas.microsoft.com/office/drawing/2014/main" id="{D9CAC5C2-8B52-6097-71F2-8D234A783237}"/>
                  </a:ext>
                </a:extLst>
              </p:cNvPr>
              <p:cNvSpPr/>
              <p:nvPr/>
            </p:nvSpPr>
            <p:spPr>
              <a:xfrm>
                <a:off x="1185775" y="3299142"/>
                <a:ext cx="121665" cy="192987"/>
              </a:xfrm>
              <a:custGeom>
                <a:avLst/>
                <a:gdLst/>
                <a:ahLst/>
                <a:cxnLst/>
                <a:rect l="l" t="t" r="r" b="b"/>
                <a:pathLst>
                  <a:path w="255" h="406" extrusionOk="0">
                    <a:moveTo>
                      <a:pt x="227" y="405"/>
                    </a:moveTo>
                    <a:lnTo>
                      <a:pt x="227" y="405"/>
                    </a:lnTo>
                    <a:cubicBezTo>
                      <a:pt x="0" y="230"/>
                      <a:pt x="85" y="78"/>
                      <a:pt x="164" y="0"/>
                    </a:cubicBezTo>
                    <a:lnTo>
                      <a:pt x="164" y="0"/>
                    </a:lnTo>
                    <a:cubicBezTo>
                      <a:pt x="164" y="0"/>
                      <a:pt x="123" y="133"/>
                      <a:pt x="189" y="178"/>
                    </a:cubicBezTo>
                    <a:lnTo>
                      <a:pt x="189" y="178"/>
                    </a:lnTo>
                    <a:cubicBezTo>
                      <a:pt x="254" y="224"/>
                      <a:pt x="227" y="405"/>
                      <a:pt x="227" y="40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4" name="Google Shape;1013;p33">
                <a:extLst>
                  <a:ext uri="{FF2B5EF4-FFF2-40B4-BE49-F238E27FC236}">
                    <a16:creationId xmlns:a16="http://schemas.microsoft.com/office/drawing/2014/main" id="{0CA93FA3-C50E-929B-92E2-0C9900893AF1}"/>
                  </a:ext>
                </a:extLst>
              </p:cNvPr>
              <p:cNvSpPr/>
              <p:nvPr/>
            </p:nvSpPr>
            <p:spPr>
              <a:xfrm>
                <a:off x="1420715" y="3473250"/>
                <a:ext cx="81809" cy="125861"/>
              </a:xfrm>
              <a:custGeom>
                <a:avLst/>
                <a:gdLst/>
                <a:ahLst/>
                <a:cxnLst/>
                <a:rect l="l" t="t" r="r" b="b"/>
                <a:pathLst>
                  <a:path w="172" h="265" extrusionOk="0">
                    <a:moveTo>
                      <a:pt x="14" y="0"/>
                    </a:moveTo>
                    <a:lnTo>
                      <a:pt x="14" y="0"/>
                    </a:lnTo>
                    <a:cubicBezTo>
                      <a:pt x="0" y="85"/>
                      <a:pt x="38" y="218"/>
                      <a:pt x="171" y="264"/>
                    </a:cubicBezTo>
                    <a:lnTo>
                      <a:pt x="171" y="264"/>
                    </a:lnTo>
                    <a:cubicBezTo>
                      <a:pt x="171" y="264"/>
                      <a:pt x="98" y="216"/>
                      <a:pt x="92" y="128"/>
                    </a:cubicBezTo>
                    <a:lnTo>
                      <a:pt x="92" y="128"/>
                    </a:lnTo>
                    <a:cubicBezTo>
                      <a:pt x="84" y="41"/>
                      <a:pt x="14" y="0"/>
                      <a:pt x="14"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5" name="Google Shape;1014;p33">
                <a:extLst>
                  <a:ext uri="{FF2B5EF4-FFF2-40B4-BE49-F238E27FC236}">
                    <a16:creationId xmlns:a16="http://schemas.microsoft.com/office/drawing/2014/main" id="{C3B4C8C4-D333-F426-B9A4-0B0028FD597E}"/>
                  </a:ext>
                </a:extLst>
              </p:cNvPr>
              <p:cNvSpPr/>
              <p:nvPr/>
            </p:nvSpPr>
            <p:spPr>
              <a:xfrm>
                <a:off x="938248" y="3733362"/>
                <a:ext cx="268502" cy="471976"/>
              </a:xfrm>
              <a:custGeom>
                <a:avLst/>
                <a:gdLst/>
                <a:ahLst/>
                <a:cxnLst/>
                <a:rect l="l" t="t" r="r" b="b"/>
                <a:pathLst>
                  <a:path w="564" h="991" extrusionOk="0">
                    <a:moveTo>
                      <a:pt x="563" y="0"/>
                    </a:moveTo>
                    <a:lnTo>
                      <a:pt x="563" y="0"/>
                    </a:lnTo>
                    <a:cubicBezTo>
                      <a:pt x="472" y="218"/>
                      <a:pt x="374" y="387"/>
                      <a:pt x="122" y="651"/>
                    </a:cubicBezTo>
                    <a:lnTo>
                      <a:pt x="122" y="651"/>
                    </a:lnTo>
                    <a:cubicBezTo>
                      <a:pt x="0" y="780"/>
                      <a:pt x="44" y="990"/>
                      <a:pt x="44" y="990"/>
                    </a:cubicBezTo>
                    <a:lnTo>
                      <a:pt x="44" y="990"/>
                    </a:lnTo>
                    <a:cubicBezTo>
                      <a:pt x="44" y="990"/>
                      <a:pt x="122" y="651"/>
                      <a:pt x="348" y="478"/>
                    </a:cubicBezTo>
                    <a:lnTo>
                      <a:pt x="348" y="478"/>
                    </a:lnTo>
                    <a:cubicBezTo>
                      <a:pt x="506" y="358"/>
                      <a:pt x="563" y="0"/>
                      <a:pt x="563"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6" name="Google Shape;1015;p33">
                <a:extLst>
                  <a:ext uri="{FF2B5EF4-FFF2-40B4-BE49-F238E27FC236}">
                    <a16:creationId xmlns:a16="http://schemas.microsoft.com/office/drawing/2014/main" id="{2BFF2298-8308-B06B-A187-C691D46A0778}"/>
                  </a:ext>
                </a:extLst>
              </p:cNvPr>
              <p:cNvSpPr/>
              <p:nvPr/>
            </p:nvSpPr>
            <p:spPr>
              <a:xfrm>
                <a:off x="1483645" y="3779511"/>
                <a:ext cx="54540" cy="188791"/>
              </a:xfrm>
              <a:custGeom>
                <a:avLst/>
                <a:gdLst/>
                <a:ahLst/>
                <a:cxnLst/>
                <a:rect l="l" t="t" r="r" b="b"/>
                <a:pathLst>
                  <a:path w="114" h="397" extrusionOk="0">
                    <a:moveTo>
                      <a:pt x="0" y="0"/>
                    </a:moveTo>
                    <a:lnTo>
                      <a:pt x="0" y="0"/>
                    </a:lnTo>
                    <a:cubicBezTo>
                      <a:pt x="98" y="130"/>
                      <a:pt x="0" y="396"/>
                      <a:pt x="0" y="396"/>
                    </a:cubicBezTo>
                    <a:lnTo>
                      <a:pt x="0" y="396"/>
                    </a:lnTo>
                    <a:cubicBezTo>
                      <a:pt x="0" y="396"/>
                      <a:pt x="113" y="286"/>
                      <a:pt x="108" y="215"/>
                    </a:cubicBezTo>
                    <a:lnTo>
                      <a:pt x="108" y="215"/>
                    </a:lnTo>
                    <a:cubicBezTo>
                      <a:pt x="104" y="144"/>
                      <a:pt x="0" y="0"/>
                      <a:pt x="0"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7" name="Google Shape;1016;p33">
                <a:extLst>
                  <a:ext uri="{FF2B5EF4-FFF2-40B4-BE49-F238E27FC236}">
                    <a16:creationId xmlns:a16="http://schemas.microsoft.com/office/drawing/2014/main" id="{F3FCD35B-D252-1B1B-6EAC-A1F888E2A491}"/>
                  </a:ext>
                </a:extLst>
              </p:cNvPr>
              <p:cNvSpPr/>
              <p:nvPr/>
            </p:nvSpPr>
            <p:spPr>
              <a:xfrm>
                <a:off x="1613702" y="3683018"/>
                <a:ext cx="184596" cy="266405"/>
              </a:xfrm>
              <a:custGeom>
                <a:avLst/>
                <a:gdLst/>
                <a:ahLst/>
                <a:cxnLst/>
                <a:rect l="l" t="t" r="r" b="b"/>
                <a:pathLst>
                  <a:path w="386" h="561" extrusionOk="0">
                    <a:moveTo>
                      <a:pt x="0" y="0"/>
                    </a:moveTo>
                    <a:lnTo>
                      <a:pt x="0" y="0"/>
                    </a:lnTo>
                    <a:cubicBezTo>
                      <a:pt x="152" y="161"/>
                      <a:pt x="268" y="463"/>
                      <a:pt x="385" y="560"/>
                    </a:cubicBezTo>
                    <a:lnTo>
                      <a:pt x="385" y="560"/>
                    </a:lnTo>
                    <a:cubicBezTo>
                      <a:pt x="385" y="560"/>
                      <a:pt x="318" y="370"/>
                      <a:pt x="236" y="255"/>
                    </a:cubicBezTo>
                    <a:lnTo>
                      <a:pt x="236" y="255"/>
                    </a:lnTo>
                    <a:cubicBezTo>
                      <a:pt x="156" y="138"/>
                      <a:pt x="0" y="0"/>
                      <a:pt x="0"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8" name="Google Shape;1017;p33">
                <a:extLst>
                  <a:ext uri="{FF2B5EF4-FFF2-40B4-BE49-F238E27FC236}">
                    <a16:creationId xmlns:a16="http://schemas.microsoft.com/office/drawing/2014/main" id="{77CF3E6A-42ED-3111-F473-6432ECD03488}"/>
                  </a:ext>
                </a:extLst>
              </p:cNvPr>
              <p:cNvSpPr/>
              <p:nvPr/>
            </p:nvSpPr>
            <p:spPr>
              <a:xfrm>
                <a:off x="1370371" y="3662041"/>
                <a:ext cx="2097" cy="6292"/>
              </a:xfrm>
              <a:custGeom>
                <a:avLst/>
                <a:gdLst/>
                <a:ahLst/>
                <a:cxnLst/>
                <a:rect l="l" t="t" r="r" b="b"/>
                <a:pathLst>
                  <a:path w="6" h="13" extrusionOk="0">
                    <a:moveTo>
                      <a:pt x="5" y="12"/>
                    </a:moveTo>
                    <a:lnTo>
                      <a:pt x="5" y="12"/>
                    </a:lnTo>
                    <a:cubicBezTo>
                      <a:pt x="4" y="11"/>
                      <a:pt x="2" y="7"/>
                      <a:pt x="0" y="0"/>
                    </a:cubicBezTo>
                    <a:lnTo>
                      <a:pt x="0" y="0"/>
                    </a:lnTo>
                    <a:cubicBezTo>
                      <a:pt x="4" y="7"/>
                      <a:pt x="5" y="11"/>
                      <a:pt x="5" y="12"/>
                    </a:cubicBezTo>
                  </a:path>
                </a:pathLst>
              </a:custGeom>
              <a:solidFill>
                <a:srgbClr val="E2771E"/>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9" name="Google Shape;1018;p33">
                <a:extLst>
                  <a:ext uri="{FF2B5EF4-FFF2-40B4-BE49-F238E27FC236}">
                    <a16:creationId xmlns:a16="http://schemas.microsoft.com/office/drawing/2014/main" id="{A470C4CD-3010-7E9C-A97B-17822354F1BC}"/>
                  </a:ext>
                </a:extLst>
              </p:cNvPr>
              <p:cNvSpPr/>
              <p:nvPr/>
            </p:nvSpPr>
            <p:spPr>
              <a:xfrm>
                <a:off x="1101867" y="3416612"/>
                <a:ext cx="60832" cy="83907"/>
              </a:xfrm>
              <a:custGeom>
                <a:avLst/>
                <a:gdLst/>
                <a:ahLst/>
                <a:cxnLst/>
                <a:rect l="l" t="t" r="r" b="b"/>
                <a:pathLst>
                  <a:path w="129" h="175" extrusionOk="0">
                    <a:moveTo>
                      <a:pt x="5" y="6"/>
                    </a:moveTo>
                    <a:lnTo>
                      <a:pt x="5" y="6"/>
                    </a:lnTo>
                    <a:cubicBezTo>
                      <a:pt x="0" y="22"/>
                      <a:pt x="2" y="41"/>
                      <a:pt x="5" y="57"/>
                    </a:cubicBezTo>
                    <a:lnTo>
                      <a:pt x="5" y="57"/>
                    </a:lnTo>
                    <a:cubicBezTo>
                      <a:pt x="9" y="74"/>
                      <a:pt x="16" y="90"/>
                      <a:pt x="25" y="105"/>
                    </a:cubicBezTo>
                    <a:lnTo>
                      <a:pt x="25" y="105"/>
                    </a:lnTo>
                    <a:cubicBezTo>
                      <a:pt x="44" y="135"/>
                      <a:pt x="72" y="157"/>
                      <a:pt x="106" y="169"/>
                    </a:cubicBezTo>
                    <a:lnTo>
                      <a:pt x="106" y="169"/>
                    </a:lnTo>
                    <a:cubicBezTo>
                      <a:pt x="121" y="174"/>
                      <a:pt x="128" y="151"/>
                      <a:pt x="113" y="146"/>
                    </a:cubicBezTo>
                    <a:lnTo>
                      <a:pt x="113" y="146"/>
                    </a:lnTo>
                    <a:cubicBezTo>
                      <a:pt x="84" y="136"/>
                      <a:pt x="59" y="118"/>
                      <a:pt x="43" y="92"/>
                    </a:cubicBezTo>
                    <a:lnTo>
                      <a:pt x="43" y="92"/>
                    </a:lnTo>
                    <a:cubicBezTo>
                      <a:pt x="34" y="79"/>
                      <a:pt x="28" y="66"/>
                      <a:pt x="23" y="52"/>
                    </a:cubicBezTo>
                    <a:lnTo>
                      <a:pt x="23" y="52"/>
                    </a:lnTo>
                    <a:cubicBezTo>
                      <a:pt x="19" y="36"/>
                      <a:pt x="19" y="21"/>
                      <a:pt x="16" y="6"/>
                    </a:cubicBezTo>
                    <a:lnTo>
                      <a:pt x="16" y="6"/>
                    </a:lnTo>
                    <a:cubicBezTo>
                      <a:pt x="16" y="0"/>
                      <a:pt x="7" y="1"/>
                      <a:pt x="5" y="6"/>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0" name="Google Shape;1019;p33">
                <a:extLst>
                  <a:ext uri="{FF2B5EF4-FFF2-40B4-BE49-F238E27FC236}">
                    <a16:creationId xmlns:a16="http://schemas.microsoft.com/office/drawing/2014/main" id="{1C91070B-1285-E829-28D5-141ECFD8B981}"/>
                  </a:ext>
                </a:extLst>
              </p:cNvPr>
              <p:cNvSpPr/>
              <p:nvPr/>
            </p:nvSpPr>
            <p:spPr>
              <a:xfrm>
                <a:off x="1573845" y="3857125"/>
                <a:ext cx="83907" cy="140544"/>
              </a:xfrm>
              <a:custGeom>
                <a:avLst/>
                <a:gdLst/>
                <a:ahLst/>
                <a:cxnLst/>
                <a:rect l="l" t="t" r="r" b="b"/>
                <a:pathLst>
                  <a:path w="175" h="294" extrusionOk="0">
                    <a:moveTo>
                      <a:pt x="9" y="19"/>
                    </a:moveTo>
                    <a:lnTo>
                      <a:pt x="9" y="19"/>
                    </a:lnTo>
                    <a:cubicBezTo>
                      <a:pt x="75" y="89"/>
                      <a:pt x="122" y="179"/>
                      <a:pt x="142" y="274"/>
                    </a:cubicBezTo>
                    <a:lnTo>
                      <a:pt x="142" y="274"/>
                    </a:lnTo>
                    <a:cubicBezTo>
                      <a:pt x="147" y="293"/>
                      <a:pt x="174" y="284"/>
                      <a:pt x="170" y="267"/>
                    </a:cubicBezTo>
                    <a:lnTo>
                      <a:pt x="170" y="267"/>
                    </a:lnTo>
                    <a:cubicBezTo>
                      <a:pt x="147" y="166"/>
                      <a:pt x="95" y="78"/>
                      <a:pt x="20" y="8"/>
                    </a:cubicBezTo>
                    <a:lnTo>
                      <a:pt x="20" y="8"/>
                    </a:lnTo>
                    <a:cubicBezTo>
                      <a:pt x="12" y="0"/>
                      <a:pt x="0" y="13"/>
                      <a:pt x="9" y="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1" name="Google Shape;1020;p33">
                <a:extLst>
                  <a:ext uri="{FF2B5EF4-FFF2-40B4-BE49-F238E27FC236}">
                    <a16:creationId xmlns:a16="http://schemas.microsoft.com/office/drawing/2014/main" id="{77C89BF7-C653-6B31-B340-50BCF7CF050E}"/>
                  </a:ext>
                </a:extLst>
              </p:cNvPr>
              <p:cNvSpPr/>
              <p:nvPr/>
            </p:nvSpPr>
            <p:spPr>
              <a:xfrm>
                <a:off x="1622092" y="4037525"/>
                <a:ext cx="182498" cy="526514"/>
              </a:xfrm>
              <a:custGeom>
                <a:avLst/>
                <a:gdLst/>
                <a:ahLst/>
                <a:cxnLst/>
                <a:rect l="l" t="t" r="r" b="b"/>
                <a:pathLst>
                  <a:path w="384" h="1109" extrusionOk="0">
                    <a:moveTo>
                      <a:pt x="189" y="17"/>
                    </a:moveTo>
                    <a:lnTo>
                      <a:pt x="189" y="17"/>
                    </a:lnTo>
                    <a:cubicBezTo>
                      <a:pt x="259" y="161"/>
                      <a:pt x="323" y="313"/>
                      <a:pt x="330" y="475"/>
                    </a:cubicBezTo>
                    <a:lnTo>
                      <a:pt x="330" y="475"/>
                    </a:lnTo>
                    <a:cubicBezTo>
                      <a:pt x="334" y="554"/>
                      <a:pt x="325" y="634"/>
                      <a:pt x="300" y="709"/>
                    </a:cubicBezTo>
                    <a:lnTo>
                      <a:pt x="300" y="709"/>
                    </a:lnTo>
                    <a:cubicBezTo>
                      <a:pt x="277" y="780"/>
                      <a:pt x="237" y="845"/>
                      <a:pt x="189" y="902"/>
                    </a:cubicBezTo>
                    <a:lnTo>
                      <a:pt x="189" y="902"/>
                    </a:lnTo>
                    <a:cubicBezTo>
                      <a:pt x="136" y="967"/>
                      <a:pt x="73" y="1022"/>
                      <a:pt x="11" y="1079"/>
                    </a:cubicBezTo>
                    <a:lnTo>
                      <a:pt x="11" y="1079"/>
                    </a:lnTo>
                    <a:cubicBezTo>
                      <a:pt x="0" y="1089"/>
                      <a:pt x="14" y="1108"/>
                      <a:pt x="26" y="1099"/>
                    </a:cubicBezTo>
                    <a:lnTo>
                      <a:pt x="26" y="1099"/>
                    </a:lnTo>
                    <a:cubicBezTo>
                      <a:pt x="151" y="1009"/>
                      <a:pt x="267" y="894"/>
                      <a:pt x="324" y="748"/>
                    </a:cubicBezTo>
                    <a:lnTo>
                      <a:pt x="324" y="748"/>
                    </a:lnTo>
                    <a:cubicBezTo>
                      <a:pt x="383" y="594"/>
                      <a:pt x="373" y="420"/>
                      <a:pt x="323" y="264"/>
                    </a:cubicBezTo>
                    <a:lnTo>
                      <a:pt x="323" y="264"/>
                    </a:lnTo>
                    <a:cubicBezTo>
                      <a:pt x="294" y="174"/>
                      <a:pt x="254" y="89"/>
                      <a:pt x="204" y="9"/>
                    </a:cubicBezTo>
                    <a:lnTo>
                      <a:pt x="204" y="9"/>
                    </a:lnTo>
                    <a:cubicBezTo>
                      <a:pt x="197" y="0"/>
                      <a:pt x="186" y="7"/>
                      <a:pt x="189" y="1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2" name="Google Shape;1021;p33">
                <a:extLst>
                  <a:ext uri="{FF2B5EF4-FFF2-40B4-BE49-F238E27FC236}">
                    <a16:creationId xmlns:a16="http://schemas.microsoft.com/office/drawing/2014/main" id="{512C975C-52E3-7EA9-AD91-12265E8E6A41}"/>
                  </a:ext>
                </a:extLst>
              </p:cNvPr>
              <p:cNvSpPr/>
              <p:nvPr/>
            </p:nvSpPr>
            <p:spPr>
              <a:xfrm>
                <a:off x="1345198" y="3676724"/>
                <a:ext cx="127958" cy="367094"/>
              </a:xfrm>
              <a:custGeom>
                <a:avLst/>
                <a:gdLst/>
                <a:ahLst/>
                <a:cxnLst/>
                <a:rect l="l" t="t" r="r" b="b"/>
                <a:pathLst>
                  <a:path w="268" h="771" extrusionOk="0">
                    <a:moveTo>
                      <a:pt x="51" y="770"/>
                    </a:moveTo>
                    <a:lnTo>
                      <a:pt x="51" y="770"/>
                    </a:lnTo>
                    <a:cubicBezTo>
                      <a:pt x="69" y="552"/>
                      <a:pt x="156" y="514"/>
                      <a:pt x="140" y="295"/>
                    </a:cubicBezTo>
                    <a:lnTo>
                      <a:pt x="140" y="295"/>
                    </a:lnTo>
                    <a:cubicBezTo>
                      <a:pt x="132" y="175"/>
                      <a:pt x="57" y="106"/>
                      <a:pt x="0" y="0"/>
                    </a:cubicBezTo>
                    <a:lnTo>
                      <a:pt x="0" y="0"/>
                    </a:lnTo>
                    <a:cubicBezTo>
                      <a:pt x="0" y="0"/>
                      <a:pt x="267" y="214"/>
                      <a:pt x="198" y="384"/>
                    </a:cubicBezTo>
                    <a:lnTo>
                      <a:pt x="198" y="384"/>
                    </a:lnTo>
                    <a:cubicBezTo>
                      <a:pt x="137" y="536"/>
                      <a:pt x="51" y="770"/>
                      <a:pt x="51" y="77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3" name="Google Shape;1022;p33">
                <a:extLst>
                  <a:ext uri="{FF2B5EF4-FFF2-40B4-BE49-F238E27FC236}">
                    <a16:creationId xmlns:a16="http://schemas.microsoft.com/office/drawing/2014/main" id="{382EF351-99C8-A7A5-F0F8-C8856542A74E}"/>
                  </a:ext>
                </a:extLst>
              </p:cNvPr>
              <p:cNvSpPr/>
              <p:nvPr/>
            </p:nvSpPr>
            <p:spPr>
              <a:xfrm>
                <a:off x="1395543" y="3542473"/>
                <a:ext cx="281088" cy="285285"/>
              </a:xfrm>
              <a:custGeom>
                <a:avLst/>
                <a:gdLst/>
                <a:ahLst/>
                <a:cxnLst/>
                <a:rect l="l" t="t" r="r" b="b"/>
                <a:pathLst>
                  <a:path w="589" h="598" extrusionOk="0">
                    <a:moveTo>
                      <a:pt x="588" y="597"/>
                    </a:moveTo>
                    <a:lnTo>
                      <a:pt x="588" y="597"/>
                    </a:lnTo>
                    <a:cubicBezTo>
                      <a:pt x="524" y="513"/>
                      <a:pt x="435" y="416"/>
                      <a:pt x="346" y="388"/>
                    </a:cubicBezTo>
                    <a:lnTo>
                      <a:pt x="346" y="388"/>
                    </a:lnTo>
                    <a:cubicBezTo>
                      <a:pt x="274" y="364"/>
                      <a:pt x="209" y="309"/>
                      <a:pt x="154" y="244"/>
                    </a:cubicBezTo>
                    <a:lnTo>
                      <a:pt x="154" y="244"/>
                    </a:lnTo>
                    <a:cubicBezTo>
                      <a:pt x="150" y="239"/>
                      <a:pt x="145" y="233"/>
                      <a:pt x="140" y="227"/>
                    </a:cubicBezTo>
                    <a:lnTo>
                      <a:pt x="140" y="227"/>
                    </a:lnTo>
                    <a:cubicBezTo>
                      <a:pt x="75" y="147"/>
                      <a:pt x="26" y="56"/>
                      <a:pt x="0" y="0"/>
                    </a:cubicBezTo>
                    <a:lnTo>
                      <a:pt x="0" y="0"/>
                    </a:lnTo>
                    <a:cubicBezTo>
                      <a:pt x="14" y="18"/>
                      <a:pt x="33" y="37"/>
                      <a:pt x="57" y="56"/>
                    </a:cubicBezTo>
                    <a:lnTo>
                      <a:pt x="57" y="56"/>
                    </a:lnTo>
                    <a:cubicBezTo>
                      <a:pt x="176" y="151"/>
                      <a:pt x="472" y="419"/>
                      <a:pt x="525" y="501"/>
                    </a:cubicBezTo>
                    <a:lnTo>
                      <a:pt x="525" y="501"/>
                    </a:lnTo>
                    <a:cubicBezTo>
                      <a:pt x="544" y="531"/>
                      <a:pt x="565" y="562"/>
                      <a:pt x="588" y="59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4" name="Google Shape;1023;p33">
                <a:extLst>
                  <a:ext uri="{FF2B5EF4-FFF2-40B4-BE49-F238E27FC236}">
                    <a16:creationId xmlns:a16="http://schemas.microsoft.com/office/drawing/2014/main" id="{DCF82351-040E-1C35-EF99-5CA9315D4AA4}"/>
                  </a:ext>
                </a:extLst>
              </p:cNvPr>
              <p:cNvSpPr/>
              <p:nvPr/>
            </p:nvSpPr>
            <p:spPr>
              <a:xfrm>
                <a:off x="969713" y="3733362"/>
                <a:ext cx="331433" cy="566375"/>
              </a:xfrm>
              <a:custGeom>
                <a:avLst/>
                <a:gdLst/>
                <a:ahLst/>
                <a:cxnLst/>
                <a:rect l="l" t="t" r="r" b="b"/>
                <a:pathLst>
                  <a:path w="698" h="1190" extrusionOk="0">
                    <a:moveTo>
                      <a:pt x="197" y="1189"/>
                    </a:moveTo>
                    <a:lnTo>
                      <a:pt x="197" y="1189"/>
                    </a:lnTo>
                    <a:cubicBezTo>
                      <a:pt x="197" y="1189"/>
                      <a:pt x="0" y="963"/>
                      <a:pt x="340" y="651"/>
                    </a:cubicBezTo>
                    <a:lnTo>
                      <a:pt x="340" y="651"/>
                    </a:lnTo>
                    <a:cubicBezTo>
                      <a:pt x="678" y="338"/>
                      <a:pt x="630" y="0"/>
                      <a:pt x="630" y="0"/>
                    </a:cubicBezTo>
                    <a:lnTo>
                      <a:pt x="630" y="0"/>
                    </a:lnTo>
                    <a:cubicBezTo>
                      <a:pt x="630" y="0"/>
                      <a:pt x="697" y="416"/>
                      <a:pt x="550" y="566"/>
                    </a:cubicBezTo>
                    <a:lnTo>
                      <a:pt x="550" y="566"/>
                    </a:lnTo>
                    <a:cubicBezTo>
                      <a:pt x="482" y="635"/>
                      <a:pt x="281" y="720"/>
                      <a:pt x="214" y="848"/>
                    </a:cubicBezTo>
                    <a:lnTo>
                      <a:pt x="214" y="848"/>
                    </a:lnTo>
                    <a:cubicBezTo>
                      <a:pt x="136" y="1000"/>
                      <a:pt x="197" y="1189"/>
                      <a:pt x="197" y="118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5" name="Google Shape;1024;p33">
                <a:extLst>
                  <a:ext uri="{FF2B5EF4-FFF2-40B4-BE49-F238E27FC236}">
                    <a16:creationId xmlns:a16="http://schemas.microsoft.com/office/drawing/2014/main" id="{11FD9895-09E5-F032-AC92-DD5DCE152109}"/>
                  </a:ext>
                </a:extLst>
              </p:cNvPr>
              <p:cNvSpPr/>
              <p:nvPr/>
            </p:nvSpPr>
            <p:spPr>
              <a:xfrm>
                <a:off x="1173189" y="3408222"/>
                <a:ext cx="197183" cy="253817"/>
              </a:xfrm>
              <a:custGeom>
                <a:avLst/>
                <a:gdLst/>
                <a:ahLst/>
                <a:cxnLst/>
                <a:rect l="l" t="t" r="r" b="b"/>
                <a:pathLst>
                  <a:path w="413" h="532" extrusionOk="0">
                    <a:moveTo>
                      <a:pt x="254" y="237"/>
                    </a:moveTo>
                    <a:lnTo>
                      <a:pt x="254" y="237"/>
                    </a:lnTo>
                    <a:cubicBezTo>
                      <a:pt x="326" y="319"/>
                      <a:pt x="392" y="480"/>
                      <a:pt x="412" y="531"/>
                    </a:cubicBezTo>
                    <a:lnTo>
                      <a:pt x="412" y="531"/>
                    </a:lnTo>
                    <a:cubicBezTo>
                      <a:pt x="401" y="506"/>
                      <a:pt x="363" y="451"/>
                      <a:pt x="254" y="373"/>
                    </a:cubicBezTo>
                    <a:lnTo>
                      <a:pt x="254" y="373"/>
                    </a:lnTo>
                    <a:cubicBezTo>
                      <a:pt x="102" y="264"/>
                      <a:pt x="0" y="113"/>
                      <a:pt x="27" y="0"/>
                    </a:cubicBezTo>
                    <a:lnTo>
                      <a:pt x="27" y="0"/>
                    </a:lnTo>
                    <a:cubicBezTo>
                      <a:pt x="78" y="101"/>
                      <a:pt x="157" y="167"/>
                      <a:pt x="253" y="237"/>
                    </a:cubicBezTo>
                    <a:lnTo>
                      <a:pt x="253" y="237"/>
                    </a:lnTo>
                    <a:lnTo>
                      <a:pt x="254" y="237"/>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6" name="Google Shape;1025;p33">
                <a:extLst>
                  <a:ext uri="{FF2B5EF4-FFF2-40B4-BE49-F238E27FC236}">
                    <a16:creationId xmlns:a16="http://schemas.microsoft.com/office/drawing/2014/main" id="{897CA223-FE58-65B7-77BB-C6D82DAE5248}"/>
                  </a:ext>
                </a:extLst>
              </p:cNvPr>
              <p:cNvSpPr/>
              <p:nvPr/>
            </p:nvSpPr>
            <p:spPr>
              <a:xfrm>
                <a:off x="1498329" y="4190656"/>
                <a:ext cx="130057" cy="79712"/>
              </a:xfrm>
              <a:custGeom>
                <a:avLst/>
                <a:gdLst/>
                <a:ahLst/>
                <a:cxnLst/>
                <a:rect l="l" t="t" r="r" b="b"/>
                <a:pathLst>
                  <a:path w="272" h="169" extrusionOk="0">
                    <a:moveTo>
                      <a:pt x="99" y="161"/>
                    </a:moveTo>
                    <a:lnTo>
                      <a:pt x="99" y="161"/>
                    </a:lnTo>
                    <a:cubicBezTo>
                      <a:pt x="142" y="168"/>
                      <a:pt x="192" y="163"/>
                      <a:pt x="225" y="131"/>
                    </a:cubicBezTo>
                    <a:lnTo>
                      <a:pt x="225" y="131"/>
                    </a:lnTo>
                    <a:cubicBezTo>
                      <a:pt x="252" y="106"/>
                      <a:pt x="265" y="69"/>
                      <a:pt x="268" y="34"/>
                    </a:cubicBezTo>
                    <a:lnTo>
                      <a:pt x="268" y="34"/>
                    </a:lnTo>
                    <a:cubicBezTo>
                      <a:pt x="270" y="23"/>
                      <a:pt x="270" y="12"/>
                      <a:pt x="271" y="0"/>
                    </a:cubicBezTo>
                    <a:lnTo>
                      <a:pt x="271" y="0"/>
                    </a:lnTo>
                    <a:cubicBezTo>
                      <a:pt x="223" y="70"/>
                      <a:pt x="155" y="120"/>
                      <a:pt x="55" y="125"/>
                    </a:cubicBezTo>
                    <a:lnTo>
                      <a:pt x="55" y="125"/>
                    </a:lnTo>
                    <a:cubicBezTo>
                      <a:pt x="36" y="127"/>
                      <a:pt x="18" y="127"/>
                      <a:pt x="0" y="127"/>
                    </a:cubicBezTo>
                    <a:lnTo>
                      <a:pt x="0" y="127"/>
                    </a:lnTo>
                    <a:cubicBezTo>
                      <a:pt x="31" y="143"/>
                      <a:pt x="65" y="155"/>
                      <a:pt x="99" y="16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7" name="Google Shape;1026;p33">
                <a:extLst>
                  <a:ext uri="{FF2B5EF4-FFF2-40B4-BE49-F238E27FC236}">
                    <a16:creationId xmlns:a16="http://schemas.microsoft.com/office/drawing/2014/main" id="{399A4D22-F57E-F375-4F9C-DB544ED035EF}"/>
                  </a:ext>
                </a:extLst>
              </p:cNvPr>
              <p:cNvSpPr/>
              <p:nvPr/>
            </p:nvSpPr>
            <p:spPr>
              <a:xfrm>
                <a:off x="1372468" y="4092065"/>
                <a:ext cx="310457" cy="255915"/>
              </a:xfrm>
              <a:custGeom>
                <a:avLst/>
                <a:gdLst/>
                <a:ahLst/>
                <a:cxnLst/>
                <a:rect l="l" t="t" r="r" b="b"/>
                <a:pathLst>
                  <a:path w="651" h="537" extrusionOk="0">
                    <a:moveTo>
                      <a:pt x="617" y="0"/>
                    </a:moveTo>
                    <a:lnTo>
                      <a:pt x="617" y="0"/>
                    </a:lnTo>
                    <a:cubicBezTo>
                      <a:pt x="604" y="61"/>
                      <a:pt x="584" y="123"/>
                      <a:pt x="555" y="176"/>
                    </a:cubicBezTo>
                    <a:lnTo>
                      <a:pt x="555" y="176"/>
                    </a:lnTo>
                    <a:cubicBezTo>
                      <a:pt x="559" y="246"/>
                      <a:pt x="547" y="326"/>
                      <a:pt x="484" y="366"/>
                    </a:cubicBezTo>
                    <a:lnTo>
                      <a:pt x="484" y="366"/>
                    </a:lnTo>
                    <a:cubicBezTo>
                      <a:pt x="440" y="395"/>
                      <a:pt x="383" y="394"/>
                      <a:pt x="333" y="382"/>
                    </a:cubicBezTo>
                    <a:lnTo>
                      <a:pt x="333" y="382"/>
                    </a:lnTo>
                    <a:cubicBezTo>
                      <a:pt x="293" y="370"/>
                      <a:pt x="254" y="352"/>
                      <a:pt x="220" y="330"/>
                    </a:cubicBezTo>
                    <a:lnTo>
                      <a:pt x="220" y="330"/>
                    </a:lnTo>
                    <a:cubicBezTo>
                      <a:pt x="141" y="323"/>
                      <a:pt x="63" y="302"/>
                      <a:pt x="0" y="261"/>
                    </a:cubicBezTo>
                    <a:lnTo>
                      <a:pt x="0" y="261"/>
                    </a:lnTo>
                    <a:cubicBezTo>
                      <a:pt x="23" y="296"/>
                      <a:pt x="49" y="329"/>
                      <a:pt x="76" y="358"/>
                    </a:cubicBezTo>
                    <a:lnTo>
                      <a:pt x="76" y="358"/>
                    </a:lnTo>
                    <a:cubicBezTo>
                      <a:pt x="153" y="441"/>
                      <a:pt x="258" y="519"/>
                      <a:pt x="374" y="531"/>
                    </a:cubicBezTo>
                    <a:lnTo>
                      <a:pt x="374" y="531"/>
                    </a:lnTo>
                    <a:cubicBezTo>
                      <a:pt x="428" y="536"/>
                      <a:pt x="484" y="526"/>
                      <a:pt x="530" y="496"/>
                    </a:cubicBezTo>
                    <a:lnTo>
                      <a:pt x="530" y="496"/>
                    </a:lnTo>
                    <a:cubicBezTo>
                      <a:pt x="577" y="462"/>
                      <a:pt x="605" y="410"/>
                      <a:pt x="620" y="355"/>
                    </a:cubicBezTo>
                    <a:lnTo>
                      <a:pt x="620" y="355"/>
                    </a:lnTo>
                    <a:cubicBezTo>
                      <a:pt x="650" y="240"/>
                      <a:pt x="633" y="115"/>
                      <a:pt x="617"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8" name="Google Shape;1027;p33">
                <a:extLst>
                  <a:ext uri="{FF2B5EF4-FFF2-40B4-BE49-F238E27FC236}">
                    <a16:creationId xmlns:a16="http://schemas.microsoft.com/office/drawing/2014/main" id="{EB88001E-1A8A-F400-3F98-D5ADEC127E34}"/>
                  </a:ext>
                </a:extLst>
              </p:cNvPr>
              <p:cNvSpPr/>
              <p:nvPr/>
            </p:nvSpPr>
            <p:spPr>
              <a:xfrm>
                <a:off x="1286463" y="3985084"/>
                <a:ext cx="455196" cy="570565"/>
              </a:xfrm>
              <a:custGeom>
                <a:avLst/>
                <a:gdLst/>
                <a:ahLst/>
                <a:cxnLst/>
                <a:rect l="l" t="t" r="r" b="b"/>
                <a:pathLst>
                  <a:path w="955" h="1201" extrusionOk="0">
                    <a:moveTo>
                      <a:pt x="920" y="433"/>
                    </a:moveTo>
                    <a:lnTo>
                      <a:pt x="920" y="433"/>
                    </a:lnTo>
                    <a:cubicBezTo>
                      <a:pt x="900" y="288"/>
                      <a:pt x="869" y="140"/>
                      <a:pt x="818" y="0"/>
                    </a:cubicBezTo>
                    <a:lnTo>
                      <a:pt x="818" y="0"/>
                    </a:lnTo>
                    <a:cubicBezTo>
                      <a:pt x="818" y="23"/>
                      <a:pt x="818" y="52"/>
                      <a:pt x="815" y="86"/>
                    </a:cubicBezTo>
                    <a:lnTo>
                      <a:pt x="815" y="86"/>
                    </a:lnTo>
                    <a:cubicBezTo>
                      <a:pt x="829" y="149"/>
                      <a:pt x="841" y="212"/>
                      <a:pt x="849" y="275"/>
                    </a:cubicBezTo>
                    <a:lnTo>
                      <a:pt x="849" y="275"/>
                    </a:lnTo>
                    <a:cubicBezTo>
                      <a:pt x="864" y="403"/>
                      <a:pt x="877" y="550"/>
                      <a:pt x="815" y="668"/>
                    </a:cubicBezTo>
                    <a:lnTo>
                      <a:pt x="815" y="668"/>
                    </a:lnTo>
                    <a:cubicBezTo>
                      <a:pt x="755" y="782"/>
                      <a:pt x="627" y="824"/>
                      <a:pt x="506" y="798"/>
                    </a:cubicBezTo>
                    <a:lnTo>
                      <a:pt x="506" y="798"/>
                    </a:lnTo>
                    <a:cubicBezTo>
                      <a:pt x="379" y="768"/>
                      <a:pt x="268" y="679"/>
                      <a:pt x="189" y="579"/>
                    </a:cubicBezTo>
                    <a:lnTo>
                      <a:pt x="189" y="579"/>
                    </a:lnTo>
                    <a:cubicBezTo>
                      <a:pt x="136" y="514"/>
                      <a:pt x="87" y="436"/>
                      <a:pt x="64" y="353"/>
                    </a:cubicBezTo>
                    <a:lnTo>
                      <a:pt x="64" y="353"/>
                    </a:lnTo>
                    <a:lnTo>
                      <a:pt x="64" y="353"/>
                    </a:lnTo>
                    <a:lnTo>
                      <a:pt x="64" y="353"/>
                    </a:lnTo>
                    <a:cubicBezTo>
                      <a:pt x="29" y="263"/>
                      <a:pt x="28" y="146"/>
                      <a:pt x="35" y="48"/>
                    </a:cubicBezTo>
                    <a:lnTo>
                      <a:pt x="35" y="48"/>
                    </a:lnTo>
                    <a:cubicBezTo>
                      <a:pt x="0" y="159"/>
                      <a:pt x="0" y="283"/>
                      <a:pt x="27" y="397"/>
                    </a:cubicBezTo>
                    <a:lnTo>
                      <a:pt x="27" y="397"/>
                    </a:lnTo>
                    <a:cubicBezTo>
                      <a:pt x="61" y="556"/>
                      <a:pt x="144" y="700"/>
                      <a:pt x="244" y="826"/>
                    </a:cubicBezTo>
                    <a:lnTo>
                      <a:pt x="244" y="826"/>
                    </a:lnTo>
                    <a:cubicBezTo>
                      <a:pt x="349" y="955"/>
                      <a:pt x="475" y="1068"/>
                      <a:pt x="625" y="1143"/>
                    </a:cubicBezTo>
                    <a:lnTo>
                      <a:pt x="625" y="1143"/>
                    </a:lnTo>
                    <a:cubicBezTo>
                      <a:pt x="670" y="1166"/>
                      <a:pt x="718" y="1186"/>
                      <a:pt x="767" y="1200"/>
                    </a:cubicBezTo>
                    <a:lnTo>
                      <a:pt x="767" y="1200"/>
                    </a:lnTo>
                    <a:cubicBezTo>
                      <a:pt x="821" y="1122"/>
                      <a:pt x="872" y="1034"/>
                      <a:pt x="913" y="942"/>
                    </a:cubicBezTo>
                    <a:lnTo>
                      <a:pt x="913" y="942"/>
                    </a:lnTo>
                    <a:cubicBezTo>
                      <a:pt x="954" y="778"/>
                      <a:pt x="943" y="600"/>
                      <a:pt x="920" y="43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9" name="Google Shape;1028;p33">
                <a:extLst>
                  <a:ext uri="{FF2B5EF4-FFF2-40B4-BE49-F238E27FC236}">
                    <a16:creationId xmlns:a16="http://schemas.microsoft.com/office/drawing/2014/main" id="{5EDB3C90-A95A-BCF1-4103-2C5B493C7AA4}"/>
                  </a:ext>
                </a:extLst>
              </p:cNvPr>
              <p:cNvSpPr/>
              <p:nvPr/>
            </p:nvSpPr>
            <p:spPr>
              <a:xfrm>
                <a:off x="1678729" y="3962009"/>
                <a:ext cx="98591" cy="425830"/>
              </a:xfrm>
              <a:custGeom>
                <a:avLst/>
                <a:gdLst/>
                <a:ahLst/>
                <a:cxnLst/>
                <a:rect l="l" t="t" r="r" b="b"/>
                <a:pathLst>
                  <a:path w="209" h="895" extrusionOk="0">
                    <a:moveTo>
                      <a:pt x="0" y="0"/>
                    </a:moveTo>
                    <a:lnTo>
                      <a:pt x="0" y="0"/>
                    </a:lnTo>
                    <a:cubicBezTo>
                      <a:pt x="30" y="80"/>
                      <a:pt x="55" y="163"/>
                      <a:pt x="75" y="246"/>
                    </a:cubicBezTo>
                    <a:lnTo>
                      <a:pt x="75" y="246"/>
                    </a:lnTo>
                    <a:cubicBezTo>
                      <a:pt x="117" y="420"/>
                      <a:pt x="142" y="601"/>
                      <a:pt x="138" y="780"/>
                    </a:cubicBezTo>
                    <a:lnTo>
                      <a:pt x="138" y="780"/>
                    </a:lnTo>
                    <a:cubicBezTo>
                      <a:pt x="137" y="818"/>
                      <a:pt x="134" y="856"/>
                      <a:pt x="129" y="894"/>
                    </a:cubicBezTo>
                    <a:lnTo>
                      <a:pt x="129" y="894"/>
                    </a:lnTo>
                    <a:cubicBezTo>
                      <a:pt x="153" y="827"/>
                      <a:pt x="169" y="758"/>
                      <a:pt x="175" y="689"/>
                    </a:cubicBezTo>
                    <a:lnTo>
                      <a:pt x="175" y="689"/>
                    </a:lnTo>
                    <a:cubicBezTo>
                      <a:pt x="208" y="297"/>
                      <a:pt x="32" y="44"/>
                      <a:pt x="0"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0" name="Google Shape;1029;p33">
                <a:extLst>
                  <a:ext uri="{FF2B5EF4-FFF2-40B4-BE49-F238E27FC236}">
                    <a16:creationId xmlns:a16="http://schemas.microsoft.com/office/drawing/2014/main" id="{7FD8630A-948F-91C5-12E1-1B6E4550C20D}"/>
                  </a:ext>
                </a:extLst>
              </p:cNvPr>
              <p:cNvSpPr/>
              <p:nvPr/>
            </p:nvSpPr>
            <p:spPr>
              <a:xfrm>
                <a:off x="1213044" y="3917958"/>
                <a:ext cx="425830" cy="721603"/>
              </a:xfrm>
              <a:custGeom>
                <a:avLst/>
                <a:gdLst/>
                <a:ahLst/>
                <a:cxnLst/>
                <a:rect l="l" t="t" r="r" b="b"/>
                <a:pathLst>
                  <a:path w="895" h="1517" extrusionOk="0">
                    <a:moveTo>
                      <a:pt x="219" y="0"/>
                    </a:moveTo>
                    <a:lnTo>
                      <a:pt x="219" y="0"/>
                    </a:lnTo>
                    <a:cubicBezTo>
                      <a:pt x="151" y="84"/>
                      <a:pt x="84" y="164"/>
                      <a:pt x="23" y="241"/>
                    </a:cubicBezTo>
                    <a:lnTo>
                      <a:pt x="23" y="241"/>
                    </a:lnTo>
                    <a:cubicBezTo>
                      <a:pt x="6" y="363"/>
                      <a:pt x="0" y="485"/>
                      <a:pt x="11" y="609"/>
                    </a:cubicBezTo>
                    <a:lnTo>
                      <a:pt x="11" y="609"/>
                    </a:lnTo>
                    <a:cubicBezTo>
                      <a:pt x="34" y="881"/>
                      <a:pt x="145" y="1142"/>
                      <a:pt x="326" y="1348"/>
                    </a:cubicBezTo>
                    <a:lnTo>
                      <a:pt x="326" y="1348"/>
                    </a:lnTo>
                    <a:cubicBezTo>
                      <a:pt x="381" y="1411"/>
                      <a:pt x="442" y="1465"/>
                      <a:pt x="506" y="1516"/>
                    </a:cubicBezTo>
                    <a:lnTo>
                      <a:pt x="506" y="1516"/>
                    </a:lnTo>
                    <a:cubicBezTo>
                      <a:pt x="508" y="1516"/>
                      <a:pt x="509" y="1516"/>
                      <a:pt x="512" y="1516"/>
                    </a:cubicBezTo>
                    <a:lnTo>
                      <a:pt x="512" y="1516"/>
                    </a:lnTo>
                    <a:cubicBezTo>
                      <a:pt x="639" y="1516"/>
                      <a:pt x="752" y="1488"/>
                      <a:pt x="851" y="1440"/>
                    </a:cubicBezTo>
                    <a:lnTo>
                      <a:pt x="851" y="1440"/>
                    </a:lnTo>
                    <a:cubicBezTo>
                      <a:pt x="865" y="1421"/>
                      <a:pt x="880" y="1401"/>
                      <a:pt x="894" y="1382"/>
                    </a:cubicBezTo>
                    <a:lnTo>
                      <a:pt x="894" y="1382"/>
                    </a:lnTo>
                    <a:cubicBezTo>
                      <a:pt x="824" y="1360"/>
                      <a:pt x="756" y="1328"/>
                      <a:pt x="695" y="1291"/>
                    </a:cubicBezTo>
                    <a:lnTo>
                      <a:pt x="695" y="1291"/>
                    </a:lnTo>
                    <a:cubicBezTo>
                      <a:pt x="543" y="1201"/>
                      <a:pt x="417" y="1075"/>
                      <a:pt x="316" y="931"/>
                    </a:cubicBezTo>
                    <a:lnTo>
                      <a:pt x="316" y="931"/>
                    </a:lnTo>
                    <a:cubicBezTo>
                      <a:pt x="216" y="792"/>
                      <a:pt x="143" y="639"/>
                      <a:pt x="122" y="468"/>
                    </a:cubicBezTo>
                    <a:lnTo>
                      <a:pt x="122" y="468"/>
                    </a:lnTo>
                    <a:cubicBezTo>
                      <a:pt x="102" y="318"/>
                      <a:pt x="129" y="166"/>
                      <a:pt x="210" y="39"/>
                    </a:cubicBezTo>
                    <a:lnTo>
                      <a:pt x="210" y="39"/>
                    </a:lnTo>
                    <a:cubicBezTo>
                      <a:pt x="215" y="16"/>
                      <a:pt x="217" y="3"/>
                      <a:pt x="21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1" name="Google Shape;1030;p33">
                <a:extLst>
                  <a:ext uri="{FF2B5EF4-FFF2-40B4-BE49-F238E27FC236}">
                    <a16:creationId xmlns:a16="http://schemas.microsoft.com/office/drawing/2014/main" id="{11E7ABFF-469B-FFDB-145D-F7791B273DC3}"/>
                  </a:ext>
                </a:extLst>
              </p:cNvPr>
              <p:cNvSpPr/>
              <p:nvPr/>
            </p:nvSpPr>
            <p:spPr>
              <a:xfrm>
                <a:off x="1181579" y="4081577"/>
                <a:ext cx="255917" cy="555885"/>
              </a:xfrm>
              <a:custGeom>
                <a:avLst/>
                <a:gdLst/>
                <a:ahLst/>
                <a:cxnLst/>
                <a:rect l="l" t="t" r="r" b="b"/>
                <a:pathLst>
                  <a:path w="538" h="1170" extrusionOk="0">
                    <a:moveTo>
                      <a:pt x="135" y="618"/>
                    </a:moveTo>
                    <a:lnTo>
                      <a:pt x="135" y="618"/>
                    </a:lnTo>
                    <a:cubicBezTo>
                      <a:pt x="60" y="420"/>
                      <a:pt x="40" y="209"/>
                      <a:pt x="56" y="0"/>
                    </a:cubicBezTo>
                    <a:lnTo>
                      <a:pt x="56" y="0"/>
                    </a:lnTo>
                    <a:cubicBezTo>
                      <a:pt x="27" y="114"/>
                      <a:pt x="9" y="230"/>
                      <a:pt x="5" y="348"/>
                    </a:cubicBezTo>
                    <a:lnTo>
                      <a:pt x="5" y="348"/>
                    </a:lnTo>
                    <a:cubicBezTo>
                      <a:pt x="0" y="505"/>
                      <a:pt x="23" y="667"/>
                      <a:pt x="92" y="810"/>
                    </a:cubicBezTo>
                    <a:lnTo>
                      <a:pt x="92" y="810"/>
                    </a:lnTo>
                    <a:cubicBezTo>
                      <a:pt x="144" y="919"/>
                      <a:pt x="212" y="1019"/>
                      <a:pt x="292" y="1111"/>
                    </a:cubicBezTo>
                    <a:lnTo>
                      <a:pt x="292" y="1111"/>
                    </a:lnTo>
                    <a:cubicBezTo>
                      <a:pt x="373" y="1143"/>
                      <a:pt x="458" y="1164"/>
                      <a:pt x="537" y="1169"/>
                    </a:cubicBezTo>
                    <a:lnTo>
                      <a:pt x="537" y="1169"/>
                    </a:lnTo>
                    <a:cubicBezTo>
                      <a:pt x="359" y="1024"/>
                      <a:pt x="219" y="835"/>
                      <a:pt x="135" y="6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2" name="Google Shape;1031;p33">
                <a:extLst>
                  <a:ext uri="{FF2B5EF4-FFF2-40B4-BE49-F238E27FC236}">
                    <a16:creationId xmlns:a16="http://schemas.microsoft.com/office/drawing/2014/main" id="{58F4630A-E470-151F-74D1-F536DFF16CDD}"/>
                  </a:ext>
                </a:extLst>
              </p:cNvPr>
              <p:cNvSpPr/>
              <p:nvPr/>
            </p:nvSpPr>
            <p:spPr>
              <a:xfrm>
                <a:off x="1124941" y="4085772"/>
                <a:ext cx="125861" cy="467781"/>
              </a:xfrm>
              <a:custGeom>
                <a:avLst/>
                <a:gdLst/>
                <a:ahLst/>
                <a:cxnLst/>
                <a:rect l="l" t="t" r="r" b="b"/>
                <a:pathLst>
                  <a:path w="266" h="985" extrusionOk="0">
                    <a:moveTo>
                      <a:pt x="150" y="773"/>
                    </a:moveTo>
                    <a:lnTo>
                      <a:pt x="150" y="773"/>
                    </a:lnTo>
                    <a:cubicBezTo>
                      <a:pt x="53" y="525"/>
                      <a:pt x="64" y="254"/>
                      <a:pt x="127" y="0"/>
                    </a:cubicBezTo>
                    <a:lnTo>
                      <a:pt x="127" y="0"/>
                    </a:lnTo>
                    <a:cubicBezTo>
                      <a:pt x="49" y="121"/>
                      <a:pt x="0" y="245"/>
                      <a:pt x="12" y="387"/>
                    </a:cubicBezTo>
                    <a:lnTo>
                      <a:pt x="12" y="387"/>
                    </a:lnTo>
                    <a:cubicBezTo>
                      <a:pt x="29" y="614"/>
                      <a:pt x="141" y="833"/>
                      <a:pt x="265" y="984"/>
                    </a:cubicBezTo>
                    <a:lnTo>
                      <a:pt x="265" y="984"/>
                    </a:lnTo>
                    <a:cubicBezTo>
                      <a:pt x="219" y="917"/>
                      <a:pt x="180" y="847"/>
                      <a:pt x="150" y="77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3" name="Google Shape;1032;p33">
                <a:extLst>
                  <a:ext uri="{FF2B5EF4-FFF2-40B4-BE49-F238E27FC236}">
                    <a16:creationId xmlns:a16="http://schemas.microsoft.com/office/drawing/2014/main" id="{A0F3ED90-062B-FCEE-B53E-CD7B4B4E8CB1}"/>
                  </a:ext>
                </a:extLst>
              </p:cNvPr>
              <p:cNvSpPr/>
              <p:nvPr/>
            </p:nvSpPr>
            <p:spPr>
              <a:xfrm>
                <a:off x="980202" y="4404619"/>
                <a:ext cx="1044644" cy="388069"/>
              </a:xfrm>
              <a:custGeom>
                <a:avLst/>
                <a:gdLst/>
                <a:ahLst/>
                <a:cxnLst/>
                <a:rect l="l" t="t" r="r" b="b"/>
                <a:pathLst>
                  <a:path w="2195" h="817" extrusionOk="0">
                    <a:moveTo>
                      <a:pt x="0" y="185"/>
                    </a:moveTo>
                    <a:lnTo>
                      <a:pt x="461" y="244"/>
                    </a:lnTo>
                    <a:lnTo>
                      <a:pt x="461" y="244"/>
                    </a:lnTo>
                    <a:cubicBezTo>
                      <a:pt x="461" y="244"/>
                      <a:pt x="1283" y="59"/>
                      <a:pt x="1577" y="29"/>
                    </a:cubicBezTo>
                    <a:lnTo>
                      <a:pt x="1577" y="29"/>
                    </a:lnTo>
                    <a:cubicBezTo>
                      <a:pt x="1870" y="0"/>
                      <a:pt x="2014" y="29"/>
                      <a:pt x="2014" y="29"/>
                    </a:cubicBezTo>
                    <a:lnTo>
                      <a:pt x="2014" y="29"/>
                    </a:lnTo>
                    <a:cubicBezTo>
                      <a:pt x="2014" y="29"/>
                      <a:pt x="2194" y="159"/>
                      <a:pt x="2094" y="374"/>
                    </a:cubicBezTo>
                    <a:lnTo>
                      <a:pt x="2094" y="374"/>
                    </a:lnTo>
                    <a:cubicBezTo>
                      <a:pt x="1993" y="588"/>
                      <a:pt x="1877" y="660"/>
                      <a:pt x="1877" y="660"/>
                    </a:cubicBezTo>
                    <a:lnTo>
                      <a:pt x="1877" y="660"/>
                    </a:lnTo>
                    <a:cubicBezTo>
                      <a:pt x="1877" y="660"/>
                      <a:pt x="967" y="762"/>
                      <a:pt x="677" y="755"/>
                    </a:cubicBezTo>
                    <a:lnTo>
                      <a:pt x="677" y="755"/>
                    </a:lnTo>
                    <a:cubicBezTo>
                      <a:pt x="388" y="748"/>
                      <a:pt x="388" y="816"/>
                      <a:pt x="267" y="799"/>
                    </a:cubicBezTo>
                    <a:lnTo>
                      <a:pt x="267" y="799"/>
                    </a:lnTo>
                    <a:cubicBezTo>
                      <a:pt x="146" y="780"/>
                      <a:pt x="0" y="185"/>
                      <a:pt x="0" y="1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4" name="Google Shape;1033;p33">
                <a:extLst>
                  <a:ext uri="{FF2B5EF4-FFF2-40B4-BE49-F238E27FC236}">
                    <a16:creationId xmlns:a16="http://schemas.microsoft.com/office/drawing/2014/main" id="{8F1EF8A6-47A3-EFC5-6F85-62123DE25CB0}"/>
                  </a:ext>
                </a:extLst>
              </p:cNvPr>
              <p:cNvSpPr/>
              <p:nvPr/>
            </p:nvSpPr>
            <p:spPr>
              <a:xfrm>
                <a:off x="869024" y="4492722"/>
                <a:ext cx="457295" cy="291576"/>
              </a:xfrm>
              <a:custGeom>
                <a:avLst/>
                <a:gdLst/>
                <a:ahLst/>
                <a:cxnLst/>
                <a:rect l="l" t="t" r="r" b="b"/>
                <a:pathLst>
                  <a:path w="963" h="615" extrusionOk="0">
                    <a:moveTo>
                      <a:pt x="670" y="181"/>
                    </a:moveTo>
                    <a:lnTo>
                      <a:pt x="670" y="181"/>
                    </a:lnTo>
                    <a:cubicBezTo>
                      <a:pt x="788" y="263"/>
                      <a:pt x="962" y="614"/>
                      <a:pt x="498" y="614"/>
                    </a:cubicBezTo>
                    <a:lnTo>
                      <a:pt x="498" y="614"/>
                    </a:lnTo>
                    <a:cubicBezTo>
                      <a:pt x="35" y="614"/>
                      <a:pt x="0" y="2"/>
                      <a:pt x="232" y="0"/>
                    </a:cubicBezTo>
                    <a:lnTo>
                      <a:pt x="232" y="0"/>
                    </a:lnTo>
                    <a:cubicBezTo>
                      <a:pt x="379" y="0"/>
                      <a:pt x="486" y="55"/>
                      <a:pt x="670" y="18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5" name="Google Shape;1034;p33">
                <a:extLst>
                  <a:ext uri="{FF2B5EF4-FFF2-40B4-BE49-F238E27FC236}">
                    <a16:creationId xmlns:a16="http://schemas.microsoft.com/office/drawing/2014/main" id="{5CA18BB0-CFD4-FE04-92CF-AEF9D692F17B}"/>
                  </a:ext>
                </a:extLst>
              </p:cNvPr>
              <p:cNvSpPr/>
              <p:nvPr/>
            </p:nvSpPr>
            <p:spPr>
              <a:xfrm>
                <a:off x="902587" y="4515796"/>
                <a:ext cx="383875" cy="245428"/>
              </a:xfrm>
              <a:custGeom>
                <a:avLst/>
                <a:gdLst/>
                <a:ahLst/>
                <a:cxnLst/>
                <a:rect l="l" t="t" r="r" b="b"/>
                <a:pathLst>
                  <a:path w="808" h="517" extrusionOk="0">
                    <a:moveTo>
                      <a:pt x="561" y="153"/>
                    </a:moveTo>
                    <a:lnTo>
                      <a:pt x="561" y="153"/>
                    </a:lnTo>
                    <a:cubicBezTo>
                      <a:pt x="661" y="222"/>
                      <a:pt x="807" y="516"/>
                      <a:pt x="418" y="516"/>
                    </a:cubicBezTo>
                    <a:lnTo>
                      <a:pt x="418" y="516"/>
                    </a:lnTo>
                    <a:cubicBezTo>
                      <a:pt x="30" y="516"/>
                      <a:pt x="0" y="2"/>
                      <a:pt x="195" y="1"/>
                    </a:cubicBezTo>
                    <a:lnTo>
                      <a:pt x="195" y="1"/>
                    </a:lnTo>
                    <a:cubicBezTo>
                      <a:pt x="318" y="0"/>
                      <a:pt x="407" y="47"/>
                      <a:pt x="561" y="15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6" name="Google Shape;1035;p33">
                <a:extLst>
                  <a:ext uri="{FF2B5EF4-FFF2-40B4-BE49-F238E27FC236}">
                    <a16:creationId xmlns:a16="http://schemas.microsoft.com/office/drawing/2014/main" id="{D330D5BD-734E-EBE1-3E86-148FD78AA986}"/>
                  </a:ext>
                </a:extLst>
              </p:cNvPr>
              <p:cNvSpPr/>
              <p:nvPr/>
            </p:nvSpPr>
            <p:spPr>
              <a:xfrm>
                <a:off x="967616" y="4564043"/>
                <a:ext cx="113275" cy="138447"/>
              </a:xfrm>
              <a:custGeom>
                <a:avLst/>
                <a:gdLst/>
                <a:ahLst/>
                <a:cxnLst/>
                <a:rect l="l" t="t" r="r" b="b"/>
                <a:pathLst>
                  <a:path w="236" h="291" extrusionOk="0">
                    <a:moveTo>
                      <a:pt x="19" y="6"/>
                    </a:moveTo>
                    <a:lnTo>
                      <a:pt x="19" y="6"/>
                    </a:lnTo>
                    <a:cubicBezTo>
                      <a:pt x="10" y="53"/>
                      <a:pt x="0" y="103"/>
                      <a:pt x="14" y="151"/>
                    </a:cubicBezTo>
                    <a:lnTo>
                      <a:pt x="14" y="151"/>
                    </a:lnTo>
                    <a:cubicBezTo>
                      <a:pt x="32" y="204"/>
                      <a:pt x="80" y="233"/>
                      <a:pt x="126" y="256"/>
                    </a:cubicBezTo>
                    <a:lnTo>
                      <a:pt x="126" y="256"/>
                    </a:lnTo>
                    <a:cubicBezTo>
                      <a:pt x="156" y="268"/>
                      <a:pt x="186" y="280"/>
                      <a:pt x="217" y="287"/>
                    </a:cubicBezTo>
                    <a:lnTo>
                      <a:pt x="217" y="287"/>
                    </a:lnTo>
                    <a:cubicBezTo>
                      <a:pt x="229" y="290"/>
                      <a:pt x="235" y="270"/>
                      <a:pt x="222" y="268"/>
                    </a:cubicBezTo>
                    <a:lnTo>
                      <a:pt x="222" y="268"/>
                    </a:lnTo>
                    <a:cubicBezTo>
                      <a:pt x="190" y="260"/>
                      <a:pt x="157" y="248"/>
                      <a:pt x="125" y="233"/>
                    </a:cubicBezTo>
                    <a:lnTo>
                      <a:pt x="125" y="233"/>
                    </a:lnTo>
                    <a:cubicBezTo>
                      <a:pt x="98" y="219"/>
                      <a:pt x="70" y="204"/>
                      <a:pt x="50" y="179"/>
                    </a:cubicBezTo>
                    <a:lnTo>
                      <a:pt x="50" y="179"/>
                    </a:lnTo>
                    <a:cubicBezTo>
                      <a:pt x="12" y="134"/>
                      <a:pt x="19" y="63"/>
                      <a:pt x="28" y="8"/>
                    </a:cubicBezTo>
                    <a:lnTo>
                      <a:pt x="28" y="8"/>
                    </a:lnTo>
                    <a:cubicBezTo>
                      <a:pt x="30" y="2"/>
                      <a:pt x="21" y="0"/>
                      <a:pt x="19" y="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7" name="Google Shape;1036;p33">
                <a:extLst>
                  <a:ext uri="{FF2B5EF4-FFF2-40B4-BE49-F238E27FC236}">
                    <a16:creationId xmlns:a16="http://schemas.microsoft.com/office/drawing/2014/main" id="{0F20A197-5D35-CE57-5E6E-62E40A78CC57}"/>
                  </a:ext>
                </a:extLst>
              </p:cNvPr>
              <p:cNvSpPr/>
              <p:nvPr/>
            </p:nvSpPr>
            <p:spPr>
              <a:xfrm>
                <a:off x="1036839" y="4564043"/>
                <a:ext cx="132154" cy="184595"/>
              </a:xfrm>
              <a:custGeom>
                <a:avLst/>
                <a:gdLst/>
                <a:ahLst/>
                <a:cxnLst/>
                <a:rect l="l" t="t" r="r" b="b"/>
                <a:pathLst>
                  <a:path w="276" h="389" extrusionOk="0">
                    <a:moveTo>
                      <a:pt x="7" y="13"/>
                    </a:moveTo>
                    <a:lnTo>
                      <a:pt x="7" y="13"/>
                    </a:lnTo>
                    <a:cubicBezTo>
                      <a:pt x="131" y="33"/>
                      <a:pt x="230" y="136"/>
                      <a:pt x="242" y="261"/>
                    </a:cubicBezTo>
                    <a:lnTo>
                      <a:pt x="242" y="261"/>
                    </a:lnTo>
                    <a:cubicBezTo>
                      <a:pt x="244" y="297"/>
                      <a:pt x="240" y="333"/>
                      <a:pt x="231" y="368"/>
                    </a:cubicBezTo>
                    <a:lnTo>
                      <a:pt x="231" y="368"/>
                    </a:lnTo>
                    <a:cubicBezTo>
                      <a:pt x="228" y="382"/>
                      <a:pt x="249" y="388"/>
                      <a:pt x="253" y="374"/>
                    </a:cubicBezTo>
                    <a:lnTo>
                      <a:pt x="253" y="374"/>
                    </a:lnTo>
                    <a:cubicBezTo>
                      <a:pt x="275" y="308"/>
                      <a:pt x="269" y="235"/>
                      <a:pt x="242" y="172"/>
                    </a:cubicBezTo>
                    <a:lnTo>
                      <a:pt x="242" y="172"/>
                    </a:lnTo>
                    <a:cubicBezTo>
                      <a:pt x="216" y="111"/>
                      <a:pt x="169" y="62"/>
                      <a:pt x="111" y="32"/>
                    </a:cubicBezTo>
                    <a:lnTo>
                      <a:pt x="111" y="32"/>
                    </a:lnTo>
                    <a:cubicBezTo>
                      <a:pt x="78" y="16"/>
                      <a:pt x="45" y="5"/>
                      <a:pt x="9" y="1"/>
                    </a:cubicBezTo>
                    <a:lnTo>
                      <a:pt x="9" y="1"/>
                    </a:lnTo>
                    <a:cubicBezTo>
                      <a:pt x="1" y="0"/>
                      <a:pt x="0" y="12"/>
                      <a:pt x="7" y="1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8" name="Google Shape;1037;p33">
                <a:extLst>
                  <a:ext uri="{FF2B5EF4-FFF2-40B4-BE49-F238E27FC236}">
                    <a16:creationId xmlns:a16="http://schemas.microsoft.com/office/drawing/2014/main" id="{0FACD116-6F25-5514-F129-43A4727AF20B}"/>
                  </a:ext>
                </a:extLst>
              </p:cNvPr>
              <p:cNvSpPr/>
              <p:nvPr/>
            </p:nvSpPr>
            <p:spPr>
              <a:xfrm>
                <a:off x="999080" y="4687805"/>
                <a:ext cx="86004" cy="46149"/>
              </a:xfrm>
              <a:custGeom>
                <a:avLst/>
                <a:gdLst/>
                <a:ahLst/>
                <a:cxnLst/>
                <a:rect l="l" t="t" r="r" b="b"/>
                <a:pathLst>
                  <a:path w="180" h="96" extrusionOk="0">
                    <a:moveTo>
                      <a:pt x="6" y="16"/>
                    </a:moveTo>
                    <a:lnTo>
                      <a:pt x="6" y="16"/>
                    </a:lnTo>
                    <a:cubicBezTo>
                      <a:pt x="48" y="62"/>
                      <a:pt x="105" y="91"/>
                      <a:pt x="167" y="94"/>
                    </a:cubicBezTo>
                    <a:lnTo>
                      <a:pt x="167" y="94"/>
                    </a:lnTo>
                    <a:cubicBezTo>
                      <a:pt x="179" y="95"/>
                      <a:pt x="179" y="77"/>
                      <a:pt x="167" y="76"/>
                    </a:cubicBezTo>
                    <a:lnTo>
                      <a:pt x="167" y="76"/>
                    </a:lnTo>
                    <a:cubicBezTo>
                      <a:pt x="110" y="74"/>
                      <a:pt x="55" y="49"/>
                      <a:pt x="16" y="6"/>
                    </a:cubicBezTo>
                    <a:lnTo>
                      <a:pt x="16" y="6"/>
                    </a:lnTo>
                    <a:cubicBezTo>
                      <a:pt x="9" y="0"/>
                      <a:pt x="0" y="9"/>
                      <a:pt x="6" y="1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9" name="Google Shape;1038;p33">
                <a:extLst>
                  <a:ext uri="{FF2B5EF4-FFF2-40B4-BE49-F238E27FC236}">
                    <a16:creationId xmlns:a16="http://schemas.microsoft.com/office/drawing/2014/main" id="{CCCB5E24-4E09-6B04-2BAD-5ACFDF292784}"/>
                  </a:ext>
                </a:extLst>
              </p:cNvPr>
              <p:cNvSpPr/>
              <p:nvPr/>
            </p:nvSpPr>
            <p:spPr>
              <a:xfrm>
                <a:off x="1022156" y="4612289"/>
                <a:ext cx="92298" cy="100689"/>
              </a:xfrm>
              <a:custGeom>
                <a:avLst/>
                <a:gdLst/>
                <a:ahLst/>
                <a:cxnLst/>
                <a:rect l="l" t="t" r="r" b="b"/>
                <a:pathLst>
                  <a:path w="195" h="211" extrusionOk="0">
                    <a:moveTo>
                      <a:pt x="11" y="42"/>
                    </a:moveTo>
                    <a:lnTo>
                      <a:pt x="11" y="42"/>
                    </a:lnTo>
                    <a:cubicBezTo>
                      <a:pt x="22" y="21"/>
                      <a:pt x="47" y="13"/>
                      <a:pt x="69" y="19"/>
                    </a:cubicBezTo>
                    <a:lnTo>
                      <a:pt x="69" y="19"/>
                    </a:lnTo>
                    <a:cubicBezTo>
                      <a:pt x="94" y="25"/>
                      <a:pt x="113" y="44"/>
                      <a:pt x="128" y="63"/>
                    </a:cubicBezTo>
                    <a:lnTo>
                      <a:pt x="128" y="63"/>
                    </a:lnTo>
                    <a:cubicBezTo>
                      <a:pt x="159" y="100"/>
                      <a:pt x="170" y="148"/>
                      <a:pt x="165" y="194"/>
                    </a:cubicBezTo>
                    <a:lnTo>
                      <a:pt x="165" y="194"/>
                    </a:lnTo>
                    <a:cubicBezTo>
                      <a:pt x="164" y="206"/>
                      <a:pt x="183" y="210"/>
                      <a:pt x="186" y="198"/>
                    </a:cubicBezTo>
                    <a:lnTo>
                      <a:pt x="186" y="198"/>
                    </a:lnTo>
                    <a:cubicBezTo>
                      <a:pt x="194" y="141"/>
                      <a:pt x="175" y="83"/>
                      <a:pt x="134" y="41"/>
                    </a:cubicBezTo>
                    <a:lnTo>
                      <a:pt x="134" y="41"/>
                    </a:lnTo>
                    <a:cubicBezTo>
                      <a:pt x="116" y="21"/>
                      <a:pt x="89" y="2"/>
                      <a:pt x="59" y="1"/>
                    </a:cubicBezTo>
                    <a:lnTo>
                      <a:pt x="59" y="1"/>
                    </a:lnTo>
                    <a:cubicBezTo>
                      <a:pt x="35" y="0"/>
                      <a:pt x="9" y="13"/>
                      <a:pt x="2" y="37"/>
                    </a:cubicBezTo>
                    <a:lnTo>
                      <a:pt x="2" y="37"/>
                    </a:lnTo>
                    <a:cubicBezTo>
                      <a:pt x="0" y="43"/>
                      <a:pt x="9" y="48"/>
                      <a:pt x="11" y="4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0" name="Google Shape;1039;p33">
                <a:extLst>
                  <a:ext uri="{FF2B5EF4-FFF2-40B4-BE49-F238E27FC236}">
                    <a16:creationId xmlns:a16="http://schemas.microsoft.com/office/drawing/2014/main" id="{69742A0A-3032-7645-1DE9-839213FDE0A6}"/>
                  </a:ext>
                </a:extLst>
              </p:cNvPr>
              <p:cNvSpPr/>
              <p:nvPr/>
            </p:nvSpPr>
            <p:spPr>
              <a:xfrm>
                <a:off x="1462669" y="4738150"/>
                <a:ext cx="344018" cy="161521"/>
              </a:xfrm>
              <a:custGeom>
                <a:avLst/>
                <a:gdLst/>
                <a:ahLst/>
                <a:cxnLst/>
                <a:rect l="l" t="t" r="r" b="b"/>
                <a:pathLst>
                  <a:path w="725" h="341" extrusionOk="0">
                    <a:moveTo>
                      <a:pt x="617" y="302"/>
                    </a:moveTo>
                    <a:lnTo>
                      <a:pt x="617" y="302"/>
                    </a:lnTo>
                    <a:cubicBezTo>
                      <a:pt x="690" y="294"/>
                      <a:pt x="724" y="208"/>
                      <a:pt x="677" y="152"/>
                    </a:cubicBezTo>
                    <a:lnTo>
                      <a:pt x="677" y="152"/>
                    </a:lnTo>
                    <a:cubicBezTo>
                      <a:pt x="614" y="78"/>
                      <a:pt x="524" y="0"/>
                      <a:pt x="424" y="0"/>
                    </a:cubicBezTo>
                    <a:lnTo>
                      <a:pt x="424" y="0"/>
                    </a:lnTo>
                    <a:cubicBezTo>
                      <a:pt x="234" y="0"/>
                      <a:pt x="0" y="105"/>
                      <a:pt x="0" y="222"/>
                    </a:cubicBezTo>
                    <a:lnTo>
                      <a:pt x="0" y="222"/>
                    </a:lnTo>
                    <a:cubicBezTo>
                      <a:pt x="0" y="340"/>
                      <a:pt x="234" y="312"/>
                      <a:pt x="424" y="312"/>
                    </a:cubicBezTo>
                    <a:lnTo>
                      <a:pt x="424" y="312"/>
                    </a:lnTo>
                    <a:cubicBezTo>
                      <a:pt x="495" y="312"/>
                      <a:pt x="563" y="307"/>
                      <a:pt x="617" y="302"/>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1" name="Google Shape;1040;p33">
                <a:extLst>
                  <a:ext uri="{FF2B5EF4-FFF2-40B4-BE49-F238E27FC236}">
                    <a16:creationId xmlns:a16="http://schemas.microsoft.com/office/drawing/2014/main" id="{21D6B1E4-9357-26C1-3B08-377F7A02EDC1}"/>
                  </a:ext>
                </a:extLst>
              </p:cNvPr>
              <p:cNvSpPr/>
              <p:nvPr/>
            </p:nvSpPr>
            <p:spPr>
              <a:xfrm>
                <a:off x="1892693" y="4618583"/>
                <a:ext cx="276894" cy="146837"/>
              </a:xfrm>
              <a:custGeom>
                <a:avLst/>
                <a:gdLst/>
                <a:ahLst/>
                <a:cxnLst/>
                <a:rect l="l" t="t" r="r" b="b"/>
                <a:pathLst>
                  <a:path w="583" h="308" extrusionOk="0">
                    <a:moveTo>
                      <a:pt x="470" y="245"/>
                    </a:moveTo>
                    <a:lnTo>
                      <a:pt x="470" y="245"/>
                    </a:lnTo>
                    <a:cubicBezTo>
                      <a:pt x="523" y="238"/>
                      <a:pt x="582" y="213"/>
                      <a:pt x="549" y="157"/>
                    </a:cubicBezTo>
                    <a:lnTo>
                      <a:pt x="549" y="157"/>
                    </a:lnTo>
                    <a:cubicBezTo>
                      <a:pt x="504" y="83"/>
                      <a:pt x="449" y="0"/>
                      <a:pt x="378" y="0"/>
                    </a:cubicBezTo>
                    <a:lnTo>
                      <a:pt x="378" y="0"/>
                    </a:lnTo>
                    <a:cubicBezTo>
                      <a:pt x="244" y="0"/>
                      <a:pt x="0" y="73"/>
                      <a:pt x="0" y="190"/>
                    </a:cubicBezTo>
                    <a:lnTo>
                      <a:pt x="0" y="190"/>
                    </a:lnTo>
                    <a:cubicBezTo>
                      <a:pt x="0" y="307"/>
                      <a:pt x="199" y="254"/>
                      <a:pt x="333" y="254"/>
                    </a:cubicBezTo>
                    <a:lnTo>
                      <a:pt x="333" y="254"/>
                    </a:lnTo>
                    <a:cubicBezTo>
                      <a:pt x="384" y="254"/>
                      <a:pt x="432" y="250"/>
                      <a:pt x="470" y="245"/>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2" name="Google Shape;1041;p33">
                <a:extLst>
                  <a:ext uri="{FF2B5EF4-FFF2-40B4-BE49-F238E27FC236}">
                    <a16:creationId xmlns:a16="http://schemas.microsoft.com/office/drawing/2014/main" id="{4ADF4789-7AA9-B35F-9D13-E1DB2104E48A}"/>
                  </a:ext>
                </a:extLst>
              </p:cNvPr>
              <p:cNvSpPr/>
              <p:nvPr/>
            </p:nvSpPr>
            <p:spPr>
              <a:xfrm>
                <a:off x="827071" y="4725563"/>
                <a:ext cx="318847" cy="130056"/>
              </a:xfrm>
              <a:custGeom>
                <a:avLst/>
                <a:gdLst/>
                <a:ahLst/>
                <a:cxnLst/>
                <a:rect l="l" t="t" r="r" b="b"/>
                <a:pathLst>
                  <a:path w="672" h="275" extrusionOk="0">
                    <a:moveTo>
                      <a:pt x="544" y="245"/>
                    </a:moveTo>
                    <a:lnTo>
                      <a:pt x="544" y="245"/>
                    </a:lnTo>
                    <a:cubicBezTo>
                      <a:pt x="604" y="238"/>
                      <a:pt x="671" y="214"/>
                      <a:pt x="633" y="158"/>
                    </a:cubicBezTo>
                    <a:lnTo>
                      <a:pt x="633" y="158"/>
                    </a:lnTo>
                    <a:cubicBezTo>
                      <a:pt x="582" y="84"/>
                      <a:pt x="358" y="0"/>
                      <a:pt x="276" y="0"/>
                    </a:cubicBezTo>
                    <a:lnTo>
                      <a:pt x="276" y="0"/>
                    </a:lnTo>
                    <a:cubicBezTo>
                      <a:pt x="123" y="0"/>
                      <a:pt x="0" y="40"/>
                      <a:pt x="0" y="158"/>
                    </a:cubicBezTo>
                    <a:lnTo>
                      <a:pt x="0" y="158"/>
                    </a:lnTo>
                    <a:cubicBezTo>
                      <a:pt x="0" y="274"/>
                      <a:pt x="234" y="254"/>
                      <a:pt x="388" y="254"/>
                    </a:cubicBezTo>
                    <a:lnTo>
                      <a:pt x="388" y="254"/>
                    </a:lnTo>
                    <a:cubicBezTo>
                      <a:pt x="446" y="254"/>
                      <a:pt x="500" y="250"/>
                      <a:pt x="544" y="245"/>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36588854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up)">
                                      <p:cBhvr>
                                        <p:cTn id="31" dur="500"/>
                                        <p:tgtEl>
                                          <p:spTgt spid="1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up)">
                                      <p:cBhvr>
                                        <p:cTn id="35" dur="500"/>
                                        <p:tgtEl>
                                          <p:spTgt spid="15"/>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up)">
                                      <p:cBhvr>
                                        <p:cTn id="39" dur="500"/>
                                        <p:tgtEl>
                                          <p:spTgt spid="14"/>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mediacall" presetSubtype="0" fill="hold" nodeType="clickEffect">
                                  <p:stCondLst>
                                    <p:cond delay="0"/>
                                  </p:stCondLst>
                                  <p:childTnLst>
                                    <p:cmd type="call" cmd="playFrom(0.0)">
                                      <p:cBhvr additive="base">
                                        <p:cTn id="52" dur="37217" fill="hold"/>
                                        <p:tgtEl>
                                          <p:spTgt spid="24"/>
                                        </p:tgtEl>
                                      </p:cBhvr>
                                    </p:cmd>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heckerboard(across)">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20">
                                            <p:txEl>
                                              <p:pRg st="1" end="1"/>
                                            </p:txEl>
                                          </p:spTgt>
                                        </p:tgtEl>
                                        <p:attrNameLst>
                                          <p:attrName>style.visibility</p:attrName>
                                        </p:attrNameLst>
                                      </p:cBhvr>
                                      <p:to>
                                        <p:strVal val="visible"/>
                                      </p:to>
                                    </p:set>
                                    <p:animEffect transition="in" filter="strips(downLeft)">
                                      <p:cBhvr>
                                        <p:cTn id="62" dur="500"/>
                                        <p:tgtEl>
                                          <p:spTgt spid="20">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checkerboard(across)">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20">
                                            <p:txEl>
                                              <p:pRg st="3" end="3"/>
                                            </p:txEl>
                                          </p:spTgt>
                                        </p:tgtEl>
                                        <p:attrNameLst>
                                          <p:attrName>style.visibility</p:attrName>
                                        </p:attrNameLst>
                                      </p:cBhvr>
                                      <p:to>
                                        <p:strVal val="visible"/>
                                      </p:to>
                                    </p:set>
                                    <p:animEffect transition="in" filter="strips(downLeft)">
                                      <p:cBhvr>
                                        <p:cTn id="72" dur="500"/>
                                        <p:tgtEl>
                                          <p:spTgt spid="20">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checkerboard(across)">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20">
                                            <p:txEl>
                                              <p:pRg st="5" end="5"/>
                                            </p:txEl>
                                          </p:spTgt>
                                        </p:tgtEl>
                                        <p:attrNameLst>
                                          <p:attrName>style.visibility</p:attrName>
                                        </p:attrNameLst>
                                      </p:cBhvr>
                                      <p:to>
                                        <p:strVal val="visible"/>
                                      </p:to>
                                    </p:set>
                                    <p:animEffect transition="in" filter="strips(downLeft)">
                                      <p:cBhvr>
                                        <p:cTn id="8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3" fill="hold" display="1">
                  <p:stCondLst>
                    <p:cond delay="indefinite"/>
                  </p:stCondLst>
                  <p:endCondLst>
                    <p:cond evt="onStopAudio" delay="0">
                      <p:tgtEl>
                        <p:sldTgt/>
                      </p:tgtEl>
                    </p:cond>
                  </p:endCondLst>
                </p:cTn>
                <p:tgtEl>
                  <p:spTgt spid="24"/>
                </p:tgtEl>
              </p:cMediaNode>
            </p:audio>
          </p:childTnLst>
        </p:cTn>
      </p:par>
    </p:tnLst>
    <p:bldLst>
      <p:bldP spid="8" grpId="0"/>
      <p:bldP spid="9" grpId="0"/>
      <p:bldP spid="10" grpId="0"/>
      <p:bldP spid="11" grpId="0"/>
      <p:bldP spid="12" grpId="0"/>
      <p:bldP spid="14" grpId="0"/>
      <p:bldP spid="15" grpId="0"/>
      <p:bldP spid="16" grpId="0"/>
      <p:bldP spid="17" grpId="0" animBg="1"/>
      <p:bldP spid="18" grpId="0" animBg="1"/>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12" name="Google Shape;400;p27">
            <a:extLst>
              <a:ext uri="{FF2B5EF4-FFF2-40B4-BE49-F238E27FC236}">
                <a16:creationId xmlns:a16="http://schemas.microsoft.com/office/drawing/2014/main" id="{8EF3F9E9-DB58-93A3-D480-5C741A3F4CDF}"/>
              </a:ext>
            </a:extLst>
          </p:cNvPr>
          <p:cNvSpPr/>
          <p:nvPr/>
        </p:nvSpPr>
        <p:spPr>
          <a:xfrm>
            <a:off x="7424104" y="3788847"/>
            <a:ext cx="2501065" cy="1354647"/>
          </a:xfrm>
          <a:custGeom>
            <a:avLst/>
            <a:gdLst/>
            <a:ahLst/>
            <a:cxnLst/>
            <a:rect l="l" t="t" r="r" b="b"/>
            <a:pathLst>
              <a:path w="5562" h="3012" extrusionOk="0">
                <a:moveTo>
                  <a:pt x="5462" y="2692"/>
                </a:moveTo>
                <a:lnTo>
                  <a:pt x="5462" y="2692"/>
                </a:lnTo>
                <a:cubicBezTo>
                  <a:pt x="5391" y="2478"/>
                  <a:pt x="4419" y="2747"/>
                  <a:pt x="4369" y="2780"/>
                </a:cubicBezTo>
                <a:lnTo>
                  <a:pt x="4369" y="2780"/>
                </a:lnTo>
                <a:cubicBezTo>
                  <a:pt x="4320" y="2812"/>
                  <a:pt x="5561" y="1928"/>
                  <a:pt x="5330" y="1759"/>
                </a:cubicBezTo>
                <a:lnTo>
                  <a:pt x="5330" y="1759"/>
                </a:lnTo>
                <a:cubicBezTo>
                  <a:pt x="5099" y="1589"/>
                  <a:pt x="4122" y="2423"/>
                  <a:pt x="4122" y="2423"/>
                </a:cubicBezTo>
                <a:lnTo>
                  <a:pt x="4122" y="2423"/>
                </a:lnTo>
                <a:cubicBezTo>
                  <a:pt x="4122" y="2423"/>
                  <a:pt x="5034" y="1457"/>
                  <a:pt x="4864" y="1374"/>
                </a:cubicBezTo>
                <a:lnTo>
                  <a:pt x="4864" y="1374"/>
                </a:lnTo>
                <a:cubicBezTo>
                  <a:pt x="4704" y="1297"/>
                  <a:pt x="4020" y="1970"/>
                  <a:pt x="3934" y="2075"/>
                </a:cubicBezTo>
                <a:lnTo>
                  <a:pt x="3934" y="2075"/>
                </a:lnTo>
                <a:cubicBezTo>
                  <a:pt x="4023" y="1928"/>
                  <a:pt x="4719" y="606"/>
                  <a:pt x="4446" y="451"/>
                </a:cubicBezTo>
                <a:lnTo>
                  <a:pt x="4446" y="451"/>
                </a:lnTo>
                <a:cubicBezTo>
                  <a:pt x="4215" y="321"/>
                  <a:pt x="3921" y="582"/>
                  <a:pt x="3692" y="848"/>
                </a:cubicBezTo>
                <a:lnTo>
                  <a:pt x="3692" y="848"/>
                </a:lnTo>
                <a:cubicBezTo>
                  <a:pt x="3699" y="369"/>
                  <a:pt x="3650" y="0"/>
                  <a:pt x="3482" y="1"/>
                </a:cubicBezTo>
                <a:lnTo>
                  <a:pt x="3482" y="1"/>
                </a:lnTo>
                <a:cubicBezTo>
                  <a:pt x="2987" y="4"/>
                  <a:pt x="2964" y="1358"/>
                  <a:pt x="2971" y="1895"/>
                </a:cubicBezTo>
                <a:lnTo>
                  <a:pt x="2971" y="1895"/>
                </a:lnTo>
                <a:cubicBezTo>
                  <a:pt x="2959" y="1610"/>
                  <a:pt x="2922" y="1120"/>
                  <a:pt x="2796" y="1129"/>
                </a:cubicBezTo>
                <a:lnTo>
                  <a:pt x="2796" y="1129"/>
                </a:lnTo>
                <a:cubicBezTo>
                  <a:pt x="2648" y="1140"/>
                  <a:pt x="2666" y="1903"/>
                  <a:pt x="2675" y="2203"/>
                </a:cubicBezTo>
                <a:lnTo>
                  <a:pt x="2675" y="2203"/>
                </a:lnTo>
                <a:cubicBezTo>
                  <a:pt x="2661" y="1815"/>
                  <a:pt x="2586" y="591"/>
                  <a:pt x="2220" y="664"/>
                </a:cubicBezTo>
                <a:lnTo>
                  <a:pt x="2220" y="664"/>
                </a:lnTo>
                <a:cubicBezTo>
                  <a:pt x="1946" y="720"/>
                  <a:pt x="2113" y="1404"/>
                  <a:pt x="2281" y="1922"/>
                </a:cubicBezTo>
                <a:lnTo>
                  <a:pt x="2281" y="1922"/>
                </a:lnTo>
                <a:cubicBezTo>
                  <a:pt x="2164" y="1642"/>
                  <a:pt x="2019" y="1371"/>
                  <a:pt x="1907" y="1390"/>
                </a:cubicBezTo>
                <a:lnTo>
                  <a:pt x="1907" y="1390"/>
                </a:lnTo>
                <a:cubicBezTo>
                  <a:pt x="1678" y="1431"/>
                  <a:pt x="2220" y="2735"/>
                  <a:pt x="2220" y="2735"/>
                </a:cubicBezTo>
                <a:lnTo>
                  <a:pt x="2220" y="2735"/>
                </a:lnTo>
                <a:cubicBezTo>
                  <a:pt x="2220" y="2735"/>
                  <a:pt x="1404" y="877"/>
                  <a:pt x="995" y="1111"/>
                </a:cubicBezTo>
                <a:lnTo>
                  <a:pt x="995" y="1111"/>
                </a:lnTo>
                <a:cubicBezTo>
                  <a:pt x="761" y="1247"/>
                  <a:pt x="1048" y="1719"/>
                  <a:pt x="1337" y="2097"/>
                </a:cubicBezTo>
                <a:lnTo>
                  <a:pt x="1337" y="2097"/>
                </a:lnTo>
                <a:cubicBezTo>
                  <a:pt x="1117" y="1877"/>
                  <a:pt x="871" y="1703"/>
                  <a:pt x="745" y="1863"/>
                </a:cubicBezTo>
                <a:lnTo>
                  <a:pt x="745" y="1863"/>
                </a:lnTo>
                <a:cubicBezTo>
                  <a:pt x="558" y="2100"/>
                  <a:pt x="1094" y="2594"/>
                  <a:pt x="1406" y="2850"/>
                </a:cubicBezTo>
                <a:lnTo>
                  <a:pt x="1406" y="2850"/>
                </a:lnTo>
                <a:cubicBezTo>
                  <a:pt x="1045" y="2574"/>
                  <a:pt x="322" y="2055"/>
                  <a:pt x="184" y="2209"/>
                </a:cubicBezTo>
                <a:lnTo>
                  <a:pt x="184" y="2209"/>
                </a:lnTo>
                <a:cubicBezTo>
                  <a:pt x="0" y="2417"/>
                  <a:pt x="1140" y="2816"/>
                  <a:pt x="1140" y="2816"/>
                </a:cubicBezTo>
                <a:lnTo>
                  <a:pt x="1140" y="2816"/>
                </a:lnTo>
                <a:cubicBezTo>
                  <a:pt x="1140" y="2816"/>
                  <a:pt x="562" y="2661"/>
                  <a:pt x="443" y="2816"/>
                </a:cubicBezTo>
                <a:lnTo>
                  <a:pt x="443" y="2816"/>
                </a:lnTo>
                <a:cubicBezTo>
                  <a:pt x="325" y="2972"/>
                  <a:pt x="1332" y="3011"/>
                  <a:pt x="1610" y="3011"/>
                </a:cubicBezTo>
                <a:lnTo>
                  <a:pt x="4391" y="3011"/>
                </a:lnTo>
                <a:lnTo>
                  <a:pt x="4391" y="3011"/>
                </a:lnTo>
                <a:cubicBezTo>
                  <a:pt x="4391" y="3010"/>
                  <a:pt x="5533" y="2905"/>
                  <a:pt x="5462" y="269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326" name="Google Shape;918;p33">
            <a:extLst>
              <a:ext uri="{FF2B5EF4-FFF2-40B4-BE49-F238E27FC236}">
                <a16:creationId xmlns:a16="http://schemas.microsoft.com/office/drawing/2014/main" id="{829AB35A-623B-0FAC-2916-7E1D696A4197}"/>
              </a:ext>
            </a:extLst>
          </p:cNvPr>
          <p:cNvGrpSpPr/>
          <p:nvPr/>
        </p:nvGrpSpPr>
        <p:grpSpPr>
          <a:xfrm>
            <a:off x="5739183" y="3212302"/>
            <a:ext cx="3345509" cy="1888323"/>
            <a:chOff x="5739183" y="3212302"/>
            <a:chExt cx="3345509" cy="1888323"/>
          </a:xfrm>
        </p:grpSpPr>
        <p:grpSp>
          <p:nvGrpSpPr>
            <p:cNvPr id="327" name="Google Shape;919;p33">
              <a:extLst>
                <a:ext uri="{FF2B5EF4-FFF2-40B4-BE49-F238E27FC236}">
                  <a16:creationId xmlns:a16="http://schemas.microsoft.com/office/drawing/2014/main" id="{7A667776-1402-65C8-24BB-7AD5563DE961}"/>
                </a:ext>
              </a:extLst>
            </p:cNvPr>
            <p:cNvGrpSpPr/>
            <p:nvPr/>
          </p:nvGrpSpPr>
          <p:grpSpPr>
            <a:xfrm>
              <a:off x="7117561" y="3212302"/>
              <a:ext cx="1967131" cy="1888323"/>
              <a:chOff x="4936700" y="3116887"/>
              <a:chExt cx="2020886" cy="1939925"/>
            </a:xfrm>
          </p:grpSpPr>
          <p:sp>
            <p:nvSpPr>
              <p:cNvPr id="424" name="Google Shape;920;p33">
                <a:extLst>
                  <a:ext uri="{FF2B5EF4-FFF2-40B4-BE49-F238E27FC236}">
                    <a16:creationId xmlns:a16="http://schemas.microsoft.com/office/drawing/2014/main" id="{1077232B-06DF-C8AF-91FE-276B301752D7}"/>
                  </a:ext>
                </a:extLst>
              </p:cNvPr>
              <p:cNvSpPr/>
              <p:nvPr/>
            </p:nvSpPr>
            <p:spPr>
              <a:xfrm>
                <a:off x="4936700" y="4205912"/>
                <a:ext cx="1860554" cy="793752"/>
              </a:xfrm>
              <a:custGeom>
                <a:avLst/>
                <a:gdLst/>
                <a:ahLst/>
                <a:cxnLst/>
                <a:rect l="l" t="t" r="r" b="b"/>
                <a:pathLst>
                  <a:path w="5170" h="2206" extrusionOk="0">
                    <a:moveTo>
                      <a:pt x="4912" y="231"/>
                    </a:moveTo>
                    <a:lnTo>
                      <a:pt x="4912" y="231"/>
                    </a:lnTo>
                    <a:cubicBezTo>
                      <a:pt x="4462" y="172"/>
                      <a:pt x="3624" y="432"/>
                      <a:pt x="3084" y="447"/>
                    </a:cubicBezTo>
                    <a:lnTo>
                      <a:pt x="3084" y="447"/>
                    </a:lnTo>
                    <a:cubicBezTo>
                      <a:pt x="2544" y="463"/>
                      <a:pt x="1651" y="156"/>
                      <a:pt x="1418" y="111"/>
                    </a:cubicBezTo>
                    <a:lnTo>
                      <a:pt x="1418" y="111"/>
                    </a:lnTo>
                    <a:cubicBezTo>
                      <a:pt x="1184" y="64"/>
                      <a:pt x="1020" y="0"/>
                      <a:pt x="743" y="49"/>
                    </a:cubicBezTo>
                    <a:lnTo>
                      <a:pt x="743" y="49"/>
                    </a:lnTo>
                    <a:cubicBezTo>
                      <a:pt x="436" y="103"/>
                      <a:pt x="0" y="1101"/>
                      <a:pt x="604" y="1733"/>
                    </a:cubicBezTo>
                    <a:lnTo>
                      <a:pt x="604" y="1733"/>
                    </a:lnTo>
                    <a:cubicBezTo>
                      <a:pt x="604" y="1733"/>
                      <a:pt x="2464" y="2016"/>
                      <a:pt x="3149" y="2031"/>
                    </a:cubicBezTo>
                    <a:lnTo>
                      <a:pt x="3149" y="2031"/>
                    </a:lnTo>
                    <a:cubicBezTo>
                      <a:pt x="3833" y="2046"/>
                      <a:pt x="4543" y="2205"/>
                      <a:pt x="4856" y="2169"/>
                    </a:cubicBezTo>
                    <a:lnTo>
                      <a:pt x="4856" y="2169"/>
                    </a:lnTo>
                    <a:cubicBezTo>
                      <a:pt x="5169" y="2133"/>
                      <a:pt x="4912" y="231"/>
                      <a:pt x="4912" y="23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5" name="Google Shape;921;p33">
                <a:extLst>
                  <a:ext uri="{FF2B5EF4-FFF2-40B4-BE49-F238E27FC236}">
                    <a16:creationId xmlns:a16="http://schemas.microsoft.com/office/drawing/2014/main" id="{4371E41D-B607-2B1B-73C7-227EBB9546C2}"/>
                  </a:ext>
                </a:extLst>
              </p:cNvPr>
              <p:cNvSpPr/>
              <p:nvPr/>
            </p:nvSpPr>
            <p:spPr>
              <a:xfrm>
                <a:off x="5587575" y="4280525"/>
                <a:ext cx="893762" cy="209551"/>
              </a:xfrm>
              <a:custGeom>
                <a:avLst/>
                <a:gdLst/>
                <a:ahLst/>
                <a:cxnLst/>
                <a:rect l="l" t="t" r="r" b="b"/>
                <a:pathLst>
                  <a:path w="2483" h="583" extrusionOk="0">
                    <a:moveTo>
                      <a:pt x="2428" y="93"/>
                    </a:moveTo>
                    <a:lnTo>
                      <a:pt x="2428" y="93"/>
                    </a:lnTo>
                    <a:cubicBezTo>
                      <a:pt x="2173" y="300"/>
                      <a:pt x="1863" y="438"/>
                      <a:pt x="1538" y="486"/>
                    </a:cubicBezTo>
                    <a:lnTo>
                      <a:pt x="1538" y="486"/>
                    </a:lnTo>
                    <a:cubicBezTo>
                      <a:pt x="1195" y="536"/>
                      <a:pt x="839" y="483"/>
                      <a:pt x="526" y="336"/>
                    </a:cubicBezTo>
                    <a:lnTo>
                      <a:pt x="526" y="336"/>
                    </a:lnTo>
                    <a:cubicBezTo>
                      <a:pt x="353" y="255"/>
                      <a:pt x="193" y="149"/>
                      <a:pt x="53" y="20"/>
                    </a:cubicBezTo>
                    <a:lnTo>
                      <a:pt x="53" y="20"/>
                    </a:lnTo>
                    <a:cubicBezTo>
                      <a:pt x="32" y="0"/>
                      <a:pt x="0" y="33"/>
                      <a:pt x="22" y="52"/>
                    </a:cubicBezTo>
                    <a:lnTo>
                      <a:pt x="22" y="52"/>
                    </a:lnTo>
                    <a:cubicBezTo>
                      <a:pt x="280" y="291"/>
                      <a:pt x="604" y="455"/>
                      <a:pt x="949" y="519"/>
                    </a:cubicBezTo>
                    <a:lnTo>
                      <a:pt x="949" y="519"/>
                    </a:lnTo>
                    <a:cubicBezTo>
                      <a:pt x="1292" y="582"/>
                      <a:pt x="1648" y="546"/>
                      <a:pt x="1971" y="415"/>
                    </a:cubicBezTo>
                    <a:lnTo>
                      <a:pt x="1971" y="415"/>
                    </a:lnTo>
                    <a:cubicBezTo>
                      <a:pt x="2148" y="343"/>
                      <a:pt x="2312" y="245"/>
                      <a:pt x="2460" y="125"/>
                    </a:cubicBezTo>
                    <a:lnTo>
                      <a:pt x="2460" y="125"/>
                    </a:lnTo>
                    <a:cubicBezTo>
                      <a:pt x="2482" y="106"/>
                      <a:pt x="2450" y="74"/>
                      <a:pt x="2428" y="9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6" name="Google Shape;922;p33">
                <a:extLst>
                  <a:ext uri="{FF2B5EF4-FFF2-40B4-BE49-F238E27FC236}">
                    <a16:creationId xmlns:a16="http://schemas.microsoft.com/office/drawing/2014/main" id="{D6FA43E5-1DAB-C269-1B87-34ADCC999FD1}"/>
                  </a:ext>
                </a:extLst>
              </p:cNvPr>
              <p:cNvSpPr/>
              <p:nvPr/>
            </p:nvSpPr>
            <p:spPr>
              <a:xfrm>
                <a:off x="5149425" y="4793287"/>
                <a:ext cx="815975" cy="128587"/>
              </a:xfrm>
              <a:custGeom>
                <a:avLst/>
                <a:gdLst/>
                <a:ahLst/>
                <a:cxnLst/>
                <a:rect l="l" t="t" r="r" b="b"/>
                <a:pathLst>
                  <a:path w="2268" h="355" extrusionOk="0">
                    <a:moveTo>
                      <a:pt x="2241" y="301"/>
                    </a:moveTo>
                    <a:lnTo>
                      <a:pt x="2241" y="301"/>
                    </a:lnTo>
                    <a:cubicBezTo>
                      <a:pt x="1987" y="169"/>
                      <a:pt x="1709" y="89"/>
                      <a:pt x="1426" y="48"/>
                    </a:cubicBezTo>
                    <a:lnTo>
                      <a:pt x="1426" y="48"/>
                    </a:lnTo>
                    <a:cubicBezTo>
                      <a:pt x="1141" y="6"/>
                      <a:pt x="853" y="0"/>
                      <a:pt x="566" y="10"/>
                    </a:cubicBezTo>
                    <a:lnTo>
                      <a:pt x="566" y="10"/>
                    </a:lnTo>
                    <a:cubicBezTo>
                      <a:pt x="387" y="14"/>
                      <a:pt x="208" y="22"/>
                      <a:pt x="29" y="23"/>
                    </a:cubicBezTo>
                    <a:lnTo>
                      <a:pt x="29" y="23"/>
                    </a:lnTo>
                    <a:cubicBezTo>
                      <a:pt x="0" y="23"/>
                      <a:pt x="0" y="69"/>
                      <a:pt x="29" y="69"/>
                    </a:cubicBezTo>
                    <a:lnTo>
                      <a:pt x="29" y="69"/>
                    </a:lnTo>
                    <a:cubicBezTo>
                      <a:pt x="331" y="67"/>
                      <a:pt x="633" y="46"/>
                      <a:pt x="935" y="53"/>
                    </a:cubicBezTo>
                    <a:lnTo>
                      <a:pt x="935" y="53"/>
                    </a:lnTo>
                    <a:cubicBezTo>
                      <a:pt x="1216" y="61"/>
                      <a:pt x="1499" y="90"/>
                      <a:pt x="1771" y="166"/>
                    </a:cubicBezTo>
                    <a:lnTo>
                      <a:pt x="1771" y="166"/>
                    </a:lnTo>
                    <a:cubicBezTo>
                      <a:pt x="1926" y="209"/>
                      <a:pt x="2076" y="266"/>
                      <a:pt x="2218" y="340"/>
                    </a:cubicBezTo>
                    <a:lnTo>
                      <a:pt x="2218" y="340"/>
                    </a:lnTo>
                    <a:cubicBezTo>
                      <a:pt x="2244" y="354"/>
                      <a:pt x="2267" y="314"/>
                      <a:pt x="2241" y="3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7" name="Google Shape;923;p33">
                <a:extLst>
                  <a:ext uri="{FF2B5EF4-FFF2-40B4-BE49-F238E27FC236}">
                    <a16:creationId xmlns:a16="http://schemas.microsoft.com/office/drawing/2014/main" id="{CE819BAD-9927-3F46-5402-605FA4F68FB7}"/>
                  </a:ext>
                </a:extLst>
              </p:cNvPr>
              <p:cNvSpPr/>
              <p:nvPr/>
            </p:nvSpPr>
            <p:spPr>
              <a:xfrm>
                <a:off x="5077987" y="4580562"/>
                <a:ext cx="1282701" cy="384176"/>
              </a:xfrm>
              <a:custGeom>
                <a:avLst/>
                <a:gdLst/>
                <a:ahLst/>
                <a:cxnLst/>
                <a:rect l="l" t="t" r="r" b="b"/>
                <a:pathLst>
                  <a:path w="3564" h="1068" extrusionOk="0">
                    <a:moveTo>
                      <a:pt x="3547" y="1021"/>
                    </a:moveTo>
                    <a:lnTo>
                      <a:pt x="3547" y="1021"/>
                    </a:lnTo>
                    <a:cubicBezTo>
                      <a:pt x="3368" y="883"/>
                      <a:pt x="3172" y="767"/>
                      <a:pt x="2968" y="668"/>
                    </a:cubicBezTo>
                    <a:lnTo>
                      <a:pt x="2968" y="668"/>
                    </a:lnTo>
                    <a:cubicBezTo>
                      <a:pt x="2764" y="569"/>
                      <a:pt x="2551" y="489"/>
                      <a:pt x="2335" y="420"/>
                    </a:cubicBezTo>
                    <a:lnTo>
                      <a:pt x="2335" y="420"/>
                    </a:lnTo>
                    <a:cubicBezTo>
                      <a:pt x="2098" y="345"/>
                      <a:pt x="1857" y="285"/>
                      <a:pt x="1614" y="234"/>
                    </a:cubicBezTo>
                    <a:lnTo>
                      <a:pt x="1614" y="234"/>
                    </a:lnTo>
                    <a:cubicBezTo>
                      <a:pt x="1371" y="183"/>
                      <a:pt x="1124" y="141"/>
                      <a:pt x="878" y="103"/>
                    </a:cubicBezTo>
                    <a:lnTo>
                      <a:pt x="878" y="103"/>
                    </a:lnTo>
                    <a:cubicBezTo>
                      <a:pt x="627" y="67"/>
                      <a:pt x="375" y="35"/>
                      <a:pt x="122" y="11"/>
                    </a:cubicBezTo>
                    <a:lnTo>
                      <a:pt x="122" y="11"/>
                    </a:lnTo>
                    <a:cubicBezTo>
                      <a:pt x="91" y="8"/>
                      <a:pt x="61" y="5"/>
                      <a:pt x="29" y="2"/>
                    </a:cubicBezTo>
                    <a:lnTo>
                      <a:pt x="29" y="2"/>
                    </a:lnTo>
                    <a:cubicBezTo>
                      <a:pt x="0" y="0"/>
                      <a:pt x="0" y="45"/>
                      <a:pt x="29" y="48"/>
                    </a:cubicBezTo>
                    <a:lnTo>
                      <a:pt x="29" y="48"/>
                    </a:lnTo>
                    <a:cubicBezTo>
                      <a:pt x="281" y="70"/>
                      <a:pt x="532" y="99"/>
                      <a:pt x="782" y="135"/>
                    </a:cubicBezTo>
                    <a:lnTo>
                      <a:pt x="782" y="135"/>
                    </a:lnTo>
                    <a:cubicBezTo>
                      <a:pt x="1026" y="170"/>
                      <a:pt x="1273" y="211"/>
                      <a:pt x="1516" y="260"/>
                    </a:cubicBezTo>
                    <a:lnTo>
                      <a:pt x="1516" y="260"/>
                    </a:lnTo>
                    <a:cubicBezTo>
                      <a:pt x="1758" y="309"/>
                      <a:pt x="1998" y="366"/>
                      <a:pt x="2234" y="437"/>
                    </a:cubicBezTo>
                    <a:lnTo>
                      <a:pt x="2234" y="437"/>
                    </a:lnTo>
                    <a:cubicBezTo>
                      <a:pt x="2452" y="501"/>
                      <a:pt x="2666" y="579"/>
                      <a:pt x="2872" y="673"/>
                    </a:cubicBezTo>
                    <a:lnTo>
                      <a:pt x="2872" y="673"/>
                    </a:lnTo>
                    <a:cubicBezTo>
                      <a:pt x="3077" y="767"/>
                      <a:pt x="3275" y="878"/>
                      <a:pt x="3458" y="1010"/>
                    </a:cubicBezTo>
                    <a:lnTo>
                      <a:pt x="3458" y="1010"/>
                    </a:lnTo>
                    <a:cubicBezTo>
                      <a:pt x="3480" y="1027"/>
                      <a:pt x="3503" y="1043"/>
                      <a:pt x="3525" y="1060"/>
                    </a:cubicBezTo>
                    <a:lnTo>
                      <a:pt x="3525" y="1060"/>
                    </a:lnTo>
                    <a:cubicBezTo>
                      <a:pt x="3535" y="1067"/>
                      <a:pt x="3550" y="1061"/>
                      <a:pt x="3556" y="1052"/>
                    </a:cubicBezTo>
                    <a:lnTo>
                      <a:pt x="3556" y="1052"/>
                    </a:lnTo>
                    <a:cubicBezTo>
                      <a:pt x="3563" y="1040"/>
                      <a:pt x="3557" y="1029"/>
                      <a:pt x="3547" y="102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8" name="Google Shape;924;p33">
                <a:extLst>
                  <a:ext uri="{FF2B5EF4-FFF2-40B4-BE49-F238E27FC236}">
                    <a16:creationId xmlns:a16="http://schemas.microsoft.com/office/drawing/2014/main" id="{2EACA92F-4553-AB28-A3F4-A8E52BF4F6B5}"/>
                  </a:ext>
                </a:extLst>
              </p:cNvPr>
              <p:cNvSpPr/>
              <p:nvPr/>
            </p:nvSpPr>
            <p:spPr>
              <a:xfrm>
                <a:off x="5087512" y="4245600"/>
                <a:ext cx="349249" cy="249236"/>
              </a:xfrm>
              <a:custGeom>
                <a:avLst/>
                <a:gdLst/>
                <a:ahLst/>
                <a:cxnLst/>
                <a:rect l="l" t="t" r="r" b="b"/>
                <a:pathLst>
                  <a:path w="969" h="694" extrusionOk="0">
                    <a:moveTo>
                      <a:pt x="822" y="46"/>
                    </a:moveTo>
                    <a:lnTo>
                      <a:pt x="822" y="46"/>
                    </a:lnTo>
                    <a:cubicBezTo>
                      <a:pt x="901" y="165"/>
                      <a:pt x="968" y="342"/>
                      <a:pt x="857" y="463"/>
                    </a:cubicBezTo>
                    <a:lnTo>
                      <a:pt x="857" y="463"/>
                    </a:lnTo>
                    <a:cubicBezTo>
                      <a:pt x="802" y="524"/>
                      <a:pt x="724" y="561"/>
                      <a:pt x="647" y="585"/>
                    </a:cubicBezTo>
                    <a:lnTo>
                      <a:pt x="647" y="585"/>
                    </a:lnTo>
                    <a:cubicBezTo>
                      <a:pt x="565" y="611"/>
                      <a:pt x="479" y="625"/>
                      <a:pt x="393" y="630"/>
                    </a:cubicBezTo>
                    <a:lnTo>
                      <a:pt x="393" y="630"/>
                    </a:lnTo>
                    <a:cubicBezTo>
                      <a:pt x="274" y="635"/>
                      <a:pt x="157" y="623"/>
                      <a:pt x="41" y="599"/>
                    </a:cubicBezTo>
                    <a:lnTo>
                      <a:pt x="41" y="599"/>
                    </a:lnTo>
                    <a:cubicBezTo>
                      <a:pt x="13" y="592"/>
                      <a:pt x="0" y="635"/>
                      <a:pt x="29" y="643"/>
                    </a:cubicBezTo>
                    <a:lnTo>
                      <a:pt x="29" y="643"/>
                    </a:lnTo>
                    <a:cubicBezTo>
                      <a:pt x="231" y="686"/>
                      <a:pt x="443" y="693"/>
                      <a:pt x="643" y="634"/>
                    </a:cubicBezTo>
                    <a:lnTo>
                      <a:pt x="643" y="634"/>
                    </a:lnTo>
                    <a:cubicBezTo>
                      <a:pt x="728" y="609"/>
                      <a:pt x="812" y="570"/>
                      <a:pt x="878" y="508"/>
                    </a:cubicBezTo>
                    <a:lnTo>
                      <a:pt x="878" y="508"/>
                    </a:lnTo>
                    <a:cubicBezTo>
                      <a:pt x="937" y="449"/>
                      <a:pt x="965" y="369"/>
                      <a:pt x="960" y="285"/>
                    </a:cubicBezTo>
                    <a:lnTo>
                      <a:pt x="960" y="285"/>
                    </a:lnTo>
                    <a:cubicBezTo>
                      <a:pt x="953" y="191"/>
                      <a:pt x="912" y="101"/>
                      <a:pt x="861" y="24"/>
                    </a:cubicBezTo>
                    <a:lnTo>
                      <a:pt x="861" y="24"/>
                    </a:lnTo>
                    <a:cubicBezTo>
                      <a:pt x="845" y="0"/>
                      <a:pt x="805" y="22"/>
                      <a:pt x="822" y="4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9" name="Google Shape;925;p33">
                <a:extLst>
                  <a:ext uri="{FF2B5EF4-FFF2-40B4-BE49-F238E27FC236}">
                    <a16:creationId xmlns:a16="http://schemas.microsoft.com/office/drawing/2014/main" id="{4C3AB985-9C04-816B-2361-83A84A379406}"/>
                  </a:ext>
                </a:extLst>
              </p:cNvPr>
              <p:cNvSpPr/>
              <p:nvPr/>
            </p:nvSpPr>
            <p:spPr>
              <a:xfrm>
                <a:off x="5104975" y="4224962"/>
                <a:ext cx="209551" cy="142875"/>
              </a:xfrm>
              <a:custGeom>
                <a:avLst/>
                <a:gdLst/>
                <a:ahLst/>
                <a:cxnLst/>
                <a:rect l="l" t="t" r="r" b="b"/>
                <a:pathLst>
                  <a:path w="583" h="399" extrusionOk="0">
                    <a:moveTo>
                      <a:pt x="491" y="40"/>
                    </a:moveTo>
                    <a:lnTo>
                      <a:pt x="491" y="40"/>
                    </a:lnTo>
                    <a:cubicBezTo>
                      <a:pt x="533" y="143"/>
                      <a:pt x="456" y="241"/>
                      <a:pt x="367" y="288"/>
                    </a:cubicBezTo>
                    <a:lnTo>
                      <a:pt x="367" y="288"/>
                    </a:lnTo>
                    <a:cubicBezTo>
                      <a:pt x="264" y="340"/>
                      <a:pt x="144" y="353"/>
                      <a:pt x="30" y="349"/>
                    </a:cubicBezTo>
                    <a:lnTo>
                      <a:pt x="30" y="349"/>
                    </a:lnTo>
                    <a:cubicBezTo>
                      <a:pt x="0" y="348"/>
                      <a:pt x="0" y="393"/>
                      <a:pt x="30" y="395"/>
                    </a:cubicBezTo>
                    <a:lnTo>
                      <a:pt x="30" y="395"/>
                    </a:lnTo>
                    <a:cubicBezTo>
                      <a:pt x="157" y="398"/>
                      <a:pt x="293" y="383"/>
                      <a:pt x="405" y="319"/>
                    </a:cubicBezTo>
                    <a:lnTo>
                      <a:pt x="405" y="319"/>
                    </a:lnTo>
                    <a:cubicBezTo>
                      <a:pt x="503" y="262"/>
                      <a:pt x="582" y="143"/>
                      <a:pt x="535" y="27"/>
                    </a:cubicBezTo>
                    <a:lnTo>
                      <a:pt x="535" y="27"/>
                    </a:lnTo>
                    <a:cubicBezTo>
                      <a:pt x="524" y="0"/>
                      <a:pt x="481" y="13"/>
                      <a:pt x="491" y="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0" name="Google Shape;926;p33">
                <a:extLst>
                  <a:ext uri="{FF2B5EF4-FFF2-40B4-BE49-F238E27FC236}">
                    <a16:creationId xmlns:a16="http://schemas.microsoft.com/office/drawing/2014/main" id="{DF697815-CA50-ECE1-CF73-F90D08A4B0F6}"/>
                  </a:ext>
                </a:extLst>
              </p:cNvPr>
              <p:cNvSpPr/>
              <p:nvPr/>
            </p:nvSpPr>
            <p:spPr>
              <a:xfrm>
                <a:off x="6279725" y="4309100"/>
                <a:ext cx="260350" cy="590551"/>
              </a:xfrm>
              <a:custGeom>
                <a:avLst/>
                <a:gdLst/>
                <a:ahLst/>
                <a:cxnLst/>
                <a:rect l="l" t="t" r="r" b="b"/>
                <a:pathLst>
                  <a:path w="724" h="1641" extrusionOk="0">
                    <a:moveTo>
                      <a:pt x="676" y="15"/>
                    </a:moveTo>
                    <a:lnTo>
                      <a:pt x="676" y="15"/>
                    </a:lnTo>
                    <a:cubicBezTo>
                      <a:pt x="446" y="147"/>
                      <a:pt x="230" y="327"/>
                      <a:pt x="114" y="570"/>
                    </a:cubicBezTo>
                    <a:lnTo>
                      <a:pt x="114" y="570"/>
                    </a:lnTo>
                    <a:cubicBezTo>
                      <a:pt x="2" y="806"/>
                      <a:pt x="0" y="1099"/>
                      <a:pt x="154" y="1318"/>
                    </a:cubicBezTo>
                    <a:lnTo>
                      <a:pt x="154" y="1318"/>
                    </a:lnTo>
                    <a:cubicBezTo>
                      <a:pt x="247" y="1450"/>
                      <a:pt x="381" y="1546"/>
                      <a:pt x="518" y="1625"/>
                    </a:cubicBezTo>
                    <a:lnTo>
                      <a:pt x="518" y="1625"/>
                    </a:lnTo>
                    <a:cubicBezTo>
                      <a:pt x="544" y="1640"/>
                      <a:pt x="567" y="1600"/>
                      <a:pt x="542" y="1586"/>
                    </a:cubicBezTo>
                    <a:lnTo>
                      <a:pt x="542" y="1586"/>
                    </a:lnTo>
                    <a:cubicBezTo>
                      <a:pt x="424" y="1518"/>
                      <a:pt x="310" y="1438"/>
                      <a:pt x="222" y="1333"/>
                    </a:cubicBezTo>
                    <a:lnTo>
                      <a:pt x="222" y="1333"/>
                    </a:lnTo>
                    <a:cubicBezTo>
                      <a:pt x="141" y="1236"/>
                      <a:pt x="93" y="1116"/>
                      <a:pt x="82" y="990"/>
                    </a:cubicBezTo>
                    <a:lnTo>
                      <a:pt x="82" y="990"/>
                    </a:lnTo>
                    <a:cubicBezTo>
                      <a:pt x="58" y="733"/>
                      <a:pt x="178" y="491"/>
                      <a:pt x="356" y="311"/>
                    </a:cubicBezTo>
                    <a:lnTo>
                      <a:pt x="356" y="311"/>
                    </a:lnTo>
                    <a:cubicBezTo>
                      <a:pt x="457" y="209"/>
                      <a:pt x="574" y="126"/>
                      <a:pt x="699" y="54"/>
                    </a:cubicBezTo>
                    <a:lnTo>
                      <a:pt x="699" y="54"/>
                    </a:lnTo>
                    <a:cubicBezTo>
                      <a:pt x="723" y="39"/>
                      <a:pt x="701" y="0"/>
                      <a:pt x="676" y="1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1" name="Google Shape;927;p33">
                <a:extLst>
                  <a:ext uri="{FF2B5EF4-FFF2-40B4-BE49-F238E27FC236}">
                    <a16:creationId xmlns:a16="http://schemas.microsoft.com/office/drawing/2014/main" id="{6A5E4FE4-941F-2365-7433-5DE2C6F0A441}"/>
                  </a:ext>
                </a:extLst>
              </p:cNvPr>
              <p:cNvSpPr/>
              <p:nvPr/>
            </p:nvSpPr>
            <p:spPr>
              <a:xfrm>
                <a:off x="5392312" y="4250362"/>
                <a:ext cx="1069972" cy="727075"/>
              </a:xfrm>
              <a:custGeom>
                <a:avLst/>
                <a:gdLst/>
                <a:ahLst/>
                <a:cxnLst/>
                <a:rect l="l" t="t" r="r" b="b"/>
                <a:pathLst>
                  <a:path w="2970" h="2018" extrusionOk="0">
                    <a:moveTo>
                      <a:pt x="2952" y="1970"/>
                    </a:moveTo>
                    <a:lnTo>
                      <a:pt x="2952" y="1970"/>
                    </a:lnTo>
                    <a:cubicBezTo>
                      <a:pt x="2827" y="1789"/>
                      <a:pt x="2668" y="1638"/>
                      <a:pt x="2491" y="1509"/>
                    </a:cubicBezTo>
                    <a:lnTo>
                      <a:pt x="2491" y="1509"/>
                    </a:lnTo>
                    <a:cubicBezTo>
                      <a:pt x="2315" y="1380"/>
                      <a:pt x="2121" y="1275"/>
                      <a:pt x="1924" y="1180"/>
                    </a:cubicBezTo>
                    <a:lnTo>
                      <a:pt x="1924" y="1180"/>
                    </a:lnTo>
                    <a:cubicBezTo>
                      <a:pt x="1708" y="1077"/>
                      <a:pt x="1486" y="987"/>
                      <a:pt x="1267" y="890"/>
                    </a:cubicBezTo>
                    <a:lnTo>
                      <a:pt x="1267" y="890"/>
                    </a:lnTo>
                    <a:cubicBezTo>
                      <a:pt x="1048" y="792"/>
                      <a:pt x="831" y="686"/>
                      <a:pt x="631" y="552"/>
                    </a:cubicBezTo>
                    <a:lnTo>
                      <a:pt x="631" y="552"/>
                    </a:lnTo>
                    <a:cubicBezTo>
                      <a:pt x="435" y="423"/>
                      <a:pt x="258" y="267"/>
                      <a:pt x="105" y="89"/>
                    </a:cubicBezTo>
                    <a:lnTo>
                      <a:pt x="105" y="89"/>
                    </a:lnTo>
                    <a:cubicBezTo>
                      <a:pt x="86" y="67"/>
                      <a:pt x="69" y="45"/>
                      <a:pt x="50" y="23"/>
                    </a:cubicBezTo>
                    <a:lnTo>
                      <a:pt x="50" y="23"/>
                    </a:lnTo>
                    <a:cubicBezTo>
                      <a:pt x="33" y="0"/>
                      <a:pt x="0" y="32"/>
                      <a:pt x="18" y="56"/>
                    </a:cubicBezTo>
                    <a:lnTo>
                      <a:pt x="18" y="56"/>
                    </a:lnTo>
                    <a:cubicBezTo>
                      <a:pt x="165" y="237"/>
                      <a:pt x="335" y="398"/>
                      <a:pt x="524" y="534"/>
                    </a:cubicBezTo>
                    <a:lnTo>
                      <a:pt x="524" y="534"/>
                    </a:lnTo>
                    <a:cubicBezTo>
                      <a:pt x="717" y="674"/>
                      <a:pt x="930" y="785"/>
                      <a:pt x="1146" y="884"/>
                    </a:cubicBezTo>
                    <a:lnTo>
                      <a:pt x="1146" y="884"/>
                    </a:lnTo>
                    <a:cubicBezTo>
                      <a:pt x="1364" y="985"/>
                      <a:pt x="1586" y="1074"/>
                      <a:pt x="1804" y="1173"/>
                    </a:cubicBezTo>
                    <a:lnTo>
                      <a:pt x="1804" y="1173"/>
                    </a:lnTo>
                    <a:cubicBezTo>
                      <a:pt x="2004" y="1266"/>
                      <a:pt x="2202" y="1367"/>
                      <a:pt x="2385" y="1491"/>
                    </a:cubicBezTo>
                    <a:lnTo>
                      <a:pt x="2385" y="1491"/>
                    </a:lnTo>
                    <a:cubicBezTo>
                      <a:pt x="2566" y="1611"/>
                      <a:pt x="2733" y="1755"/>
                      <a:pt x="2865" y="1927"/>
                    </a:cubicBezTo>
                    <a:lnTo>
                      <a:pt x="2865" y="1927"/>
                    </a:lnTo>
                    <a:cubicBezTo>
                      <a:pt x="2882" y="1949"/>
                      <a:pt x="2898" y="1970"/>
                      <a:pt x="2913" y="1992"/>
                    </a:cubicBezTo>
                    <a:lnTo>
                      <a:pt x="2913" y="1992"/>
                    </a:lnTo>
                    <a:cubicBezTo>
                      <a:pt x="2929" y="2017"/>
                      <a:pt x="2969" y="1993"/>
                      <a:pt x="2952" y="197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2" name="Google Shape;928;p33">
                <a:extLst>
                  <a:ext uri="{FF2B5EF4-FFF2-40B4-BE49-F238E27FC236}">
                    <a16:creationId xmlns:a16="http://schemas.microsoft.com/office/drawing/2014/main" id="{7219361B-29F7-D775-F061-5BCC96A59AB4}"/>
                  </a:ext>
                </a:extLst>
              </p:cNvPr>
              <p:cNvSpPr/>
              <p:nvPr/>
            </p:nvSpPr>
            <p:spPr>
              <a:xfrm>
                <a:off x="6367037" y="4282112"/>
                <a:ext cx="590549" cy="722310"/>
              </a:xfrm>
              <a:custGeom>
                <a:avLst/>
                <a:gdLst/>
                <a:ahLst/>
                <a:cxnLst/>
                <a:rect l="l" t="t" r="r" b="b"/>
                <a:pathLst>
                  <a:path w="1642" h="2006" extrusionOk="0">
                    <a:moveTo>
                      <a:pt x="939" y="21"/>
                    </a:moveTo>
                    <a:lnTo>
                      <a:pt x="939" y="21"/>
                    </a:lnTo>
                    <a:cubicBezTo>
                      <a:pt x="649" y="0"/>
                      <a:pt x="225" y="439"/>
                      <a:pt x="113" y="1036"/>
                    </a:cubicBezTo>
                    <a:lnTo>
                      <a:pt x="113" y="1036"/>
                    </a:lnTo>
                    <a:cubicBezTo>
                      <a:pt x="0" y="1633"/>
                      <a:pt x="351" y="2005"/>
                      <a:pt x="883" y="1959"/>
                    </a:cubicBezTo>
                    <a:lnTo>
                      <a:pt x="883" y="1959"/>
                    </a:lnTo>
                    <a:cubicBezTo>
                      <a:pt x="1413" y="1913"/>
                      <a:pt x="1641" y="72"/>
                      <a:pt x="939" y="2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3" name="Google Shape;929;p33">
                <a:extLst>
                  <a:ext uri="{FF2B5EF4-FFF2-40B4-BE49-F238E27FC236}">
                    <a16:creationId xmlns:a16="http://schemas.microsoft.com/office/drawing/2014/main" id="{06E08199-CFD1-0306-69C0-B6DE6D2C9345}"/>
                  </a:ext>
                </a:extLst>
              </p:cNvPr>
              <p:cNvSpPr/>
              <p:nvPr/>
            </p:nvSpPr>
            <p:spPr>
              <a:xfrm>
                <a:off x="6406725" y="4337675"/>
                <a:ext cx="500062" cy="609599"/>
              </a:xfrm>
              <a:custGeom>
                <a:avLst/>
                <a:gdLst/>
                <a:ahLst/>
                <a:cxnLst/>
                <a:rect l="l" t="t" r="r" b="b"/>
                <a:pathLst>
                  <a:path w="1387" h="1693" extrusionOk="0">
                    <a:moveTo>
                      <a:pt x="793" y="18"/>
                    </a:moveTo>
                    <a:lnTo>
                      <a:pt x="793" y="18"/>
                    </a:lnTo>
                    <a:cubicBezTo>
                      <a:pt x="548" y="0"/>
                      <a:pt x="190" y="370"/>
                      <a:pt x="96" y="874"/>
                    </a:cubicBezTo>
                    <a:lnTo>
                      <a:pt x="96" y="874"/>
                    </a:lnTo>
                    <a:cubicBezTo>
                      <a:pt x="0" y="1378"/>
                      <a:pt x="297" y="1692"/>
                      <a:pt x="745" y="1654"/>
                    </a:cubicBezTo>
                    <a:lnTo>
                      <a:pt x="745" y="1654"/>
                    </a:lnTo>
                    <a:cubicBezTo>
                      <a:pt x="1195" y="1615"/>
                      <a:pt x="1386" y="61"/>
                      <a:pt x="793" y="1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4" name="Google Shape;930;p33">
                <a:extLst>
                  <a:ext uri="{FF2B5EF4-FFF2-40B4-BE49-F238E27FC236}">
                    <a16:creationId xmlns:a16="http://schemas.microsoft.com/office/drawing/2014/main" id="{ADBCAB21-42A3-24FA-F0B6-2EBCA04D0AC0}"/>
                  </a:ext>
                </a:extLst>
              </p:cNvPr>
              <p:cNvSpPr/>
              <p:nvPr/>
            </p:nvSpPr>
            <p:spPr>
              <a:xfrm>
                <a:off x="6622625" y="4469437"/>
                <a:ext cx="163512" cy="360362"/>
              </a:xfrm>
              <a:custGeom>
                <a:avLst/>
                <a:gdLst/>
                <a:ahLst/>
                <a:cxnLst/>
                <a:rect l="l" t="t" r="r" b="b"/>
                <a:pathLst>
                  <a:path w="452" h="999" extrusionOk="0">
                    <a:moveTo>
                      <a:pt x="402" y="19"/>
                    </a:moveTo>
                    <a:lnTo>
                      <a:pt x="402" y="19"/>
                    </a:lnTo>
                    <a:cubicBezTo>
                      <a:pt x="427" y="177"/>
                      <a:pt x="429" y="339"/>
                      <a:pt x="399" y="497"/>
                    </a:cubicBezTo>
                    <a:lnTo>
                      <a:pt x="399" y="497"/>
                    </a:lnTo>
                    <a:cubicBezTo>
                      <a:pt x="375" y="634"/>
                      <a:pt x="326" y="775"/>
                      <a:pt x="217" y="869"/>
                    </a:cubicBezTo>
                    <a:lnTo>
                      <a:pt x="217" y="869"/>
                    </a:lnTo>
                    <a:cubicBezTo>
                      <a:pt x="164" y="915"/>
                      <a:pt x="96" y="949"/>
                      <a:pt x="25" y="959"/>
                    </a:cubicBezTo>
                    <a:lnTo>
                      <a:pt x="25" y="959"/>
                    </a:lnTo>
                    <a:cubicBezTo>
                      <a:pt x="1" y="962"/>
                      <a:pt x="0" y="998"/>
                      <a:pt x="25" y="997"/>
                    </a:cubicBezTo>
                    <a:lnTo>
                      <a:pt x="25" y="997"/>
                    </a:lnTo>
                    <a:cubicBezTo>
                      <a:pt x="169" y="988"/>
                      <a:pt x="286" y="887"/>
                      <a:pt x="351" y="763"/>
                    </a:cubicBezTo>
                    <a:lnTo>
                      <a:pt x="351" y="763"/>
                    </a:lnTo>
                    <a:cubicBezTo>
                      <a:pt x="426" y="623"/>
                      <a:pt x="448" y="457"/>
                      <a:pt x="451" y="300"/>
                    </a:cubicBezTo>
                    <a:lnTo>
                      <a:pt x="451" y="300"/>
                    </a:lnTo>
                    <a:cubicBezTo>
                      <a:pt x="451" y="203"/>
                      <a:pt x="441" y="108"/>
                      <a:pt x="423" y="13"/>
                    </a:cubicBezTo>
                    <a:lnTo>
                      <a:pt x="423" y="13"/>
                    </a:lnTo>
                    <a:cubicBezTo>
                      <a:pt x="420" y="0"/>
                      <a:pt x="399" y="5"/>
                      <a:pt x="402" y="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5" name="Google Shape;931;p33">
                <a:extLst>
                  <a:ext uri="{FF2B5EF4-FFF2-40B4-BE49-F238E27FC236}">
                    <a16:creationId xmlns:a16="http://schemas.microsoft.com/office/drawing/2014/main" id="{95771FFA-1DE5-F9F0-5182-455A3378B07F}"/>
                  </a:ext>
                </a:extLst>
              </p:cNvPr>
              <p:cNvSpPr/>
              <p:nvPr/>
            </p:nvSpPr>
            <p:spPr>
              <a:xfrm>
                <a:off x="6565475" y="4450387"/>
                <a:ext cx="161925" cy="314324"/>
              </a:xfrm>
              <a:custGeom>
                <a:avLst/>
                <a:gdLst/>
                <a:ahLst/>
                <a:cxnLst/>
                <a:rect l="l" t="t" r="r" b="b"/>
                <a:pathLst>
                  <a:path w="448" h="875" extrusionOk="0">
                    <a:moveTo>
                      <a:pt x="445" y="84"/>
                    </a:moveTo>
                    <a:lnTo>
                      <a:pt x="445" y="84"/>
                    </a:lnTo>
                    <a:cubicBezTo>
                      <a:pt x="433" y="31"/>
                      <a:pt x="382" y="4"/>
                      <a:pt x="329" y="2"/>
                    </a:cubicBezTo>
                    <a:lnTo>
                      <a:pt x="329" y="2"/>
                    </a:lnTo>
                    <a:cubicBezTo>
                      <a:pt x="266" y="0"/>
                      <a:pt x="212" y="38"/>
                      <a:pt x="174" y="86"/>
                    </a:cubicBezTo>
                    <a:lnTo>
                      <a:pt x="174" y="86"/>
                    </a:lnTo>
                    <a:cubicBezTo>
                      <a:pt x="127" y="142"/>
                      <a:pt x="95" y="211"/>
                      <a:pt x="70" y="279"/>
                    </a:cubicBezTo>
                    <a:lnTo>
                      <a:pt x="70" y="279"/>
                    </a:lnTo>
                    <a:cubicBezTo>
                      <a:pt x="43" y="351"/>
                      <a:pt x="24" y="426"/>
                      <a:pt x="15" y="503"/>
                    </a:cubicBezTo>
                    <a:lnTo>
                      <a:pt x="15" y="503"/>
                    </a:lnTo>
                    <a:cubicBezTo>
                      <a:pt x="6" y="574"/>
                      <a:pt x="0" y="651"/>
                      <a:pt x="9" y="723"/>
                    </a:cubicBezTo>
                    <a:lnTo>
                      <a:pt x="9" y="723"/>
                    </a:lnTo>
                    <a:cubicBezTo>
                      <a:pt x="18" y="784"/>
                      <a:pt x="51" y="847"/>
                      <a:pt x="116" y="861"/>
                    </a:cubicBezTo>
                    <a:lnTo>
                      <a:pt x="116" y="861"/>
                    </a:lnTo>
                    <a:cubicBezTo>
                      <a:pt x="181" y="874"/>
                      <a:pt x="246" y="845"/>
                      <a:pt x="285" y="794"/>
                    </a:cubicBezTo>
                    <a:lnTo>
                      <a:pt x="285" y="794"/>
                    </a:lnTo>
                    <a:cubicBezTo>
                      <a:pt x="327" y="740"/>
                      <a:pt x="343" y="667"/>
                      <a:pt x="351" y="600"/>
                    </a:cubicBezTo>
                    <a:lnTo>
                      <a:pt x="351" y="600"/>
                    </a:lnTo>
                    <a:cubicBezTo>
                      <a:pt x="360" y="525"/>
                      <a:pt x="357" y="434"/>
                      <a:pt x="305" y="374"/>
                    </a:cubicBezTo>
                    <a:lnTo>
                      <a:pt x="305" y="374"/>
                    </a:lnTo>
                    <a:cubicBezTo>
                      <a:pt x="282" y="346"/>
                      <a:pt x="246" y="340"/>
                      <a:pt x="215" y="357"/>
                    </a:cubicBezTo>
                    <a:lnTo>
                      <a:pt x="215" y="357"/>
                    </a:lnTo>
                    <a:cubicBezTo>
                      <a:pt x="178" y="377"/>
                      <a:pt x="165" y="417"/>
                      <a:pt x="155" y="455"/>
                    </a:cubicBezTo>
                    <a:lnTo>
                      <a:pt x="155" y="455"/>
                    </a:lnTo>
                    <a:cubicBezTo>
                      <a:pt x="149" y="477"/>
                      <a:pt x="184" y="486"/>
                      <a:pt x="190" y="464"/>
                    </a:cubicBezTo>
                    <a:lnTo>
                      <a:pt x="190" y="464"/>
                    </a:lnTo>
                    <a:cubicBezTo>
                      <a:pt x="197" y="436"/>
                      <a:pt x="205" y="401"/>
                      <a:pt x="233" y="387"/>
                    </a:cubicBezTo>
                    <a:lnTo>
                      <a:pt x="233" y="387"/>
                    </a:lnTo>
                    <a:cubicBezTo>
                      <a:pt x="261" y="372"/>
                      <a:pt x="281" y="398"/>
                      <a:pt x="294" y="421"/>
                    </a:cubicBezTo>
                    <a:lnTo>
                      <a:pt x="294" y="421"/>
                    </a:lnTo>
                    <a:cubicBezTo>
                      <a:pt x="322" y="475"/>
                      <a:pt x="322" y="540"/>
                      <a:pt x="315" y="600"/>
                    </a:cubicBezTo>
                    <a:lnTo>
                      <a:pt x="315" y="600"/>
                    </a:lnTo>
                    <a:cubicBezTo>
                      <a:pt x="307" y="657"/>
                      <a:pt x="294" y="716"/>
                      <a:pt x="257" y="763"/>
                    </a:cubicBezTo>
                    <a:lnTo>
                      <a:pt x="257" y="763"/>
                    </a:lnTo>
                    <a:cubicBezTo>
                      <a:pt x="227" y="803"/>
                      <a:pt x="176" y="831"/>
                      <a:pt x="126" y="819"/>
                    </a:cubicBezTo>
                    <a:lnTo>
                      <a:pt x="126" y="819"/>
                    </a:lnTo>
                    <a:cubicBezTo>
                      <a:pt x="71" y="805"/>
                      <a:pt x="54" y="749"/>
                      <a:pt x="49" y="699"/>
                    </a:cubicBezTo>
                    <a:lnTo>
                      <a:pt x="49" y="699"/>
                    </a:lnTo>
                    <a:cubicBezTo>
                      <a:pt x="44" y="640"/>
                      <a:pt x="47" y="577"/>
                      <a:pt x="55" y="518"/>
                    </a:cubicBezTo>
                    <a:lnTo>
                      <a:pt x="55" y="518"/>
                    </a:lnTo>
                    <a:cubicBezTo>
                      <a:pt x="68" y="393"/>
                      <a:pt x="105" y="266"/>
                      <a:pt x="168" y="156"/>
                    </a:cubicBezTo>
                    <a:lnTo>
                      <a:pt x="168" y="156"/>
                    </a:lnTo>
                    <a:cubicBezTo>
                      <a:pt x="197" y="105"/>
                      <a:pt x="238" y="50"/>
                      <a:pt x="298" y="36"/>
                    </a:cubicBezTo>
                    <a:lnTo>
                      <a:pt x="298" y="36"/>
                    </a:lnTo>
                    <a:cubicBezTo>
                      <a:pt x="347" y="23"/>
                      <a:pt x="408" y="43"/>
                      <a:pt x="433" y="88"/>
                    </a:cubicBezTo>
                    <a:lnTo>
                      <a:pt x="433" y="88"/>
                    </a:lnTo>
                    <a:cubicBezTo>
                      <a:pt x="437" y="96"/>
                      <a:pt x="447" y="91"/>
                      <a:pt x="445" y="8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6" name="Google Shape;932;p33">
                <a:extLst>
                  <a:ext uri="{FF2B5EF4-FFF2-40B4-BE49-F238E27FC236}">
                    <a16:creationId xmlns:a16="http://schemas.microsoft.com/office/drawing/2014/main" id="{7F66120C-A670-65B8-E273-B19FF066D09A}"/>
                  </a:ext>
                </a:extLst>
              </p:cNvPr>
              <p:cNvSpPr/>
              <p:nvPr/>
            </p:nvSpPr>
            <p:spPr>
              <a:xfrm>
                <a:off x="6479750" y="4639300"/>
                <a:ext cx="103187" cy="254000"/>
              </a:xfrm>
              <a:custGeom>
                <a:avLst/>
                <a:gdLst/>
                <a:ahLst/>
                <a:cxnLst/>
                <a:rect l="l" t="t" r="r" b="b"/>
                <a:pathLst>
                  <a:path w="285" h="707" extrusionOk="0">
                    <a:moveTo>
                      <a:pt x="271" y="673"/>
                    </a:moveTo>
                    <a:lnTo>
                      <a:pt x="271" y="673"/>
                    </a:lnTo>
                    <a:cubicBezTo>
                      <a:pt x="101" y="510"/>
                      <a:pt x="43" y="258"/>
                      <a:pt x="94" y="32"/>
                    </a:cubicBezTo>
                    <a:lnTo>
                      <a:pt x="94" y="32"/>
                    </a:lnTo>
                    <a:cubicBezTo>
                      <a:pt x="100" y="9"/>
                      <a:pt x="65" y="0"/>
                      <a:pt x="58" y="22"/>
                    </a:cubicBezTo>
                    <a:lnTo>
                      <a:pt x="58" y="22"/>
                    </a:lnTo>
                    <a:cubicBezTo>
                      <a:pt x="0" y="205"/>
                      <a:pt x="39" y="414"/>
                      <a:pt x="145" y="571"/>
                    </a:cubicBezTo>
                    <a:lnTo>
                      <a:pt x="145" y="571"/>
                    </a:lnTo>
                    <a:cubicBezTo>
                      <a:pt x="176" y="616"/>
                      <a:pt x="211" y="657"/>
                      <a:pt x="250" y="693"/>
                    </a:cubicBezTo>
                    <a:lnTo>
                      <a:pt x="250" y="693"/>
                    </a:lnTo>
                    <a:cubicBezTo>
                      <a:pt x="263" y="706"/>
                      <a:pt x="284" y="686"/>
                      <a:pt x="271" y="6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7" name="Google Shape;933;p33">
                <a:extLst>
                  <a:ext uri="{FF2B5EF4-FFF2-40B4-BE49-F238E27FC236}">
                    <a16:creationId xmlns:a16="http://schemas.microsoft.com/office/drawing/2014/main" id="{F73B1CEC-1EAC-288D-D3D7-0F4AD7E941D4}"/>
                  </a:ext>
                </a:extLst>
              </p:cNvPr>
              <p:cNvSpPr/>
              <p:nvPr/>
            </p:nvSpPr>
            <p:spPr>
              <a:xfrm>
                <a:off x="6551187" y="4386887"/>
                <a:ext cx="147637" cy="104775"/>
              </a:xfrm>
              <a:custGeom>
                <a:avLst/>
                <a:gdLst/>
                <a:ahLst/>
                <a:cxnLst/>
                <a:rect l="l" t="t" r="r" b="b"/>
                <a:pathLst>
                  <a:path w="411" h="289" extrusionOk="0">
                    <a:moveTo>
                      <a:pt x="399" y="2"/>
                    </a:moveTo>
                    <a:lnTo>
                      <a:pt x="399" y="2"/>
                    </a:lnTo>
                    <a:cubicBezTo>
                      <a:pt x="360" y="13"/>
                      <a:pt x="320" y="20"/>
                      <a:pt x="284" y="36"/>
                    </a:cubicBezTo>
                    <a:lnTo>
                      <a:pt x="284" y="36"/>
                    </a:lnTo>
                    <a:cubicBezTo>
                      <a:pt x="248" y="50"/>
                      <a:pt x="214" y="69"/>
                      <a:pt x="182" y="90"/>
                    </a:cubicBezTo>
                    <a:lnTo>
                      <a:pt x="182" y="90"/>
                    </a:lnTo>
                    <a:cubicBezTo>
                      <a:pt x="114" y="133"/>
                      <a:pt x="58" y="187"/>
                      <a:pt x="11" y="252"/>
                    </a:cubicBezTo>
                    <a:lnTo>
                      <a:pt x="11" y="252"/>
                    </a:lnTo>
                    <a:cubicBezTo>
                      <a:pt x="0" y="268"/>
                      <a:pt x="27" y="288"/>
                      <a:pt x="39" y="273"/>
                    </a:cubicBezTo>
                    <a:lnTo>
                      <a:pt x="39" y="273"/>
                    </a:lnTo>
                    <a:cubicBezTo>
                      <a:pt x="85" y="215"/>
                      <a:pt x="140" y="160"/>
                      <a:pt x="200" y="117"/>
                    </a:cubicBezTo>
                    <a:lnTo>
                      <a:pt x="200" y="117"/>
                    </a:lnTo>
                    <a:cubicBezTo>
                      <a:pt x="231" y="96"/>
                      <a:pt x="262" y="78"/>
                      <a:pt x="294" y="62"/>
                    </a:cubicBezTo>
                    <a:lnTo>
                      <a:pt x="294" y="62"/>
                    </a:lnTo>
                    <a:cubicBezTo>
                      <a:pt x="329" y="45"/>
                      <a:pt x="365" y="25"/>
                      <a:pt x="402" y="15"/>
                    </a:cubicBezTo>
                    <a:lnTo>
                      <a:pt x="402" y="15"/>
                    </a:lnTo>
                    <a:cubicBezTo>
                      <a:pt x="410" y="13"/>
                      <a:pt x="407" y="0"/>
                      <a:pt x="399" y="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8" name="Google Shape;934;p33">
                <a:extLst>
                  <a:ext uri="{FF2B5EF4-FFF2-40B4-BE49-F238E27FC236}">
                    <a16:creationId xmlns:a16="http://schemas.microsoft.com/office/drawing/2014/main" id="{B80CD5B0-205C-F532-B6B6-4755954AFA99}"/>
                  </a:ext>
                </a:extLst>
              </p:cNvPr>
              <p:cNvSpPr/>
              <p:nvPr/>
            </p:nvSpPr>
            <p:spPr>
              <a:xfrm>
                <a:off x="5454225" y="4790112"/>
                <a:ext cx="111125" cy="109537"/>
              </a:xfrm>
              <a:custGeom>
                <a:avLst/>
                <a:gdLst/>
                <a:ahLst/>
                <a:cxnLst/>
                <a:rect l="l" t="t" r="r" b="b"/>
                <a:pathLst>
                  <a:path w="310" h="305" extrusionOk="0">
                    <a:moveTo>
                      <a:pt x="279" y="111"/>
                    </a:moveTo>
                    <a:lnTo>
                      <a:pt x="309" y="304"/>
                    </a:lnTo>
                    <a:lnTo>
                      <a:pt x="13" y="304"/>
                    </a:lnTo>
                    <a:lnTo>
                      <a:pt x="0" y="0"/>
                    </a:lnTo>
                    <a:lnTo>
                      <a:pt x="261" y="44"/>
                    </a:lnTo>
                    <a:lnTo>
                      <a:pt x="279" y="111"/>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39" name="Google Shape;935;p33">
                <a:extLst>
                  <a:ext uri="{FF2B5EF4-FFF2-40B4-BE49-F238E27FC236}">
                    <a16:creationId xmlns:a16="http://schemas.microsoft.com/office/drawing/2014/main" id="{9741C017-BFCD-4A72-AD2E-B8DB58A6F8E4}"/>
                  </a:ext>
                </a:extLst>
              </p:cNvPr>
              <p:cNvSpPr/>
              <p:nvPr/>
            </p:nvSpPr>
            <p:spPr>
              <a:xfrm>
                <a:off x="5270075" y="4239250"/>
                <a:ext cx="676276" cy="590551"/>
              </a:xfrm>
              <a:custGeom>
                <a:avLst/>
                <a:gdLst/>
                <a:ahLst/>
                <a:cxnLst/>
                <a:rect l="l" t="t" r="r" b="b"/>
                <a:pathLst>
                  <a:path w="1879" h="1641" extrusionOk="0">
                    <a:moveTo>
                      <a:pt x="1705" y="0"/>
                    </a:moveTo>
                    <a:lnTo>
                      <a:pt x="1705" y="0"/>
                    </a:lnTo>
                    <a:cubicBezTo>
                      <a:pt x="1827" y="201"/>
                      <a:pt x="1878" y="655"/>
                      <a:pt x="1149" y="831"/>
                    </a:cubicBezTo>
                    <a:lnTo>
                      <a:pt x="1149" y="831"/>
                    </a:lnTo>
                    <a:cubicBezTo>
                      <a:pt x="946" y="880"/>
                      <a:pt x="780" y="914"/>
                      <a:pt x="648" y="940"/>
                    </a:cubicBezTo>
                    <a:lnTo>
                      <a:pt x="648" y="940"/>
                    </a:lnTo>
                    <a:cubicBezTo>
                      <a:pt x="648" y="940"/>
                      <a:pt x="772" y="1253"/>
                      <a:pt x="772" y="1578"/>
                    </a:cubicBezTo>
                    <a:lnTo>
                      <a:pt x="772" y="1578"/>
                    </a:lnTo>
                    <a:cubicBezTo>
                      <a:pt x="772" y="1578"/>
                      <a:pt x="710" y="1623"/>
                      <a:pt x="621" y="1631"/>
                    </a:cubicBezTo>
                    <a:lnTo>
                      <a:pt x="621" y="1631"/>
                    </a:lnTo>
                    <a:cubicBezTo>
                      <a:pt x="531" y="1640"/>
                      <a:pt x="233" y="1598"/>
                      <a:pt x="233" y="1598"/>
                    </a:cubicBezTo>
                    <a:lnTo>
                      <a:pt x="233" y="1598"/>
                    </a:lnTo>
                    <a:cubicBezTo>
                      <a:pt x="183" y="1305"/>
                      <a:pt x="113" y="1151"/>
                      <a:pt x="61" y="914"/>
                    </a:cubicBezTo>
                    <a:lnTo>
                      <a:pt x="61" y="914"/>
                    </a:lnTo>
                    <a:cubicBezTo>
                      <a:pt x="0" y="634"/>
                      <a:pt x="40" y="416"/>
                      <a:pt x="319" y="323"/>
                    </a:cubicBezTo>
                    <a:lnTo>
                      <a:pt x="319" y="323"/>
                    </a:lnTo>
                    <a:cubicBezTo>
                      <a:pt x="590" y="233"/>
                      <a:pt x="909" y="160"/>
                      <a:pt x="909" y="160"/>
                    </a:cubicBezTo>
                    <a:lnTo>
                      <a:pt x="1705" y="0"/>
                    </a:ln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0" name="Google Shape;936;p33">
                <a:extLst>
                  <a:ext uri="{FF2B5EF4-FFF2-40B4-BE49-F238E27FC236}">
                    <a16:creationId xmlns:a16="http://schemas.microsoft.com/office/drawing/2014/main" id="{BBFEF501-6C84-887B-A9DC-6A8DF1A16A26}"/>
                  </a:ext>
                </a:extLst>
              </p:cNvPr>
              <p:cNvSpPr/>
              <p:nvPr/>
            </p:nvSpPr>
            <p:spPr>
              <a:xfrm>
                <a:off x="5470100" y="4525000"/>
                <a:ext cx="46037" cy="82550"/>
              </a:xfrm>
              <a:custGeom>
                <a:avLst/>
                <a:gdLst/>
                <a:ahLst/>
                <a:cxnLst/>
                <a:rect l="l" t="t" r="r" b="b"/>
                <a:pathLst>
                  <a:path w="130" h="230" extrusionOk="0">
                    <a:moveTo>
                      <a:pt x="2" y="7"/>
                    </a:moveTo>
                    <a:lnTo>
                      <a:pt x="2" y="7"/>
                    </a:lnTo>
                    <a:cubicBezTo>
                      <a:pt x="9" y="11"/>
                      <a:pt x="15" y="20"/>
                      <a:pt x="21" y="27"/>
                    </a:cubicBezTo>
                    <a:lnTo>
                      <a:pt x="21" y="27"/>
                    </a:lnTo>
                    <a:cubicBezTo>
                      <a:pt x="31" y="41"/>
                      <a:pt x="41" y="55"/>
                      <a:pt x="50" y="70"/>
                    </a:cubicBezTo>
                    <a:lnTo>
                      <a:pt x="50" y="70"/>
                    </a:lnTo>
                    <a:cubicBezTo>
                      <a:pt x="77" y="118"/>
                      <a:pt x="97" y="167"/>
                      <a:pt x="112" y="220"/>
                    </a:cubicBezTo>
                    <a:lnTo>
                      <a:pt x="112" y="220"/>
                    </a:lnTo>
                    <a:cubicBezTo>
                      <a:pt x="116" y="229"/>
                      <a:pt x="129" y="226"/>
                      <a:pt x="127" y="215"/>
                    </a:cubicBezTo>
                    <a:lnTo>
                      <a:pt x="127" y="215"/>
                    </a:lnTo>
                    <a:cubicBezTo>
                      <a:pt x="114" y="161"/>
                      <a:pt x="91" y="108"/>
                      <a:pt x="59" y="61"/>
                    </a:cubicBezTo>
                    <a:lnTo>
                      <a:pt x="59" y="61"/>
                    </a:lnTo>
                    <a:cubicBezTo>
                      <a:pt x="50" y="47"/>
                      <a:pt x="40" y="32"/>
                      <a:pt x="27" y="19"/>
                    </a:cubicBezTo>
                    <a:lnTo>
                      <a:pt x="27" y="19"/>
                    </a:lnTo>
                    <a:cubicBezTo>
                      <a:pt x="21" y="12"/>
                      <a:pt x="12" y="5"/>
                      <a:pt x="5" y="1"/>
                    </a:cubicBezTo>
                    <a:lnTo>
                      <a:pt x="5" y="1"/>
                    </a:lnTo>
                    <a:cubicBezTo>
                      <a:pt x="1" y="0"/>
                      <a:pt x="0" y="5"/>
                      <a:pt x="2" y="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1" name="Google Shape;937;p33">
                <a:extLst>
                  <a:ext uri="{FF2B5EF4-FFF2-40B4-BE49-F238E27FC236}">
                    <a16:creationId xmlns:a16="http://schemas.microsoft.com/office/drawing/2014/main" id="{B86C41A2-8AA1-B71D-90B5-0E272EE38E64}"/>
                  </a:ext>
                </a:extLst>
              </p:cNvPr>
              <p:cNvSpPr/>
              <p:nvPr/>
            </p:nvSpPr>
            <p:spPr>
              <a:xfrm>
                <a:off x="5489150" y="4498012"/>
                <a:ext cx="17462" cy="82550"/>
              </a:xfrm>
              <a:custGeom>
                <a:avLst/>
                <a:gdLst/>
                <a:ahLst/>
                <a:cxnLst/>
                <a:rect l="l" t="t" r="r" b="b"/>
                <a:pathLst>
                  <a:path w="49" h="230" extrusionOk="0">
                    <a:moveTo>
                      <a:pt x="1" y="11"/>
                    </a:moveTo>
                    <a:lnTo>
                      <a:pt x="1" y="11"/>
                    </a:lnTo>
                    <a:cubicBezTo>
                      <a:pt x="9" y="46"/>
                      <a:pt x="15" y="81"/>
                      <a:pt x="21" y="116"/>
                    </a:cubicBezTo>
                    <a:lnTo>
                      <a:pt x="21" y="116"/>
                    </a:lnTo>
                    <a:cubicBezTo>
                      <a:pt x="23" y="133"/>
                      <a:pt x="25" y="151"/>
                      <a:pt x="26" y="169"/>
                    </a:cubicBezTo>
                    <a:lnTo>
                      <a:pt x="26" y="169"/>
                    </a:lnTo>
                    <a:cubicBezTo>
                      <a:pt x="29" y="187"/>
                      <a:pt x="30" y="204"/>
                      <a:pt x="35" y="222"/>
                    </a:cubicBezTo>
                    <a:lnTo>
                      <a:pt x="35" y="222"/>
                    </a:lnTo>
                    <a:cubicBezTo>
                      <a:pt x="36" y="229"/>
                      <a:pt x="46" y="227"/>
                      <a:pt x="46" y="219"/>
                    </a:cubicBezTo>
                    <a:lnTo>
                      <a:pt x="46" y="219"/>
                    </a:lnTo>
                    <a:cubicBezTo>
                      <a:pt x="48" y="201"/>
                      <a:pt x="45" y="183"/>
                      <a:pt x="43" y="164"/>
                    </a:cubicBezTo>
                    <a:lnTo>
                      <a:pt x="43" y="164"/>
                    </a:lnTo>
                    <a:cubicBezTo>
                      <a:pt x="41" y="147"/>
                      <a:pt x="38" y="131"/>
                      <a:pt x="35" y="113"/>
                    </a:cubicBezTo>
                    <a:lnTo>
                      <a:pt x="35" y="113"/>
                    </a:lnTo>
                    <a:cubicBezTo>
                      <a:pt x="29" y="77"/>
                      <a:pt x="21" y="42"/>
                      <a:pt x="12" y="7"/>
                    </a:cubicBezTo>
                    <a:lnTo>
                      <a:pt x="12" y="7"/>
                    </a:lnTo>
                    <a:cubicBezTo>
                      <a:pt x="10" y="0"/>
                      <a:pt x="0" y="3"/>
                      <a:pt x="1" y="1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2" name="Google Shape;938;p33">
                <a:extLst>
                  <a:ext uri="{FF2B5EF4-FFF2-40B4-BE49-F238E27FC236}">
                    <a16:creationId xmlns:a16="http://schemas.microsoft.com/office/drawing/2014/main" id="{B583CF99-88DA-66CC-1449-7A16876C8222}"/>
                  </a:ext>
                </a:extLst>
              </p:cNvPr>
              <p:cNvSpPr/>
              <p:nvPr/>
            </p:nvSpPr>
            <p:spPr>
              <a:xfrm>
                <a:off x="5300237" y="4747250"/>
                <a:ext cx="174625" cy="76200"/>
              </a:xfrm>
              <a:custGeom>
                <a:avLst/>
                <a:gdLst/>
                <a:ahLst/>
                <a:cxnLst/>
                <a:rect l="l" t="t" r="r" b="b"/>
                <a:pathLst>
                  <a:path w="484" h="213" extrusionOk="0">
                    <a:moveTo>
                      <a:pt x="223" y="5"/>
                    </a:moveTo>
                    <a:lnTo>
                      <a:pt x="223" y="5"/>
                    </a:lnTo>
                    <a:cubicBezTo>
                      <a:pt x="336" y="0"/>
                      <a:pt x="453" y="45"/>
                      <a:pt x="483" y="212"/>
                    </a:cubicBezTo>
                    <a:lnTo>
                      <a:pt x="151" y="185"/>
                    </a:lnTo>
                    <a:lnTo>
                      <a:pt x="151" y="185"/>
                    </a:lnTo>
                    <a:cubicBezTo>
                      <a:pt x="151" y="185"/>
                      <a:pt x="0" y="14"/>
                      <a:pt x="223" y="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3" name="Google Shape;939;p33">
                <a:extLst>
                  <a:ext uri="{FF2B5EF4-FFF2-40B4-BE49-F238E27FC236}">
                    <a16:creationId xmlns:a16="http://schemas.microsoft.com/office/drawing/2014/main" id="{C88E0A66-6145-32E2-2552-131B2B962080}"/>
                  </a:ext>
                </a:extLst>
              </p:cNvPr>
              <p:cNvSpPr/>
              <p:nvPr/>
            </p:nvSpPr>
            <p:spPr>
              <a:xfrm>
                <a:off x="5173237" y="4813925"/>
                <a:ext cx="412750" cy="233363"/>
              </a:xfrm>
              <a:custGeom>
                <a:avLst/>
                <a:gdLst/>
                <a:ahLst/>
                <a:cxnLst/>
                <a:rect l="l" t="t" r="r" b="b"/>
                <a:pathLst>
                  <a:path w="1145" h="649" extrusionOk="0">
                    <a:moveTo>
                      <a:pt x="1131" y="468"/>
                    </a:moveTo>
                    <a:lnTo>
                      <a:pt x="1131" y="468"/>
                    </a:lnTo>
                    <a:cubicBezTo>
                      <a:pt x="1131" y="468"/>
                      <a:pt x="864" y="648"/>
                      <a:pt x="426" y="600"/>
                    </a:cubicBezTo>
                    <a:lnTo>
                      <a:pt x="426" y="600"/>
                    </a:lnTo>
                    <a:cubicBezTo>
                      <a:pt x="0" y="553"/>
                      <a:pt x="67" y="450"/>
                      <a:pt x="67" y="450"/>
                    </a:cubicBezTo>
                    <a:lnTo>
                      <a:pt x="67" y="450"/>
                    </a:lnTo>
                    <a:cubicBezTo>
                      <a:pt x="67" y="450"/>
                      <a:pt x="79" y="418"/>
                      <a:pt x="108" y="371"/>
                    </a:cubicBezTo>
                    <a:lnTo>
                      <a:pt x="108" y="371"/>
                    </a:lnTo>
                    <a:cubicBezTo>
                      <a:pt x="136" y="326"/>
                      <a:pt x="180" y="266"/>
                      <a:pt x="247" y="208"/>
                    </a:cubicBezTo>
                    <a:lnTo>
                      <a:pt x="247" y="208"/>
                    </a:lnTo>
                    <a:cubicBezTo>
                      <a:pt x="381" y="90"/>
                      <a:pt x="501" y="0"/>
                      <a:pt x="501" y="0"/>
                    </a:cubicBezTo>
                    <a:lnTo>
                      <a:pt x="833" y="27"/>
                    </a:lnTo>
                    <a:lnTo>
                      <a:pt x="833" y="27"/>
                    </a:lnTo>
                    <a:cubicBezTo>
                      <a:pt x="833" y="27"/>
                      <a:pt x="911" y="164"/>
                      <a:pt x="966" y="168"/>
                    </a:cubicBezTo>
                    <a:lnTo>
                      <a:pt x="966" y="168"/>
                    </a:lnTo>
                    <a:cubicBezTo>
                      <a:pt x="1054" y="176"/>
                      <a:pt x="1058" y="43"/>
                      <a:pt x="1058" y="43"/>
                    </a:cubicBezTo>
                    <a:lnTo>
                      <a:pt x="1058" y="43"/>
                    </a:lnTo>
                    <a:cubicBezTo>
                      <a:pt x="1058" y="43"/>
                      <a:pt x="1139" y="161"/>
                      <a:pt x="1143" y="339"/>
                    </a:cubicBezTo>
                    <a:lnTo>
                      <a:pt x="1143" y="339"/>
                    </a:lnTo>
                    <a:cubicBezTo>
                      <a:pt x="1144" y="378"/>
                      <a:pt x="1141" y="422"/>
                      <a:pt x="1131" y="46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4" name="Google Shape;940;p33">
                <a:extLst>
                  <a:ext uri="{FF2B5EF4-FFF2-40B4-BE49-F238E27FC236}">
                    <a16:creationId xmlns:a16="http://schemas.microsoft.com/office/drawing/2014/main" id="{B0569C6D-65B5-2269-1F54-B3C0025579D6}"/>
                  </a:ext>
                </a:extLst>
              </p:cNvPr>
              <p:cNvSpPr/>
              <p:nvPr/>
            </p:nvSpPr>
            <p:spPr>
              <a:xfrm>
                <a:off x="5173237" y="4936162"/>
                <a:ext cx="412750" cy="111125"/>
              </a:xfrm>
              <a:custGeom>
                <a:avLst/>
                <a:gdLst/>
                <a:ahLst/>
                <a:cxnLst/>
                <a:rect l="l" t="t" r="r" b="b"/>
                <a:pathLst>
                  <a:path w="1145" h="310" extrusionOk="0">
                    <a:moveTo>
                      <a:pt x="1131" y="129"/>
                    </a:moveTo>
                    <a:lnTo>
                      <a:pt x="1131" y="129"/>
                    </a:lnTo>
                    <a:cubicBezTo>
                      <a:pt x="1131" y="129"/>
                      <a:pt x="864" y="309"/>
                      <a:pt x="426" y="261"/>
                    </a:cubicBezTo>
                    <a:lnTo>
                      <a:pt x="426" y="261"/>
                    </a:lnTo>
                    <a:cubicBezTo>
                      <a:pt x="0" y="214"/>
                      <a:pt x="67" y="111"/>
                      <a:pt x="67" y="111"/>
                    </a:cubicBezTo>
                    <a:lnTo>
                      <a:pt x="67" y="111"/>
                    </a:lnTo>
                    <a:cubicBezTo>
                      <a:pt x="67" y="111"/>
                      <a:pt x="79" y="79"/>
                      <a:pt x="108" y="32"/>
                    </a:cubicBezTo>
                    <a:lnTo>
                      <a:pt x="108" y="32"/>
                    </a:lnTo>
                    <a:cubicBezTo>
                      <a:pt x="179" y="95"/>
                      <a:pt x="702" y="240"/>
                      <a:pt x="1143" y="0"/>
                    </a:cubicBezTo>
                    <a:lnTo>
                      <a:pt x="1143" y="0"/>
                    </a:lnTo>
                    <a:cubicBezTo>
                      <a:pt x="1144" y="39"/>
                      <a:pt x="1141" y="83"/>
                      <a:pt x="1131" y="12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5" name="Google Shape;941;p33">
                <a:extLst>
                  <a:ext uri="{FF2B5EF4-FFF2-40B4-BE49-F238E27FC236}">
                    <a16:creationId xmlns:a16="http://schemas.microsoft.com/office/drawing/2014/main" id="{F53250C0-CCEA-0EED-D999-0A7E5F44D0F8}"/>
                  </a:ext>
                </a:extLst>
              </p:cNvPr>
              <p:cNvSpPr/>
              <p:nvPr/>
            </p:nvSpPr>
            <p:spPr>
              <a:xfrm>
                <a:off x="5328812" y="4826625"/>
                <a:ext cx="93662" cy="15875"/>
              </a:xfrm>
              <a:custGeom>
                <a:avLst/>
                <a:gdLst/>
                <a:ahLst/>
                <a:cxnLst/>
                <a:rect l="l" t="t" r="r" b="b"/>
                <a:pathLst>
                  <a:path w="261" h="46" extrusionOk="0">
                    <a:moveTo>
                      <a:pt x="8" y="17"/>
                    </a:moveTo>
                    <a:lnTo>
                      <a:pt x="8" y="17"/>
                    </a:lnTo>
                    <a:cubicBezTo>
                      <a:pt x="27" y="20"/>
                      <a:pt x="47" y="21"/>
                      <a:pt x="66" y="23"/>
                    </a:cubicBezTo>
                    <a:lnTo>
                      <a:pt x="66" y="23"/>
                    </a:lnTo>
                    <a:cubicBezTo>
                      <a:pt x="87" y="26"/>
                      <a:pt x="106" y="28"/>
                      <a:pt x="126" y="30"/>
                    </a:cubicBezTo>
                    <a:lnTo>
                      <a:pt x="126" y="30"/>
                    </a:lnTo>
                    <a:cubicBezTo>
                      <a:pt x="166" y="35"/>
                      <a:pt x="206" y="41"/>
                      <a:pt x="245" y="44"/>
                    </a:cubicBezTo>
                    <a:lnTo>
                      <a:pt x="245" y="44"/>
                    </a:lnTo>
                    <a:cubicBezTo>
                      <a:pt x="257" y="45"/>
                      <a:pt x="260" y="24"/>
                      <a:pt x="248" y="23"/>
                    </a:cubicBezTo>
                    <a:lnTo>
                      <a:pt x="248" y="23"/>
                    </a:lnTo>
                    <a:cubicBezTo>
                      <a:pt x="209" y="17"/>
                      <a:pt x="169" y="13"/>
                      <a:pt x="130" y="8"/>
                    </a:cubicBezTo>
                    <a:lnTo>
                      <a:pt x="130" y="8"/>
                    </a:lnTo>
                    <a:cubicBezTo>
                      <a:pt x="110" y="7"/>
                      <a:pt x="91" y="4"/>
                      <a:pt x="71" y="3"/>
                    </a:cubicBezTo>
                    <a:lnTo>
                      <a:pt x="71" y="3"/>
                    </a:lnTo>
                    <a:cubicBezTo>
                      <a:pt x="51" y="2"/>
                      <a:pt x="30" y="0"/>
                      <a:pt x="11" y="1"/>
                    </a:cubicBezTo>
                    <a:lnTo>
                      <a:pt x="11" y="1"/>
                    </a:lnTo>
                    <a:cubicBezTo>
                      <a:pt x="2" y="1"/>
                      <a:pt x="0" y="14"/>
                      <a:pt x="8" y="1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6" name="Google Shape;942;p33">
                <a:extLst>
                  <a:ext uri="{FF2B5EF4-FFF2-40B4-BE49-F238E27FC236}">
                    <a16:creationId xmlns:a16="http://schemas.microsoft.com/office/drawing/2014/main" id="{F4D72963-F773-ED84-1F62-9F3CC3B73F94}"/>
                  </a:ext>
                </a:extLst>
              </p:cNvPr>
              <p:cNvSpPr/>
              <p:nvPr/>
            </p:nvSpPr>
            <p:spPr>
              <a:xfrm>
                <a:off x="5305000" y="4848850"/>
                <a:ext cx="77787" cy="17462"/>
              </a:xfrm>
              <a:custGeom>
                <a:avLst/>
                <a:gdLst/>
                <a:ahLst/>
                <a:cxnLst/>
                <a:rect l="l" t="t" r="r" b="b"/>
                <a:pathLst>
                  <a:path w="218" h="47" extrusionOk="0">
                    <a:moveTo>
                      <a:pt x="9" y="24"/>
                    </a:moveTo>
                    <a:lnTo>
                      <a:pt x="9" y="24"/>
                    </a:lnTo>
                    <a:cubicBezTo>
                      <a:pt x="24" y="24"/>
                      <a:pt x="40" y="20"/>
                      <a:pt x="56" y="20"/>
                    </a:cubicBezTo>
                    <a:lnTo>
                      <a:pt x="56" y="20"/>
                    </a:lnTo>
                    <a:cubicBezTo>
                      <a:pt x="71" y="20"/>
                      <a:pt x="87" y="21"/>
                      <a:pt x="104" y="24"/>
                    </a:cubicBezTo>
                    <a:lnTo>
                      <a:pt x="104" y="24"/>
                    </a:lnTo>
                    <a:cubicBezTo>
                      <a:pt x="135" y="27"/>
                      <a:pt x="167" y="35"/>
                      <a:pt x="198" y="43"/>
                    </a:cubicBezTo>
                    <a:lnTo>
                      <a:pt x="198" y="43"/>
                    </a:lnTo>
                    <a:cubicBezTo>
                      <a:pt x="211" y="46"/>
                      <a:pt x="217" y="26"/>
                      <a:pt x="204" y="22"/>
                    </a:cubicBezTo>
                    <a:lnTo>
                      <a:pt x="204" y="22"/>
                    </a:lnTo>
                    <a:cubicBezTo>
                      <a:pt x="170" y="14"/>
                      <a:pt x="137" y="6"/>
                      <a:pt x="103" y="2"/>
                    </a:cubicBezTo>
                    <a:lnTo>
                      <a:pt x="103" y="2"/>
                    </a:lnTo>
                    <a:cubicBezTo>
                      <a:pt x="86" y="1"/>
                      <a:pt x="69" y="0"/>
                      <a:pt x="52" y="1"/>
                    </a:cubicBezTo>
                    <a:lnTo>
                      <a:pt x="52" y="1"/>
                    </a:lnTo>
                    <a:cubicBezTo>
                      <a:pt x="37" y="2"/>
                      <a:pt x="20" y="5"/>
                      <a:pt x="6" y="11"/>
                    </a:cubicBezTo>
                    <a:lnTo>
                      <a:pt x="6" y="11"/>
                    </a:lnTo>
                    <a:cubicBezTo>
                      <a:pt x="0" y="14"/>
                      <a:pt x="2" y="25"/>
                      <a:pt x="9" y="2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7" name="Google Shape;943;p33">
                <a:extLst>
                  <a:ext uri="{FF2B5EF4-FFF2-40B4-BE49-F238E27FC236}">
                    <a16:creationId xmlns:a16="http://schemas.microsoft.com/office/drawing/2014/main" id="{D4FD8089-834D-3687-B191-4B808EEEA4EB}"/>
                  </a:ext>
                </a:extLst>
              </p:cNvPr>
              <p:cNvSpPr/>
              <p:nvPr/>
            </p:nvSpPr>
            <p:spPr>
              <a:xfrm>
                <a:off x="5741562" y="4783762"/>
                <a:ext cx="130175" cy="141287"/>
              </a:xfrm>
              <a:custGeom>
                <a:avLst/>
                <a:gdLst/>
                <a:ahLst/>
                <a:cxnLst/>
                <a:rect l="l" t="t" r="r" b="b"/>
                <a:pathLst>
                  <a:path w="363" h="392" extrusionOk="0">
                    <a:moveTo>
                      <a:pt x="310" y="110"/>
                    </a:moveTo>
                    <a:lnTo>
                      <a:pt x="362" y="315"/>
                    </a:lnTo>
                    <a:lnTo>
                      <a:pt x="0" y="391"/>
                    </a:lnTo>
                    <a:lnTo>
                      <a:pt x="0" y="0"/>
                    </a:lnTo>
                    <a:lnTo>
                      <a:pt x="308" y="31"/>
                    </a:lnTo>
                    <a:lnTo>
                      <a:pt x="310" y="11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8" name="Google Shape;944;p33">
                <a:extLst>
                  <a:ext uri="{FF2B5EF4-FFF2-40B4-BE49-F238E27FC236}">
                    <a16:creationId xmlns:a16="http://schemas.microsoft.com/office/drawing/2014/main" id="{404520CC-C1BC-BB49-1909-D786D1741B31}"/>
                  </a:ext>
                </a:extLst>
              </p:cNvPr>
              <p:cNvSpPr/>
              <p:nvPr/>
            </p:nvSpPr>
            <p:spPr>
              <a:xfrm>
                <a:off x="5578050" y="4242425"/>
                <a:ext cx="663577" cy="595312"/>
              </a:xfrm>
              <a:custGeom>
                <a:avLst/>
                <a:gdLst/>
                <a:ahLst/>
                <a:cxnLst/>
                <a:rect l="l" t="t" r="r" b="b"/>
                <a:pathLst>
                  <a:path w="1844" h="1654" extrusionOk="0">
                    <a:moveTo>
                      <a:pt x="761" y="1532"/>
                    </a:moveTo>
                    <a:lnTo>
                      <a:pt x="761" y="1532"/>
                    </a:lnTo>
                    <a:cubicBezTo>
                      <a:pt x="761" y="1208"/>
                      <a:pt x="635" y="940"/>
                      <a:pt x="635" y="940"/>
                    </a:cubicBezTo>
                    <a:lnTo>
                      <a:pt x="635" y="940"/>
                    </a:lnTo>
                    <a:cubicBezTo>
                      <a:pt x="700" y="927"/>
                      <a:pt x="773" y="913"/>
                      <a:pt x="854" y="895"/>
                    </a:cubicBezTo>
                    <a:lnTo>
                      <a:pt x="854" y="895"/>
                    </a:lnTo>
                    <a:cubicBezTo>
                      <a:pt x="939" y="877"/>
                      <a:pt x="1033" y="856"/>
                      <a:pt x="1137" y="830"/>
                    </a:cubicBezTo>
                    <a:lnTo>
                      <a:pt x="1137" y="830"/>
                    </a:lnTo>
                    <a:cubicBezTo>
                      <a:pt x="1288" y="794"/>
                      <a:pt x="1405" y="746"/>
                      <a:pt x="1495" y="691"/>
                    </a:cubicBezTo>
                    <a:lnTo>
                      <a:pt x="1495" y="691"/>
                    </a:lnTo>
                    <a:cubicBezTo>
                      <a:pt x="1496" y="690"/>
                      <a:pt x="1497" y="690"/>
                      <a:pt x="1497" y="690"/>
                    </a:cubicBezTo>
                    <a:lnTo>
                      <a:pt x="1497" y="690"/>
                    </a:lnTo>
                    <a:cubicBezTo>
                      <a:pt x="1843" y="478"/>
                      <a:pt x="1790" y="159"/>
                      <a:pt x="1694" y="0"/>
                    </a:cubicBezTo>
                    <a:lnTo>
                      <a:pt x="896" y="161"/>
                    </a:lnTo>
                    <a:lnTo>
                      <a:pt x="896" y="161"/>
                    </a:lnTo>
                    <a:cubicBezTo>
                      <a:pt x="896" y="161"/>
                      <a:pt x="714" y="201"/>
                      <a:pt x="508" y="262"/>
                    </a:cubicBezTo>
                    <a:lnTo>
                      <a:pt x="508" y="262"/>
                    </a:lnTo>
                    <a:cubicBezTo>
                      <a:pt x="441" y="281"/>
                      <a:pt x="374" y="302"/>
                      <a:pt x="307" y="324"/>
                    </a:cubicBezTo>
                    <a:lnTo>
                      <a:pt x="307" y="324"/>
                    </a:lnTo>
                    <a:cubicBezTo>
                      <a:pt x="28" y="417"/>
                      <a:pt x="0" y="632"/>
                      <a:pt x="49" y="914"/>
                    </a:cubicBezTo>
                    <a:lnTo>
                      <a:pt x="49" y="914"/>
                    </a:lnTo>
                    <a:cubicBezTo>
                      <a:pt x="97" y="1197"/>
                      <a:pt x="194" y="1620"/>
                      <a:pt x="194" y="1620"/>
                    </a:cubicBezTo>
                    <a:lnTo>
                      <a:pt x="194" y="1620"/>
                    </a:lnTo>
                    <a:cubicBezTo>
                      <a:pt x="194" y="1620"/>
                      <a:pt x="433" y="1653"/>
                      <a:pt x="590" y="1620"/>
                    </a:cubicBezTo>
                    <a:lnTo>
                      <a:pt x="590" y="1620"/>
                    </a:lnTo>
                    <a:cubicBezTo>
                      <a:pt x="749" y="1587"/>
                      <a:pt x="761" y="1532"/>
                      <a:pt x="761" y="1532"/>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49" name="Google Shape;945;p33">
                <a:extLst>
                  <a:ext uri="{FF2B5EF4-FFF2-40B4-BE49-F238E27FC236}">
                    <a16:creationId xmlns:a16="http://schemas.microsoft.com/office/drawing/2014/main" id="{CD708D31-6C4F-EBA3-6BF3-5A937E8BE686}"/>
                  </a:ext>
                </a:extLst>
              </p:cNvPr>
              <p:cNvSpPr/>
              <p:nvPr/>
            </p:nvSpPr>
            <p:spPr>
              <a:xfrm>
                <a:off x="5584400" y="4344025"/>
                <a:ext cx="155575" cy="219075"/>
              </a:xfrm>
              <a:custGeom>
                <a:avLst/>
                <a:gdLst/>
                <a:ahLst/>
                <a:cxnLst/>
                <a:rect l="l" t="t" r="r" b="b"/>
                <a:pathLst>
                  <a:path w="433" h="607" extrusionOk="0">
                    <a:moveTo>
                      <a:pt x="428" y="0"/>
                    </a:moveTo>
                    <a:lnTo>
                      <a:pt x="428" y="0"/>
                    </a:lnTo>
                    <a:cubicBezTo>
                      <a:pt x="320" y="9"/>
                      <a:pt x="212" y="47"/>
                      <a:pt x="128" y="116"/>
                    </a:cubicBezTo>
                    <a:lnTo>
                      <a:pt x="128" y="116"/>
                    </a:lnTo>
                    <a:cubicBezTo>
                      <a:pt x="89" y="146"/>
                      <a:pt x="57" y="186"/>
                      <a:pt x="35" y="230"/>
                    </a:cubicBezTo>
                    <a:lnTo>
                      <a:pt x="35" y="230"/>
                    </a:lnTo>
                    <a:cubicBezTo>
                      <a:pt x="12" y="280"/>
                      <a:pt x="3" y="336"/>
                      <a:pt x="2" y="391"/>
                    </a:cubicBezTo>
                    <a:lnTo>
                      <a:pt x="2" y="391"/>
                    </a:lnTo>
                    <a:cubicBezTo>
                      <a:pt x="0" y="458"/>
                      <a:pt x="11" y="527"/>
                      <a:pt x="25" y="594"/>
                    </a:cubicBezTo>
                    <a:lnTo>
                      <a:pt x="25" y="594"/>
                    </a:lnTo>
                    <a:cubicBezTo>
                      <a:pt x="27" y="606"/>
                      <a:pt x="47" y="603"/>
                      <a:pt x="44" y="591"/>
                    </a:cubicBezTo>
                    <a:lnTo>
                      <a:pt x="44" y="591"/>
                    </a:lnTo>
                    <a:cubicBezTo>
                      <a:pt x="38" y="533"/>
                      <a:pt x="26" y="475"/>
                      <a:pt x="25" y="415"/>
                    </a:cubicBezTo>
                    <a:lnTo>
                      <a:pt x="25" y="415"/>
                    </a:lnTo>
                    <a:cubicBezTo>
                      <a:pt x="24" y="361"/>
                      <a:pt x="30" y="308"/>
                      <a:pt x="49" y="258"/>
                    </a:cubicBezTo>
                    <a:lnTo>
                      <a:pt x="49" y="258"/>
                    </a:lnTo>
                    <a:cubicBezTo>
                      <a:pt x="84" y="166"/>
                      <a:pt x="167" y="105"/>
                      <a:pt x="254" y="65"/>
                    </a:cubicBezTo>
                    <a:lnTo>
                      <a:pt x="254" y="65"/>
                    </a:lnTo>
                    <a:cubicBezTo>
                      <a:pt x="311" y="41"/>
                      <a:pt x="370" y="27"/>
                      <a:pt x="429" y="7"/>
                    </a:cubicBezTo>
                    <a:lnTo>
                      <a:pt x="429" y="7"/>
                    </a:lnTo>
                    <a:cubicBezTo>
                      <a:pt x="432" y="6"/>
                      <a:pt x="432" y="0"/>
                      <a:pt x="428" y="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0" name="Google Shape;946;p33">
                <a:extLst>
                  <a:ext uri="{FF2B5EF4-FFF2-40B4-BE49-F238E27FC236}">
                    <a16:creationId xmlns:a16="http://schemas.microsoft.com/office/drawing/2014/main" id="{CE31BCE7-E359-2493-3334-FD427197236E}"/>
                  </a:ext>
                </a:extLst>
              </p:cNvPr>
              <p:cNvSpPr/>
              <p:nvPr/>
            </p:nvSpPr>
            <p:spPr>
              <a:xfrm>
                <a:off x="5784425" y="4536112"/>
                <a:ext cx="42862" cy="87312"/>
              </a:xfrm>
              <a:custGeom>
                <a:avLst/>
                <a:gdLst/>
                <a:ahLst/>
                <a:cxnLst/>
                <a:rect l="l" t="t" r="r" b="b"/>
                <a:pathLst>
                  <a:path w="118" h="243" extrusionOk="0">
                    <a:moveTo>
                      <a:pt x="0" y="6"/>
                    </a:moveTo>
                    <a:lnTo>
                      <a:pt x="0" y="6"/>
                    </a:lnTo>
                    <a:cubicBezTo>
                      <a:pt x="1" y="14"/>
                      <a:pt x="9" y="22"/>
                      <a:pt x="13" y="30"/>
                    </a:cubicBezTo>
                    <a:lnTo>
                      <a:pt x="13" y="30"/>
                    </a:lnTo>
                    <a:cubicBezTo>
                      <a:pt x="17" y="38"/>
                      <a:pt x="23" y="46"/>
                      <a:pt x="28" y="56"/>
                    </a:cubicBezTo>
                    <a:lnTo>
                      <a:pt x="28" y="56"/>
                    </a:lnTo>
                    <a:cubicBezTo>
                      <a:pt x="37" y="75"/>
                      <a:pt x="47" y="94"/>
                      <a:pt x="56" y="113"/>
                    </a:cubicBezTo>
                    <a:lnTo>
                      <a:pt x="56" y="113"/>
                    </a:lnTo>
                    <a:cubicBezTo>
                      <a:pt x="73" y="151"/>
                      <a:pt x="88" y="191"/>
                      <a:pt x="98" y="232"/>
                    </a:cubicBezTo>
                    <a:lnTo>
                      <a:pt x="98" y="232"/>
                    </a:lnTo>
                    <a:cubicBezTo>
                      <a:pt x="102" y="242"/>
                      <a:pt x="117" y="238"/>
                      <a:pt x="115" y="227"/>
                    </a:cubicBezTo>
                    <a:lnTo>
                      <a:pt x="115" y="227"/>
                    </a:lnTo>
                    <a:cubicBezTo>
                      <a:pt x="106" y="185"/>
                      <a:pt x="90" y="146"/>
                      <a:pt x="71" y="107"/>
                    </a:cubicBezTo>
                    <a:lnTo>
                      <a:pt x="71" y="107"/>
                    </a:lnTo>
                    <a:cubicBezTo>
                      <a:pt x="62" y="87"/>
                      <a:pt x="51" y="67"/>
                      <a:pt x="40" y="49"/>
                    </a:cubicBezTo>
                    <a:lnTo>
                      <a:pt x="40" y="49"/>
                    </a:lnTo>
                    <a:cubicBezTo>
                      <a:pt x="34" y="39"/>
                      <a:pt x="29" y="30"/>
                      <a:pt x="22" y="22"/>
                    </a:cubicBezTo>
                    <a:lnTo>
                      <a:pt x="22" y="22"/>
                    </a:lnTo>
                    <a:cubicBezTo>
                      <a:pt x="17" y="15"/>
                      <a:pt x="13" y="6"/>
                      <a:pt x="6" y="1"/>
                    </a:cubicBezTo>
                    <a:lnTo>
                      <a:pt x="6" y="1"/>
                    </a:lnTo>
                    <a:cubicBezTo>
                      <a:pt x="2" y="0"/>
                      <a:pt x="0" y="2"/>
                      <a:pt x="0" y="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1" name="Google Shape;947;p33">
                <a:extLst>
                  <a:ext uri="{FF2B5EF4-FFF2-40B4-BE49-F238E27FC236}">
                    <a16:creationId xmlns:a16="http://schemas.microsoft.com/office/drawing/2014/main" id="{5ADA7E23-F019-FA33-43D6-F3384096A7CA}"/>
                  </a:ext>
                </a:extLst>
              </p:cNvPr>
              <p:cNvSpPr/>
              <p:nvPr/>
            </p:nvSpPr>
            <p:spPr>
              <a:xfrm>
                <a:off x="5805062" y="4504362"/>
                <a:ext cx="15875" cy="80962"/>
              </a:xfrm>
              <a:custGeom>
                <a:avLst/>
                <a:gdLst/>
                <a:ahLst/>
                <a:cxnLst/>
                <a:rect l="l" t="t" r="r" b="b"/>
                <a:pathLst>
                  <a:path w="43" h="227" extrusionOk="0">
                    <a:moveTo>
                      <a:pt x="9" y="14"/>
                    </a:moveTo>
                    <a:lnTo>
                      <a:pt x="9" y="14"/>
                    </a:lnTo>
                    <a:cubicBezTo>
                      <a:pt x="18" y="22"/>
                      <a:pt x="19" y="36"/>
                      <a:pt x="20" y="46"/>
                    </a:cubicBezTo>
                    <a:lnTo>
                      <a:pt x="20" y="46"/>
                    </a:lnTo>
                    <a:cubicBezTo>
                      <a:pt x="24" y="64"/>
                      <a:pt x="25" y="82"/>
                      <a:pt x="25" y="101"/>
                    </a:cubicBezTo>
                    <a:lnTo>
                      <a:pt x="25" y="101"/>
                    </a:lnTo>
                    <a:cubicBezTo>
                      <a:pt x="26" y="135"/>
                      <a:pt x="24" y="176"/>
                      <a:pt x="6" y="206"/>
                    </a:cubicBezTo>
                    <a:lnTo>
                      <a:pt x="6" y="206"/>
                    </a:lnTo>
                    <a:cubicBezTo>
                      <a:pt x="0" y="216"/>
                      <a:pt x="15" y="226"/>
                      <a:pt x="21" y="215"/>
                    </a:cubicBezTo>
                    <a:lnTo>
                      <a:pt x="21" y="215"/>
                    </a:lnTo>
                    <a:cubicBezTo>
                      <a:pt x="41" y="182"/>
                      <a:pt x="42" y="136"/>
                      <a:pt x="40" y="99"/>
                    </a:cubicBezTo>
                    <a:lnTo>
                      <a:pt x="40" y="99"/>
                    </a:lnTo>
                    <a:cubicBezTo>
                      <a:pt x="40" y="79"/>
                      <a:pt x="37" y="59"/>
                      <a:pt x="33" y="41"/>
                    </a:cubicBezTo>
                    <a:lnTo>
                      <a:pt x="33" y="41"/>
                    </a:lnTo>
                    <a:cubicBezTo>
                      <a:pt x="30" y="28"/>
                      <a:pt x="27" y="14"/>
                      <a:pt x="18" y="4"/>
                    </a:cubicBezTo>
                    <a:lnTo>
                      <a:pt x="18" y="4"/>
                    </a:lnTo>
                    <a:cubicBezTo>
                      <a:pt x="13" y="0"/>
                      <a:pt x="5" y="8"/>
                      <a:pt x="9" y="1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2" name="Google Shape;948;p33">
                <a:extLst>
                  <a:ext uri="{FF2B5EF4-FFF2-40B4-BE49-F238E27FC236}">
                    <a16:creationId xmlns:a16="http://schemas.microsoft.com/office/drawing/2014/main" id="{82B1BA15-473A-9E45-3A28-467F7BE53E7C}"/>
                  </a:ext>
                </a:extLst>
              </p:cNvPr>
              <p:cNvSpPr/>
              <p:nvPr/>
            </p:nvSpPr>
            <p:spPr>
              <a:xfrm>
                <a:off x="5587575" y="4748837"/>
                <a:ext cx="184150" cy="76200"/>
              </a:xfrm>
              <a:custGeom>
                <a:avLst/>
                <a:gdLst/>
                <a:ahLst/>
                <a:cxnLst/>
                <a:rect l="l" t="t" r="r" b="b"/>
                <a:pathLst>
                  <a:path w="512" h="213" extrusionOk="0">
                    <a:moveTo>
                      <a:pt x="227" y="16"/>
                    </a:moveTo>
                    <a:lnTo>
                      <a:pt x="227" y="16"/>
                    </a:lnTo>
                    <a:cubicBezTo>
                      <a:pt x="339" y="0"/>
                      <a:pt x="464" y="36"/>
                      <a:pt x="511" y="206"/>
                    </a:cubicBezTo>
                    <a:lnTo>
                      <a:pt x="170" y="212"/>
                    </a:lnTo>
                    <a:lnTo>
                      <a:pt x="170" y="212"/>
                    </a:lnTo>
                    <a:cubicBezTo>
                      <a:pt x="170" y="212"/>
                      <a:pt x="0" y="47"/>
                      <a:pt x="227" y="1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3" name="Google Shape;949;p33">
                <a:extLst>
                  <a:ext uri="{FF2B5EF4-FFF2-40B4-BE49-F238E27FC236}">
                    <a16:creationId xmlns:a16="http://schemas.microsoft.com/office/drawing/2014/main" id="{9DB853BC-5E22-80FF-4B79-353C86254937}"/>
                  </a:ext>
                </a:extLst>
              </p:cNvPr>
              <p:cNvSpPr/>
              <p:nvPr/>
            </p:nvSpPr>
            <p:spPr>
              <a:xfrm>
                <a:off x="5484387" y="4821862"/>
                <a:ext cx="414338" cy="233361"/>
              </a:xfrm>
              <a:custGeom>
                <a:avLst/>
                <a:gdLst/>
                <a:ahLst/>
                <a:cxnLst/>
                <a:rect l="l" t="t" r="r" b="b"/>
                <a:pathLst>
                  <a:path w="1149" h="650" extrusionOk="0">
                    <a:moveTo>
                      <a:pt x="1143" y="435"/>
                    </a:moveTo>
                    <a:lnTo>
                      <a:pt x="1143" y="435"/>
                    </a:lnTo>
                    <a:cubicBezTo>
                      <a:pt x="1143" y="435"/>
                      <a:pt x="887" y="649"/>
                      <a:pt x="437" y="642"/>
                    </a:cubicBezTo>
                    <a:lnTo>
                      <a:pt x="437" y="642"/>
                    </a:lnTo>
                    <a:cubicBezTo>
                      <a:pt x="0" y="636"/>
                      <a:pt x="58" y="521"/>
                      <a:pt x="58" y="521"/>
                    </a:cubicBezTo>
                    <a:lnTo>
                      <a:pt x="58" y="521"/>
                    </a:lnTo>
                    <a:cubicBezTo>
                      <a:pt x="58" y="521"/>
                      <a:pt x="67" y="486"/>
                      <a:pt x="92" y="435"/>
                    </a:cubicBezTo>
                    <a:lnTo>
                      <a:pt x="92" y="435"/>
                    </a:lnTo>
                    <a:cubicBezTo>
                      <a:pt x="116" y="385"/>
                      <a:pt x="156" y="318"/>
                      <a:pt x="218" y="250"/>
                    </a:cubicBezTo>
                    <a:lnTo>
                      <a:pt x="218" y="250"/>
                    </a:lnTo>
                    <a:cubicBezTo>
                      <a:pt x="343" y="115"/>
                      <a:pt x="457" y="9"/>
                      <a:pt x="457" y="9"/>
                    </a:cubicBezTo>
                    <a:lnTo>
                      <a:pt x="798" y="3"/>
                    </a:lnTo>
                    <a:lnTo>
                      <a:pt x="798" y="3"/>
                    </a:lnTo>
                    <a:cubicBezTo>
                      <a:pt x="798" y="3"/>
                      <a:pt x="890" y="139"/>
                      <a:pt x="946" y="139"/>
                    </a:cubicBezTo>
                    <a:lnTo>
                      <a:pt x="946" y="139"/>
                    </a:lnTo>
                    <a:cubicBezTo>
                      <a:pt x="1037" y="139"/>
                      <a:pt x="1026" y="0"/>
                      <a:pt x="1026" y="0"/>
                    </a:cubicBezTo>
                    <a:lnTo>
                      <a:pt x="1026" y="0"/>
                    </a:lnTo>
                    <a:cubicBezTo>
                      <a:pt x="1026" y="0"/>
                      <a:pt x="1122" y="114"/>
                      <a:pt x="1142" y="298"/>
                    </a:cubicBezTo>
                    <a:lnTo>
                      <a:pt x="1142" y="298"/>
                    </a:lnTo>
                    <a:cubicBezTo>
                      <a:pt x="1147" y="340"/>
                      <a:pt x="1148" y="386"/>
                      <a:pt x="1143" y="43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4" name="Google Shape;950;p33">
                <a:extLst>
                  <a:ext uri="{FF2B5EF4-FFF2-40B4-BE49-F238E27FC236}">
                    <a16:creationId xmlns:a16="http://schemas.microsoft.com/office/drawing/2014/main" id="{4939C22E-A2C9-DF01-F7A0-29EAE07A9C93}"/>
                  </a:ext>
                </a:extLst>
              </p:cNvPr>
              <p:cNvSpPr/>
              <p:nvPr/>
            </p:nvSpPr>
            <p:spPr>
              <a:xfrm>
                <a:off x="5484387" y="4929812"/>
                <a:ext cx="414338" cy="127000"/>
              </a:xfrm>
              <a:custGeom>
                <a:avLst/>
                <a:gdLst/>
                <a:ahLst/>
                <a:cxnLst/>
                <a:rect l="l" t="t" r="r" b="b"/>
                <a:pathLst>
                  <a:path w="1149" h="352" extrusionOk="0">
                    <a:moveTo>
                      <a:pt x="1143" y="137"/>
                    </a:moveTo>
                    <a:lnTo>
                      <a:pt x="1143" y="137"/>
                    </a:lnTo>
                    <a:cubicBezTo>
                      <a:pt x="1143" y="137"/>
                      <a:pt x="887" y="351"/>
                      <a:pt x="437" y="344"/>
                    </a:cubicBezTo>
                    <a:lnTo>
                      <a:pt x="437" y="344"/>
                    </a:lnTo>
                    <a:cubicBezTo>
                      <a:pt x="0" y="338"/>
                      <a:pt x="58" y="223"/>
                      <a:pt x="58" y="223"/>
                    </a:cubicBezTo>
                    <a:lnTo>
                      <a:pt x="58" y="223"/>
                    </a:lnTo>
                    <a:cubicBezTo>
                      <a:pt x="58" y="223"/>
                      <a:pt x="67" y="188"/>
                      <a:pt x="92" y="137"/>
                    </a:cubicBezTo>
                    <a:lnTo>
                      <a:pt x="92" y="137"/>
                    </a:lnTo>
                    <a:cubicBezTo>
                      <a:pt x="171" y="196"/>
                      <a:pt x="717" y="295"/>
                      <a:pt x="1143" y="0"/>
                    </a:cubicBezTo>
                    <a:lnTo>
                      <a:pt x="1143" y="0"/>
                    </a:lnTo>
                    <a:cubicBezTo>
                      <a:pt x="1147" y="42"/>
                      <a:pt x="1148" y="88"/>
                      <a:pt x="1143" y="13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5" name="Google Shape;951;p33">
                <a:extLst>
                  <a:ext uri="{FF2B5EF4-FFF2-40B4-BE49-F238E27FC236}">
                    <a16:creationId xmlns:a16="http://schemas.microsoft.com/office/drawing/2014/main" id="{5DC8B51E-8FE1-628D-31A6-29F4C2B4D3FF}"/>
                  </a:ext>
                </a:extLst>
              </p:cNvPr>
              <p:cNvSpPr/>
              <p:nvPr/>
            </p:nvSpPr>
            <p:spPr>
              <a:xfrm>
                <a:off x="5628850" y="4832975"/>
                <a:ext cx="96837" cy="17462"/>
              </a:xfrm>
              <a:custGeom>
                <a:avLst/>
                <a:gdLst/>
                <a:ahLst/>
                <a:cxnLst/>
                <a:rect l="l" t="t" r="r" b="b"/>
                <a:pathLst>
                  <a:path w="271" h="48" extrusionOk="0">
                    <a:moveTo>
                      <a:pt x="11" y="20"/>
                    </a:moveTo>
                    <a:lnTo>
                      <a:pt x="11" y="20"/>
                    </a:lnTo>
                    <a:cubicBezTo>
                      <a:pt x="94" y="15"/>
                      <a:pt x="175" y="37"/>
                      <a:pt x="257" y="45"/>
                    </a:cubicBezTo>
                    <a:lnTo>
                      <a:pt x="257" y="45"/>
                    </a:lnTo>
                    <a:cubicBezTo>
                      <a:pt x="268" y="47"/>
                      <a:pt x="270" y="28"/>
                      <a:pt x="259" y="24"/>
                    </a:cubicBezTo>
                    <a:lnTo>
                      <a:pt x="259" y="24"/>
                    </a:lnTo>
                    <a:cubicBezTo>
                      <a:pt x="219" y="15"/>
                      <a:pt x="177" y="9"/>
                      <a:pt x="137" y="4"/>
                    </a:cubicBezTo>
                    <a:lnTo>
                      <a:pt x="137" y="4"/>
                    </a:lnTo>
                    <a:cubicBezTo>
                      <a:pt x="95" y="0"/>
                      <a:pt x="53" y="1"/>
                      <a:pt x="11" y="3"/>
                    </a:cubicBezTo>
                    <a:lnTo>
                      <a:pt x="11" y="3"/>
                    </a:lnTo>
                    <a:cubicBezTo>
                      <a:pt x="1" y="4"/>
                      <a:pt x="0" y="21"/>
                      <a:pt x="11" y="2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6" name="Google Shape;952;p33">
                <a:extLst>
                  <a:ext uri="{FF2B5EF4-FFF2-40B4-BE49-F238E27FC236}">
                    <a16:creationId xmlns:a16="http://schemas.microsoft.com/office/drawing/2014/main" id="{F5818548-5198-3612-F7CA-2D682E6B5EEC}"/>
                  </a:ext>
                </a:extLst>
              </p:cNvPr>
              <p:cNvSpPr/>
              <p:nvPr/>
            </p:nvSpPr>
            <p:spPr>
              <a:xfrm>
                <a:off x="5608212" y="4855200"/>
                <a:ext cx="92075" cy="17462"/>
              </a:xfrm>
              <a:custGeom>
                <a:avLst/>
                <a:gdLst/>
                <a:ahLst/>
                <a:cxnLst/>
                <a:rect l="l" t="t" r="r" b="b"/>
                <a:pathLst>
                  <a:path w="254" h="48" extrusionOk="0">
                    <a:moveTo>
                      <a:pt x="11" y="30"/>
                    </a:moveTo>
                    <a:lnTo>
                      <a:pt x="11" y="30"/>
                    </a:lnTo>
                    <a:cubicBezTo>
                      <a:pt x="86" y="22"/>
                      <a:pt x="159" y="28"/>
                      <a:pt x="232" y="43"/>
                    </a:cubicBezTo>
                    <a:lnTo>
                      <a:pt x="232" y="43"/>
                    </a:lnTo>
                    <a:cubicBezTo>
                      <a:pt x="246" y="47"/>
                      <a:pt x="253" y="26"/>
                      <a:pt x="237" y="21"/>
                    </a:cubicBezTo>
                    <a:lnTo>
                      <a:pt x="237" y="21"/>
                    </a:lnTo>
                    <a:cubicBezTo>
                      <a:pt x="164" y="0"/>
                      <a:pt x="84" y="0"/>
                      <a:pt x="9" y="16"/>
                    </a:cubicBezTo>
                    <a:lnTo>
                      <a:pt x="9" y="16"/>
                    </a:lnTo>
                    <a:cubicBezTo>
                      <a:pt x="0" y="17"/>
                      <a:pt x="3" y="31"/>
                      <a:pt x="11" y="3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7" name="Google Shape;953;p33">
                <a:extLst>
                  <a:ext uri="{FF2B5EF4-FFF2-40B4-BE49-F238E27FC236}">
                    <a16:creationId xmlns:a16="http://schemas.microsoft.com/office/drawing/2014/main" id="{1867AF8F-47F1-8351-D22E-29311F1D737F}"/>
                  </a:ext>
                </a:extLst>
              </p:cNvPr>
              <p:cNvSpPr/>
              <p:nvPr/>
            </p:nvSpPr>
            <p:spPr>
              <a:xfrm>
                <a:off x="5522487" y="4891712"/>
                <a:ext cx="63500" cy="76200"/>
              </a:xfrm>
              <a:custGeom>
                <a:avLst/>
                <a:gdLst/>
                <a:ahLst/>
                <a:cxnLst/>
                <a:rect l="l" t="t" r="r" b="b"/>
                <a:pathLst>
                  <a:path w="177" h="212" extrusionOk="0">
                    <a:moveTo>
                      <a:pt x="163" y="6"/>
                    </a:moveTo>
                    <a:lnTo>
                      <a:pt x="163" y="6"/>
                    </a:lnTo>
                    <a:cubicBezTo>
                      <a:pt x="104" y="63"/>
                      <a:pt x="50" y="126"/>
                      <a:pt x="5" y="195"/>
                    </a:cubicBezTo>
                    <a:lnTo>
                      <a:pt x="5" y="195"/>
                    </a:lnTo>
                    <a:cubicBezTo>
                      <a:pt x="0" y="203"/>
                      <a:pt x="14" y="211"/>
                      <a:pt x="20" y="203"/>
                    </a:cubicBezTo>
                    <a:lnTo>
                      <a:pt x="20" y="203"/>
                    </a:lnTo>
                    <a:cubicBezTo>
                      <a:pt x="65" y="135"/>
                      <a:pt x="115" y="72"/>
                      <a:pt x="171" y="14"/>
                    </a:cubicBezTo>
                    <a:lnTo>
                      <a:pt x="171" y="14"/>
                    </a:lnTo>
                    <a:cubicBezTo>
                      <a:pt x="176" y="8"/>
                      <a:pt x="167" y="0"/>
                      <a:pt x="163" y="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8" name="Google Shape;954;p33">
                <a:extLst>
                  <a:ext uri="{FF2B5EF4-FFF2-40B4-BE49-F238E27FC236}">
                    <a16:creationId xmlns:a16="http://schemas.microsoft.com/office/drawing/2014/main" id="{AD5F2380-7B45-6824-CF25-587BB9B7375A}"/>
                  </a:ext>
                </a:extLst>
              </p:cNvPr>
              <p:cNvSpPr/>
              <p:nvPr/>
            </p:nvSpPr>
            <p:spPr>
              <a:xfrm>
                <a:off x="5589162" y="4880600"/>
                <a:ext cx="87312" cy="20637"/>
              </a:xfrm>
              <a:custGeom>
                <a:avLst/>
                <a:gdLst/>
                <a:ahLst/>
                <a:cxnLst/>
                <a:rect l="l" t="t" r="r" b="b"/>
                <a:pathLst>
                  <a:path w="244" h="57" extrusionOk="0">
                    <a:moveTo>
                      <a:pt x="8" y="16"/>
                    </a:moveTo>
                    <a:lnTo>
                      <a:pt x="8" y="16"/>
                    </a:lnTo>
                    <a:cubicBezTo>
                      <a:pt x="45" y="25"/>
                      <a:pt x="82" y="31"/>
                      <a:pt x="118" y="37"/>
                    </a:cubicBezTo>
                    <a:lnTo>
                      <a:pt x="118" y="37"/>
                    </a:lnTo>
                    <a:cubicBezTo>
                      <a:pt x="156" y="44"/>
                      <a:pt x="191" y="51"/>
                      <a:pt x="229" y="55"/>
                    </a:cubicBezTo>
                    <a:lnTo>
                      <a:pt x="229" y="55"/>
                    </a:lnTo>
                    <a:cubicBezTo>
                      <a:pt x="240" y="56"/>
                      <a:pt x="243" y="37"/>
                      <a:pt x="231" y="35"/>
                    </a:cubicBezTo>
                    <a:lnTo>
                      <a:pt x="231" y="35"/>
                    </a:lnTo>
                    <a:cubicBezTo>
                      <a:pt x="195" y="26"/>
                      <a:pt x="158" y="21"/>
                      <a:pt x="120" y="15"/>
                    </a:cubicBezTo>
                    <a:lnTo>
                      <a:pt x="120" y="15"/>
                    </a:lnTo>
                    <a:cubicBezTo>
                      <a:pt x="85" y="9"/>
                      <a:pt x="47" y="5"/>
                      <a:pt x="11" y="1"/>
                    </a:cubicBezTo>
                    <a:lnTo>
                      <a:pt x="11" y="1"/>
                    </a:lnTo>
                    <a:cubicBezTo>
                      <a:pt x="1" y="0"/>
                      <a:pt x="0" y="14"/>
                      <a:pt x="8" y="1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59" name="Google Shape;955;p33">
                <a:extLst>
                  <a:ext uri="{FF2B5EF4-FFF2-40B4-BE49-F238E27FC236}">
                    <a16:creationId xmlns:a16="http://schemas.microsoft.com/office/drawing/2014/main" id="{6AD67AE2-1FB9-DCB7-0E57-EE71D40495A5}"/>
                  </a:ext>
                </a:extLst>
              </p:cNvPr>
              <p:cNvSpPr/>
              <p:nvPr/>
            </p:nvSpPr>
            <p:spPr>
              <a:xfrm>
                <a:off x="5192287" y="3674100"/>
                <a:ext cx="566736" cy="552449"/>
              </a:xfrm>
              <a:custGeom>
                <a:avLst/>
                <a:gdLst/>
                <a:ahLst/>
                <a:cxnLst/>
                <a:rect l="l" t="t" r="r" b="b"/>
                <a:pathLst>
                  <a:path w="1575" h="1536" extrusionOk="0">
                    <a:moveTo>
                      <a:pt x="1170" y="53"/>
                    </a:moveTo>
                    <a:lnTo>
                      <a:pt x="1170" y="53"/>
                    </a:lnTo>
                    <a:cubicBezTo>
                      <a:pt x="1027" y="0"/>
                      <a:pt x="914" y="167"/>
                      <a:pt x="912" y="867"/>
                    </a:cubicBezTo>
                    <a:lnTo>
                      <a:pt x="912" y="867"/>
                    </a:lnTo>
                    <a:cubicBezTo>
                      <a:pt x="912" y="867"/>
                      <a:pt x="400" y="679"/>
                      <a:pt x="289" y="657"/>
                    </a:cubicBezTo>
                    <a:lnTo>
                      <a:pt x="289" y="657"/>
                    </a:lnTo>
                    <a:cubicBezTo>
                      <a:pt x="179" y="636"/>
                      <a:pt x="0" y="1025"/>
                      <a:pt x="198" y="1138"/>
                    </a:cubicBezTo>
                    <a:lnTo>
                      <a:pt x="198" y="1138"/>
                    </a:lnTo>
                    <a:cubicBezTo>
                      <a:pt x="398" y="1251"/>
                      <a:pt x="844" y="1535"/>
                      <a:pt x="1209" y="1509"/>
                    </a:cubicBezTo>
                    <a:lnTo>
                      <a:pt x="1209" y="1509"/>
                    </a:lnTo>
                    <a:cubicBezTo>
                      <a:pt x="1574" y="1483"/>
                      <a:pt x="1170" y="53"/>
                      <a:pt x="1170" y="53"/>
                    </a:cubicBez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0" name="Google Shape;956;p33">
                <a:extLst>
                  <a:ext uri="{FF2B5EF4-FFF2-40B4-BE49-F238E27FC236}">
                    <a16:creationId xmlns:a16="http://schemas.microsoft.com/office/drawing/2014/main" id="{C8F3DE19-C024-D9CE-B085-274E8E43B360}"/>
                  </a:ext>
                </a:extLst>
              </p:cNvPr>
              <p:cNvSpPr/>
              <p:nvPr/>
            </p:nvSpPr>
            <p:spPr>
              <a:xfrm>
                <a:off x="5493912" y="3972550"/>
                <a:ext cx="69850" cy="42862"/>
              </a:xfrm>
              <a:custGeom>
                <a:avLst/>
                <a:gdLst/>
                <a:ahLst/>
                <a:cxnLst/>
                <a:rect l="l" t="t" r="r" b="b"/>
                <a:pathLst>
                  <a:path w="194" h="117" extrusionOk="0">
                    <a:moveTo>
                      <a:pt x="8" y="16"/>
                    </a:moveTo>
                    <a:lnTo>
                      <a:pt x="8" y="16"/>
                    </a:lnTo>
                    <a:cubicBezTo>
                      <a:pt x="38" y="28"/>
                      <a:pt x="67" y="43"/>
                      <a:pt x="95" y="59"/>
                    </a:cubicBezTo>
                    <a:lnTo>
                      <a:pt x="95" y="59"/>
                    </a:lnTo>
                    <a:cubicBezTo>
                      <a:pt x="123" y="76"/>
                      <a:pt x="149" y="94"/>
                      <a:pt x="175" y="111"/>
                    </a:cubicBezTo>
                    <a:lnTo>
                      <a:pt x="175" y="111"/>
                    </a:lnTo>
                    <a:cubicBezTo>
                      <a:pt x="184" y="116"/>
                      <a:pt x="193" y="104"/>
                      <a:pt x="186" y="98"/>
                    </a:cubicBezTo>
                    <a:lnTo>
                      <a:pt x="186" y="98"/>
                    </a:lnTo>
                    <a:cubicBezTo>
                      <a:pt x="137" y="54"/>
                      <a:pt x="73" y="27"/>
                      <a:pt x="11" y="3"/>
                    </a:cubicBezTo>
                    <a:lnTo>
                      <a:pt x="11" y="3"/>
                    </a:lnTo>
                    <a:cubicBezTo>
                      <a:pt x="3" y="0"/>
                      <a:pt x="0" y="13"/>
                      <a:pt x="8" y="16"/>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1" name="Google Shape;957;p33">
                <a:extLst>
                  <a:ext uri="{FF2B5EF4-FFF2-40B4-BE49-F238E27FC236}">
                    <a16:creationId xmlns:a16="http://schemas.microsoft.com/office/drawing/2014/main" id="{5131FED4-2B43-3D52-A921-1744475A15F9}"/>
                  </a:ext>
                </a:extLst>
              </p:cNvPr>
              <p:cNvSpPr/>
              <p:nvPr/>
            </p:nvSpPr>
            <p:spPr>
              <a:xfrm>
                <a:off x="5476450" y="3677275"/>
                <a:ext cx="138112" cy="312738"/>
              </a:xfrm>
              <a:custGeom>
                <a:avLst/>
                <a:gdLst/>
                <a:ahLst/>
                <a:cxnLst/>
                <a:rect l="l" t="t" r="r" b="b"/>
                <a:pathLst>
                  <a:path w="383" h="869" extrusionOk="0">
                    <a:moveTo>
                      <a:pt x="382" y="868"/>
                    </a:moveTo>
                    <a:lnTo>
                      <a:pt x="382" y="868"/>
                    </a:lnTo>
                    <a:cubicBezTo>
                      <a:pt x="167" y="810"/>
                      <a:pt x="0" y="728"/>
                      <a:pt x="0" y="728"/>
                    </a:cubicBezTo>
                    <a:lnTo>
                      <a:pt x="0" y="728"/>
                    </a:lnTo>
                    <a:cubicBezTo>
                      <a:pt x="0" y="728"/>
                      <a:pt x="129" y="558"/>
                      <a:pt x="157" y="339"/>
                    </a:cubicBezTo>
                    <a:lnTo>
                      <a:pt x="157" y="339"/>
                    </a:lnTo>
                    <a:cubicBezTo>
                      <a:pt x="186" y="121"/>
                      <a:pt x="234" y="0"/>
                      <a:pt x="382" y="46"/>
                    </a:cubicBezTo>
                    <a:lnTo>
                      <a:pt x="382" y="868"/>
                    </a:ln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2" name="Google Shape;958;p33">
                <a:extLst>
                  <a:ext uri="{FF2B5EF4-FFF2-40B4-BE49-F238E27FC236}">
                    <a16:creationId xmlns:a16="http://schemas.microsoft.com/office/drawing/2014/main" id="{37E813BF-8FA8-36C7-4ECF-BDE18B634625}"/>
                  </a:ext>
                </a:extLst>
              </p:cNvPr>
              <p:cNvSpPr/>
              <p:nvPr/>
            </p:nvSpPr>
            <p:spPr>
              <a:xfrm>
                <a:off x="5198637" y="3870950"/>
                <a:ext cx="139700" cy="149225"/>
              </a:xfrm>
              <a:custGeom>
                <a:avLst/>
                <a:gdLst/>
                <a:ahLst/>
                <a:cxnLst/>
                <a:rect l="l" t="t" r="r" b="b"/>
                <a:pathLst>
                  <a:path w="387" h="414" extrusionOk="0">
                    <a:moveTo>
                      <a:pt x="22" y="79"/>
                    </a:moveTo>
                    <a:lnTo>
                      <a:pt x="22" y="79"/>
                    </a:lnTo>
                    <a:cubicBezTo>
                      <a:pt x="0" y="167"/>
                      <a:pt x="223" y="224"/>
                      <a:pt x="219" y="230"/>
                    </a:cubicBezTo>
                    <a:lnTo>
                      <a:pt x="219" y="230"/>
                    </a:lnTo>
                    <a:cubicBezTo>
                      <a:pt x="214" y="236"/>
                      <a:pt x="204" y="339"/>
                      <a:pt x="308" y="413"/>
                    </a:cubicBezTo>
                    <a:lnTo>
                      <a:pt x="386" y="142"/>
                    </a:lnTo>
                    <a:lnTo>
                      <a:pt x="386" y="142"/>
                    </a:lnTo>
                    <a:cubicBezTo>
                      <a:pt x="386" y="142"/>
                      <a:pt x="41" y="0"/>
                      <a:pt x="22" y="79"/>
                    </a:cubicBez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3" name="Google Shape;959;p33">
                <a:extLst>
                  <a:ext uri="{FF2B5EF4-FFF2-40B4-BE49-F238E27FC236}">
                    <a16:creationId xmlns:a16="http://schemas.microsoft.com/office/drawing/2014/main" id="{9F7803AD-7468-B1F5-A545-0617F1FF9B29}"/>
                  </a:ext>
                </a:extLst>
              </p:cNvPr>
              <p:cNvSpPr/>
              <p:nvPr/>
            </p:nvSpPr>
            <p:spPr>
              <a:xfrm>
                <a:off x="4985912" y="3543925"/>
                <a:ext cx="328612" cy="573088"/>
              </a:xfrm>
              <a:custGeom>
                <a:avLst/>
                <a:gdLst/>
                <a:ahLst/>
                <a:cxnLst/>
                <a:rect l="l" t="t" r="r" b="b"/>
                <a:pathLst>
                  <a:path w="912" h="1590" extrusionOk="0">
                    <a:moveTo>
                      <a:pt x="6" y="19"/>
                    </a:moveTo>
                    <a:lnTo>
                      <a:pt x="6" y="19"/>
                    </a:lnTo>
                    <a:cubicBezTo>
                      <a:pt x="70" y="117"/>
                      <a:pt x="133" y="216"/>
                      <a:pt x="196" y="314"/>
                    </a:cubicBezTo>
                    <a:lnTo>
                      <a:pt x="196" y="314"/>
                    </a:lnTo>
                    <a:cubicBezTo>
                      <a:pt x="259" y="413"/>
                      <a:pt x="321" y="511"/>
                      <a:pt x="381" y="612"/>
                    </a:cubicBezTo>
                    <a:lnTo>
                      <a:pt x="381" y="612"/>
                    </a:lnTo>
                    <a:cubicBezTo>
                      <a:pt x="442" y="712"/>
                      <a:pt x="502" y="812"/>
                      <a:pt x="559" y="914"/>
                    </a:cubicBezTo>
                    <a:lnTo>
                      <a:pt x="559" y="914"/>
                    </a:lnTo>
                    <a:cubicBezTo>
                      <a:pt x="616" y="1015"/>
                      <a:pt x="671" y="1118"/>
                      <a:pt x="722" y="1222"/>
                    </a:cubicBezTo>
                    <a:lnTo>
                      <a:pt x="722" y="1222"/>
                    </a:lnTo>
                    <a:cubicBezTo>
                      <a:pt x="773" y="1325"/>
                      <a:pt x="822" y="1432"/>
                      <a:pt x="869" y="1539"/>
                    </a:cubicBezTo>
                    <a:lnTo>
                      <a:pt x="869" y="1539"/>
                    </a:lnTo>
                    <a:cubicBezTo>
                      <a:pt x="875" y="1552"/>
                      <a:pt x="881" y="1566"/>
                      <a:pt x="885" y="1580"/>
                    </a:cubicBezTo>
                    <a:lnTo>
                      <a:pt x="885" y="1580"/>
                    </a:lnTo>
                    <a:cubicBezTo>
                      <a:pt x="889" y="1586"/>
                      <a:pt x="894" y="1589"/>
                      <a:pt x="901" y="1588"/>
                    </a:cubicBezTo>
                    <a:lnTo>
                      <a:pt x="901" y="1588"/>
                    </a:lnTo>
                    <a:cubicBezTo>
                      <a:pt x="906" y="1586"/>
                      <a:pt x="911" y="1579"/>
                      <a:pt x="909" y="1573"/>
                    </a:cubicBezTo>
                    <a:lnTo>
                      <a:pt x="909" y="1573"/>
                    </a:lnTo>
                    <a:cubicBezTo>
                      <a:pt x="864" y="1464"/>
                      <a:pt x="818" y="1357"/>
                      <a:pt x="765" y="1252"/>
                    </a:cubicBezTo>
                    <a:lnTo>
                      <a:pt x="765" y="1252"/>
                    </a:lnTo>
                    <a:cubicBezTo>
                      <a:pt x="714" y="1148"/>
                      <a:pt x="660" y="1044"/>
                      <a:pt x="603" y="943"/>
                    </a:cubicBezTo>
                    <a:lnTo>
                      <a:pt x="603" y="943"/>
                    </a:lnTo>
                    <a:cubicBezTo>
                      <a:pt x="546" y="840"/>
                      <a:pt x="486" y="739"/>
                      <a:pt x="426" y="640"/>
                    </a:cubicBezTo>
                    <a:lnTo>
                      <a:pt x="426" y="640"/>
                    </a:lnTo>
                    <a:cubicBezTo>
                      <a:pt x="364" y="539"/>
                      <a:pt x="302" y="440"/>
                      <a:pt x="239" y="342"/>
                    </a:cubicBezTo>
                    <a:lnTo>
                      <a:pt x="239" y="342"/>
                    </a:lnTo>
                    <a:cubicBezTo>
                      <a:pt x="175" y="243"/>
                      <a:pt x="111" y="145"/>
                      <a:pt x="46" y="47"/>
                    </a:cubicBezTo>
                    <a:lnTo>
                      <a:pt x="22" y="10"/>
                    </a:lnTo>
                    <a:lnTo>
                      <a:pt x="22" y="10"/>
                    </a:lnTo>
                    <a:cubicBezTo>
                      <a:pt x="15" y="0"/>
                      <a:pt x="0" y="10"/>
                      <a:pt x="6" y="1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4" name="Google Shape;960;p33">
                <a:extLst>
                  <a:ext uri="{FF2B5EF4-FFF2-40B4-BE49-F238E27FC236}">
                    <a16:creationId xmlns:a16="http://schemas.microsoft.com/office/drawing/2014/main" id="{5FE383D0-3EBE-CA42-AA68-F5F4D92E52BB}"/>
                  </a:ext>
                </a:extLst>
              </p:cNvPr>
              <p:cNvSpPr/>
              <p:nvPr/>
            </p:nvSpPr>
            <p:spPr>
              <a:xfrm>
                <a:off x="4950987" y="3542337"/>
                <a:ext cx="214312" cy="222250"/>
              </a:xfrm>
              <a:custGeom>
                <a:avLst/>
                <a:gdLst/>
                <a:ahLst/>
                <a:cxnLst/>
                <a:rect l="l" t="t" r="r" b="b"/>
                <a:pathLst>
                  <a:path w="595" h="617" extrusionOk="0">
                    <a:moveTo>
                      <a:pt x="79" y="305"/>
                    </a:moveTo>
                    <a:lnTo>
                      <a:pt x="79" y="305"/>
                    </a:lnTo>
                    <a:cubicBezTo>
                      <a:pt x="144" y="387"/>
                      <a:pt x="189" y="520"/>
                      <a:pt x="241" y="568"/>
                    </a:cubicBezTo>
                    <a:lnTo>
                      <a:pt x="241" y="568"/>
                    </a:lnTo>
                    <a:cubicBezTo>
                      <a:pt x="293" y="616"/>
                      <a:pt x="549" y="470"/>
                      <a:pt x="571" y="352"/>
                    </a:cubicBezTo>
                    <a:lnTo>
                      <a:pt x="571" y="352"/>
                    </a:lnTo>
                    <a:cubicBezTo>
                      <a:pt x="594" y="234"/>
                      <a:pt x="373" y="50"/>
                      <a:pt x="269" y="25"/>
                    </a:cubicBezTo>
                    <a:lnTo>
                      <a:pt x="269" y="25"/>
                    </a:lnTo>
                    <a:cubicBezTo>
                      <a:pt x="165" y="0"/>
                      <a:pt x="0" y="206"/>
                      <a:pt x="79" y="30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5" name="Google Shape;961;p33">
                <a:extLst>
                  <a:ext uri="{FF2B5EF4-FFF2-40B4-BE49-F238E27FC236}">
                    <a16:creationId xmlns:a16="http://schemas.microsoft.com/office/drawing/2014/main" id="{0517BEDC-7EDF-6417-0D78-3653B885A689}"/>
                  </a:ext>
                </a:extLst>
              </p:cNvPr>
              <p:cNvSpPr/>
              <p:nvPr/>
            </p:nvSpPr>
            <p:spPr>
              <a:xfrm>
                <a:off x="4985912" y="3543925"/>
                <a:ext cx="33337" cy="46037"/>
              </a:xfrm>
              <a:custGeom>
                <a:avLst/>
                <a:gdLst/>
                <a:ahLst/>
                <a:cxnLst/>
                <a:rect l="l" t="t" r="r" b="b"/>
                <a:pathLst>
                  <a:path w="94" h="130" extrusionOk="0">
                    <a:moveTo>
                      <a:pt x="6" y="19"/>
                    </a:moveTo>
                    <a:lnTo>
                      <a:pt x="6" y="19"/>
                    </a:lnTo>
                    <a:cubicBezTo>
                      <a:pt x="16" y="36"/>
                      <a:pt x="26" y="55"/>
                      <a:pt x="38" y="73"/>
                    </a:cubicBezTo>
                    <a:lnTo>
                      <a:pt x="38" y="73"/>
                    </a:lnTo>
                    <a:cubicBezTo>
                      <a:pt x="48" y="90"/>
                      <a:pt x="58" y="107"/>
                      <a:pt x="72" y="124"/>
                    </a:cubicBezTo>
                    <a:lnTo>
                      <a:pt x="72" y="124"/>
                    </a:lnTo>
                    <a:cubicBezTo>
                      <a:pt x="76" y="129"/>
                      <a:pt x="83" y="129"/>
                      <a:pt x="88" y="125"/>
                    </a:cubicBezTo>
                    <a:lnTo>
                      <a:pt x="88" y="125"/>
                    </a:lnTo>
                    <a:cubicBezTo>
                      <a:pt x="92" y="121"/>
                      <a:pt x="93" y="115"/>
                      <a:pt x="90" y="110"/>
                    </a:cubicBezTo>
                    <a:lnTo>
                      <a:pt x="90" y="110"/>
                    </a:lnTo>
                    <a:cubicBezTo>
                      <a:pt x="81" y="91"/>
                      <a:pt x="69" y="75"/>
                      <a:pt x="57" y="59"/>
                    </a:cubicBezTo>
                    <a:lnTo>
                      <a:pt x="57" y="59"/>
                    </a:lnTo>
                    <a:cubicBezTo>
                      <a:pt x="46" y="42"/>
                      <a:pt x="34" y="26"/>
                      <a:pt x="22" y="10"/>
                    </a:cubicBezTo>
                    <a:lnTo>
                      <a:pt x="22" y="10"/>
                    </a:lnTo>
                    <a:cubicBezTo>
                      <a:pt x="15" y="0"/>
                      <a:pt x="0" y="10"/>
                      <a:pt x="6" y="1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6" name="Google Shape;962;p33">
                <a:extLst>
                  <a:ext uri="{FF2B5EF4-FFF2-40B4-BE49-F238E27FC236}">
                    <a16:creationId xmlns:a16="http://schemas.microsoft.com/office/drawing/2014/main" id="{70E8A2D0-DE63-BB04-FB3B-6932C844F37F}"/>
                  </a:ext>
                </a:extLst>
              </p:cNvPr>
              <p:cNvSpPr/>
              <p:nvPr/>
            </p:nvSpPr>
            <p:spPr>
              <a:xfrm>
                <a:off x="4998612" y="3570912"/>
                <a:ext cx="42862" cy="22225"/>
              </a:xfrm>
              <a:custGeom>
                <a:avLst/>
                <a:gdLst/>
                <a:ahLst/>
                <a:cxnLst/>
                <a:rect l="l" t="t" r="r" b="b"/>
                <a:pathLst>
                  <a:path w="120" h="63" extrusionOk="0">
                    <a:moveTo>
                      <a:pt x="10" y="61"/>
                    </a:moveTo>
                    <a:lnTo>
                      <a:pt x="10" y="61"/>
                    </a:lnTo>
                    <a:cubicBezTo>
                      <a:pt x="30" y="62"/>
                      <a:pt x="50" y="59"/>
                      <a:pt x="68" y="51"/>
                    </a:cubicBezTo>
                    <a:lnTo>
                      <a:pt x="68" y="51"/>
                    </a:lnTo>
                    <a:cubicBezTo>
                      <a:pt x="86" y="45"/>
                      <a:pt x="105" y="33"/>
                      <a:pt x="116" y="14"/>
                    </a:cubicBezTo>
                    <a:lnTo>
                      <a:pt x="116" y="14"/>
                    </a:lnTo>
                    <a:cubicBezTo>
                      <a:pt x="119" y="8"/>
                      <a:pt x="112" y="0"/>
                      <a:pt x="105" y="4"/>
                    </a:cubicBezTo>
                    <a:lnTo>
                      <a:pt x="105" y="4"/>
                    </a:lnTo>
                    <a:cubicBezTo>
                      <a:pt x="90" y="14"/>
                      <a:pt x="76" y="25"/>
                      <a:pt x="59" y="33"/>
                    </a:cubicBezTo>
                    <a:lnTo>
                      <a:pt x="59" y="33"/>
                    </a:lnTo>
                    <a:cubicBezTo>
                      <a:pt x="44" y="40"/>
                      <a:pt x="27" y="45"/>
                      <a:pt x="9" y="46"/>
                    </a:cubicBezTo>
                    <a:lnTo>
                      <a:pt x="9" y="46"/>
                    </a:lnTo>
                    <a:cubicBezTo>
                      <a:pt x="0" y="46"/>
                      <a:pt x="0" y="59"/>
                      <a:pt x="10" y="6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7" name="Google Shape;963;p33">
                <a:extLst>
                  <a:ext uri="{FF2B5EF4-FFF2-40B4-BE49-F238E27FC236}">
                    <a16:creationId xmlns:a16="http://schemas.microsoft.com/office/drawing/2014/main" id="{B0BC3723-6720-51D5-3F46-38306373C2B8}"/>
                  </a:ext>
                </a:extLst>
              </p:cNvPr>
              <p:cNvSpPr/>
              <p:nvPr/>
            </p:nvSpPr>
            <p:spPr>
              <a:xfrm>
                <a:off x="5208162" y="3953500"/>
                <a:ext cx="101600" cy="98425"/>
              </a:xfrm>
              <a:custGeom>
                <a:avLst/>
                <a:gdLst/>
                <a:ahLst/>
                <a:cxnLst/>
                <a:rect l="l" t="t" r="r" b="b"/>
                <a:pathLst>
                  <a:path w="284" h="274" extrusionOk="0">
                    <a:moveTo>
                      <a:pt x="156" y="273"/>
                    </a:moveTo>
                    <a:lnTo>
                      <a:pt x="156" y="273"/>
                    </a:lnTo>
                    <a:cubicBezTo>
                      <a:pt x="50" y="215"/>
                      <a:pt x="0" y="114"/>
                      <a:pt x="35" y="57"/>
                    </a:cubicBezTo>
                    <a:lnTo>
                      <a:pt x="35" y="57"/>
                    </a:lnTo>
                    <a:cubicBezTo>
                      <a:pt x="70" y="0"/>
                      <a:pt x="283" y="105"/>
                      <a:pt x="247" y="164"/>
                    </a:cubicBezTo>
                    <a:lnTo>
                      <a:pt x="247" y="164"/>
                    </a:lnTo>
                    <a:cubicBezTo>
                      <a:pt x="213" y="225"/>
                      <a:pt x="106" y="156"/>
                      <a:pt x="106" y="156"/>
                    </a:cubicBezTo>
                    <a:lnTo>
                      <a:pt x="156" y="273"/>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8" name="Google Shape;964;p33">
                <a:extLst>
                  <a:ext uri="{FF2B5EF4-FFF2-40B4-BE49-F238E27FC236}">
                    <a16:creationId xmlns:a16="http://schemas.microsoft.com/office/drawing/2014/main" id="{AE46B3ED-09E8-5F1C-17DD-E9E2CBEF279C}"/>
                  </a:ext>
                </a:extLst>
              </p:cNvPr>
              <p:cNvSpPr/>
              <p:nvPr/>
            </p:nvSpPr>
            <p:spPr>
              <a:xfrm>
                <a:off x="5209750" y="3924925"/>
                <a:ext cx="101600" cy="98425"/>
              </a:xfrm>
              <a:custGeom>
                <a:avLst/>
                <a:gdLst/>
                <a:ahLst/>
                <a:cxnLst/>
                <a:rect l="l" t="t" r="r" b="b"/>
                <a:pathLst>
                  <a:path w="283" h="272" extrusionOk="0">
                    <a:moveTo>
                      <a:pt x="156" y="271"/>
                    </a:moveTo>
                    <a:lnTo>
                      <a:pt x="156" y="271"/>
                    </a:lnTo>
                    <a:cubicBezTo>
                      <a:pt x="50" y="214"/>
                      <a:pt x="0" y="113"/>
                      <a:pt x="35" y="56"/>
                    </a:cubicBezTo>
                    <a:lnTo>
                      <a:pt x="35" y="56"/>
                    </a:lnTo>
                    <a:cubicBezTo>
                      <a:pt x="70" y="0"/>
                      <a:pt x="282" y="103"/>
                      <a:pt x="247" y="164"/>
                    </a:cubicBezTo>
                    <a:lnTo>
                      <a:pt x="247" y="164"/>
                    </a:lnTo>
                    <a:cubicBezTo>
                      <a:pt x="212" y="225"/>
                      <a:pt x="106" y="156"/>
                      <a:pt x="106" y="156"/>
                    </a:cubicBezTo>
                    <a:lnTo>
                      <a:pt x="156" y="271"/>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69" name="Google Shape;965;p33">
                <a:extLst>
                  <a:ext uri="{FF2B5EF4-FFF2-40B4-BE49-F238E27FC236}">
                    <a16:creationId xmlns:a16="http://schemas.microsoft.com/office/drawing/2014/main" id="{47438504-9930-D96F-295D-C28115011899}"/>
                  </a:ext>
                </a:extLst>
              </p:cNvPr>
              <p:cNvSpPr/>
              <p:nvPr/>
            </p:nvSpPr>
            <p:spPr>
              <a:xfrm>
                <a:off x="5208162" y="3986837"/>
                <a:ext cx="101600" cy="98425"/>
              </a:xfrm>
              <a:custGeom>
                <a:avLst/>
                <a:gdLst/>
                <a:ahLst/>
                <a:cxnLst/>
                <a:rect l="l" t="t" r="r" b="b"/>
                <a:pathLst>
                  <a:path w="284" h="273" extrusionOk="0">
                    <a:moveTo>
                      <a:pt x="156" y="272"/>
                    </a:moveTo>
                    <a:lnTo>
                      <a:pt x="156" y="272"/>
                    </a:lnTo>
                    <a:cubicBezTo>
                      <a:pt x="50" y="214"/>
                      <a:pt x="0" y="113"/>
                      <a:pt x="35" y="57"/>
                    </a:cubicBezTo>
                    <a:lnTo>
                      <a:pt x="35" y="57"/>
                    </a:lnTo>
                    <a:cubicBezTo>
                      <a:pt x="70" y="0"/>
                      <a:pt x="283" y="104"/>
                      <a:pt x="247" y="164"/>
                    </a:cubicBezTo>
                    <a:lnTo>
                      <a:pt x="247" y="164"/>
                    </a:lnTo>
                    <a:cubicBezTo>
                      <a:pt x="213" y="225"/>
                      <a:pt x="106" y="156"/>
                      <a:pt x="106" y="156"/>
                    </a:cubicBezTo>
                    <a:lnTo>
                      <a:pt x="156" y="272"/>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0" name="Google Shape;966;p33">
                <a:extLst>
                  <a:ext uri="{FF2B5EF4-FFF2-40B4-BE49-F238E27FC236}">
                    <a16:creationId xmlns:a16="http://schemas.microsoft.com/office/drawing/2014/main" id="{C680D31C-FBC4-3E12-DEF0-7F10FF22E3C8}"/>
                  </a:ext>
                </a:extLst>
              </p:cNvPr>
              <p:cNvSpPr/>
              <p:nvPr/>
            </p:nvSpPr>
            <p:spPr>
              <a:xfrm>
                <a:off x="5219275" y="3996362"/>
                <a:ext cx="71437" cy="30162"/>
              </a:xfrm>
              <a:custGeom>
                <a:avLst/>
                <a:gdLst/>
                <a:ahLst/>
                <a:cxnLst/>
                <a:rect l="l" t="t" r="r" b="b"/>
                <a:pathLst>
                  <a:path w="198" h="83" extrusionOk="0">
                    <a:moveTo>
                      <a:pt x="6" y="32"/>
                    </a:moveTo>
                    <a:lnTo>
                      <a:pt x="6" y="32"/>
                    </a:lnTo>
                    <a:cubicBezTo>
                      <a:pt x="24" y="28"/>
                      <a:pt x="38" y="19"/>
                      <a:pt x="55" y="18"/>
                    </a:cubicBezTo>
                    <a:lnTo>
                      <a:pt x="55" y="18"/>
                    </a:lnTo>
                    <a:cubicBezTo>
                      <a:pt x="72" y="17"/>
                      <a:pt x="88" y="19"/>
                      <a:pt x="104" y="26"/>
                    </a:cubicBezTo>
                    <a:lnTo>
                      <a:pt x="104" y="26"/>
                    </a:lnTo>
                    <a:cubicBezTo>
                      <a:pt x="136" y="37"/>
                      <a:pt x="163" y="58"/>
                      <a:pt x="189" y="78"/>
                    </a:cubicBezTo>
                    <a:lnTo>
                      <a:pt x="189" y="78"/>
                    </a:lnTo>
                    <a:cubicBezTo>
                      <a:pt x="193" y="82"/>
                      <a:pt x="197" y="75"/>
                      <a:pt x="194" y="71"/>
                    </a:cubicBezTo>
                    <a:lnTo>
                      <a:pt x="194" y="71"/>
                    </a:lnTo>
                    <a:cubicBezTo>
                      <a:pt x="168" y="44"/>
                      <a:pt x="140" y="18"/>
                      <a:pt x="103" y="7"/>
                    </a:cubicBezTo>
                    <a:lnTo>
                      <a:pt x="103" y="7"/>
                    </a:lnTo>
                    <a:cubicBezTo>
                      <a:pt x="86" y="1"/>
                      <a:pt x="68" y="0"/>
                      <a:pt x="49" y="3"/>
                    </a:cubicBezTo>
                    <a:lnTo>
                      <a:pt x="49" y="3"/>
                    </a:lnTo>
                    <a:cubicBezTo>
                      <a:pt x="33" y="6"/>
                      <a:pt x="13" y="12"/>
                      <a:pt x="3" y="27"/>
                    </a:cubicBezTo>
                    <a:lnTo>
                      <a:pt x="3" y="27"/>
                    </a:lnTo>
                    <a:cubicBezTo>
                      <a:pt x="0" y="29"/>
                      <a:pt x="4" y="33"/>
                      <a:pt x="6" y="32"/>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1" name="Google Shape;967;p33">
                <a:extLst>
                  <a:ext uri="{FF2B5EF4-FFF2-40B4-BE49-F238E27FC236}">
                    <a16:creationId xmlns:a16="http://schemas.microsoft.com/office/drawing/2014/main" id="{B3C301BE-8B92-94D6-0136-C75FF2EFDDDA}"/>
                  </a:ext>
                </a:extLst>
              </p:cNvPr>
              <p:cNvSpPr/>
              <p:nvPr/>
            </p:nvSpPr>
            <p:spPr>
              <a:xfrm>
                <a:off x="5217687" y="3966200"/>
                <a:ext cx="80962" cy="34925"/>
              </a:xfrm>
              <a:custGeom>
                <a:avLst/>
                <a:gdLst/>
                <a:ahLst/>
                <a:cxnLst/>
                <a:rect l="l" t="t" r="r" b="b"/>
                <a:pathLst>
                  <a:path w="225" h="95" extrusionOk="0">
                    <a:moveTo>
                      <a:pt x="7" y="27"/>
                    </a:moveTo>
                    <a:lnTo>
                      <a:pt x="7" y="27"/>
                    </a:lnTo>
                    <a:cubicBezTo>
                      <a:pt x="44" y="15"/>
                      <a:pt x="87" y="19"/>
                      <a:pt x="123" y="33"/>
                    </a:cubicBezTo>
                    <a:lnTo>
                      <a:pt x="123" y="33"/>
                    </a:lnTo>
                    <a:cubicBezTo>
                      <a:pt x="139" y="40"/>
                      <a:pt x="155" y="50"/>
                      <a:pt x="170" y="59"/>
                    </a:cubicBezTo>
                    <a:lnTo>
                      <a:pt x="170" y="59"/>
                    </a:lnTo>
                    <a:cubicBezTo>
                      <a:pt x="186" y="70"/>
                      <a:pt x="200" y="81"/>
                      <a:pt x="215" y="92"/>
                    </a:cubicBezTo>
                    <a:lnTo>
                      <a:pt x="215" y="92"/>
                    </a:lnTo>
                    <a:cubicBezTo>
                      <a:pt x="218" y="94"/>
                      <a:pt x="224" y="89"/>
                      <a:pt x="222" y="85"/>
                    </a:cubicBezTo>
                    <a:lnTo>
                      <a:pt x="222" y="85"/>
                    </a:lnTo>
                    <a:cubicBezTo>
                      <a:pt x="201" y="51"/>
                      <a:pt x="163" y="28"/>
                      <a:pt x="126" y="15"/>
                    </a:cubicBezTo>
                    <a:lnTo>
                      <a:pt x="126" y="15"/>
                    </a:lnTo>
                    <a:cubicBezTo>
                      <a:pt x="85" y="0"/>
                      <a:pt x="44" y="1"/>
                      <a:pt x="4" y="19"/>
                    </a:cubicBezTo>
                    <a:lnTo>
                      <a:pt x="4" y="19"/>
                    </a:lnTo>
                    <a:cubicBezTo>
                      <a:pt x="0" y="21"/>
                      <a:pt x="3" y="28"/>
                      <a:pt x="7" y="2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2" name="Google Shape;968;p33">
                <a:extLst>
                  <a:ext uri="{FF2B5EF4-FFF2-40B4-BE49-F238E27FC236}">
                    <a16:creationId xmlns:a16="http://schemas.microsoft.com/office/drawing/2014/main" id="{3968DB56-7F34-C171-54A6-11524489A718}"/>
                  </a:ext>
                </a:extLst>
              </p:cNvPr>
              <p:cNvSpPr/>
              <p:nvPr/>
            </p:nvSpPr>
            <p:spPr>
              <a:xfrm>
                <a:off x="5220862" y="3931275"/>
                <a:ext cx="73025" cy="31750"/>
              </a:xfrm>
              <a:custGeom>
                <a:avLst/>
                <a:gdLst/>
                <a:ahLst/>
                <a:cxnLst/>
                <a:rect l="l" t="t" r="r" b="b"/>
                <a:pathLst>
                  <a:path w="201" h="89" extrusionOk="0">
                    <a:moveTo>
                      <a:pt x="12" y="34"/>
                    </a:moveTo>
                    <a:lnTo>
                      <a:pt x="12" y="34"/>
                    </a:lnTo>
                    <a:cubicBezTo>
                      <a:pt x="21" y="31"/>
                      <a:pt x="32" y="32"/>
                      <a:pt x="41" y="32"/>
                    </a:cubicBezTo>
                    <a:lnTo>
                      <a:pt x="41" y="32"/>
                    </a:lnTo>
                    <a:cubicBezTo>
                      <a:pt x="55" y="32"/>
                      <a:pt x="68" y="34"/>
                      <a:pt x="82" y="36"/>
                    </a:cubicBezTo>
                    <a:lnTo>
                      <a:pt x="82" y="36"/>
                    </a:lnTo>
                    <a:cubicBezTo>
                      <a:pt x="118" y="45"/>
                      <a:pt x="152" y="61"/>
                      <a:pt x="181" y="82"/>
                    </a:cubicBezTo>
                    <a:lnTo>
                      <a:pt x="181" y="82"/>
                    </a:lnTo>
                    <a:cubicBezTo>
                      <a:pt x="189" y="88"/>
                      <a:pt x="200" y="75"/>
                      <a:pt x="191" y="68"/>
                    </a:cubicBezTo>
                    <a:lnTo>
                      <a:pt x="191" y="68"/>
                    </a:lnTo>
                    <a:cubicBezTo>
                      <a:pt x="142" y="28"/>
                      <a:pt x="71" y="0"/>
                      <a:pt x="8" y="20"/>
                    </a:cubicBezTo>
                    <a:lnTo>
                      <a:pt x="8" y="20"/>
                    </a:lnTo>
                    <a:cubicBezTo>
                      <a:pt x="0" y="24"/>
                      <a:pt x="3" y="36"/>
                      <a:pt x="12" y="3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3" name="Google Shape;969;p33">
                <a:extLst>
                  <a:ext uri="{FF2B5EF4-FFF2-40B4-BE49-F238E27FC236}">
                    <a16:creationId xmlns:a16="http://schemas.microsoft.com/office/drawing/2014/main" id="{2471A51B-F16D-4EFE-F6BC-5C03D57B049E}"/>
                  </a:ext>
                </a:extLst>
              </p:cNvPr>
              <p:cNvSpPr/>
              <p:nvPr/>
            </p:nvSpPr>
            <p:spPr>
              <a:xfrm>
                <a:off x="5290712" y="4001125"/>
                <a:ext cx="17462" cy="30162"/>
              </a:xfrm>
              <a:custGeom>
                <a:avLst/>
                <a:gdLst/>
                <a:ahLst/>
                <a:cxnLst/>
                <a:rect l="l" t="t" r="r" b="b"/>
                <a:pathLst>
                  <a:path w="47" h="85" extrusionOk="0">
                    <a:moveTo>
                      <a:pt x="17" y="10"/>
                    </a:moveTo>
                    <a:lnTo>
                      <a:pt x="17" y="10"/>
                    </a:lnTo>
                    <a:cubicBezTo>
                      <a:pt x="24" y="21"/>
                      <a:pt x="26" y="32"/>
                      <a:pt x="22" y="44"/>
                    </a:cubicBezTo>
                    <a:lnTo>
                      <a:pt x="22" y="44"/>
                    </a:lnTo>
                    <a:cubicBezTo>
                      <a:pt x="20" y="54"/>
                      <a:pt x="13" y="64"/>
                      <a:pt x="6" y="72"/>
                    </a:cubicBezTo>
                    <a:lnTo>
                      <a:pt x="6" y="72"/>
                    </a:lnTo>
                    <a:cubicBezTo>
                      <a:pt x="0" y="76"/>
                      <a:pt x="7" y="84"/>
                      <a:pt x="13" y="80"/>
                    </a:cubicBezTo>
                    <a:lnTo>
                      <a:pt x="13" y="80"/>
                    </a:lnTo>
                    <a:cubicBezTo>
                      <a:pt x="42" y="67"/>
                      <a:pt x="46" y="27"/>
                      <a:pt x="28" y="3"/>
                    </a:cubicBezTo>
                    <a:lnTo>
                      <a:pt x="28" y="3"/>
                    </a:lnTo>
                    <a:cubicBezTo>
                      <a:pt x="26" y="1"/>
                      <a:pt x="22" y="0"/>
                      <a:pt x="20" y="1"/>
                    </a:cubicBezTo>
                    <a:lnTo>
                      <a:pt x="20" y="1"/>
                    </a:lnTo>
                    <a:cubicBezTo>
                      <a:pt x="16" y="3"/>
                      <a:pt x="15" y="7"/>
                      <a:pt x="17" y="1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4" name="Google Shape;970;p33">
                <a:extLst>
                  <a:ext uri="{FF2B5EF4-FFF2-40B4-BE49-F238E27FC236}">
                    <a16:creationId xmlns:a16="http://schemas.microsoft.com/office/drawing/2014/main" id="{A7DB6B22-D431-3781-3D1E-F6AACDBEA909}"/>
                  </a:ext>
                </a:extLst>
              </p:cNvPr>
              <p:cNvSpPr/>
              <p:nvPr/>
            </p:nvSpPr>
            <p:spPr>
              <a:xfrm>
                <a:off x="5290712" y="3963025"/>
                <a:ext cx="9525" cy="28575"/>
              </a:xfrm>
              <a:custGeom>
                <a:avLst/>
                <a:gdLst/>
                <a:ahLst/>
                <a:cxnLst/>
                <a:rect l="l" t="t" r="r" b="b"/>
                <a:pathLst>
                  <a:path w="27" h="80" extrusionOk="0">
                    <a:moveTo>
                      <a:pt x="2" y="10"/>
                    </a:moveTo>
                    <a:lnTo>
                      <a:pt x="2" y="10"/>
                    </a:lnTo>
                    <a:cubicBezTo>
                      <a:pt x="8" y="19"/>
                      <a:pt x="10" y="29"/>
                      <a:pt x="12" y="39"/>
                    </a:cubicBezTo>
                    <a:lnTo>
                      <a:pt x="12" y="39"/>
                    </a:lnTo>
                    <a:cubicBezTo>
                      <a:pt x="13" y="45"/>
                      <a:pt x="12" y="50"/>
                      <a:pt x="12" y="56"/>
                    </a:cubicBezTo>
                    <a:lnTo>
                      <a:pt x="12" y="56"/>
                    </a:lnTo>
                    <a:cubicBezTo>
                      <a:pt x="12" y="61"/>
                      <a:pt x="12" y="66"/>
                      <a:pt x="10" y="72"/>
                    </a:cubicBezTo>
                    <a:lnTo>
                      <a:pt x="10" y="72"/>
                    </a:lnTo>
                    <a:cubicBezTo>
                      <a:pt x="10" y="77"/>
                      <a:pt x="18" y="79"/>
                      <a:pt x="19" y="74"/>
                    </a:cubicBezTo>
                    <a:lnTo>
                      <a:pt x="19" y="74"/>
                    </a:lnTo>
                    <a:cubicBezTo>
                      <a:pt x="22" y="68"/>
                      <a:pt x="24" y="62"/>
                      <a:pt x="26" y="57"/>
                    </a:cubicBezTo>
                    <a:lnTo>
                      <a:pt x="26" y="57"/>
                    </a:lnTo>
                    <a:cubicBezTo>
                      <a:pt x="26" y="51"/>
                      <a:pt x="26" y="43"/>
                      <a:pt x="24" y="38"/>
                    </a:cubicBezTo>
                    <a:lnTo>
                      <a:pt x="24" y="38"/>
                    </a:lnTo>
                    <a:cubicBezTo>
                      <a:pt x="22" y="26"/>
                      <a:pt x="17" y="15"/>
                      <a:pt x="10" y="5"/>
                    </a:cubicBezTo>
                    <a:lnTo>
                      <a:pt x="10" y="5"/>
                    </a:lnTo>
                    <a:cubicBezTo>
                      <a:pt x="7" y="0"/>
                      <a:pt x="0" y="5"/>
                      <a:pt x="2" y="1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5" name="Google Shape;971;p33">
                <a:extLst>
                  <a:ext uri="{FF2B5EF4-FFF2-40B4-BE49-F238E27FC236}">
                    <a16:creationId xmlns:a16="http://schemas.microsoft.com/office/drawing/2014/main" id="{D6B2A0BF-6BE1-5ECA-A7FB-0F5B7873163E}"/>
                  </a:ext>
                </a:extLst>
              </p:cNvPr>
              <p:cNvSpPr/>
              <p:nvPr/>
            </p:nvSpPr>
            <p:spPr>
              <a:xfrm>
                <a:off x="5244675" y="4039225"/>
                <a:ext cx="57150" cy="20637"/>
              </a:xfrm>
              <a:custGeom>
                <a:avLst/>
                <a:gdLst/>
                <a:ahLst/>
                <a:cxnLst/>
                <a:rect l="l" t="t" r="r" b="b"/>
                <a:pathLst>
                  <a:path w="160" h="59" extrusionOk="0">
                    <a:moveTo>
                      <a:pt x="2" y="10"/>
                    </a:moveTo>
                    <a:lnTo>
                      <a:pt x="2" y="10"/>
                    </a:lnTo>
                    <a:cubicBezTo>
                      <a:pt x="27" y="34"/>
                      <a:pt x="56" y="54"/>
                      <a:pt x="90" y="56"/>
                    </a:cubicBezTo>
                    <a:lnTo>
                      <a:pt x="90" y="56"/>
                    </a:lnTo>
                    <a:cubicBezTo>
                      <a:pt x="119" y="58"/>
                      <a:pt x="152" y="41"/>
                      <a:pt x="158" y="11"/>
                    </a:cubicBezTo>
                    <a:lnTo>
                      <a:pt x="158" y="11"/>
                    </a:lnTo>
                    <a:cubicBezTo>
                      <a:pt x="159" y="6"/>
                      <a:pt x="149" y="0"/>
                      <a:pt x="145" y="7"/>
                    </a:cubicBezTo>
                    <a:lnTo>
                      <a:pt x="145" y="7"/>
                    </a:lnTo>
                    <a:cubicBezTo>
                      <a:pt x="134" y="30"/>
                      <a:pt x="111" y="41"/>
                      <a:pt x="85" y="39"/>
                    </a:cubicBezTo>
                    <a:lnTo>
                      <a:pt x="85" y="39"/>
                    </a:lnTo>
                    <a:cubicBezTo>
                      <a:pt x="56" y="37"/>
                      <a:pt x="30" y="19"/>
                      <a:pt x="5" y="6"/>
                    </a:cubicBezTo>
                    <a:lnTo>
                      <a:pt x="5" y="6"/>
                    </a:lnTo>
                    <a:cubicBezTo>
                      <a:pt x="3" y="5"/>
                      <a:pt x="0" y="8"/>
                      <a:pt x="2" y="1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6" name="Google Shape;972;p33">
                <a:extLst>
                  <a:ext uri="{FF2B5EF4-FFF2-40B4-BE49-F238E27FC236}">
                    <a16:creationId xmlns:a16="http://schemas.microsoft.com/office/drawing/2014/main" id="{A3570088-CA80-0463-6DAC-921C1FA585DF}"/>
                  </a:ext>
                </a:extLst>
              </p:cNvPr>
              <p:cNvSpPr/>
              <p:nvPr/>
            </p:nvSpPr>
            <p:spPr>
              <a:xfrm>
                <a:off x="5530425" y="3610600"/>
                <a:ext cx="788985" cy="744535"/>
              </a:xfrm>
              <a:custGeom>
                <a:avLst/>
                <a:gdLst/>
                <a:ahLst/>
                <a:cxnLst/>
                <a:rect l="l" t="t" r="r" b="b"/>
                <a:pathLst>
                  <a:path w="2191" h="2066" extrusionOk="0">
                    <a:moveTo>
                      <a:pt x="781" y="171"/>
                    </a:moveTo>
                    <a:lnTo>
                      <a:pt x="781" y="171"/>
                    </a:lnTo>
                    <a:cubicBezTo>
                      <a:pt x="781" y="171"/>
                      <a:pt x="930" y="0"/>
                      <a:pt x="1270" y="158"/>
                    </a:cubicBezTo>
                    <a:lnTo>
                      <a:pt x="1270" y="158"/>
                    </a:lnTo>
                    <a:cubicBezTo>
                      <a:pt x="1633" y="329"/>
                      <a:pt x="2190" y="1578"/>
                      <a:pt x="1827" y="1757"/>
                    </a:cubicBezTo>
                    <a:lnTo>
                      <a:pt x="1827" y="1757"/>
                    </a:lnTo>
                    <a:cubicBezTo>
                      <a:pt x="1385" y="1975"/>
                      <a:pt x="586" y="2065"/>
                      <a:pt x="182" y="1919"/>
                    </a:cubicBezTo>
                    <a:lnTo>
                      <a:pt x="182" y="1919"/>
                    </a:lnTo>
                    <a:cubicBezTo>
                      <a:pt x="0" y="1855"/>
                      <a:pt x="92" y="1566"/>
                      <a:pt x="211" y="1480"/>
                    </a:cubicBezTo>
                    <a:lnTo>
                      <a:pt x="211" y="1480"/>
                    </a:lnTo>
                    <a:cubicBezTo>
                      <a:pt x="211" y="1480"/>
                      <a:pt x="103" y="670"/>
                      <a:pt x="182" y="310"/>
                    </a:cubicBezTo>
                    <a:lnTo>
                      <a:pt x="182" y="310"/>
                    </a:lnTo>
                    <a:cubicBezTo>
                      <a:pt x="231" y="86"/>
                      <a:pt x="781" y="171"/>
                      <a:pt x="781" y="17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7" name="Google Shape;973;p33">
                <a:extLst>
                  <a:ext uri="{FF2B5EF4-FFF2-40B4-BE49-F238E27FC236}">
                    <a16:creationId xmlns:a16="http://schemas.microsoft.com/office/drawing/2014/main" id="{AC1C2DD3-3A9F-D077-DDC4-61246C448E39}"/>
                  </a:ext>
                </a:extLst>
              </p:cNvPr>
              <p:cNvSpPr/>
              <p:nvPr/>
            </p:nvSpPr>
            <p:spPr>
              <a:xfrm>
                <a:off x="5582812" y="3870950"/>
                <a:ext cx="12700" cy="123825"/>
              </a:xfrm>
              <a:custGeom>
                <a:avLst/>
                <a:gdLst/>
                <a:ahLst/>
                <a:cxnLst/>
                <a:rect l="l" t="t" r="r" b="b"/>
                <a:pathLst>
                  <a:path w="37" h="346" extrusionOk="0">
                    <a:moveTo>
                      <a:pt x="5" y="7"/>
                    </a:moveTo>
                    <a:lnTo>
                      <a:pt x="5" y="7"/>
                    </a:lnTo>
                    <a:cubicBezTo>
                      <a:pt x="0" y="117"/>
                      <a:pt x="1" y="227"/>
                      <a:pt x="18" y="337"/>
                    </a:cubicBezTo>
                    <a:lnTo>
                      <a:pt x="18" y="337"/>
                    </a:lnTo>
                    <a:cubicBezTo>
                      <a:pt x="21" y="345"/>
                      <a:pt x="36" y="343"/>
                      <a:pt x="35" y="335"/>
                    </a:cubicBezTo>
                    <a:lnTo>
                      <a:pt x="35" y="335"/>
                    </a:lnTo>
                    <a:cubicBezTo>
                      <a:pt x="22" y="226"/>
                      <a:pt x="12" y="117"/>
                      <a:pt x="15" y="7"/>
                    </a:cubicBezTo>
                    <a:lnTo>
                      <a:pt x="15" y="7"/>
                    </a:lnTo>
                    <a:cubicBezTo>
                      <a:pt x="15" y="0"/>
                      <a:pt x="5" y="0"/>
                      <a:pt x="5" y="7"/>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8" name="Google Shape;974;p33">
                <a:extLst>
                  <a:ext uri="{FF2B5EF4-FFF2-40B4-BE49-F238E27FC236}">
                    <a16:creationId xmlns:a16="http://schemas.microsoft.com/office/drawing/2014/main" id="{7EC14DAD-AD43-9171-C225-3C1C9D360DAC}"/>
                  </a:ext>
                </a:extLst>
              </p:cNvPr>
              <p:cNvSpPr/>
              <p:nvPr/>
            </p:nvSpPr>
            <p:spPr>
              <a:xfrm>
                <a:off x="5562175" y="3861425"/>
                <a:ext cx="28575" cy="60325"/>
              </a:xfrm>
              <a:custGeom>
                <a:avLst/>
                <a:gdLst/>
                <a:ahLst/>
                <a:cxnLst/>
                <a:rect l="l" t="t" r="r" b="b"/>
                <a:pathLst>
                  <a:path w="79" h="168" extrusionOk="0">
                    <a:moveTo>
                      <a:pt x="0" y="9"/>
                    </a:moveTo>
                    <a:lnTo>
                      <a:pt x="0" y="9"/>
                    </a:lnTo>
                    <a:cubicBezTo>
                      <a:pt x="8" y="63"/>
                      <a:pt x="29" y="116"/>
                      <a:pt x="60" y="160"/>
                    </a:cubicBezTo>
                    <a:lnTo>
                      <a:pt x="60" y="160"/>
                    </a:lnTo>
                    <a:cubicBezTo>
                      <a:pt x="65" y="167"/>
                      <a:pt x="78" y="160"/>
                      <a:pt x="72" y="153"/>
                    </a:cubicBezTo>
                    <a:lnTo>
                      <a:pt x="72" y="153"/>
                    </a:lnTo>
                    <a:cubicBezTo>
                      <a:pt x="41" y="109"/>
                      <a:pt x="20" y="60"/>
                      <a:pt x="10" y="7"/>
                    </a:cubicBezTo>
                    <a:lnTo>
                      <a:pt x="10" y="7"/>
                    </a:lnTo>
                    <a:cubicBezTo>
                      <a:pt x="9" y="0"/>
                      <a:pt x="0" y="3"/>
                      <a:pt x="0" y="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79" name="Google Shape;975;p33">
                <a:extLst>
                  <a:ext uri="{FF2B5EF4-FFF2-40B4-BE49-F238E27FC236}">
                    <a16:creationId xmlns:a16="http://schemas.microsoft.com/office/drawing/2014/main" id="{DFE0B06D-633B-D6EA-0CF4-D18BBDBF108B}"/>
                  </a:ext>
                </a:extLst>
              </p:cNvPr>
              <p:cNvSpPr/>
              <p:nvPr/>
            </p:nvSpPr>
            <p:spPr>
              <a:xfrm>
                <a:off x="5584400" y="4128125"/>
                <a:ext cx="100012" cy="41275"/>
              </a:xfrm>
              <a:custGeom>
                <a:avLst/>
                <a:gdLst/>
                <a:ahLst/>
                <a:cxnLst/>
                <a:rect l="l" t="t" r="r" b="b"/>
                <a:pathLst>
                  <a:path w="279" h="116" extrusionOk="0">
                    <a:moveTo>
                      <a:pt x="6" y="113"/>
                    </a:moveTo>
                    <a:lnTo>
                      <a:pt x="6" y="113"/>
                    </a:lnTo>
                    <a:cubicBezTo>
                      <a:pt x="27" y="70"/>
                      <a:pt x="69" y="48"/>
                      <a:pt x="112" y="36"/>
                    </a:cubicBezTo>
                    <a:lnTo>
                      <a:pt x="112" y="36"/>
                    </a:lnTo>
                    <a:cubicBezTo>
                      <a:pt x="161" y="20"/>
                      <a:pt x="214" y="17"/>
                      <a:pt x="265" y="24"/>
                    </a:cubicBezTo>
                    <a:lnTo>
                      <a:pt x="265" y="24"/>
                    </a:lnTo>
                    <a:cubicBezTo>
                      <a:pt x="274" y="25"/>
                      <a:pt x="278" y="11"/>
                      <a:pt x="269" y="10"/>
                    </a:cubicBezTo>
                    <a:lnTo>
                      <a:pt x="269" y="10"/>
                    </a:lnTo>
                    <a:cubicBezTo>
                      <a:pt x="214" y="0"/>
                      <a:pt x="157" y="5"/>
                      <a:pt x="104" y="24"/>
                    </a:cubicBezTo>
                    <a:lnTo>
                      <a:pt x="104" y="24"/>
                    </a:lnTo>
                    <a:cubicBezTo>
                      <a:pt x="63" y="38"/>
                      <a:pt x="10" y="64"/>
                      <a:pt x="0" y="110"/>
                    </a:cubicBezTo>
                    <a:lnTo>
                      <a:pt x="0" y="110"/>
                    </a:lnTo>
                    <a:cubicBezTo>
                      <a:pt x="0" y="113"/>
                      <a:pt x="4" y="115"/>
                      <a:pt x="6" y="11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0" name="Google Shape;976;p33">
                <a:extLst>
                  <a:ext uri="{FF2B5EF4-FFF2-40B4-BE49-F238E27FC236}">
                    <a16:creationId xmlns:a16="http://schemas.microsoft.com/office/drawing/2014/main" id="{530699D4-E7AF-91D6-23B4-9E6113A9DD24}"/>
                  </a:ext>
                </a:extLst>
              </p:cNvPr>
              <p:cNvSpPr/>
              <p:nvPr/>
            </p:nvSpPr>
            <p:spPr>
              <a:xfrm>
                <a:off x="5458987" y="3267700"/>
                <a:ext cx="528638" cy="509587"/>
              </a:xfrm>
              <a:custGeom>
                <a:avLst/>
                <a:gdLst/>
                <a:ahLst/>
                <a:cxnLst/>
                <a:rect l="l" t="t" r="r" b="b"/>
                <a:pathLst>
                  <a:path w="1470" h="1416" extrusionOk="0">
                    <a:moveTo>
                      <a:pt x="1469" y="707"/>
                    </a:moveTo>
                    <a:lnTo>
                      <a:pt x="1469" y="707"/>
                    </a:lnTo>
                    <a:cubicBezTo>
                      <a:pt x="1469" y="316"/>
                      <a:pt x="1120" y="0"/>
                      <a:pt x="689" y="0"/>
                    </a:cubicBezTo>
                    <a:lnTo>
                      <a:pt x="689" y="0"/>
                    </a:lnTo>
                    <a:cubicBezTo>
                      <a:pt x="258" y="0"/>
                      <a:pt x="0" y="316"/>
                      <a:pt x="0" y="707"/>
                    </a:cubicBezTo>
                    <a:lnTo>
                      <a:pt x="0" y="707"/>
                    </a:lnTo>
                    <a:cubicBezTo>
                      <a:pt x="0" y="1098"/>
                      <a:pt x="258" y="1415"/>
                      <a:pt x="689" y="1415"/>
                    </a:cubicBezTo>
                    <a:lnTo>
                      <a:pt x="689" y="1415"/>
                    </a:lnTo>
                    <a:cubicBezTo>
                      <a:pt x="1120" y="1415"/>
                      <a:pt x="1469" y="1098"/>
                      <a:pt x="1469" y="707"/>
                    </a:cubicBez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1" name="Google Shape;977;p33">
                <a:extLst>
                  <a:ext uri="{FF2B5EF4-FFF2-40B4-BE49-F238E27FC236}">
                    <a16:creationId xmlns:a16="http://schemas.microsoft.com/office/drawing/2014/main" id="{B7FFD394-E2E5-CBCD-A3E9-4C6899F57C2C}"/>
                  </a:ext>
                </a:extLst>
              </p:cNvPr>
              <p:cNvSpPr/>
              <p:nvPr/>
            </p:nvSpPr>
            <p:spPr>
              <a:xfrm>
                <a:off x="5779662" y="3420100"/>
                <a:ext cx="150811" cy="176212"/>
              </a:xfrm>
              <a:custGeom>
                <a:avLst/>
                <a:gdLst/>
                <a:ahLst/>
                <a:cxnLst/>
                <a:rect l="l" t="t" r="r" b="b"/>
                <a:pathLst>
                  <a:path w="420" h="489" extrusionOk="0">
                    <a:moveTo>
                      <a:pt x="390" y="278"/>
                    </a:moveTo>
                    <a:lnTo>
                      <a:pt x="390" y="278"/>
                    </a:lnTo>
                    <a:cubicBezTo>
                      <a:pt x="388" y="410"/>
                      <a:pt x="190" y="488"/>
                      <a:pt x="0" y="0"/>
                    </a:cubicBezTo>
                    <a:lnTo>
                      <a:pt x="419" y="208"/>
                    </a:lnTo>
                    <a:lnTo>
                      <a:pt x="390" y="278"/>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2" name="Google Shape;978;p33">
                <a:extLst>
                  <a:ext uri="{FF2B5EF4-FFF2-40B4-BE49-F238E27FC236}">
                    <a16:creationId xmlns:a16="http://schemas.microsoft.com/office/drawing/2014/main" id="{DDC49DB0-14F7-4485-BAAA-0E38A6C7819C}"/>
                  </a:ext>
                </a:extLst>
              </p:cNvPr>
              <p:cNvSpPr/>
              <p:nvPr/>
            </p:nvSpPr>
            <p:spPr>
              <a:xfrm>
                <a:off x="5585987" y="3118475"/>
                <a:ext cx="465137" cy="400050"/>
              </a:xfrm>
              <a:custGeom>
                <a:avLst/>
                <a:gdLst/>
                <a:ahLst/>
                <a:cxnLst/>
                <a:rect l="l" t="t" r="r" b="b"/>
                <a:pathLst>
                  <a:path w="1293" h="1112" extrusionOk="0">
                    <a:moveTo>
                      <a:pt x="1285" y="726"/>
                    </a:moveTo>
                    <a:lnTo>
                      <a:pt x="1285" y="726"/>
                    </a:lnTo>
                    <a:cubicBezTo>
                      <a:pt x="1274" y="927"/>
                      <a:pt x="1206" y="1111"/>
                      <a:pt x="1206" y="1111"/>
                    </a:cubicBezTo>
                    <a:lnTo>
                      <a:pt x="0" y="415"/>
                    </a:lnTo>
                    <a:lnTo>
                      <a:pt x="0" y="415"/>
                    </a:lnTo>
                    <a:cubicBezTo>
                      <a:pt x="0" y="415"/>
                      <a:pt x="123" y="283"/>
                      <a:pt x="266" y="157"/>
                    </a:cubicBezTo>
                    <a:lnTo>
                      <a:pt x="266" y="157"/>
                    </a:lnTo>
                    <a:cubicBezTo>
                      <a:pt x="293" y="134"/>
                      <a:pt x="319" y="111"/>
                      <a:pt x="348" y="88"/>
                    </a:cubicBezTo>
                    <a:lnTo>
                      <a:pt x="348" y="88"/>
                    </a:lnTo>
                    <a:cubicBezTo>
                      <a:pt x="434" y="19"/>
                      <a:pt x="548" y="0"/>
                      <a:pt x="652" y="37"/>
                    </a:cubicBezTo>
                    <a:lnTo>
                      <a:pt x="652" y="37"/>
                    </a:lnTo>
                    <a:cubicBezTo>
                      <a:pt x="825" y="97"/>
                      <a:pt x="1089" y="212"/>
                      <a:pt x="1206" y="371"/>
                    </a:cubicBezTo>
                    <a:lnTo>
                      <a:pt x="1206" y="371"/>
                    </a:lnTo>
                    <a:cubicBezTo>
                      <a:pt x="1276" y="466"/>
                      <a:pt x="1292" y="599"/>
                      <a:pt x="1285" y="72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3" name="Google Shape;979;p33">
                <a:extLst>
                  <a:ext uri="{FF2B5EF4-FFF2-40B4-BE49-F238E27FC236}">
                    <a16:creationId xmlns:a16="http://schemas.microsoft.com/office/drawing/2014/main" id="{F508E65A-198C-E18F-800D-F579383A8817}"/>
                  </a:ext>
                </a:extLst>
              </p:cNvPr>
              <p:cNvSpPr/>
              <p:nvPr/>
            </p:nvSpPr>
            <p:spPr>
              <a:xfrm>
                <a:off x="5585987" y="3175625"/>
                <a:ext cx="463552" cy="344488"/>
              </a:xfrm>
              <a:custGeom>
                <a:avLst/>
                <a:gdLst/>
                <a:ahLst/>
                <a:cxnLst/>
                <a:rect l="l" t="t" r="r" b="b"/>
                <a:pathLst>
                  <a:path w="1286" h="955" extrusionOk="0">
                    <a:moveTo>
                      <a:pt x="1285" y="569"/>
                    </a:moveTo>
                    <a:lnTo>
                      <a:pt x="1285" y="569"/>
                    </a:lnTo>
                    <a:cubicBezTo>
                      <a:pt x="1274" y="770"/>
                      <a:pt x="1206" y="954"/>
                      <a:pt x="1206" y="954"/>
                    </a:cubicBezTo>
                    <a:lnTo>
                      <a:pt x="0" y="258"/>
                    </a:lnTo>
                    <a:lnTo>
                      <a:pt x="0" y="258"/>
                    </a:lnTo>
                    <a:cubicBezTo>
                      <a:pt x="0" y="258"/>
                      <a:pt x="123" y="126"/>
                      <a:pt x="266" y="0"/>
                    </a:cubicBezTo>
                    <a:lnTo>
                      <a:pt x="266" y="0"/>
                    </a:lnTo>
                    <a:cubicBezTo>
                      <a:pt x="475" y="53"/>
                      <a:pt x="912" y="198"/>
                      <a:pt x="1285" y="56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4" name="Google Shape;980;p33">
                <a:extLst>
                  <a:ext uri="{FF2B5EF4-FFF2-40B4-BE49-F238E27FC236}">
                    <a16:creationId xmlns:a16="http://schemas.microsoft.com/office/drawing/2014/main" id="{BC4538AB-BDF1-3126-D86C-414AF7815B9C}"/>
                  </a:ext>
                </a:extLst>
              </p:cNvPr>
              <p:cNvSpPr/>
              <p:nvPr/>
            </p:nvSpPr>
            <p:spPr>
              <a:xfrm>
                <a:off x="5324050" y="3116887"/>
                <a:ext cx="931863" cy="554038"/>
              </a:xfrm>
              <a:custGeom>
                <a:avLst/>
                <a:gdLst/>
                <a:ahLst/>
                <a:cxnLst/>
                <a:rect l="l" t="t" r="r" b="b"/>
                <a:pathLst>
                  <a:path w="2587" h="1540" extrusionOk="0">
                    <a:moveTo>
                      <a:pt x="1656" y="1120"/>
                    </a:moveTo>
                    <a:lnTo>
                      <a:pt x="1656" y="1120"/>
                    </a:lnTo>
                    <a:cubicBezTo>
                      <a:pt x="1482" y="946"/>
                      <a:pt x="929" y="586"/>
                      <a:pt x="538" y="649"/>
                    </a:cubicBezTo>
                    <a:lnTo>
                      <a:pt x="538" y="649"/>
                    </a:lnTo>
                    <a:cubicBezTo>
                      <a:pt x="538" y="649"/>
                      <a:pt x="506" y="677"/>
                      <a:pt x="475" y="739"/>
                    </a:cubicBezTo>
                    <a:lnTo>
                      <a:pt x="475" y="739"/>
                    </a:lnTo>
                    <a:cubicBezTo>
                      <a:pt x="475" y="739"/>
                      <a:pt x="0" y="403"/>
                      <a:pt x="166" y="202"/>
                    </a:cubicBezTo>
                    <a:lnTo>
                      <a:pt x="166" y="202"/>
                    </a:lnTo>
                    <a:cubicBezTo>
                      <a:pt x="333" y="0"/>
                      <a:pt x="1171" y="298"/>
                      <a:pt x="1484" y="472"/>
                    </a:cubicBezTo>
                    <a:lnTo>
                      <a:pt x="1484" y="472"/>
                    </a:lnTo>
                    <a:cubicBezTo>
                      <a:pt x="1796" y="644"/>
                      <a:pt x="2586" y="1245"/>
                      <a:pt x="2331" y="1449"/>
                    </a:cubicBezTo>
                    <a:lnTo>
                      <a:pt x="2331" y="1449"/>
                    </a:lnTo>
                    <a:cubicBezTo>
                      <a:pt x="2267" y="1500"/>
                      <a:pt x="2093" y="1539"/>
                      <a:pt x="1767" y="1434"/>
                    </a:cubicBezTo>
                    <a:lnTo>
                      <a:pt x="1822" y="1321"/>
                    </a:lnTo>
                    <a:lnTo>
                      <a:pt x="1656" y="1120"/>
                    </a:ln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5" name="Google Shape;981;p33">
                <a:extLst>
                  <a:ext uri="{FF2B5EF4-FFF2-40B4-BE49-F238E27FC236}">
                    <a16:creationId xmlns:a16="http://schemas.microsoft.com/office/drawing/2014/main" id="{B9C9FE43-DC41-D096-1676-8A44A9282158}"/>
                  </a:ext>
                </a:extLst>
              </p:cNvPr>
              <p:cNvSpPr/>
              <p:nvPr/>
            </p:nvSpPr>
            <p:spPr>
              <a:xfrm>
                <a:off x="5417712" y="3248650"/>
                <a:ext cx="228600" cy="128587"/>
              </a:xfrm>
              <a:custGeom>
                <a:avLst/>
                <a:gdLst/>
                <a:ahLst/>
                <a:cxnLst/>
                <a:rect l="l" t="t" r="r" b="b"/>
                <a:pathLst>
                  <a:path w="635" h="358" extrusionOk="0">
                    <a:moveTo>
                      <a:pt x="634" y="317"/>
                    </a:moveTo>
                    <a:lnTo>
                      <a:pt x="634" y="317"/>
                    </a:lnTo>
                    <a:cubicBezTo>
                      <a:pt x="634" y="317"/>
                      <a:pt x="630" y="27"/>
                      <a:pt x="475" y="13"/>
                    </a:cubicBezTo>
                    <a:lnTo>
                      <a:pt x="475" y="13"/>
                    </a:lnTo>
                    <a:cubicBezTo>
                      <a:pt x="318" y="0"/>
                      <a:pt x="475" y="251"/>
                      <a:pt x="475" y="251"/>
                    </a:cubicBezTo>
                    <a:lnTo>
                      <a:pt x="475" y="251"/>
                    </a:lnTo>
                    <a:cubicBezTo>
                      <a:pt x="475" y="251"/>
                      <a:pt x="147" y="17"/>
                      <a:pt x="56" y="184"/>
                    </a:cubicBezTo>
                    <a:lnTo>
                      <a:pt x="56" y="184"/>
                    </a:lnTo>
                    <a:cubicBezTo>
                      <a:pt x="0" y="289"/>
                      <a:pt x="251" y="350"/>
                      <a:pt x="439" y="354"/>
                    </a:cubicBezTo>
                    <a:lnTo>
                      <a:pt x="439" y="354"/>
                    </a:lnTo>
                    <a:cubicBezTo>
                      <a:pt x="551" y="357"/>
                      <a:pt x="634" y="317"/>
                      <a:pt x="634" y="31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6" name="Google Shape;982;p33">
                <a:extLst>
                  <a:ext uri="{FF2B5EF4-FFF2-40B4-BE49-F238E27FC236}">
                    <a16:creationId xmlns:a16="http://schemas.microsoft.com/office/drawing/2014/main" id="{9AE107B1-29D6-BD14-0728-DAF725B146E6}"/>
                  </a:ext>
                </a:extLst>
              </p:cNvPr>
              <p:cNvSpPr/>
              <p:nvPr/>
            </p:nvSpPr>
            <p:spPr>
              <a:xfrm>
                <a:off x="5439937" y="3448675"/>
                <a:ext cx="160337" cy="152400"/>
              </a:xfrm>
              <a:custGeom>
                <a:avLst/>
                <a:gdLst/>
                <a:ahLst/>
                <a:cxnLst/>
                <a:rect l="l" t="t" r="r" b="b"/>
                <a:pathLst>
                  <a:path w="447" h="425" extrusionOk="0">
                    <a:moveTo>
                      <a:pt x="431" y="243"/>
                    </a:moveTo>
                    <a:lnTo>
                      <a:pt x="431" y="243"/>
                    </a:lnTo>
                    <a:cubicBezTo>
                      <a:pt x="446" y="121"/>
                      <a:pt x="353" y="31"/>
                      <a:pt x="238" y="16"/>
                    </a:cubicBezTo>
                    <a:lnTo>
                      <a:pt x="238" y="16"/>
                    </a:lnTo>
                    <a:cubicBezTo>
                      <a:pt x="123" y="0"/>
                      <a:pt x="32" y="65"/>
                      <a:pt x="17" y="187"/>
                    </a:cubicBezTo>
                    <a:lnTo>
                      <a:pt x="17" y="187"/>
                    </a:lnTo>
                    <a:cubicBezTo>
                      <a:pt x="0" y="311"/>
                      <a:pt x="71" y="394"/>
                      <a:pt x="186" y="409"/>
                    </a:cubicBezTo>
                    <a:lnTo>
                      <a:pt x="186" y="409"/>
                    </a:lnTo>
                    <a:cubicBezTo>
                      <a:pt x="300" y="424"/>
                      <a:pt x="416" y="367"/>
                      <a:pt x="431" y="24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7" name="Google Shape;983;p33">
                <a:extLst>
                  <a:ext uri="{FF2B5EF4-FFF2-40B4-BE49-F238E27FC236}">
                    <a16:creationId xmlns:a16="http://schemas.microsoft.com/office/drawing/2014/main" id="{F9862225-658E-0901-9B76-FEABE9E78FD0}"/>
                  </a:ext>
                </a:extLst>
              </p:cNvPr>
              <p:cNvSpPr/>
              <p:nvPr/>
            </p:nvSpPr>
            <p:spPr>
              <a:xfrm>
                <a:off x="5441922" y="3480227"/>
                <a:ext cx="122237" cy="120650"/>
              </a:xfrm>
              <a:custGeom>
                <a:avLst/>
                <a:gdLst/>
                <a:ahLst/>
                <a:cxnLst/>
                <a:rect l="l" t="t" r="r" b="b"/>
                <a:pathLst>
                  <a:path w="339" h="334" extrusionOk="0">
                    <a:moveTo>
                      <a:pt x="326" y="190"/>
                    </a:moveTo>
                    <a:lnTo>
                      <a:pt x="326" y="190"/>
                    </a:lnTo>
                    <a:cubicBezTo>
                      <a:pt x="338" y="93"/>
                      <a:pt x="267" y="23"/>
                      <a:pt x="181" y="11"/>
                    </a:cubicBezTo>
                    <a:lnTo>
                      <a:pt x="181" y="11"/>
                    </a:lnTo>
                    <a:cubicBezTo>
                      <a:pt x="94" y="0"/>
                      <a:pt x="25" y="51"/>
                      <a:pt x="12" y="148"/>
                    </a:cubicBezTo>
                    <a:lnTo>
                      <a:pt x="12" y="148"/>
                    </a:lnTo>
                    <a:cubicBezTo>
                      <a:pt x="0" y="245"/>
                      <a:pt x="53" y="310"/>
                      <a:pt x="140" y="322"/>
                    </a:cubicBezTo>
                    <a:lnTo>
                      <a:pt x="140" y="322"/>
                    </a:lnTo>
                    <a:cubicBezTo>
                      <a:pt x="226" y="333"/>
                      <a:pt x="314" y="288"/>
                      <a:pt x="326" y="19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8" name="Google Shape;984;p33">
                <a:extLst>
                  <a:ext uri="{FF2B5EF4-FFF2-40B4-BE49-F238E27FC236}">
                    <a16:creationId xmlns:a16="http://schemas.microsoft.com/office/drawing/2014/main" id="{8D2311A3-B868-2544-D336-0A1F9CA739FA}"/>
                  </a:ext>
                </a:extLst>
              </p:cNvPr>
              <p:cNvSpPr/>
              <p:nvPr/>
            </p:nvSpPr>
            <p:spPr>
              <a:xfrm>
                <a:off x="5527647" y="3486577"/>
                <a:ext cx="49212" cy="52387"/>
              </a:xfrm>
              <a:custGeom>
                <a:avLst/>
                <a:gdLst/>
                <a:ahLst/>
                <a:cxnLst/>
                <a:rect l="l" t="t" r="r" b="b"/>
                <a:pathLst>
                  <a:path w="135" h="144" extrusionOk="0">
                    <a:moveTo>
                      <a:pt x="130" y="76"/>
                    </a:moveTo>
                    <a:lnTo>
                      <a:pt x="130" y="76"/>
                    </a:lnTo>
                    <a:cubicBezTo>
                      <a:pt x="128" y="115"/>
                      <a:pt x="98" y="143"/>
                      <a:pt x="62" y="140"/>
                    </a:cubicBezTo>
                    <a:lnTo>
                      <a:pt x="62" y="140"/>
                    </a:lnTo>
                    <a:cubicBezTo>
                      <a:pt x="27" y="138"/>
                      <a:pt x="0" y="105"/>
                      <a:pt x="2" y="67"/>
                    </a:cubicBezTo>
                    <a:lnTo>
                      <a:pt x="2" y="67"/>
                    </a:lnTo>
                    <a:cubicBezTo>
                      <a:pt x="5" y="30"/>
                      <a:pt x="36" y="0"/>
                      <a:pt x="71" y="3"/>
                    </a:cubicBezTo>
                    <a:lnTo>
                      <a:pt x="71" y="3"/>
                    </a:lnTo>
                    <a:cubicBezTo>
                      <a:pt x="107" y="5"/>
                      <a:pt x="134" y="37"/>
                      <a:pt x="130" y="7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89" name="Google Shape;985;p33">
                <a:extLst>
                  <a:ext uri="{FF2B5EF4-FFF2-40B4-BE49-F238E27FC236}">
                    <a16:creationId xmlns:a16="http://schemas.microsoft.com/office/drawing/2014/main" id="{5EC767CC-E1D2-308D-2791-E825FFAB965F}"/>
                  </a:ext>
                </a:extLst>
              </p:cNvPr>
              <p:cNvSpPr/>
              <p:nvPr/>
            </p:nvSpPr>
            <p:spPr>
              <a:xfrm>
                <a:off x="5555825" y="3556625"/>
                <a:ext cx="38100" cy="82550"/>
              </a:xfrm>
              <a:custGeom>
                <a:avLst/>
                <a:gdLst/>
                <a:ahLst/>
                <a:cxnLst/>
                <a:rect l="l" t="t" r="r" b="b"/>
                <a:pathLst>
                  <a:path w="107" h="229" extrusionOk="0">
                    <a:moveTo>
                      <a:pt x="106" y="0"/>
                    </a:moveTo>
                    <a:lnTo>
                      <a:pt x="106" y="0"/>
                    </a:lnTo>
                    <a:cubicBezTo>
                      <a:pt x="106" y="0"/>
                      <a:pt x="0" y="57"/>
                      <a:pt x="3" y="148"/>
                    </a:cubicBezTo>
                    <a:lnTo>
                      <a:pt x="3" y="148"/>
                    </a:lnTo>
                    <a:cubicBezTo>
                      <a:pt x="7" y="228"/>
                      <a:pt x="104" y="193"/>
                      <a:pt x="104" y="193"/>
                    </a:cubicBezTo>
                    <a:lnTo>
                      <a:pt x="106" y="0"/>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0" name="Google Shape;986;p33">
                <a:extLst>
                  <a:ext uri="{FF2B5EF4-FFF2-40B4-BE49-F238E27FC236}">
                    <a16:creationId xmlns:a16="http://schemas.microsoft.com/office/drawing/2014/main" id="{D67FD492-2E72-B45F-8E4C-CEBA38A2A6C5}"/>
                  </a:ext>
                </a:extLst>
              </p:cNvPr>
              <p:cNvSpPr/>
              <p:nvPr/>
            </p:nvSpPr>
            <p:spPr>
              <a:xfrm>
                <a:off x="5555825" y="3556625"/>
                <a:ext cx="38100" cy="82550"/>
              </a:xfrm>
              <a:custGeom>
                <a:avLst/>
                <a:gdLst/>
                <a:ahLst/>
                <a:cxnLst/>
                <a:rect l="l" t="t" r="r" b="b"/>
                <a:pathLst>
                  <a:path w="107" h="229" extrusionOk="0">
                    <a:moveTo>
                      <a:pt x="106" y="0"/>
                    </a:moveTo>
                    <a:lnTo>
                      <a:pt x="106" y="0"/>
                    </a:lnTo>
                    <a:cubicBezTo>
                      <a:pt x="106" y="0"/>
                      <a:pt x="0" y="57"/>
                      <a:pt x="3" y="148"/>
                    </a:cubicBezTo>
                    <a:lnTo>
                      <a:pt x="3" y="148"/>
                    </a:lnTo>
                    <a:cubicBezTo>
                      <a:pt x="7" y="228"/>
                      <a:pt x="104" y="193"/>
                      <a:pt x="104" y="193"/>
                    </a:cubicBezTo>
                  </a:path>
                </a:pathLst>
              </a:cu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1" name="Google Shape;987;p33">
                <a:extLst>
                  <a:ext uri="{FF2B5EF4-FFF2-40B4-BE49-F238E27FC236}">
                    <a16:creationId xmlns:a16="http://schemas.microsoft.com/office/drawing/2014/main" id="{9FF2C54D-C46C-BADC-C3BA-46BB800994EA}"/>
                  </a:ext>
                </a:extLst>
              </p:cNvPr>
              <p:cNvSpPr/>
              <p:nvPr/>
            </p:nvSpPr>
            <p:spPr>
              <a:xfrm>
                <a:off x="5581225" y="3459787"/>
                <a:ext cx="166687" cy="158750"/>
              </a:xfrm>
              <a:custGeom>
                <a:avLst/>
                <a:gdLst/>
                <a:ahLst/>
                <a:cxnLst/>
                <a:rect l="l" t="t" r="r" b="b"/>
                <a:pathLst>
                  <a:path w="461" h="441" extrusionOk="0">
                    <a:moveTo>
                      <a:pt x="444" y="252"/>
                    </a:moveTo>
                    <a:lnTo>
                      <a:pt x="444" y="252"/>
                    </a:lnTo>
                    <a:cubicBezTo>
                      <a:pt x="460" y="125"/>
                      <a:pt x="363" y="32"/>
                      <a:pt x="245" y="15"/>
                    </a:cubicBezTo>
                    <a:lnTo>
                      <a:pt x="245" y="15"/>
                    </a:lnTo>
                    <a:cubicBezTo>
                      <a:pt x="126" y="0"/>
                      <a:pt x="31" y="66"/>
                      <a:pt x="16" y="195"/>
                    </a:cubicBezTo>
                    <a:lnTo>
                      <a:pt x="16" y="195"/>
                    </a:lnTo>
                    <a:cubicBezTo>
                      <a:pt x="0" y="322"/>
                      <a:pt x="72" y="408"/>
                      <a:pt x="190" y="425"/>
                    </a:cubicBezTo>
                    <a:lnTo>
                      <a:pt x="190" y="425"/>
                    </a:lnTo>
                    <a:cubicBezTo>
                      <a:pt x="309" y="440"/>
                      <a:pt x="428" y="380"/>
                      <a:pt x="444" y="2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2" name="Google Shape;988;p33">
                <a:extLst>
                  <a:ext uri="{FF2B5EF4-FFF2-40B4-BE49-F238E27FC236}">
                    <a16:creationId xmlns:a16="http://schemas.microsoft.com/office/drawing/2014/main" id="{9865BBAD-F802-EB47-8AA0-49AC6BA55DC9}"/>
                  </a:ext>
                </a:extLst>
              </p:cNvPr>
              <p:cNvSpPr/>
              <p:nvPr/>
            </p:nvSpPr>
            <p:spPr>
              <a:xfrm>
                <a:off x="5583209" y="3488164"/>
                <a:ext cx="127000" cy="125412"/>
              </a:xfrm>
              <a:custGeom>
                <a:avLst/>
                <a:gdLst/>
                <a:ahLst/>
                <a:cxnLst/>
                <a:rect l="l" t="t" r="r" b="b"/>
                <a:pathLst>
                  <a:path w="351" h="348" extrusionOk="0">
                    <a:moveTo>
                      <a:pt x="337" y="197"/>
                    </a:moveTo>
                    <a:lnTo>
                      <a:pt x="337" y="197"/>
                    </a:lnTo>
                    <a:cubicBezTo>
                      <a:pt x="350" y="97"/>
                      <a:pt x="276" y="24"/>
                      <a:pt x="187" y="11"/>
                    </a:cubicBezTo>
                    <a:lnTo>
                      <a:pt x="187" y="11"/>
                    </a:lnTo>
                    <a:cubicBezTo>
                      <a:pt x="97" y="0"/>
                      <a:pt x="26" y="52"/>
                      <a:pt x="13" y="154"/>
                    </a:cubicBezTo>
                    <a:lnTo>
                      <a:pt x="13" y="154"/>
                    </a:lnTo>
                    <a:cubicBezTo>
                      <a:pt x="0" y="254"/>
                      <a:pt x="55" y="322"/>
                      <a:pt x="145" y="334"/>
                    </a:cubicBezTo>
                    <a:lnTo>
                      <a:pt x="145" y="334"/>
                    </a:lnTo>
                    <a:cubicBezTo>
                      <a:pt x="235" y="347"/>
                      <a:pt x="326" y="299"/>
                      <a:pt x="337" y="197"/>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3" name="Google Shape;989;p33">
                <a:extLst>
                  <a:ext uri="{FF2B5EF4-FFF2-40B4-BE49-F238E27FC236}">
                    <a16:creationId xmlns:a16="http://schemas.microsoft.com/office/drawing/2014/main" id="{09C141DF-E7A2-CB37-A3AA-F1060749C8E1}"/>
                  </a:ext>
                </a:extLst>
              </p:cNvPr>
              <p:cNvSpPr/>
              <p:nvPr/>
            </p:nvSpPr>
            <p:spPr>
              <a:xfrm>
                <a:off x="5664172" y="3505627"/>
                <a:ext cx="50800" cy="53975"/>
              </a:xfrm>
              <a:custGeom>
                <a:avLst/>
                <a:gdLst/>
                <a:ahLst/>
                <a:cxnLst/>
                <a:rect l="l" t="t" r="r" b="b"/>
                <a:pathLst>
                  <a:path w="139" h="149" extrusionOk="0">
                    <a:moveTo>
                      <a:pt x="136" y="78"/>
                    </a:moveTo>
                    <a:lnTo>
                      <a:pt x="136" y="78"/>
                    </a:lnTo>
                    <a:cubicBezTo>
                      <a:pt x="134" y="118"/>
                      <a:pt x="101" y="148"/>
                      <a:pt x="65" y="146"/>
                    </a:cubicBezTo>
                    <a:lnTo>
                      <a:pt x="65" y="146"/>
                    </a:lnTo>
                    <a:cubicBezTo>
                      <a:pt x="27" y="143"/>
                      <a:pt x="0" y="109"/>
                      <a:pt x="3" y="70"/>
                    </a:cubicBezTo>
                    <a:lnTo>
                      <a:pt x="3" y="70"/>
                    </a:lnTo>
                    <a:cubicBezTo>
                      <a:pt x="5" y="30"/>
                      <a:pt x="38" y="0"/>
                      <a:pt x="74" y="2"/>
                    </a:cubicBezTo>
                    <a:lnTo>
                      <a:pt x="74" y="2"/>
                    </a:lnTo>
                    <a:cubicBezTo>
                      <a:pt x="111" y="4"/>
                      <a:pt x="138" y="38"/>
                      <a:pt x="136" y="7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4" name="Google Shape;990;p33">
                <a:extLst>
                  <a:ext uri="{FF2B5EF4-FFF2-40B4-BE49-F238E27FC236}">
                    <a16:creationId xmlns:a16="http://schemas.microsoft.com/office/drawing/2014/main" id="{201211B8-EDD3-D00A-3ED8-AAA1E4401F88}"/>
                  </a:ext>
                </a:extLst>
              </p:cNvPr>
              <p:cNvSpPr/>
              <p:nvPr/>
            </p:nvSpPr>
            <p:spPr>
              <a:xfrm>
                <a:off x="5479625" y="3408987"/>
                <a:ext cx="61912" cy="20637"/>
              </a:xfrm>
              <a:custGeom>
                <a:avLst/>
                <a:gdLst/>
                <a:ahLst/>
                <a:cxnLst/>
                <a:rect l="l" t="t" r="r" b="b"/>
                <a:pathLst>
                  <a:path w="170" h="56" extrusionOk="0">
                    <a:moveTo>
                      <a:pt x="160" y="34"/>
                    </a:moveTo>
                    <a:lnTo>
                      <a:pt x="160" y="34"/>
                    </a:lnTo>
                    <a:cubicBezTo>
                      <a:pt x="150" y="26"/>
                      <a:pt x="140" y="20"/>
                      <a:pt x="129" y="15"/>
                    </a:cubicBezTo>
                    <a:lnTo>
                      <a:pt x="129" y="15"/>
                    </a:lnTo>
                    <a:cubicBezTo>
                      <a:pt x="116" y="9"/>
                      <a:pt x="104" y="6"/>
                      <a:pt x="91" y="4"/>
                    </a:cubicBezTo>
                    <a:lnTo>
                      <a:pt x="91" y="4"/>
                    </a:lnTo>
                    <a:cubicBezTo>
                      <a:pt x="66" y="0"/>
                      <a:pt x="40" y="0"/>
                      <a:pt x="16" y="8"/>
                    </a:cubicBezTo>
                    <a:lnTo>
                      <a:pt x="16" y="8"/>
                    </a:lnTo>
                    <a:cubicBezTo>
                      <a:pt x="0" y="13"/>
                      <a:pt x="6" y="36"/>
                      <a:pt x="21" y="32"/>
                    </a:cubicBezTo>
                    <a:lnTo>
                      <a:pt x="21" y="32"/>
                    </a:lnTo>
                    <a:cubicBezTo>
                      <a:pt x="65" y="21"/>
                      <a:pt x="113" y="25"/>
                      <a:pt x="151" y="49"/>
                    </a:cubicBezTo>
                    <a:lnTo>
                      <a:pt x="151" y="49"/>
                    </a:lnTo>
                    <a:cubicBezTo>
                      <a:pt x="161" y="55"/>
                      <a:pt x="169" y="40"/>
                      <a:pt x="160" y="34"/>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5" name="Google Shape;991;p33">
                <a:extLst>
                  <a:ext uri="{FF2B5EF4-FFF2-40B4-BE49-F238E27FC236}">
                    <a16:creationId xmlns:a16="http://schemas.microsoft.com/office/drawing/2014/main" id="{17298C44-7608-6709-6822-DEE39A49C356}"/>
                  </a:ext>
                </a:extLst>
              </p:cNvPr>
              <p:cNvSpPr/>
              <p:nvPr/>
            </p:nvSpPr>
            <p:spPr>
              <a:xfrm>
                <a:off x="5639962" y="3412162"/>
                <a:ext cx="61912" cy="19050"/>
              </a:xfrm>
              <a:custGeom>
                <a:avLst/>
                <a:gdLst/>
                <a:ahLst/>
                <a:cxnLst/>
                <a:rect l="l" t="t" r="r" b="b"/>
                <a:pathLst>
                  <a:path w="174" h="53" extrusionOk="0">
                    <a:moveTo>
                      <a:pt x="169" y="39"/>
                    </a:moveTo>
                    <a:lnTo>
                      <a:pt x="169" y="39"/>
                    </a:lnTo>
                    <a:cubicBezTo>
                      <a:pt x="161" y="29"/>
                      <a:pt x="147" y="22"/>
                      <a:pt x="136" y="16"/>
                    </a:cubicBezTo>
                    <a:lnTo>
                      <a:pt x="136" y="16"/>
                    </a:lnTo>
                    <a:cubicBezTo>
                      <a:pt x="123" y="10"/>
                      <a:pt x="109" y="7"/>
                      <a:pt x="95" y="4"/>
                    </a:cubicBezTo>
                    <a:lnTo>
                      <a:pt x="95" y="4"/>
                    </a:lnTo>
                    <a:cubicBezTo>
                      <a:pt x="67" y="0"/>
                      <a:pt x="38" y="2"/>
                      <a:pt x="11" y="11"/>
                    </a:cubicBezTo>
                    <a:lnTo>
                      <a:pt x="11" y="11"/>
                    </a:lnTo>
                    <a:cubicBezTo>
                      <a:pt x="5" y="14"/>
                      <a:pt x="0" y="20"/>
                      <a:pt x="3" y="27"/>
                    </a:cubicBezTo>
                    <a:lnTo>
                      <a:pt x="3" y="27"/>
                    </a:lnTo>
                    <a:cubicBezTo>
                      <a:pt x="4" y="32"/>
                      <a:pt x="11" y="37"/>
                      <a:pt x="17" y="35"/>
                    </a:cubicBezTo>
                    <a:lnTo>
                      <a:pt x="17" y="35"/>
                    </a:lnTo>
                    <a:cubicBezTo>
                      <a:pt x="41" y="26"/>
                      <a:pt x="66" y="22"/>
                      <a:pt x="91" y="26"/>
                    </a:cubicBezTo>
                    <a:lnTo>
                      <a:pt x="91" y="26"/>
                    </a:lnTo>
                    <a:cubicBezTo>
                      <a:pt x="103" y="27"/>
                      <a:pt x="116" y="30"/>
                      <a:pt x="128" y="33"/>
                    </a:cubicBezTo>
                    <a:lnTo>
                      <a:pt x="128" y="33"/>
                    </a:lnTo>
                    <a:cubicBezTo>
                      <a:pt x="139" y="38"/>
                      <a:pt x="150" y="47"/>
                      <a:pt x="161" y="50"/>
                    </a:cubicBezTo>
                    <a:lnTo>
                      <a:pt x="161" y="50"/>
                    </a:lnTo>
                    <a:cubicBezTo>
                      <a:pt x="167" y="52"/>
                      <a:pt x="173" y="44"/>
                      <a:pt x="169" y="39"/>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6" name="Google Shape;992;p33">
                <a:extLst>
                  <a:ext uri="{FF2B5EF4-FFF2-40B4-BE49-F238E27FC236}">
                    <a16:creationId xmlns:a16="http://schemas.microsoft.com/office/drawing/2014/main" id="{D0B59D3B-1AE1-7322-E75F-F63DC38A3EDE}"/>
                  </a:ext>
                </a:extLst>
              </p:cNvPr>
              <p:cNvSpPr/>
              <p:nvPr/>
            </p:nvSpPr>
            <p:spPr>
              <a:xfrm>
                <a:off x="5570112" y="3639175"/>
                <a:ext cx="58737" cy="38100"/>
              </a:xfrm>
              <a:custGeom>
                <a:avLst/>
                <a:gdLst/>
                <a:ahLst/>
                <a:cxnLst/>
                <a:rect l="l" t="t" r="r" b="b"/>
                <a:pathLst>
                  <a:path w="164" h="104" extrusionOk="0">
                    <a:moveTo>
                      <a:pt x="7" y="83"/>
                    </a:moveTo>
                    <a:lnTo>
                      <a:pt x="7" y="83"/>
                    </a:lnTo>
                    <a:cubicBezTo>
                      <a:pt x="37" y="100"/>
                      <a:pt x="73" y="103"/>
                      <a:pt x="105" y="88"/>
                    </a:cubicBezTo>
                    <a:lnTo>
                      <a:pt x="105" y="88"/>
                    </a:lnTo>
                    <a:cubicBezTo>
                      <a:pt x="134" y="74"/>
                      <a:pt x="156" y="47"/>
                      <a:pt x="162" y="16"/>
                    </a:cubicBezTo>
                    <a:lnTo>
                      <a:pt x="162" y="16"/>
                    </a:lnTo>
                    <a:cubicBezTo>
                      <a:pt x="163" y="5"/>
                      <a:pt x="148" y="0"/>
                      <a:pt x="146" y="11"/>
                    </a:cubicBezTo>
                    <a:lnTo>
                      <a:pt x="146" y="11"/>
                    </a:lnTo>
                    <a:cubicBezTo>
                      <a:pt x="139" y="36"/>
                      <a:pt x="122" y="60"/>
                      <a:pt x="99" y="73"/>
                    </a:cubicBezTo>
                    <a:lnTo>
                      <a:pt x="99" y="73"/>
                    </a:lnTo>
                    <a:cubicBezTo>
                      <a:pt x="72" y="87"/>
                      <a:pt x="40" y="86"/>
                      <a:pt x="14" y="71"/>
                    </a:cubicBezTo>
                    <a:lnTo>
                      <a:pt x="14" y="71"/>
                    </a:lnTo>
                    <a:cubicBezTo>
                      <a:pt x="6" y="68"/>
                      <a:pt x="0" y="78"/>
                      <a:pt x="7" y="83"/>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7" name="Google Shape;993;p33">
                <a:extLst>
                  <a:ext uri="{FF2B5EF4-FFF2-40B4-BE49-F238E27FC236}">
                    <a16:creationId xmlns:a16="http://schemas.microsoft.com/office/drawing/2014/main" id="{A674E911-17D3-66F9-8903-5E71B888E2BE}"/>
                  </a:ext>
                </a:extLst>
              </p:cNvPr>
              <p:cNvSpPr/>
              <p:nvPr/>
            </p:nvSpPr>
            <p:spPr>
              <a:xfrm>
                <a:off x="5919362" y="3478837"/>
                <a:ext cx="155575" cy="185737"/>
              </a:xfrm>
              <a:custGeom>
                <a:avLst/>
                <a:gdLst/>
                <a:ahLst/>
                <a:cxnLst/>
                <a:rect l="l" t="t" r="r" b="b"/>
                <a:pathLst>
                  <a:path w="430" h="518" extrusionOk="0">
                    <a:moveTo>
                      <a:pt x="0" y="117"/>
                    </a:moveTo>
                    <a:lnTo>
                      <a:pt x="0" y="117"/>
                    </a:lnTo>
                    <a:cubicBezTo>
                      <a:pt x="0" y="117"/>
                      <a:pt x="78" y="0"/>
                      <a:pt x="220" y="0"/>
                    </a:cubicBezTo>
                    <a:lnTo>
                      <a:pt x="220" y="0"/>
                    </a:lnTo>
                    <a:cubicBezTo>
                      <a:pt x="310" y="0"/>
                      <a:pt x="429" y="163"/>
                      <a:pt x="346" y="304"/>
                    </a:cubicBezTo>
                    <a:lnTo>
                      <a:pt x="346" y="304"/>
                    </a:lnTo>
                    <a:cubicBezTo>
                      <a:pt x="263" y="445"/>
                      <a:pt x="155" y="517"/>
                      <a:pt x="0" y="404"/>
                    </a:cubicBezTo>
                    <a:lnTo>
                      <a:pt x="0" y="117"/>
                    </a:ln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8" name="Google Shape;994;p33">
                <a:extLst>
                  <a:ext uri="{FF2B5EF4-FFF2-40B4-BE49-F238E27FC236}">
                    <a16:creationId xmlns:a16="http://schemas.microsoft.com/office/drawing/2014/main" id="{C87B544D-42C7-1AD4-1CEC-7AFF09F09B8B}"/>
                  </a:ext>
                </a:extLst>
              </p:cNvPr>
              <p:cNvSpPr/>
              <p:nvPr/>
            </p:nvSpPr>
            <p:spPr>
              <a:xfrm>
                <a:off x="5943175" y="3504237"/>
                <a:ext cx="80962" cy="77787"/>
              </a:xfrm>
              <a:custGeom>
                <a:avLst/>
                <a:gdLst/>
                <a:ahLst/>
                <a:cxnLst/>
                <a:rect l="l" t="t" r="r" b="b"/>
                <a:pathLst>
                  <a:path w="224" h="214" extrusionOk="0">
                    <a:moveTo>
                      <a:pt x="16" y="211"/>
                    </a:moveTo>
                    <a:lnTo>
                      <a:pt x="16" y="211"/>
                    </a:lnTo>
                    <a:cubicBezTo>
                      <a:pt x="25" y="208"/>
                      <a:pt x="34" y="199"/>
                      <a:pt x="42" y="192"/>
                    </a:cubicBezTo>
                    <a:lnTo>
                      <a:pt x="42" y="192"/>
                    </a:lnTo>
                    <a:cubicBezTo>
                      <a:pt x="50" y="185"/>
                      <a:pt x="58" y="177"/>
                      <a:pt x="65" y="170"/>
                    </a:cubicBezTo>
                    <a:lnTo>
                      <a:pt x="65" y="170"/>
                    </a:lnTo>
                    <a:cubicBezTo>
                      <a:pt x="82" y="154"/>
                      <a:pt x="97" y="139"/>
                      <a:pt x="114" y="123"/>
                    </a:cubicBezTo>
                    <a:lnTo>
                      <a:pt x="114" y="123"/>
                    </a:lnTo>
                    <a:cubicBezTo>
                      <a:pt x="147" y="93"/>
                      <a:pt x="181" y="63"/>
                      <a:pt x="212" y="31"/>
                    </a:cubicBezTo>
                    <a:lnTo>
                      <a:pt x="212" y="31"/>
                    </a:lnTo>
                    <a:cubicBezTo>
                      <a:pt x="223" y="21"/>
                      <a:pt x="207" y="0"/>
                      <a:pt x="195" y="10"/>
                    </a:cubicBezTo>
                    <a:lnTo>
                      <a:pt x="195" y="10"/>
                    </a:lnTo>
                    <a:cubicBezTo>
                      <a:pt x="158" y="37"/>
                      <a:pt x="126" y="68"/>
                      <a:pt x="93" y="99"/>
                    </a:cubicBezTo>
                    <a:lnTo>
                      <a:pt x="93" y="99"/>
                    </a:lnTo>
                    <a:cubicBezTo>
                      <a:pt x="77" y="114"/>
                      <a:pt x="62" y="129"/>
                      <a:pt x="45" y="145"/>
                    </a:cubicBezTo>
                    <a:lnTo>
                      <a:pt x="45" y="145"/>
                    </a:lnTo>
                    <a:cubicBezTo>
                      <a:pt x="37" y="154"/>
                      <a:pt x="29" y="162"/>
                      <a:pt x="22" y="170"/>
                    </a:cubicBezTo>
                    <a:lnTo>
                      <a:pt x="22" y="170"/>
                    </a:lnTo>
                    <a:cubicBezTo>
                      <a:pt x="14" y="178"/>
                      <a:pt x="5" y="187"/>
                      <a:pt x="2" y="198"/>
                    </a:cubicBezTo>
                    <a:lnTo>
                      <a:pt x="2" y="198"/>
                    </a:lnTo>
                    <a:cubicBezTo>
                      <a:pt x="0" y="205"/>
                      <a:pt x="8" y="213"/>
                      <a:pt x="16" y="211"/>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99" name="Google Shape;995;p33">
                <a:extLst>
                  <a:ext uri="{FF2B5EF4-FFF2-40B4-BE49-F238E27FC236}">
                    <a16:creationId xmlns:a16="http://schemas.microsoft.com/office/drawing/2014/main" id="{AF45915C-38BE-95E5-CDAE-5192C9FAA3EC}"/>
                  </a:ext>
                </a:extLst>
              </p:cNvPr>
              <p:cNvSpPr/>
              <p:nvPr/>
            </p:nvSpPr>
            <p:spPr>
              <a:xfrm>
                <a:off x="5970162" y="3547100"/>
                <a:ext cx="44450" cy="52387"/>
              </a:xfrm>
              <a:custGeom>
                <a:avLst/>
                <a:gdLst/>
                <a:ahLst/>
                <a:cxnLst/>
                <a:rect l="l" t="t" r="r" b="b"/>
                <a:pathLst>
                  <a:path w="123" h="147" extrusionOk="0">
                    <a:moveTo>
                      <a:pt x="8" y="20"/>
                    </a:moveTo>
                    <a:lnTo>
                      <a:pt x="8" y="20"/>
                    </a:lnTo>
                    <a:cubicBezTo>
                      <a:pt x="14" y="30"/>
                      <a:pt x="21" y="40"/>
                      <a:pt x="28" y="50"/>
                    </a:cubicBezTo>
                    <a:lnTo>
                      <a:pt x="28" y="50"/>
                    </a:lnTo>
                    <a:cubicBezTo>
                      <a:pt x="37" y="60"/>
                      <a:pt x="43" y="70"/>
                      <a:pt x="52" y="80"/>
                    </a:cubicBezTo>
                    <a:lnTo>
                      <a:pt x="52" y="80"/>
                    </a:lnTo>
                    <a:cubicBezTo>
                      <a:pt x="66" y="100"/>
                      <a:pt x="81" y="121"/>
                      <a:pt x="100" y="138"/>
                    </a:cubicBezTo>
                    <a:lnTo>
                      <a:pt x="100" y="138"/>
                    </a:lnTo>
                    <a:cubicBezTo>
                      <a:pt x="108" y="146"/>
                      <a:pt x="122" y="136"/>
                      <a:pt x="116" y="125"/>
                    </a:cubicBezTo>
                    <a:lnTo>
                      <a:pt x="116" y="125"/>
                    </a:lnTo>
                    <a:cubicBezTo>
                      <a:pt x="102" y="104"/>
                      <a:pt x="87" y="85"/>
                      <a:pt x="70" y="65"/>
                    </a:cubicBezTo>
                    <a:lnTo>
                      <a:pt x="70" y="65"/>
                    </a:lnTo>
                    <a:cubicBezTo>
                      <a:pt x="63" y="55"/>
                      <a:pt x="55" y="46"/>
                      <a:pt x="47" y="37"/>
                    </a:cubicBezTo>
                    <a:lnTo>
                      <a:pt x="47" y="37"/>
                    </a:lnTo>
                    <a:cubicBezTo>
                      <a:pt x="39" y="26"/>
                      <a:pt x="31" y="17"/>
                      <a:pt x="22" y="7"/>
                    </a:cubicBezTo>
                    <a:lnTo>
                      <a:pt x="22" y="7"/>
                    </a:lnTo>
                    <a:cubicBezTo>
                      <a:pt x="16" y="0"/>
                      <a:pt x="0" y="11"/>
                      <a:pt x="8" y="2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0" name="Google Shape;996;p33">
                <a:extLst>
                  <a:ext uri="{FF2B5EF4-FFF2-40B4-BE49-F238E27FC236}">
                    <a16:creationId xmlns:a16="http://schemas.microsoft.com/office/drawing/2014/main" id="{01577AD7-59B0-4B84-B2A5-C9003F0E14A5}"/>
                  </a:ext>
                </a:extLst>
              </p:cNvPr>
              <p:cNvSpPr/>
              <p:nvPr/>
            </p:nvSpPr>
            <p:spPr>
              <a:xfrm>
                <a:off x="5936825" y="3610600"/>
                <a:ext cx="582613" cy="850899"/>
              </a:xfrm>
              <a:custGeom>
                <a:avLst/>
                <a:gdLst/>
                <a:ahLst/>
                <a:cxnLst/>
                <a:rect l="l" t="t" r="r" b="b"/>
                <a:pathLst>
                  <a:path w="1620" h="2362" extrusionOk="0">
                    <a:moveTo>
                      <a:pt x="1275" y="2014"/>
                    </a:moveTo>
                    <a:lnTo>
                      <a:pt x="1275" y="2014"/>
                    </a:lnTo>
                    <a:cubicBezTo>
                      <a:pt x="1275" y="2014"/>
                      <a:pt x="662" y="255"/>
                      <a:pt x="386" y="125"/>
                    </a:cubicBezTo>
                    <a:lnTo>
                      <a:pt x="386" y="125"/>
                    </a:lnTo>
                    <a:cubicBezTo>
                      <a:pt x="123" y="0"/>
                      <a:pt x="0" y="178"/>
                      <a:pt x="0" y="178"/>
                    </a:cubicBezTo>
                    <a:lnTo>
                      <a:pt x="0" y="178"/>
                    </a:lnTo>
                    <a:cubicBezTo>
                      <a:pt x="0" y="178"/>
                      <a:pt x="604" y="1879"/>
                      <a:pt x="831" y="2130"/>
                    </a:cubicBezTo>
                    <a:lnTo>
                      <a:pt x="831" y="2130"/>
                    </a:lnTo>
                    <a:cubicBezTo>
                      <a:pt x="870" y="2172"/>
                      <a:pt x="1102" y="2361"/>
                      <a:pt x="1187" y="2325"/>
                    </a:cubicBezTo>
                    <a:lnTo>
                      <a:pt x="1187" y="2325"/>
                    </a:lnTo>
                    <a:cubicBezTo>
                      <a:pt x="1275" y="2287"/>
                      <a:pt x="1128" y="2210"/>
                      <a:pt x="1128" y="2210"/>
                    </a:cubicBezTo>
                    <a:lnTo>
                      <a:pt x="1128" y="2210"/>
                    </a:lnTo>
                    <a:cubicBezTo>
                      <a:pt x="1128" y="2210"/>
                      <a:pt x="1370" y="2292"/>
                      <a:pt x="1463" y="2259"/>
                    </a:cubicBezTo>
                    <a:lnTo>
                      <a:pt x="1463" y="2259"/>
                    </a:lnTo>
                    <a:cubicBezTo>
                      <a:pt x="1556" y="2227"/>
                      <a:pt x="1332" y="2173"/>
                      <a:pt x="1332" y="2173"/>
                    </a:cubicBezTo>
                    <a:lnTo>
                      <a:pt x="1332" y="2173"/>
                    </a:lnTo>
                    <a:cubicBezTo>
                      <a:pt x="1332" y="2173"/>
                      <a:pt x="1552" y="2198"/>
                      <a:pt x="1598" y="2145"/>
                    </a:cubicBezTo>
                    <a:lnTo>
                      <a:pt x="1598" y="2145"/>
                    </a:lnTo>
                    <a:cubicBezTo>
                      <a:pt x="1619" y="2122"/>
                      <a:pt x="1570" y="2084"/>
                      <a:pt x="1467" y="2061"/>
                    </a:cubicBezTo>
                    <a:lnTo>
                      <a:pt x="1467" y="2061"/>
                    </a:lnTo>
                    <a:cubicBezTo>
                      <a:pt x="1344" y="2033"/>
                      <a:pt x="1275" y="2014"/>
                      <a:pt x="1275" y="2014"/>
                    </a:cubicBezTo>
                  </a:path>
                </a:pathLst>
              </a:custGeom>
              <a:solidFill>
                <a:srgbClr val="E2816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1" name="Google Shape;997;p33">
                <a:extLst>
                  <a:ext uri="{FF2B5EF4-FFF2-40B4-BE49-F238E27FC236}">
                    <a16:creationId xmlns:a16="http://schemas.microsoft.com/office/drawing/2014/main" id="{7FA50699-F5AE-9EF1-7C69-9798008FD908}"/>
                  </a:ext>
                </a:extLst>
              </p:cNvPr>
              <p:cNvSpPr/>
              <p:nvPr/>
            </p:nvSpPr>
            <p:spPr>
              <a:xfrm>
                <a:off x="6395612" y="4356725"/>
                <a:ext cx="101600" cy="22225"/>
              </a:xfrm>
              <a:custGeom>
                <a:avLst/>
                <a:gdLst/>
                <a:ahLst/>
                <a:cxnLst/>
                <a:rect l="l" t="t" r="r" b="b"/>
                <a:pathLst>
                  <a:path w="281" h="61" extrusionOk="0">
                    <a:moveTo>
                      <a:pt x="5" y="10"/>
                    </a:moveTo>
                    <a:lnTo>
                      <a:pt x="5" y="10"/>
                    </a:lnTo>
                    <a:cubicBezTo>
                      <a:pt x="26" y="15"/>
                      <a:pt x="48" y="18"/>
                      <a:pt x="69" y="21"/>
                    </a:cubicBezTo>
                    <a:lnTo>
                      <a:pt x="69" y="21"/>
                    </a:lnTo>
                    <a:cubicBezTo>
                      <a:pt x="91" y="25"/>
                      <a:pt x="112" y="28"/>
                      <a:pt x="135" y="32"/>
                    </a:cubicBezTo>
                    <a:lnTo>
                      <a:pt x="135" y="32"/>
                    </a:lnTo>
                    <a:cubicBezTo>
                      <a:pt x="178" y="40"/>
                      <a:pt x="221" y="48"/>
                      <a:pt x="264" y="58"/>
                    </a:cubicBezTo>
                    <a:lnTo>
                      <a:pt x="264" y="58"/>
                    </a:lnTo>
                    <a:cubicBezTo>
                      <a:pt x="276" y="60"/>
                      <a:pt x="280" y="41"/>
                      <a:pt x="269" y="39"/>
                    </a:cubicBezTo>
                    <a:lnTo>
                      <a:pt x="269" y="39"/>
                    </a:lnTo>
                    <a:cubicBezTo>
                      <a:pt x="226" y="31"/>
                      <a:pt x="181" y="23"/>
                      <a:pt x="137" y="16"/>
                    </a:cubicBezTo>
                    <a:lnTo>
                      <a:pt x="137" y="16"/>
                    </a:lnTo>
                    <a:cubicBezTo>
                      <a:pt x="116" y="13"/>
                      <a:pt x="95" y="11"/>
                      <a:pt x="74" y="7"/>
                    </a:cubicBezTo>
                    <a:lnTo>
                      <a:pt x="74" y="7"/>
                    </a:lnTo>
                    <a:cubicBezTo>
                      <a:pt x="53" y="5"/>
                      <a:pt x="29" y="0"/>
                      <a:pt x="6" y="0"/>
                    </a:cubicBezTo>
                    <a:lnTo>
                      <a:pt x="6" y="0"/>
                    </a:lnTo>
                    <a:cubicBezTo>
                      <a:pt x="1" y="0"/>
                      <a:pt x="0" y="9"/>
                      <a:pt x="5" y="10"/>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2" name="Google Shape;998;p33">
                <a:extLst>
                  <a:ext uri="{FF2B5EF4-FFF2-40B4-BE49-F238E27FC236}">
                    <a16:creationId xmlns:a16="http://schemas.microsoft.com/office/drawing/2014/main" id="{19EF5CC9-1C0C-19FE-5BF8-62ACCC5239F7}"/>
                  </a:ext>
                </a:extLst>
              </p:cNvPr>
              <p:cNvSpPr/>
              <p:nvPr/>
            </p:nvSpPr>
            <p:spPr>
              <a:xfrm>
                <a:off x="6378150" y="4377362"/>
                <a:ext cx="47625" cy="17462"/>
              </a:xfrm>
              <a:custGeom>
                <a:avLst/>
                <a:gdLst/>
                <a:ahLst/>
                <a:cxnLst/>
                <a:rect l="l" t="t" r="r" b="b"/>
                <a:pathLst>
                  <a:path w="131" h="47" extrusionOk="0">
                    <a:moveTo>
                      <a:pt x="5" y="12"/>
                    </a:moveTo>
                    <a:lnTo>
                      <a:pt x="5" y="12"/>
                    </a:lnTo>
                    <a:cubicBezTo>
                      <a:pt x="12" y="16"/>
                      <a:pt x="23" y="19"/>
                      <a:pt x="30" y="21"/>
                    </a:cubicBezTo>
                    <a:lnTo>
                      <a:pt x="30" y="21"/>
                    </a:lnTo>
                    <a:cubicBezTo>
                      <a:pt x="40" y="24"/>
                      <a:pt x="49" y="26"/>
                      <a:pt x="59" y="28"/>
                    </a:cubicBezTo>
                    <a:lnTo>
                      <a:pt x="59" y="28"/>
                    </a:lnTo>
                    <a:cubicBezTo>
                      <a:pt x="77" y="34"/>
                      <a:pt x="95" y="37"/>
                      <a:pt x="114" y="42"/>
                    </a:cubicBezTo>
                    <a:lnTo>
                      <a:pt x="114" y="42"/>
                    </a:lnTo>
                    <a:cubicBezTo>
                      <a:pt x="125" y="46"/>
                      <a:pt x="130" y="28"/>
                      <a:pt x="118" y="25"/>
                    </a:cubicBezTo>
                    <a:lnTo>
                      <a:pt x="118" y="25"/>
                    </a:lnTo>
                    <a:cubicBezTo>
                      <a:pt x="100" y="20"/>
                      <a:pt x="82" y="15"/>
                      <a:pt x="64" y="12"/>
                    </a:cubicBezTo>
                    <a:lnTo>
                      <a:pt x="64" y="12"/>
                    </a:lnTo>
                    <a:cubicBezTo>
                      <a:pt x="54" y="9"/>
                      <a:pt x="45" y="7"/>
                      <a:pt x="37" y="6"/>
                    </a:cubicBezTo>
                    <a:lnTo>
                      <a:pt x="37" y="6"/>
                    </a:lnTo>
                    <a:cubicBezTo>
                      <a:pt x="27" y="4"/>
                      <a:pt x="17" y="0"/>
                      <a:pt x="7" y="2"/>
                    </a:cubicBezTo>
                    <a:lnTo>
                      <a:pt x="7" y="2"/>
                    </a:lnTo>
                    <a:cubicBezTo>
                      <a:pt x="3" y="2"/>
                      <a:pt x="0" y="8"/>
                      <a:pt x="5" y="12"/>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3" name="Google Shape;999;p33">
                <a:extLst>
                  <a:ext uri="{FF2B5EF4-FFF2-40B4-BE49-F238E27FC236}">
                    <a16:creationId xmlns:a16="http://schemas.microsoft.com/office/drawing/2014/main" id="{BD022021-1886-ADB1-2FF0-AC5778787184}"/>
                  </a:ext>
                </a:extLst>
              </p:cNvPr>
              <p:cNvSpPr/>
              <p:nvPr/>
            </p:nvSpPr>
            <p:spPr>
              <a:xfrm>
                <a:off x="5866975" y="3551862"/>
                <a:ext cx="407987" cy="477839"/>
              </a:xfrm>
              <a:custGeom>
                <a:avLst/>
                <a:gdLst/>
                <a:ahLst/>
                <a:cxnLst/>
                <a:rect l="l" t="t" r="r" b="b"/>
                <a:pathLst>
                  <a:path w="1132" h="1329" extrusionOk="0">
                    <a:moveTo>
                      <a:pt x="427" y="1328"/>
                    </a:moveTo>
                    <a:lnTo>
                      <a:pt x="427" y="1328"/>
                    </a:lnTo>
                    <a:cubicBezTo>
                      <a:pt x="427" y="1328"/>
                      <a:pt x="914" y="1310"/>
                      <a:pt x="1131" y="1042"/>
                    </a:cubicBezTo>
                    <a:lnTo>
                      <a:pt x="1131" y="1042"/>
                    </a:lnTo>
                    <a:cubicBezTo>
                      <a:pt x="1131" y="1042"/>
                      <a:pt x="912" y="747"/>
                      <a:pt x="792" y="518"/>
                    </a:cubicBezTo>
                    <a:lnTo>
                      <a:pt x="792" y="518"/>
                    </a:lnTo>
                    <a:cubicBezTo>
                      <a:pt x="673" y="290"/>
                      <a:pt x="408" y="0"/>
                      <a:pt x="192" y="327"/>
                    </a:cubicBezTo>
                    <a:lnTo>
                      <a:pt x="192" y="327"/>
                    </a:lnTo>
                    <a:cubicBezTo>
                      <a:pt x="0" y="619"/>
                      <a:pt x="427" y="1328"/>
                      <a:pt x="427" y="1328"/>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4" name="Google Shape;1000;p33">
                <a:extLst>
                  <a:ext uri="{FF2B5EF4-FFF2-40B4-BE49-F238E27FC236}">
                    <a16:creationId xmlns:a16="http://schemas.microsoft.com/office/drawing/2014/main" id="{92915374-6C20-A2CA-C781-841333BEB140}"/>
                  </a:ext>
                </a:extLst>
              </p:cNvPr>
              <p:cNvSpPr/>
              <p:nvPr/>
            </p:nvSpPr>
            <p:spPr>
              <a:xfrm>
                <a:off x="5952700" y="3848725"/>
                <a:ext cx="71437" cy="182562"/>
              </a:xfrm>
              <a:custGeom>
                <a:avLst/>
                <a:gdLst/>
                <a:ahLst/>
                <a:cxnLst/>
                <a:rect l="l" t="t" r="r" b="b"/>
                <a:pathLst>
                  <a:path w="199" h="506" extrusionOk="0">
                    <a:moveTo>
                      <a:pt x="0" y="3"/>
                    </a:moveTo>
                    <a:lnTo>
                      <a:pt x="0" y="3"/>
                    </a:lnTo>
                    <a:cubicBezTo>
                      <a:pt x="2" y="19"/>
                      <a:pt x="9" y="35"/>
                      <a:pt x="14" y="52"/>
                    </a:cubicBezTo>
                    <a:lnTo>
                      <a:pt x="14" y="52"/>
                    </a:lnTo>
                    <a:cubicBezTo>
                      <a:pt x="18" y="67"/>
                      <a:pt x="24" y="83"/>
                      <a:pt x="29" y="100"/>
                    </a:cubicBezTo>
                    <a:lnTo>
                      <a:pt x="29" y="100"/>
                    </a:lnTo>
                    <a:cubicBezTo>
                      <a:pt x="39" y="132"/>
                      <a:pt x="51" y="165"/>
                      <a:pt x="61" y="198"/>
                    </a:cubicBezTo>
                    <a:lnTo>
                      <a:pt x="61" y="198"/>
                    </a:lnTo>
                    <a:cubicBezTo>
                      <a:pt x="85" y="263"/>
                      <a:pt x="109" y="326"/>
                      <a:pt x="135" y="390"/>
                    </a:cubicBezTo>
                    <a:lnTo>
                      <a:pt x="135" y="390"/>
                    </a:lnTo>
                    <a:cubicBezTo>
                      <a:pt x="149" y="426"/>
                      <a:pt x="164" y="462"/>
                      <a:pt x="180" y="496"/>
                    </a:cubicBezTo>
                    <a:lnTo>
                      <a:pt x="180" y="496"/>
                    </a:lnTo>
                    <a:cubicBezTo>
                      <a:pt x="184" y="505"/>
                      <a:pt x="198" y="498"/>
                      <a:pt x="195" y="491"/>
                    </a:cubicBezTo>
                    <a:lnTo>
                      <a:pt x="195" y="491"/>
                    </a:lnTo>
                    <a:cubicBezTo>
                      <a:pt x="170" y="427"/>
                      <a:pt x="143" y="365"/>
                      <a:pt x="117" y="301"/>
                    </a:cubicBezTo>
                    <a:lnTo>
                      <a:pt x="117" y="301"/>
                    </a:lnTo>
                    <a:cubicBezTo>
                      <a:pt x="93" y="236"/>
                      <a:pt x="69" y="172"/>
                      <a:pt x="45" y="108"/>
                    </a:cubicBezTo>
                    <a:lnTo>
                      <a:pt x="45" y="108"/>
                    </a:lnTo>
                    <a:cubicBezTo>
                      <a:pt x="38" y="91"/>
                      <a:pt x="32" y="73"/>
                      <a:pt x="26" y="55"/>
                    </a:cubicBezTo>
                    <a:lnTo>
                      <a:pt x="26" y="55"/>
                    </a:lnTo>
                    <a:cubicBezTo>
                      <a:pt x="20" y="38"/>
                      <a:pt x="16" y="18"/>
                      <a:pt x="5" y="2"/>
                    </a:cubicBezTo>
                    <a:lnTo>
                      <a:pt x="5" y="2"/>
                    </a:lnTo>
                    <a:cubicBezTo>
                      <a:pt x="4" y="0"/>
                      <a:pt x="0" y="1"/>
                      <a:pt x="0" y="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5" name="Google Shape;1001;p33">
                <a:extLst>
                  <a:ext uri="{FF2B5EF4-FFF2-40B4-BE49-F238E27FC236}">
                    <a16:creationId xmlns:a16="http://schemas.microsoft.com/office/drawing/2014/main" id="{73EAFB69-764C-F375-AD60-50708B07425E}"/>
                  </a:ext>
                </a:extLst>
              </p:cNvPr>
              <p:cNvSpPr/>
              <p:nvPr/>
            </p:nvSpPr>
            <p:spPr>
              <a:xfrm>
                <a:off x="5927300" y="3867775"/>
                <a:ext cx="55562" cy="55562"/>
              </a:xfrm>
              <a:custGeom>
                <a:avLst/>
                <a:gdLst/>
                <a:ahLst/>
                <a:cxnLst/>
                <a:rect l="l" t="t" r="r" b="b"/>
                <a:pathLst>
                  <a:path w="153" h="155" extrusionOk="0">
                    <a:moveTo>
                      <a:pt x="146" y="141"/>
                    </a:moveTo>
                    <a:lnTo>
                      <a:pt x="146" y="141"/>
                    </a:lnTo>
                    <a:cubicBezTo>
                      <a:pt x="119" y="127"/>
                      <a:pt x="98" y="102"/>
                      <a:pt x="79" y="81"/>
                    </a:cubicBezTo>
                    <a:lnTo>
                      <a:pt x="79" y="81"/>
                    </a:lnTo>
                    <a:cubicBezTo>
                      <a:pt x="57" y="58"/>
                      <a:pt x="38" y="33"/>
                      <a:pt x="19" y="8"/>
                    </a:cubicBezTo>
                    <a:lnTo>
                      <a:pt x="19" y="8"/>
                    </a:lnTo>
                    <a:cubicBezTo>
                      <a:pt x="13" y="0"/>
                      <a:pt x="0" y="6"/>
                      <a:pt x="6" y="15"/>
                    </a:cubicBezTo>
                    <a:lnTo>
                      <a:pt x="6" y="15"/>
                    </a:lnTo>
                    <a:cubicBezTo>
                      <a:pt x="23" y="43"/>
                      <a:pt x="45" y="68"/>
                      <a:pt x="67" y="93"/>
                    </a:cubicBezTo>
                    <a:lnTo>
                      <a:pt x="67" y="93"/>
                    </a:lnTo>
                    <a:cubicBezTo>
                      <a:pt x="79" y="105"/>
                      <a:pt x="90" y="116"/>
                      <a:pt x="103" y="127"/>
                    </a:cubicBezTo>
                    <a:lnTo>
                      <a:pt x="103" y="127"/>
                    </a:lnTo>
                    <a:cubicBezTo>
                      <a:pt x="115" y="137"/>
                      <a:pt x="127" y="146"/>
                      <a:pt x="141" y="151"/>
                    </a:cubicBezTo>
                    <a:lnTo>
                      <a:pt x="141" y="151"/>
                    </a:lnTo>
                    <a:cubicBezTo>
                      <a:pt x="147" y="154"/>
                      <a:pt x="152" y="144"/>
                      <a:pt x="146" y="14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06" name="Google Shape;1002;p33">
                <a:extLst>
                  <a:ext uri="{FF2B5EF4-FFF2-40B4-BE49-F238E27FC236}">
                    <a16:creationId xmlns:a16="http://schemas.microsoft.com/office/drawing/2014/main" id="{CC7190B2-F866-7BC7-2967-A83D55367A03}"/>
                  </a:ext>
                </a:extLst>
              </p:cNvPr>
              <p:cNvSpPr/>
              <p:nvPr/>
            </p:nvSpPr>
            <p:spPr>
              <a:xfrm>
                <a:off x="6019375" y="4018587"/>
                <a:ext cx="46037" cy="11112"/>
              </a:xfrm>
              <a:custGeom>
                <a:avLst/>
                <a:gdLst/>
                <a:ahLst/>
                <a:cxnLst/>
                <a:rect l="l" t="t" r="r" b="b"/>
                <a:pathLst>
                  <a:path w="130" h="31" extrusionOk="0">
                    <a:moveTo>
                      <a:pt x="4" y="30"/>
                    </a:moveTo>
                    <a:lnTo>
                      <a:pt x="4" y="30"/>
                    </a:lnTo>
                    <a:cubicBezTo>
                      <a:pt x="42" y="29"/>
                      <a:pt x="81" y="22"/>
                      <a:pt x="119" y="17"/>
                    </a:cubicBezTo>
                    <a:lnTo>
                      <a:pt x="119" y="17"/>
                    </a:lnTo>
                    <a:cubicBezTo>
                      <a:pt x="129" y="15"/>
                      <a:pt x="125" y="0"/>
                      <a:pt x="114" y="2"/>
                    </a:cubicBezTo>
                    <a:lnTo>
                      <a:pt x="114" y="2"/>
                    </a:lnTo>
                    <a:cubicBezTo>
                      <a:pt x="78" y="8"/>
                      <a:pt x="39" y="14"/>
                      <a:pt x="3" y="25"/>
                    </a:cubicBezTo>
                    <a:lnTo>
                      <a:pt x="3" y="25"/>
                    </a:lnTo>
                    <a:cubicBezTo>
                      <a:pt x="0" y="26"/>
                      <a:pt x="0" y="30"/>
                      <a:pt x="4" y="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328" name="Google Shape;1003;p33">
              <a:extLst>
                <a:ext uri="{FF2B5EF4-FFF2-40B4-BE49-F238E27FC236}">
                  <a16:creationId xmlns:a16="http://schemas.microsoft.com/office/drawing/2014/main" id="{27888E89-C61A-8B40-510D-F6988C38B25E}"/>
                </a:ext>
              </a:extLst>
            </p:cNvPr>
            <p:cNvGrpSpPr/>
            <p:nvPr/>
          </p:nvGrpSpPr>
          <p:grpSpPr>
            <a:xfrm>
              <a:off x="5739183" y="3755079"/>
              <a:ext cx="1182062" cy="1230937"/>
              <a:chOff x="742613" y="3160696"/>
              <a:chExt cx="1670051" cy="1739103"/>
            </a:xfrm>
          </p:grpSpPr>
          <p:sp>
            <p:nvSpPr>
              <p:cNvPr id="329" name="Google Shape;1004;p33">
                <a:extLst>
                  <a:ext uri="{FF2B5EF4-FFF2-40B4-BE49-F238E27FC236}">
                    <a16:creationId xmlns:a16="http://schemas.microsoft.com/office/drawing/2014/main" id="{5E80DB35-2BBF-27D2-E67B-059CD09E49C9}"/>
                  </a:ext>
                </a:extLst>
              </p:cNvPr>
              <p:cNvSpPr/>
              <p:nvPr/>
            </p:nvSpPr>
            <p:spPr>
              <a:xfrm>
                <a:off x="742613" y="4653737"/>
                <a:ext cx="466725" cy="163511"/>
              </a:xfrm>
              <a:custGeom>
                <a:avLst/>
                <a:gdLst/>
                <a:ahLst/>
                <a:cxnLst/>
                <a:rect l="l" t="t" r="r" b="b"/>
                <a:pathLst>
                  <a:path w="1297" h="453" extrusionOk="0">
                    <a:moveTo>
                      <a:pt x="213" y="425"/>
                    </a:moveTo>
                    <a:lnTo>
                      <a:pt x="213" y="425"/>
                    </a:lnTo>
                    <a:cubicBezTo>
                      <a:pt x="205" y="360"/>
                      <a:pt x="256" y="309"/>
                      <a:pt x="305" y="274"/>
                    </a:cubicBezTo>
                    <a:lnTo>
                      <a:pt x="305" y="274"/>
                    </a:lnTo>
                    <a:cubicBezTo>
                      <a:pt x="370" y="229"/>
                      <a:pt x="447" y="198"/>
                      <a:pt x="522" y="172"/>
                    </a:cubicBezTo>
                    <a:lnTo>
                      <a:pt x="522" y="172"/>
                    </a:lnTo>
                    <a:cubicBezTo>
                      <a:pt x="587" y="149"/>
                      <a:pt x="655" y="131"/>
                      <a:pt x="723" y="112"/>
                    </a:cubicBezTo>
                    <a:lnTo>
                      <a:pt x="723" y="112"/>
                    </a:lnTo>
                    <a:cubicBezTo>
                      <a:pt x="769" y="99"/>
                      <a:pt x="816" y="85"/>
                      <a:pt x="863" y="73"/>
                    </a:cubicBezTo>
                    <a:lnTo>
                      <a:pt x="863" y="73"/>
                    </a:lnTo>
                    <a:cubicBezTo>
                      <a:pt x="931" y="57"/>
                      <a:pt x="1001" y="44"/>
                      <a:pt x="1070" y="34"/>
                    </a:cubicBezTo>
                    <a:lnTo>
                      <a:pt x="1070" y="34"/>
                    </a:lnTo>
                    <a:cubicBezTo>
                      <a:pt x="1145" y="21"/>
                      <a:pt x="1221" y="10"/>
                      <a:pt x="1296" y="0"/>
                    </a:cubicBezTo>
                    <a:lnTo>
                      <a:pt x="1296" y="0"/>
                    </a:lnTo>
                    <a:cubicBezTo>
                      <a:pt x="696" y="41"/>
                      <a:pt x="230" y="120"/>
                      <a:pt x="29" y="217"/>
                    </a:cubicBezTo>
                    <a:lnTo>
                      <a:pt x="29" y="217"/>
                    </a:lnTo>
                    <a:cubicBezTo>
                      <a:pt x="18" y="231"/>
                      <a:pt x="10" y="247"/>
                      <a:pt x="8" y="264"/>
                    </a:cubicBezTo>
                    <a:lnTo>
                      <a:pt x="8" y="264"/>
                    </a:lnTo>
                    <a:cubicBezTo>
                      <a:pt x="0" y="308"/>
                      <a:pt x="37" y="349"/>
                      <a:pt x="69" y="375"/>
                    </a:cubicBezTo>
                    <a:lnTo>
                      <a:pt x="69" y="375"/>
                    </a:lnTo>
                    <a:cubicBezTo>
                      <a:pt x="113" y="412"/>
                      <a:pt x="165" y="435"/>
                      <a:pt x="219" y="452"/>
                    </a:cubicBezTo>
                    <a:lnTo>
                      <a:pt x="219" y="452"/>
                    </a:lnTo>
                    <a:cubicBezTo>
                      <a:pt x="217" y="444"/>
                      <a:pt x="214" y="435"/>
                      <a:pt x="213" y="42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0" name="Google Shape;1005;p33">
                <a:extLst>
                  <a:ext uri="{FF2B5EF4-FFF2-40B4-BE49-F238E27FC236}">
                    <a16:creationId xmlns:a16="http://schemas.microsoft.com/office/drawing/2014/main" id="{D3C3A511-41D2-6A2F-CA68-A819380BAFE4}"/>
                  </a:ext>
                </a:extLst>
              </p:cNvPr>
              <p:cNvSpPr/>
              <p:nvPr/>
            </p:nvSpPr>
            <p:spPr>
              <a:xfrm>
                <a:off x="2171363" y="4710887"/>
                <a:ext cx="238125" cy="92075"/>
              </a:xfrm>
              <a:custGeom>
                <a:avLst/>
                <a:gdLst/>
                <a:ahLst/>
                <a:cxnLst/>
                <a:rect l="l" t="t" r="r" b="b"/>
                <a:pathLst>
                  <a:path w="661" h="256" extrusionOk="0">
                    <a:moveTo>
                      <a:pt x="22" y="243"/>
                    </a:moveTo>
                    <a:lnTo>
                      <a:pt x="22" y="243"/>
                    </a:lnTo>
                    <a:cubicBezTo>
                      <a:pt x="14" y="247"/>
                      <a:pt x="8" y="252"/>
                      <a:pt x="0" y="255"/>
                    </a:cubicBezTo>
                    <a:lnTo>
                      <a:pt x="0" y="255"/>
                    </a:lnTo>
                    <a:cubicBezTo>
                      <a:pt x="221" y="220"/>
                      <a:pt x="441" y="179"/>
                      <a:pt x="660" y="129"/>
                    </a:cubicBezTo>
                    <a:lnTo>
                      <a:pt x="660" y="129"/>
                    </a:lnTo>
                    <a:cubicBezTo>
                      <a:pt x="629" y="82"/>
                      <a:pt x="541" y="39"/>
                      <a:pt x="405" y="0"/>
                    </a:cubicBezTo>
                    <a:lnTo>
                      <a:pt x="405" y="0"/>
                    </a:lnTo>
                    <a:cubicBezTo>
                      <a:pt x="405" y="2"/>
                      <a:pt x="404" y="5"/>
                      <a:pt x="404" y="8"/>
                    </a:cubicBezTo>
                    <a:lnTo>
                      <a:pt x="404" y="8"/>
                    </a:lnTo>
                    <a:cubicBezTo>
                      <a:pt x="391" y="64"/>
                      <a:pt x="329" y="99"/>
                      <a:pt x="284" y="123"/>
                    </a:cubicBezTo>
                    <a:lnTo>
                      <a:pt x="284" y="123"/>
                    </a:lnTo>
                    <a:cubicBezTo>
                      <a:pt x="220" y="158"/>
                      <a:pt x="152" y="189"/>
                      <a:pt x="85" y="218"/>
                    </a:cubicBezTo>
                    <a:lnTo>
                      <a:pt x="85" y="218"/>
                    </a:lnTo>
                    <a:cubicBezTo>
                      <a:pt x="64" y="226"/>
                      <a:pt x="43" y="234"/>
                      <a:pt x="22" y="24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1" name="Google Shape;1006;p33">
                <a:extLst>
                  <a:ext uri="{FF2B5EF4-FFF2-40B4-BE49-F238E27FC236}">
                    <a16:creationId xmlns:a16="http://schemas.microsoft.com/office/drawing/2014/main" id="{9AA2736A-E8A7-489A-4BD9-F144439E36F6}"/>
                  </a:ext>
                </a:extLst>
              </p:cNvPr>
              <p:cNvSpPr/>
              <p:nvPr/>
            </p:nvSpPr>
            <p:spPr>
              <a:xfrm>
                <a:off x="961688" y="4771212"/>
                <a:ext cx="158750" cy="87312"/>
              </a:xfrm>
              <a:custGeom>
                <a:avLst/>
                <a:gdLst/>
                <a:ahLst/>
                <a:cxnLst/>
                <a:rect l="l" t="t" r="r" b="b"/>
                <a:pathLst>
                  <a:path w="439" h="243" extrusionOk="0">
                    <a:moveTo>
                      <a:pt x="278" y="205"/>
                    </a:moveTo>
                    <a:lnTo>
                      <a:pt x="278" y="205"/>
                    </a:lnTo>
                    <a:cubicBezTo>
                      <a:pt x="214" y="183"/>
                      <a:pt x="123" y="143"/>
                      <a:pt x="130" y="61"/>
                    </a:cubicBezTo>
                    <a:lnTo>
                      <a:pt x="130" y="61"/>
                    </a:lnTo>
                    <a:cubicBezTo>
                      <a:pt x="132" y="38"/>
                      <a:pt x="142" y="17"/>
                      <a:pt x="158" y="0"/>
                    </a:cubicBezTo>
                    <a:lnTo>
                      <a:pt x="158" y="0"/>
                    </a:lnTo>
                    <a:cubicBezTo>
                      <a:pt x="146" y="5"/>
                      <a:pt x="134" y="11"/>
                      <a:pt x="123" y="17"/>
                    </a:cubicBezTo>
                    <a:lnTo>
                      <a:pt x="123" y="17"/>
                    </a:lnTo>
                    <a:cubicBezTo>
                      <a:pt x="78" y="40"/>
                      <a:pt x="26" y="70"/>
                      <a:pt x="6" y="116"/>
                    </a:cubicBezTo>
                    <a:lnTo>
                      <a:pt x="6" y="116"/>
                    </a:lnTo>
                    <a:cubicBezTo>
                      <a:pt x="6" y="116"/>
                      <a:pt x="4" y="122"/>
                      <a:pt x="2" y="126"/>
                    </a:cubicBezTo>
                    <a:lnTo>
                      <a:pt x="2" y="126"/>
                    </a:lnTo>
                    <a:cubicBezTo>
                      <a:pt x="0" y="134"/>
                      <a:pt x="1" y="130"/>
                      <a:pt x="1" y="136"/>
                    </a:cubicBezTo>
                    <a:lnTo>
                      <a:pt x="1" y="136"/>
                    </a:lnTo>
                    <a:cubicBezTo>
                      <a:pt x="0" y="148"/>
                      <a:pt x="0" y="152"/>
                      <a:pt x="7" y="163"/>
                    </a:cubicBezTo>
                    <a:lnTo>
                      <a:pt x="7" y="163"/>
                    </a:lnTo>
                    <a:cubicBezTo>
                      <a:pt x="23" y="186"/>
                      <a:pt x="56" y="197"/>
                      <a:pt x="83" y="206"/>
                    </a:cubicBezTo>
                    <a:lnTo>
                      <a:pt x="83" y="206"/>
                    </a:lnTo>
                    <a:cubicBezTo>
                      <a:pt x="153" y="228"/>
                      <a:pt x="229" y="232"/>
                      <a:pt x="302" y="242"/>
                    </a:cubicBezTo>
                    <a:lnTo>
                      <a:pt x="302" y="242"/>
                    </a:lnTo>
                    <a:cubicBezTo>
                      <a:pt x="304" y="242"/>
                      <a:pt x="307" y="242"/>
                      <a:pt x="309" y="242"/>
                    </a:cubicBezTo>
                    <a:lnTo>
                      <a:pt x="309" y="242"/>
                    </a:lnTo>
                    <a:cubicBezTo>
                      <a:pt x="313" y="236"/>
                      <a:pt x="319" y="233"/>
                      <a:pt x="329" y="233"/>
                    </a:cubicBezTo>
                    <a:lnTo>
                      <a:pt x="329" y="233"/>
                    </a:lnTo>
                    <a:cubicBezTo>
                      <a:pt x="365" y="236"/>
                      <a:pt x="401" y="239"/>
                      <a:pt x="438" y="242"/>
                    </a:cubicBezTo>
                    <a:lnTo>
                      <a:pt x="438" y="242"/>
                    </a:lnTo>
                    <a:cubicBezTo>
                      <a:pt x="384" y="233"/>
                      <a:pt x="330" y="222"/>
                      <a:pt x="278" y="205"/>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2" name="Google Shape;1007;p33">
                <a:extLst>
                  <a:ext uri="{FF2B5EF4-FFF2-40B4-BE49-F238E27FC236}">
                    <a16:creationId xmlns:a16="http://schemas.microsoft.com/office/drawing/2014/main" id="{96B6F1EA-C706-64CD-E950-AAA0A0A50DC2}"/>
                  </a:ext>
                </a:extLst>
              </p:cNvPr>
              <p:cNvSpPr/>
              <p:nvPr/>
            </p:nvSpPr>
            <p:spPr>
              <a:xfrm>
                <a:off x="1023600" y="4671200"/>
                <a:ext cx="1195386" cy="193675"/>
              </a:xfrm>
              <a:custGeom>
                <a:avLst/>
                <a:gdLst/>
                <a:ahLst/>
                <a:cxnLst/>
                <a:rect l="l" t="t" r="r" b="b"/>
                <a:pathLst>
                  <a:path w="3321" h="539" extrusionOk="0">
                    <a:moveTo>
                      <a:pt x="3320" y="192"/>
                    </a:moveTo>
                    <a:lnTo>
                      <a:pt x="3320" y="192"/>
                    </a:lnTo>
                    <a:cubicBezTo>
                      <a:pt x="3317" y="175"/>
                      <a:pt x="3291" y="161"/>
                      <a:pt x="3272" y="153"/>
                    </a:cubicBezTo>
                    <a:lnTo>
                      <a:pt x="3272" y="153"/>
                    </a:lnTo>
                    <a:cubicBezTo>
                      <a:pt x="3236" y="136"/>
                      <a:pt x="3198" y="127"/>
                      <a:pt x="3160" y="116"/>
                    </a:cubicBezTo>
                    <a:lnTo>
                      <a:pt x="3160" y="116"/>
                    </a:lnTo>
                    <a:cubicBezTo>
                      <a:pt x="3122" y="106"/>
                      <a:pt x="3084" y="97"/>
                      <a:pt x="3044" y="89"/>
                    </a:cubicBezTo>
                    <a:lnTo>
                      <a:pt x="3044" y="89"/>
                    </a:lnTo>
                    <a:cubicBezTo>
                      <a:pt x="2966" y="72"/>
                      <a:pt x="2886" y="58"/>
                      <a:pt x="2806" y="49"/>
                    </a:cubicBezTo>
                    <a:lnTo>
                      <a:pt x="2806" y="49"/>
                    </a:lnTo>
                    <a:cubicBezTo>
                      <a:pt x="2646" y="28"/>
                      <a:pt x="2485" y="17"/>
                      <a:pt x="2324" y="9"/>
                    </a:cubicBezTo>
                    <a:lnTo>
                      <a:pt x="2324" y="9"/>
                    </a:lnTo>
                    <a:cubicBezTo>
                      <a:pt x="2151" y="0"/>
                      <a:pt x="1979" y="9"/>
                      <a:pt x="1806" y="23"/>
                    </a:cubicBezTo>
                    <a:lnTo>
                      <a:pt x="1806" y="23"/>
                    </a:lnTo>
                    <a:cubicBezTo>
                      <a:pt x="1640" y="37"/>
                      <a:pt x="1475" y="52"/>
                      <a:pt x="1309" y="55"/>
                    </a:cubicBezTo>
                    <a:lnTo>
                      <a:pt x="1302" y="55"/>
                    </a:lnTo>
                    <a:lnTo>
                      <a:pt x="1302" y="55"/>
                    </a:lnTo>
                    <a:cubicBezTo>
                      <a:pt x="1050" y="83"/>
                      <a:pt x="796" y="83"/>
                      <a:pt x="545" y="122"/>
                    </a:cubicBezTo>
                    <a:lnTo>
                      <a:pt x="545" y="122"/>
                    </a:lnTo>
                    <a:cubicBezTo>
                      <a:pt x="426" y="141"/>
                      <a:pt x="307" y="168"/>
                      <a:pt x="191" y="201"/>
                    </a:cubicBezTo>
                    <a:lnTo>
                      <a:pt x="191" y="201"/>
                    </a:lnTo>
                    <a:cubicBezTo>
                      <a:pt x="190" y="210"/>
                      <a:pt x="186" y="218"/>
                      <a:pt x="176" y="222"/>
                    </a:cubicBezTo>
                    <a:lnTo>
                      <a:pt x="176" y="222"/>
                    </a:lnTo>
                    <a:cubicBezTo>
                      <a:pt x="131" y="239"/>
                      <a:pt x="85" y="256"/>
                      <a:pt x="46" y="284"/>
                    </a:cubicBezTo>
                    <a:lnTo>
                      <a:pt x="46" y="284"/>
                    </a:lnTo>
                    <a:cubicBezTo>
                      <a:pt x="30" y="295"/>
                      <a:pt x="14" y="309"/>
                      <a:pt x="6" y="328"/>
                    </a:cubicBezTo>
                    <a:lnTo>
                      <a:pt x="6" y="328"/>
                    </a:lnTo>
                    <a:cubicBezTo>
                      <a:pt x="0" y="342"/>
                      <a:pt x="4" y="359"/>
                      <a:pt x="8" y="368"/>
                    </a:cubicBezTo>
                    <a:lnTo>
                      <a:pt x="8" y="368"/>
                    </a:lnTo>
                    <a:cubicBezTo>
                      <a:pt x="21" y="390"/>
                      <a:pt x="50" y="406"/>
                      <a:pt x="77" y="419"/>
                    </a:cubicBezTo>
                    <a:lnTo>
                      <a:pt x="77" y="419"/>
                    </a:lnTo>
                    <a:cubicBezTo>
                      <a:pt x="112" y="434"/>
                      <a:pt x="152" y="444"/>
                      <a:pt x="189" y="454"/>
                    </a:cubicBezTo>
                    <a:lnTo>
                      <a:pt x="189" y="454"/>
                    </a:lnTo>
                    <a:cubicBezTo>
                      <a:pt x="257" y="470"/>
                      <a:pt x="328" y="480"/>
                      <a:pt x="392" y="489"/>
                    </a:cubicBezTo>
                    <a:lnTo>
                      <a:pt x="392" y="489"/>
                    </a:lnTo>
                    <a:cubicBezTo>
                      <a:pt x="677" y="529"/>
                      <a:pt x="963" y="531"/>
                      <a:pt x="1249" y="535"/>
                    </a:cubicBezTo>
                    <a:lnTo>
                      <a:pt x="1249" y="535"/>
                    </a:lnTo>
                    <a:cubicBezTo>
                      <a:pt x="1253" y="535"/>
                      <a:pt x="1257" y="536"/>
                      <a:pt x="1259" y="538"/>
                    </a:cubicBezTo>
                    <a:lnTo>
                      <a:pt x="1259" y="538"/>
                    </a:lnTo>
                    <a:cubicBezTo>
                      <a:pt x="1561" y="530"/>
                      <a:pt x="1862" y="511"/>
                      <a:pt x="2163" y="485"/>
                    </a:cubicBezTo>
                    <a:lnTo>
                      <a:pt x="2163" y="485"/>
                    </a:lnTo>
                    <a:cubicBezTo>
                      <a:pt x="2380" y="468"/>
                      <a:pt x="2597" y="444"/>
                      <a:pt x="2812" y="418"/>
                    </a:cubicBezTo>
                    <a:lnTo>
                      <a:pt x="2812" y="418"/>
                    </a:lnTo>
                    <a:cubicBezTo>
                      <a:pt x="2897" y="401"/>
                      <a:pt x="2981" y="380"/>
                      <a:pt x="3062" y="353"/>
                    </a:cubicBezTo>
                    <a:lnTo>
                      <a:pt x="3062" y="353"/>
                    </a:lnTo>
                    <a:cubicBezTo>
                      <a:pt x="3105" y="341"/>
                      <a:pt x="3147" y="325"/>
                      <a:pt x="3187" y="309"/>
                    </a:cubicBezTo>
                    <a:lnTo>
                      <a:pt x="3187" y="309"/>
                    </a:lnTo>
                    <a:cubicBezTo>
                      <a:pt x="3227" y="288"/>
                      <a:pt x="3266" y="265"/>
                      <a:pt x="3297" y="233"/>
                    </a:cubicBezTo>
                    <a:lnTo>
                      <a:pt x="3297" y="233"/>
                    </a:lnTo>
                    <a:cubicBezTo>
                      <a:pt x="3304" y="226"/>
                      <a:pt x="3311" y="218"/>
                      <a:pt x="3316" y="210"/>
                    </a:cubicBezTo>
                    <a:lnTo>
                      <a:pt x="3316" y="210"/>
                    </a:lnTo>
                    <a:cubicBezTo>
                      <a:pt x="3318" y="205"/>
                      <a:pt x="3318" y="204"/>
                      <a:pt x="3319" y="198"/>
                    </a:cubicBezTo>
                    <a:lnTo>
                      <a:pt x="3319" y="198"/>
                    </a:lnTo>
                    <a:cubicBezTo>
                      <a:pt x="3319" y="202"/>
                      <a:pt x="3319" y="192"/>
                      <a:pt x="3320" y="19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3" name="Google Shape;1008;p33">
                <a:extLst>
                  <a:ext uri="{FF2B5EF4-FFF2-40B4-BE49-F238E27FC236}">
                    <a16:creationId xmlns:a16="http://schemas.microsoft.com/office/drawing/2014/main" id="{638C4ABA-62BA-610C-82B9-66659680150D}"/>
                  </a:ext>
                </a:extLst>
              </p:cNvPr>
              <p:cNvSpPr/>
              <p:nvPr/>
            </p:nvSpPr>
            <p:spPr>
              <a:xfrm>
                <a:off x="836274" y="4652150"/>
                <a:ext cx="1465261" cy="195262"/>
              </a:xfrm>
              <a:custGeom>
                <a:avLst/>
                <a:gdLst/>
                <a:ahLst/>
                <a:cxnLst/>
                <a:rect l="l" t="t" r="r" b="b"/>
                <a:pathLst>
                  <a:path w="4070" h="542" extrusionOk="0">
                    <a:moveTo>
                      <a:pt x="3260" y="28"/>
                    </a:moveTo>
                    <a:lnTo>
                      <a:pt x="3260" y="28"/>
                    </a:lnTo>
                    <a:lnTo>
                      <a:pt x="3260" y="28"/>
                    </a:lnTo>
                    <a:cubicBezTo>
                      <a:pt x="3104" y="16"/>
                      <a:pt x="2947" y="9"/>
                      <a:pt x="2790" y="6"/>
                    </a:cubicBezTo>
                    <a:lnTo>
                      <a:pt x="2790" y="6"/>
                    </a:lnTo>
                    <a:cubicBezTo>
                      <a:pt x="2512" y="0"/>
                      <a:pt x="2234" y="4"/>
                      <a:pt x="1955" y="10"/>
                    </a:cubicBezTo>
                    <a:lnTo>
                      <a:pt x="1955" y="10"/>
                    </a:lnTo>
                    <a:cubicBezTo>
                      <a:pt x="1709" y="16"/>
                      <a:pt x="1461" y="23"/>
                      <a:pt x="1214" y="27"/>
                    </a:cubicBezTo>
                    <a:lnTo>
                      <a:pt x="1214" y="27"/>
                    </a:lnTo>
                    <a:cubicBezTo>
                      <a:pt x="1191" y="31"/>
                      <a:pt x="1167" y="35"/>
                      <a:pt x="1143" y="39"/>
                    </a:cubicBezTo>
                    <a:lnTo>
                      <a:pt x="1143" y="39"/>
                    </a:lnTo>
                    <a:cubicBezTo>
                      <a:pt x="1009" y="61"/>
                      <a:pt x="872" y="77"/>
                      <a:pt x="738" y="102"/>
                    </a:cubicBezTo>
                    <a:lnTo>
                      <a:pt x="738" y="102"/>
                    </a:lnTo>
                    <a:cubicBezTo>
                      <a:pt x="640" y="120"/>
                      <a:pt x="545" y="147"/>
                      <a:pt x="449" y="173"/>
                    </a:cubicBezTo>
                    <a:lnTo>
                      <a:pt x="449" y="173"/>
                    </a:lnTo>
                    <a:cubicBezTo>
                      <a:pt x="379" y="192"/>
                      <a:pt x="310" y="213"/>
                      <a:pt x="242" y="239"/>
                    </a:cubicBezTo>
                    <a:lnTo>
                      <a:pt x="242" y="239"/>
                    </a:lnTo>
                    <a:cubicBezTo>
                      <a:pt x="176" y="263"/>
                      <a:pt x="105" y="292"/>
                      <a:pt x="51" y="338"/>
                    </a:cubicBezTo>
                    <a:lnTo>
                      <a:pt x="51" y="338"/>
                    </a:lnTo>
                    <a:cubicBezTo>
                      <a:pt x="30" y="356"/>
                      <a:pt x="11" y="377"/>
                      <a:pt x="4" y="399"/>
                    </a:cubicBezTo>
                    <a:lnTo>
                      <a:pt x="4" y="399"/>
                    </a:lnTo>
                    <a:cubicBezTo>
                      <a:pt x="1" y="411"/>
                      <a:pt x="0" y="416"/>
                      <a:pt x="2" y="430"/>
                    </a:cubicBezTo>
                    <a:lnTo>
                      <a:pt x="2" y="430"/>
                    </a:lnTo>
                    <a:cubicBezTo>
                      <a:pt x="1" y="427"/>
                      <a:pt x="2" y="435"/>
                      <a:pt x="3" y="437"/>
                    </a:cubicBezTo>
                    <a:lnTo>
                      <a:pt x="3" y="437"/>
                    </a:lnTo>
                    <a:cubicBezTo>
                      <a:pt x="3" y="440"/>
                      <a:pt x="4" y="442"/>
                      <a:pt x="4" y="444"/>
                    </a:cubicBezTo>
                    <a:lnTo>
                      <a:pt x="4" y="444"/>
                    </a:lnTo>
                    <a:cubicBezTo>
                      <a:pt x="6" y="448"/>
                      <a:pt x="7" y="450"/>
                      <a:pt x="8" y="453"/>
                    </a:cubicBezTo>
                    <a:lnTo>
                      <a:pt x="8" y="453"/>
                    </a:lnTo>
                    <a:cubicBezTo>
                      <a:pt x="9" y="457"/>
                      <a:pt x="9" y="457"/>
                      <a:pt x="9" y="457"/>
                    </a:cubicBezTo>
                    <a:lnTo>
                      <a:pt x="9" y="457"/>
                    </a:lnTo>
                    <a:cubicBezTo>
                      <a:pt x="12" y="464"/>
                      <a:pt x="16" y="471"/>
                      <a:pt x="20" y="478"/>
                    </a:cubicBezTo>
                    <a:lnTo>
                      <a:pt x="20" y="478"/>
                    </a:lnTo>
                    <a:cubicBezTo>
                      <a:pt x="87" y="496"/>
                      <a:pt x="154" y="508"/>
                      <a:pt x="221" y="521"/>
                    </a:cubicBezTo>
                    <a:lnTo>
                      <a:pt x="221" y="521"/>
                    </a:lnTo>
                    <a:cubicBezTo>
                      <a:pt x="257" y="527"/>
                      <a:pt x="292" y="534"/>
                      <a:pt x="329" y="541"/>
                    </a:cubicBezTo>
                    <a:lnTo>
                      <a:pt x="329" y="541"/>
                    </a:lnTo>
                    <a:cubicBezTo>
                      <a:pt x="311" y="525"/>
                      <a:pt x="299" y="503"/>
                      <a:pt x="298" y="479"/>
                    </a:cubicBezTo>
                    <a:lnTo>
                      <a:pt x="298" y="479"/>
                    </a:lnTo>
                    <a:cubicBezTo>
                      <a:pt x="296" y="455"/>
                      <a:pt x="304" y="430"/>
                      <a:pt x="317" y="410"/>
                    </a:cubicBezTo>
                    <a:lnTo>
                      <a:pt x="317" y="410"/>
                    </a:lnTo>
                    <a:cubicBezTo>
                      <a:pt x="350" y="359"/>
                      <a:pt x="407" y="327"/>
                      <a:pt x="459" y="300"/>
                    </a:cubicBezTo>
                    <a:lnTo>
                      <a:pt x="459" y="300"/>
                    </a:lnTo>
                    <a:cubicBezTo>
                      <a:pt x="526" y="267"/>
                      <a:pt x="596" y="242"/>
                      <a:pt x="667" y="221"/>
                    </a:cubicBezTo>
                    <a:lnTo>
                      <a:pt x="667" y="221"/>
                    </a:lnTo>
                    <a:cubicBezTo>
                      <a:pt x="813" y="177"/>
                      <a:pt x="965" y="143"/>
                      <a:pt x="1116" y="123"/>
                    </a:cubicBezTo>
                    <a:lnTo>
                      <a:pt x="1116" y="123"/>
                    </a:lnTo>
                    <a:cubicBezTo>
                      <a:pt x="1341" y="93"/>
                      <a:pt x="1569" y="90"/>
                      <a:pt x="1795" y="66"/>
                    </a:cubicBezTo>
                    <a:lnTo>
                      <a:pt x="1795" y="66"/>
                    </a:lnTo>
                    <a:cubicBezTo>
                      <a:pt x="1799" y="64"/>
                      <a:pt x="1802" y="63"/>
                      <a:pt x="1808" y="63"/>
                    </a:cubicBezTo>
                    <a:lnTo>
                      <a:pt x="1808" y="63"/>
                    </a:lnTo>
                    <a:cubicBezTo>
                      <a:pt x="1815" y="63"/>
                      <a:pt x="1823" y="63"/>
                      <a:pt x="1830" y="63"/>
                    </a:cubicBezTo>
                    <a:lnTo>
                      <a:pt x="1830" y="63"/>
                    </a:lnTo>
                    <a:cubicBezTo>
                      <a:pt x="1856" y="60"/>
                      <a:pt x="1880" y="57"/>
                      <a:pt x="1906" y="53"/>
                    </a:cubicBezTo>
                    <a:lnTo>
                      <a:pt x="1906" y="53"/>
                    </a:lnTo>
                    <a:cubicBezTo>
                      <a:pt x="1915" y="52"/>
                      <a:pt x="1923" y="55"/>
                      <a:pt x="1930" y="60"/>
                    </a:cubicBezTo>
                    <a:lnTo>
                      <a:pt x="1930" y="60"/>
                    </a:lnTo>
                    <a:cubicBezTo>
                      <a:pt x="2094" y="53"/>
                      <a:pt x="2257" y="36"/>
                      <a:pt x="2420" y="24"/>
                    </a:cubicBezTo>
                    <a:lnTo>
                      <a:pt x="2420" y="24"/>
                    </a:lnTo>
                    <a:cubicBezTo>
                      <a:pt x="2511" y="18"/>
                      <a:pt x="2601" y="14"/>
                      <a:pt x="2692" y="14"/>
                    </a:cubicBezTo>
                    <a:lnTo>
                      <a:pt x="2692" y="14"/>
                    </a:lnTo>
                    <a:cubicBezTo>
                      <a:pt x="2779" y="12"/>
                      <a:pt x="2866" y="18"/>
                      <a:pt x="2952" y="23"/>
                    </a:cubicBezTo>
                    <a:lnTo>
                      <a:pt x="2952" y="23"/>
                    </a:lnTo>
                    <a:cubicBezTo>
                      <a:pt x="3121" y="33"/>
                      <a:pt x="3292" y="48"/>
                      <a:pt x="3460" y="77"/>
                    </a:cubicBezTo>
                    <a:lnTo>
                      <a:pt x="3460" y="77"/>
                    </a:lnTo>
                    <a:cubicBezTo>
                      <a:pt x="3545" y="91"/>
                      <a:pt x="3629" y="108"/>
                      <a:pt x="3712" y="131"/>
                    </a:cubicBezTo>
                    <a:lnTo>
                      <a:pt x="3712" y="131"/>
                    </a:lnTo>
                    <a:cubicBezTo>
                      <a:pt x="3750" y="142"/>
                      <a:pt x="3789" y="152"/>
                      <a:pt x="3824" y="171"/>
                    </a:cubicBezTo>
                    <a:lnTo>
                      <a:pt x="3824" y="171"/>
                    </a:lnTo>
                    <a:cubicBezTo>
                      <a:pt x="3847" y="182"/>
                      <a:pt x="3869" y="198"/>
                      <a:pt x="3881" y="220"/>
                    </a:cubicBezTo>
                    <a:lnTo>
                      <a:pt x="3881" y="220"/>
                    </a:lnTo>
                    <a:cubicBezTo>
                      <a:pt x="3894" y="245"/>
                      <a:pt x="3890" y="270"/>
                      <a:pt x="3878" y="291"/>
                    </a:cubicBezTo>
                    <a:lnTo>
                      <a:pt x="3878" y="291"/>
                    </a:lnTo>
                    <a:cubicBezTo>
                      <a:pt x="3886" y="288"/>
                      <a:pt x="3893" y="285"/>
                      <a:pt x="3901" y="281"/>
                    </a:cubicBezTo>
                    <a:lnTo>
                      <a:pt x="3901" y="281"/>
                    </a:lnTo>
                    <a:cubicBezTo>
                      <a:pt x="3929" y="268"/>
                      <a:pt x="3957" y="254"/>
                      <a:pt x="3983" y="239"/>
                    </a:cubicBezTo>
                    <a:lnTo>
                      <a:pt x="3983" y="239"/>
                    </a:lnTo>
                    <a:cubicBezTo>
                      <a:pt x="4010" y="224"/>
                      <a:pt x="4069" y="191"/>
                      <a:pt x="4066" y="154"/>
                    </a:cubicBezTo>
                    <a:lnTo>
                      <a:pt x="4066" y="154"/>
                    </a:lnTo>
                    <a:cubicBezTo>
                      <a:pt x="3869" y="102"/>
                      <a:pt x="3593" y="59"/>
                      <a:pt x="3260" y="2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4" name="Google Shape;1009;p33">
                <a:extLst>
                  <a:ext uri="{FF2B5EF4-FFF2-40B4-BE49-F238E27FC236}">
                    <a16:creationId xmlns:a16="http://schemas.microsoft.com/office/drawing/2014/main" id="{86369586-213E-811D-A29E-4DAD697BA15E}"/>
                  </a:ext>
                </a:extLst>
              </p:cNvPr>
              <p:cNvSpPr/>
              <p:nvPr/>
            </p:nvSpPr>
            <p:spPr>
              <a:xfrm>
                <a:off x="1355388" y="4774387"/>
                <a:ext cx="1057276" cy="125412"/>
              </a:xfrm>
              <a:custGeom>
                <a:avLst/>
                <a:gdLst/>
                <a:ahLst/>
                <a:cxnLst/>
                <a:rect l="l" t="t" r="r" b="b"/>
                <a:pathLst>
                  <a:path w="2937" h="347" extrusionOk="0">
                    <a:moveTo>
                      <a:pt x="2052" y="159"/>
                    </a:moveTo>
                    <a:lnTo>
                      <a:pt x="2052" y="159"/>
                    </a:lnTo>
                    <a:cubicBezTo>
                      <a:pt x="2004" y="167"/>
                      <a:pt x="1954" y="173"/>
                      <a:pt x="1904" y="179"/>
                    </a:cubicBezTo>
                    <a:lnTo>
                      <a:pt x="1904" y="179"/>
                    </a:lnTo>
                    <a:cubicBezTo>
                      <a:pt x="1811" y="197"/>
                      <a:pt x="1718" y="208"/>
                      <a:pt x="1626" y="215"/>
                    </a:cubicBezTo>
                    <a:lnTo>
                      <a:pt x="1626" y="215"/>
                    </a:lnTo>
                    <a:cubicBezTo>
                      <a:pt x="1621" y="215"/>
                      <a:pt x="1618" y="215"/>
                      <a:pt x="1614" y="212"/>
                    </a:cubicBezTo>
                    <a:lnTo>
                      <a:pt x="1614" y="212"/>
                    </a:lnTo>
                    <a:cubicBezTo>
                      <a:pt x="1456" y="229"/>
                      <a:pt x="1295" y="245"/>
                      <a:pt x="1135" y="256"/>
                    </a:cubicBezTo>
                    <a:lnTo>
                      <a:pt x="1135" y="256"/>
                    </a:lnTo>
                    <a:cubicBezTo>
                      <a:pt x="817" y="282"/>
                      <a:pt x="499" y="299"/>
                      <a:pt x="180" y="303"/>
                    </a:cubicBezTo>
                    <a:lnTo>
                      <a:pt x="180" y="303"/>
                    </a:lnTo>
                    <a:cubicBezTo>
                      <a:pt x="121" y="304"/>
                      <a:pt x="61" y="304"/>
                      <a:pt x="2" y="304"/>
                    </a:cubicBezTo>
                    <a:lnTo>
                      <a:pt x="2" y="304"/>
                    </a:lnTo>
                    <a:cubicBezTo>
                      <a:pt x="2" y="307"/>
                      <a:pt x="2" y="310"/>
                      <a:pt x="0" y="313"/>
                    </a:cubicBezTo>
                    <a:lnTo>
                      <a:pt x="0" y="313"/>
                    </a:lnTo>
                    <a:cubicBezTo>
                      <a:pt x="183" y="326"/>
                      <a:pt x="365" y="338"/>
                      <a:pt x="548" y="346"/>
                    </a:cubicBezTo>
                    <a:lnTo>
                      <a:pt x="548" y="346"/>
                    </a:lnTo>
                    <a:cubicBezTo>
                      <a:pt x="557" y="346"/>
                      <a:pt x="568" y="346"/>
                      <a:pt x="578" y="346"/>
                    </a:cubicBezTo>
                    <a:lnTo>
                      <a:pt x="578" y="346"/>
                    </a:lnTo>
                    <a:cubicBezTo>
                      <a:pt x="1855" y="346"/>
                      <a:pt x="2895" y="192"/>
                      <a:pt x="2936" y="0"/>
                    </a:cubicBezTo>
                    <a:lnTo>
                      <a:pt x="2936" y="0"/>
                    </a:lnTo>
                    <a:cubicBezTo>
                      <a:pt x="2644" y="67"/>
                      <a:pt x="2349" y="119"/>
                      <a:pt x="2052" y="15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5" name="Google Shape;1010;p33">
                <a:extLst>
                  <a:ext uri="{FF2B5EF4-FFF2-40B4-BE49-F238E27FC236}">
                    <a16:creationId xmlns:a16="http://schemas.microsoft.com/office/drawing/2014/main" id="{97F164C2-5E00-A7FA-D7A0-838CE980DE2C}"/>
                  </a:ext>
                </a:extLst>
              </p:cNvPr>
              <p:cNvSpPr/>
              <p:nvPr/>
            </p:nvSpPr>
            <p:spPr>
              <a:xfrm>
                <a:off x="1242411" y="3160696"/>
                <a:ext cx="77613" cy="102785"/>
              </a:xfrm>
              <a:custGeom>
                <a:avLst/>
                <a:gdLst/>
                <a:ahLst/>
                <a:cxnLst/>
                <a:rect l="l" t="t" r="r" b="b"/>
                <a:pathLst>
                  <a:path w="161" h="217" extrusionOk="0">
                    <a:moveTo>
                      <a:pt x="0" y="216"/>
                    </a:moveTo>
                    <a:lnTo>
                      <a:pt x="0" y="216"/>
                    </a:lnTo>
                    <a:cubicBezTo>
                      <a:pt x="75" y="104"/>
                      <a:pt x="155" y="6"/>
                      <a:pt x="160" y="0"/>
                    </a:cubicBezTo>
                    <a:lnTo>
                      <a:pt x="160" y="0"/>
                    </a:lnTo>
                    <a:cubicBezTo>
                      <a:pt x="136" y="69"/>
                      <a:pt x="74" y="143"/>
                      <a:pt x="0" y="216"/>
                    </a:cubicBezTo>
                  </a:path>
                </a:pathLst>
              </a:custGeom>
              <a:solidFill>
                <a:srgbClr val="F794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6" name="Google Shape;1011;p33">
                <a:extLst>
                  <a:ext uri="{FF2B5EF4-FFF2-40B4-BE49-F238E27FC236}">
                    <a16:creationId xmlns:a16="http://schemas.microsoft.com/office/drawing/2014/main" id="{99C5979D-4486-A101-7FDF-79E3CA5F2FBD}"/>
                  </a:ext>
                </a:extLst>
              </p:cNvPr>
              <p:cNvSpPr/>
              <p:nvPr/>
            </p:nvSpPr>
            <p:spPr>
              <a:xfrm>
                <a:off x="952931" y="3261384"/>
                <a:ext cx="952346" cy="1376075"/>
              </a:xfrm>
              <a:custGeom>
                <a:avLst/>
                <a:gdLst/>
                <a:ahLst/>
                <a:cxnLst/>
                <a:rect l="l" t="t" r="r" b="b"/>
                <a:pathLst>
                  <a:path w="2004" h="2894" extrusionOk="0">
                    <a:moveTo>
                      <a:pt x="1989" y="1969"/>
                    </a:moveTo>
                    <a:lnTo>
                      <a:pt x="1989" y="1969"/>
                    </a:lnTo>
                    <a:cubicBezTo>
                      <a:pt x="1976" y="2136"/>
                      <a:pt x="1797" y="2626"/>
                      <a:pt x="1400" y="2816"/>
                    </a:cubicBezTo>
                    <a:lnTo>
                      <a:pt x="1400" y="2816"/>
                    </a:lnTo>
                    <a:cubicBezTo>
                      <a:pt x="1301" y="2864"/>
                      <a:pt x="1188" y="2893"/>
                      <a:pt x="1061" y="2893"/>
                    </a:cubicBezTo>
                    <a:lnTo>
                      <a:pt x="1061" y="2893"/>
                    </a:lnTo>
                    <a:cubicBezTo>
                      <a:pt x="949" y="2893"/>
                      <a:pt x="829" y="2859"/>
                      <a:pt x="713" y="2806"/>
                    </a:cubicBezTo>
                    <a:lnTo>
                      <a:pt x="712" y="2806"/>
                    </a:lnTo>
                    <a:lnTo>
                      <a:pt x="712" y="2806"/>
                    </a:lnTo>
                    <a:cubicBezTo>
                      <a:pt x="495" y="2706"/>
                      <a:pt x="289" y="2537"/>
                      <a:pt x="175" y="2387"/>
                    </a:cubicBezTo>
                    <a:lnTo>
                      <a:pt x="175" y="2387"/>
                    </a:lnTo>
                    <a:cubicBezTo>
                      <a:pt x="0" y="2154"/>
                      <a:pt x="43" y="1962"/>
                      <a:pt x="173" y="1785"/>
                    </a:cubicBezTo>
                    <a:lnTo>
                      <a:pt x="173" y="1785"/>
                    </a:lnTo>
                    <a:cubicBezTo>
                      <a:pt x="432" y="1431"/>
                      <a:pt x="651" y="1106"/>
                      <a:pt x="674" y="945"/>
                    </a:cubicBezTo>
                    <a:lnTo>
                      <a:pt x="674" y="945"/>
                    </a:lnTo>
                    <a:cubicBezTo>
                      <a:pt x="699" y="786"/>
                      <a:pt x="691" y="619"/>
                      <a:pt x="544" y="584"/>
                    </a:cubicBezTo>
                    <a:lnTo>
                      <a:pt x="544" y="584"/>
                    </a:lnTo>
                    <a:cubicBezTo>
                      <a:pt x="397" y="548"/>
                      <a:pt x="175" y="428"/>
                      <a:pt x="248" y="323"/>
                    </a:cubicBezTo>
                    <a:lnTo>
                      <a:pt x="248" y="323"/>
                    </a:lnTo>
                    <a:cubicBezTo>
                      <a:pt x="296" y="257"/>
                      <a:pt x="472" y="131"/>
                      <a:pt x="608" y="0"/>
                    </a:cubicBezTo>
                    <a:lnTo>
                      <a:pt x="608" y="0"/>
                    </a:lnTo>
                    <a:cubicBezTo>
                      <a:pt x="531" y="115"/>
                      <a:pt x="462" y="246"/>
                      <a:pt x="491" y="306"/>
                    </a:cubicBezTo>
                    <a:lnTo>
                      <a:pt x="491" y="306"/>
                    </a:lnTo>
                    <a:cubicBezTo>
                      <a:pt x="542" y="407"/>
                      <a:pt x="621" y="473"/>
                      <a:pt x="717" y="543"/>
                    </a:cubicBezTo>
                    <a:lnTo>
                      <a:pt x="717" y="543"/>
                    </a:lnTo>
                    <a:cubicBezTo>
                      <a:pt x="734" y="555"/>
                      <a:pt x="750" y="567"/>
                      <a:pt x="768" y="578"/>
                    </a:cubicBezTo>
                    <a:lnTo>
                      <a:pt x="768" y="578"/>
                    </a:lnTo>
                    <a:cubicBezTo>
                      <a:pt x="888" y="661"/>
                      <a:pt x="1153" y="1187"/>
                      <a:pt x="1118" y="1339"/>
                    </a:cubicBezTo>
                    <a:lnTo>
                      <a:pt x="1118" y="1339"/>
                    </a:lnTo>
                    <a:cubicBezTo>
                      <a:pt x="1084" y="1491"/>
                      <a:pt x="944" y="1791"/>
                      <a:pt x="1037" y="1822"/>
                    </a:cubicBezTo>
                    <a:lnTo>
                      <a:pt x="1037" y="1822"/>
                    </a:lnTo>
                    <a:cubicBezTo>
                      <a:pt x="1037" y="1822"/>
                      <a:pt x="1321" y="1575"/>
                      <a:pt x="1296" y="1406"/>
                    </a:cubicBezTo>
                    <a:lnTo>
                      <a:pt x="1296" y="1406"/>
                    </a:lnTo>
                    <a:cubicBezTo>
                      <a:pt x="1285" y="1318"/>
                      <a:pt x="1275" y="1170"/>
                      <a:pt x="1213" y="1031"/>
                    </a:cubicBezTo>
                    <a:lnTo>
                      <a:pt x="1213" y="1031"/>
                    </a:lnTo>
                    <a:cubicBezTo>
                      <a:pt x="1181" y="959"/>
                      <a:pt x="1132" y="889"/>
                      <a:pt x="1086" y="832"/>
                    </a:cubicBezTo>
                    <a:lnTo>
                      <a:pt x="1086" y="832"/>
                    </a:lnTo>
                    <a:cubicBezTo>
                      <a:pt x="1082" y="827"/>
                      <a:pt x="1077" y="821"/>
                      <a:pt x="1072" y="815"/>
                    </a:cubicBezTo>
                    <a:lnTo>
                      <a:pt x="1072" y="815"/>
                    </a:lnTo>
                    <a:cubicBezTo>
                      <a:pt x="1039" y="778"/>
                      <a:pt x="1011" y="746"/>
                      <a:pt x="988" y="727"/>
                    </a:cubicBezTo>
                    <a:lnTo>
                      <a:pt x="988" y="727"/>
                    </a:lnTo>
                    <a:cubicBezTo>
                      <a:pt x="708" y="465"/>
                      <a:pt x="995" y="322"/>
                      <a:pt x="1007" y="316"/>
                    </a:cubicBezTo>
                    <a:lnTo>
                      <a:pt x="1007" y="316"/>
                    </a:lnTo>
                    <a:cubicBezTo>
                      <a:pt x="998" y="322"/>
                      <a:pt x="825" y="443"/>
                      <a:pt x="932" y="588"/>
                    </a:cubicBezTo>
                    <a:lnTo>
                      <a:pt x="932" y="588"/>
                    </a:lnTo>
                    <a:lnTo>
                      <a:pt x="932" y="588"/>
                    </a:lnTo>
                    <a:cubicBezTo>
                      <a:pt x="946" y="606"/>
                      <a:pt x="965" y="625"/>
                      <a:pt x="989" y="645"/>
                    </a:cubicBezTo>
                    <a:lnTo>
                      <a:pt x="989" y="645"/>
                    </a:lnTo>
                    <a:cubicBezTo>
                      <a:pt x="1108" y="740"/>
                      <a:pt x="1404" y="1007"/>
                      <a:pt x="1457" y="1089"/>
                    </a:cubicBezTo>
                    <a:lnTo>
                      <a:pt x="1457" y="1089"/>
                    </a:lnTo>
                    <a:cubicBezTo>
                      <a:pt x="1476" y="1119"/>
                      <a:pt x="1497" y="1151"/>
                      <a:pt x="1520" y="1185"/>
                    </a:cubicBezTo>
                    <a:lnTo>
                      <a:pt x="1520" y="1185"/>
                    </a:lnTo>
                    <a:cubicBezTo>
                      <a:pt x="1522" y="1186"/>
                      <a:pt x="1522" y="1187"/>
                      <a:pt x="1523" y="1187"/>
                    </a:cubicBezTo>
                    <a:lnTo>
                      <a:pt x="1523" y="1187"/>
                    </a:lnTo>
                    <a:cubicBezTo>
                      <a:pt x="1552" y="1230"/>
                      <a:pt x="1583" y="1278"/>
                      <a:pt x="1616" y="1327"/>
                    </a:cubicBezTo>
                    <a:lnTo>
                      <a:pt x="1616" y="1327"/>
                    </a:lnTo>
                    <a:lnTo>
                      <a:pt x="1616" y="1327"/>
                    </a:lnTo>
                    <a:cubicBezTo>
                      <a:pt x="1758" y="1543"/>
                      <a:pt x="2003" y="1788"/>
                      <a:pt x="1989" y="1969"/>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7" name="Google Shape;1012;p33">
                <a:extLst>
                  <a:ext uri="{FF2B5EF4-FFF2-40B4-BE49-F238E27FC236}">
                    <a16:creationId xmlns:a16="http://schemas.microsoft.com/office/drawing/2014/main" id="{FB10BEDD-9177-5518-F5F4-E2E87762119E}"/>
                  </a:ext>
                </a:extLst>
              </p:cNvPr>
              <p:cNvSpPr/>
              <p:nvPr/>
            </p:nvSpPr>
            <p:spPr>
              <a:xfrm>
                <a:off x="1185775" y="3299142"/>
                <a:ext cx="121665" cy="192987"/>
              </a:xfrm>
              <a:custGeom>
                <a:avLst/>
                <a:gdLst/>
                <a:ahLst/>
                <a:cxnLst/>
                <a:rect l="l" t="t" r="r" b="b"/>
                <a:pathLst>
                  <a:path w="255" h="406" extrusionOk="0">
                    <a:moveTo>
                      <a:pt x="227" y="405"/>
                    </a:moveTo>
                    <a:lnTo>
                      <a:pt x="227" y="405"/>
                    </a:lnTo>
                    <a:cubicBezTo>
                      <a:pt x="0" y="230"/>
                      <a:pt x="85" y="78"/>
                      <a:pt x="164" y="0"/>
                    </a:cubicBezTo>
                    <a:lnTo>
                      <a:pt x="164" y="0"/>
                    </a:lnTo>
                    <a:cubicBezTo>
                      <a:pt x="164" y="0"/>
                      <a:pt x="123" y="133"/>
                      <a:pt x="189" y="178"/>
                    </a:cubicBezTo>
                    <a:lnTo>
                      <a:pt x="189" y="178"/>
                    </a:lnTo>
                    <a:cubicBezTo>
                      <a:pt x="254" y="224"/>
                      <a:pt x="227" y="405"/>
                      <a:pt x="227" y="405"/>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8" name="Google Shape;1013;p33">
                <a:extLst>
                  <a:ext uri="{FF2B5EF4-FFF2-40B4-BE49-F238E27FC236}">
                    <a16:creationId xmlns:a16="http://schemas.microsoft.com/office/drawing/2014/main" id="{E0A22A81-C8CD-FA20-4D1E-53E29B3FA1B1}"/>
                  </a:ext>
                </a:extLst>
              </p:cNvPr>
              <p:cNvSpPr/>
              <p:nvPr/>
            </p:nvSpPr>
            <p:spPr>
              <a:xfrm>
                <a:off x="1420715" y="3473250"/>
                <a:ext cx="81809" cy="125861"/>
              </a:xfrm>
              <a:custGeom>
                <a:avLst/>
                <a:gdLst/>
                <a:ahLst/>
                <a:cxnLst/>
                <a:rect l="l" t="t" r="r" b="b"/>
                <a:pathLst>
                  <a:path w="172" h="265" extrusionOk="0">
                    <a:moveTo>
                      <a:pt x="14" y="0"/>
                    </a:moveTo>
                    <a:lnTo>
                      <a:pt x="14" y="0"/>
                    </a:lnTo>
                    <a:cubicBezTo>
                      <a:pt x="0" y="85"/>
                      <a:pt x="38" y="218"/>
                      <a:pt x="171" y="264"/>
                    </a:cubicBezTo>
                    <a:lnTo>
                      <a:pt x="171" y="264"/>
                    </a:lnTo>
                    <a:cubicBezTo>
                      <a:pt x="171" y="264"/>
                      <a:pt x="98" y="216"/>
                      <a:pt x="92" y="128"/>
                    </a:cubicBezTo>
                    <a:lnTo>
                      <a:pt x="92" y="128"/>
                    </a:lnTo>
                    <a:cubicBezTo>
                      <a:pt x="84" y="41"/>
                      <a:pt x="14" y="0"/>
                      <a:pt x="14"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9" name="Google Shape;1014;p33">
                <a:extLst>
                  <a:ext uri="{FF2B5EF4-FFF2-40B4-BE49-F238E27FC236}">
                    <a16:creationId xmlns:a16="http://schemas.microsoft.com/office/drawing/2014/main" id="{44B59D72-D7A8-97BF-478C-1A97ACF6AD58}"/>
                  </a:ext>
                </a:extLst>
              </p:cNvPr>
              <p:cNvSpPr/>
              <p:nvPr/>
            </p:nvSpPr>
            <p:spPr>
              <a:xfrm>
                <a:off x="938248" y="3733362"/>
                <a:ext cx="268502" cy="471976"/>
              </a:xfrm>
              <a:custGeom>
                <a:avLst/>
                <a:gdLst/>
                <a:ahLst/>
                <a:cxnLst/>
                <a:rect l="l" t="t" r="r" b="b"/>
                <a:pathLst>
                  <a:path w="564" h="991" extrusionOk="0">
                    <a:moveTo>
                      <a:pt x="563" y="0"/>
                    </a:moveTo>
                    <a:lnTo>
                      <a:pt x="563" y="0"/>
                    </a:lnTo>
                    <a:cubicBezTo>
                      <a:pt x="472" y="218"/>
                      <a:pt x="374" y="387"/>
                      <a:pt x="122" y="651"/>
                    </a:cubicBezTo>
                    <a:lnTo>
                      <a:pt x="122" y="651"/>
                    </a:lnTo>
                    <a:cubicBezTo>
                      <a:pt x="0" y="780"/>
                      <a:pt x="44" y="990"/>
                      <a:pt x="44" y="990"/>
                    </a:cubicBezTo>
                    <a:lnTo>
                      <a:pt x="44" y="990"/>
                    </a:lnTo>
                    <a:cubicBezTo>
                      <a:pt x="44" y="990"/>
                      <a:pt x="122" y="651"/>
                      <a:pt x="348" y="478"/>
                    </a:cubicBezTo>
                    <a:lnTo>
                      <a:pt x="348" y="478"/>
                    </a:lnTo>
                    <a:cubicBezTo>
                      <a:pt x="506" y="358"/>
                      <a:pt x="563" y="0"/>
                      <a:pt x="563"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0" name="Google Shape;1015;p33">
                <a:extLst>
                  <a:ext uri="{FF2B5EF4-FFF2-40B4-BE49-F238E27FC236}">
                    <a16:creationId xmlns:a16="http://schemas.microsoft.com/office/drawing/2014/main" id="{AB805CFA-4AED-C8B9-E520-CAF373F0BD1A}"/>
                  </a:ext>
                </a:extLst>
              </p:cNvPr>
              <p:cNvSpPr/>
              <p:nvPr/>
            </p:nvSpPr>
            <p:spPr>
              <a:xfrm>
                <a:off x="1483645" y="3779511"/>
                <a:ext cx="54540" cy="188791"/>
              </a:xfrm>
              <a:custGeom>
                <a:avLst/>
                <a:gdLst/>
                <a:ahLst/>
                <a:cxnLst/>
                <a:rect l="l" t="t" r="r" b="b"/>
                <a:pathLst>
                  <a:path w="114" h="397" extrusionOk="0">
                    <a:moveTo>
                      <a:pt x="0" y="0"/>
                    </a:moveTo>
                    <a:lnTo>
                      <a:pt x="0" y="0"/>
                    </a:lnTo>
                    <a:cubicBezTo>
                      <a:pt x="98" y="130"/>
                      <a:pt x="0" y="396"/>
                      <a:pt x="0" y="396"/>
                    </a:cubicBezTo>
                    <a:lnTo>
                      <a:pt x="0" y="396"/>
                    </a:lnTo>
                    <a:cubicBezTo>
                      <a:pt x="0" y="396"/>
                      <a:pt x="113" y="286"/>
                      <a:pt x="108" y="215"/>
                    </a:cubicBezTo>
                    <a:lnTo>
                      <a:pt x="108" y="215"/>
                    </a:lnTo>
                    <a:cubicBezTo>
                      <a:pt x="104" y="144"/>
                      <a:pt x="0" y="0"/>
                      <a:pt x="0"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1" name="Google Shape;1016;p33">
                <a:extLst>
                  <a:ext uri="{FF2B5EF4-FFF2-40B4-BE49-F238E27FC236}">
                    <a16:creationId xmlns:a16="http://schemas.microsoft.com/office/drawing/2014/main" id="{63132334-8A8A-4F96-732B-6376BEEBC1C7}"/>
                  </a:ext>
                </a:extLst>
              </p:cNvPr>
              <p:cNvSpPr/>
              <p:nvPr/>
            </p:nvSpPr>
            <p:spPr>
              <a:xfrm>
                <a:off x="1613702" y="3683018"/>
                <a:ext cx="184596" cy="266405"/>
              </a:xfrm>
              <a:custGeom>
                <a:avLst/>
                <a:gdLst/>
                <a:ahLst/>
                <a:cxnLst/>
                <a:rect l="l" t="t" r="r" b="b"/>
                <a:pathLst>
                  <a:path w="386" h="561" extrusionOk="0">
                    <a:moveTo>
                      <a:pt x="0" y="0"/>
                    </a:moveTo>
                    <a:lnTo>
                      <a:pt x="0" y="0"/>
                    </a:lnTo>
                    <a:cubicBezTo>
                      <a:pt x="152" y="161"/>
                      <a:pt x="268" y="463"/>
                      <a:pt x="385" y="560"/>
                    </a:cubicBezTo>
                    <a:lnTo>
                      <a:pt x="385" y="560"/>
                    </a:lnTo>
                    <a:cubicBezTo>
                      <a:pt x="385" y="560"/>
                      <a:pt x="318" y="370"/>
                      <a:pt x="236" y="255"/>
                    </a:cubicBezTo>
                    <a:lnTo>
                      <a:pt x="236" y="255"/>
                    </a:lnTo>
                    <a:cubicBezTo>
                      <a:pt x="156" y="138"/>
                      <a:pt x="0" y="0"/>
                      <a:pt x="0" y="0"/>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2" name="Google Shape;1017;p33">
                <a:extLst>
                  <a:ext uri="{FF2B5EF4-FFF2-40B4-BE49-F238E27FC236}">
                    <a16:creationId xmlns:a16="http://schemas.microsoft.com/office/drawing/2014/main" id="{53735B9E-4D66-17A6-C947-D71FF080A852}"/>
                  </a:ext>
                </a:extLst>
              </p:cNvPr>
              <p:cNvSpPr/>
              <p:nvPr/>
            </p:nvSpPr>
            <p:spPr>
              <a:xfrm>
                <a:off x="1370371" y="3662041"/>
                <a:ext cx="2097" cy="6292"/>
              </a:xfrm>
              <a:custGeom>
                <a:avLst/>
                <a:gdLst/>
                <a:ahLst/>
                <a:cxnLst/>
                <a:rect l="l" t="t" r="r" b="b"/>
                <a:pathLst>
                  <a:path w="6" h="13" extrusionOk="0">
                    <a:moveTo>
                      <a:pt x="5" y="12"/>
                    </a:moveTo>
                    <a:lnTo>
                      <a:pt x="5" y="12"/>
                    </a:lnTo>
                    <a:cubicBezTo>
                      <a:pt x="4" y="11"/>
                      <a:pt x="2" y="7"/>
                      <a:pt x="0" y="0"/>
                    </a:cubicBezTo>
                    <a:lnTo>
                      <a:pt x="0" y="0"/>
                    </a:lnTo>
                    <a:cubicBezTo>
                      <a:pt x="4" y="7"/>
                      <a:pt x="5" y="11"/>
                      <a:pt x="5" y="12"/>
                    </a:cubicBezTo>
                  </a:path>
                </a:pathLst>
              </a:custGeom>
              <a:solidFill>
                <a:srgbClr val="E2771E"/>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3" name="Google Shape;1018;p33">
                <a:extLst>
                  <a:ext uri="{FF2B5EF4-FFF2-40B4-BE49-F238E27FC236}">
                    <a16:creationId xmlns:a16="http://schemas.microsoft.com/office/drawing/2014/main" id="{C5458AD0-C272-1F21-9D1A-BB1BEC53AFC3}"/>
                  </a:ext>
                </a:extLst>
              </p:cNvPr>
              <p:cNvSpPr/>
              <p:nvPr/>
            </p:nvSpPr>
            <p:spPr>
              <a:xfrm>
                <a:off x="1101867" y="3416612"/>
                <a:ext cx="60832" cy="83907"/>
              </a:xfrm>
              <a:custGeom>
                <a:avLst/>
                <a:gdLst/>
                <a:ahLst/>
                <a:cxnLst/>
                <a:rect l="l" t="t" r="r" b="b"/>
                <a:pathLst>
                  <a:path w="129" h="175" extrusionOk="0">
                    <a:moveTo>
                      <a:pt x="5" y="6"/>
                    </a:moveTo>
                    <a:lnTo>
                      <a:pt x="5" y="6"/>
                    </a:lnTo>
                    <a:cubicBezTo>
                      <a:pt x="0" y="22"/>
                      <a:pt x="2" y="41"/>
                      <a:pt x="5" y="57"/>
                    </a:cubicBezTo>
                    <a:lnTo>
                      <a:pt x="5" y="57"/>
                    </a:lnTo>
                    <a:cubicBezTo>
                      <a:pt x="9" y="74"/>
                      <a:pt x="16" y="90"/>
                      <a:pt x="25" y="105"/>
                    </a:cubicBezTo>
                    <a:lnTo>
                      <a:pt x="25" y="105"/>
                    </a:lnTo>
                    <a:cubicBezTo>
                      <a:pt x="44" y="135"/>
                      <a:pt x="72" y="157"/>
                      <a:pt x="106" y="169"/>
                    </a:cubicBezTo>
                    <a:lnTo>
                      <a:pt x="106" y="169"/>
                    </a:lnTo>
                    <a:cubicBezTo>
                      <a:pt x="121" y="174"/>
                      <a:pt x="128" y="151"/>
                      <a:pt x="113" y="146"/>
                    </a:cubicBezTo>
                    <a:lnTo>
                      <a:pt x="113" y="146"/>
                    </a:lnTo>
                    <a:cubicBezTo>
                      <a:pt x="84" y="136"/>
                      <a:pt x="59" y="118"/>
                      <a:pt x="43" y="92"/>
                    </a:cubicBezTo>
                    <a:lnTo>
                      <a:pt x="43" y="92"/>
                    </a:lnTo>
                    <a:cubicBezTo>
                      <a:pt x="34" y="79"/>
                      <a:pt x="28" y="66"/>
                      <a:pt x="23" y="52"/>
                    </a:cubicBezTo>
                    <a:lnTo>
                      <a:pt x="23" y="52"/>
                    </a:lnTo>
                    <a:cubicBezTo>
                      <a:pt x="19" y="36"/>
                      <a:pt x="19" y="21"/>
                      <a:pt x="16" y="6"/>
                    </a:cubicBezTo>
                    <a:lnTo>
                      <a:pt x="16" y="6"/>
                    </a:lnTo>
                    <a:cubicBezTo>
                      <a:pt x="16" y="0"/>
                      <a:pt x="7" y="1"/>
                      <a:pt x="5" y="6"/>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4" name="Google Shape;1019;p33">
                <a:extLst>
                  <a:ext uri="{FF2B5EF4-FFF2-40B4-BE49-F238E27FC236}">
                    <a16:creationId xmlns:a16="http://schemas.microsoft.com/office/drawing/2014/main" id="{06003AA3-FD5A-0714-875E-460082A99DAA}"/>
                  </a:ext>
                </a:extLst>
              </p:cNvPr>
              <p:cNvSpPr/>
              <p:nvPr/>
            </p:nvSpPr>
            <p:spPr>
              <a:xfrm>
                <a:off x="1573845" y="3857125"/>
                <a:ext cx="83907" cy="140544"/>
              </a:xfrm>
              <a:custGeom>
                <a:avLst/>
                <a:gdLst/>
                <a:ahLst/>
                <a:cxnLst/>
                <a:rect l="l" t="t" r="r" b="b"/>
                <a:pathLst>
                  <a:path w="175" h="294" extrusionOk="0">
                    <a:moveTo>
                      <a:pt x="9" y="19"/>
                    </a:moveTo>
                    <a:lnTo>
                      <a:pt x="9" y="19"/>
                    </a:lnTo>
                    <a:cubicBezTo>
                      <a:pt x="75" y="89"/>
                      <a:pt x="122" y="179"/>
                      <a:pt x="142" y="274"/>
                    </a:cubicBezTo>
                    <a:lnTo>
                      <a:pt x="142" y="274"/>
                    </a:lnTo>
                    <a:cubicBezTo>
                      <a:pt x="147" y="293"/>
                      <a:pt x="174" y="284"/>
                      <a:pt x="170" y="267"/>
                    </a:cubicBezTo>
                    <a:lnTo>
                      <a:pt x="170" y="267"/>
                    </a:lnTo>
                    <a:cubicBezTo>
                      <a:pt x="147" y="166"/>
                      <a:pt x="95" y="78"/>
                      <a:pt x="20" y="8"/>
                    </a:cubicBezTo>
                    <a:lnTo>
                      <a:pt x="20" y="8"/>
                    </a:lnTo>
                    <a:cubicBezTo>
                      <a:pt x="12" y="0"/>
                      <a:pt x="0" y="13"/>
                      <a:pt x="9" y="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5" name="Google Shape;1020;p33">
                <a:extLst>
                  <a:ext uri="{FF2B5EF4-FFF2-40B4-BE49-F238E27FC236}">
                    <a16:creationId xmlns:a16="http://schemas.microsoft.com/office/drawing/2014/main" id="{C568EF3A-844F-518D-D4E2-05EA643B0AF5}"/>
                  </a:ext>
                </a:extLst>
              </p:cNvPr>
              <p:cNvSpPr/>
              <p:nvPr/>
            </p:nvSpPr>
            <p:spPr>
              <a:xfrm>
                <a:off x="1622092" y="4037525"/>
                <a:ext cx="182498" cy="526514"/>
              </a:xfrm>
              <a:custGeom>
                <a:avLst/>
                <a:gdLst/>
                <a:ahLst/>
                <a:cxnLst/>
                <a:rect l="l" t="t" r="r" b="b"/>
                <a:pathLst>
                  <a:path w="384" h="1109" extrusionOk="0">
                    <a:moveTo>
                      <a:pt x="189" y="17"/>
                    </a:moveTo>
                    <a:lnTo>
                      <a:pt x="189" y="17"/>
                    </a:lnTo>
                    <a:cubicBezTo>
                      <a:pt x="259" y="161"/>
                      <a:pt x="323" y="313"/>
                      <a:pt x="330" y="475"/>
                    </a:cubicBezTo>
                    <a:lnTo>
                      <a:pt x="330" y="475"/>
                    </a:lnTo>
                    <a:cubicBezTo>
                      <a:pt x="334" y="554"/>
                      <a:pt x="325" y="634"/>
                      <a:pt x="300" y="709"/>
                    </a:cubicBezTo>
                    <a:lnTo>
                      <a:pt x="300" y="709"/>
                    </a:lnTo>
                    <a:cubicBezTo>
                      <a:pt x="277" y="780"/>
                      <a:pt x="237" y="845"/>
                      <a:pt x="189" y="902"/>
                    </a:cubicBezTo>
                    <a:lnTo>
                      <a:pt x="189" y="902"/>
                    </a:lnTo>
                    <a:cubicBezTo>
                      <a:pt x="136" y="967"/>
                      <a:pt x="73" y="1022"/>
                      <a:pt x="11" y="1079"/>
                    </a:cubicBezTo>
                    <a:lnTo>
                      <a:pt x="11" y="1079"/>
                    </a:lnTo>
                    <a:cubicBezTo>
                      <a:pt x="0" y="1089"/>
                      <a:pt x="14" y="1108"/>
                      <a:pt x="26" y="1099"/>
                    </a:cubicBezTo>
                    <a:lnTo>
                      <a:pt x="26" y="1099"/>
                    </a:lnTo>
                    <a:cubicBezTo>
                      <a:pt x="151" y="1009"/>
                      <a:pt x="267" y="894"/>
                      <a:pt x="324" y="748"/>
                    </a:cubicBezTo>
                    <a:lnTo>
                      <a:pt x="324" y="748"/>
                    </a:lnTo>
                    <a:cubicBezTo>
                      <a:pt x="383" y="594"/>
                      <a:pt x="373" y="420"/>
                      <a:pt x="323" y="264"/>
                    </a:cubicBezTo>
                    <a:lnTo>
                      <a:pt x="323" y="264"/>
                    </a:lnTo>
                    <a:cubicBezTo>
                      <a:pt x="294" y="174"/>
                      <a:pt x="254" y="89"/>
                      <a:pt x="204" y="9"/>
                    </a:cubicBezTo>
                    <a:lnTo>
                      <a:pt x="204" y="9"/>
                    </a:lnTo>
                    <a:cubicBezTo>
                      <a:pt x="197" y="0"/>
                      <a:pt x="186" y="7"/>
                      <a:pt x="189" y="1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6" name="Google Shape;1021;p33">
                <a:extLst>
                  <a:ext uri="{FF2B5EF4-FFF2-40B4-BE49-F238E27FC236}">
                    <a16:creationId xmlns:a16="http://schemas.microsoft.com/office/drawing/2014/main" id="{FF6C1357-C478-A498-F97B-80646C360D19}"/>
                  </a:ext>
                </a:extLst>
              </p:cNvPr>
              <p:cNvSpPr/>
              <p:nvPr/>
            </p:nvSpPr>
            <p:spPr>
              <a:xfrm>
                <a:off x="1345198" y="3676724"/>
                <a:ext cx="127958" cy="367094"/>
              </a:xfrm>
              <a:custGeom>
                <a:avLst/>
                <a:gdLst/>
                <a:ahLst/>
                <a:cxnLst/>
                <a:rect l="l" t="t" r="r" b="b"/>
                <a:pathLst>
                  <a:path w="268" h="771" extrusionOk="0">
                    <a:moveTo>
                      <a:pt x="51" y="770"/>
                    </a:moveTo>
                    <a:lnTo>
                      <a:pt x="51" y="770"/>
                    </a:lnTo>
                    <a:cubicBezTo>
                      <a:pt x="69" y="552"/>
                      <a:pt x="156" y="514"/>
                      <a:pt x="140" y="295"/>
                    </a:cubicBezTo>
                    <a:lnTo>
                      <a:pt x="140" y="295"/>
                    </a:lnTo>
                    <a:cubicBezTo>
                      <a:pt x="132" y="175"/>
                      <a:pt x="57" y="106"/>
                      <a:pt x="0" y="0"/>
                    </a:cubicBezTo>
                    <a:lnTo>
                      <a:pt x="0" y="0"/>
                    </a:lnTo>
                    <a:cubicBezTo>
                      <a:pt x="0" y="0"/>
                      <a:pt x="267" y="214"/>
                      <a:pt x="198" y="384"/>
                    </a:cubicBezTo>
                    <a:lnTo>
                      <a:pt x="198" y="384"/>
                    </a:lnTo>
                    <a:cubicBezTo>
                      <a:pt x="137" y="536"/>
                      <a:pt x="51" y="770"/>
                      <a:pt x="51" y="77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7" name="Google Shape;1022;p33">
                <a:extLst>
                  <a:ext uri="{FF2B5EF4-FFF2-40B4-BE49-F238E27FC236}">
                    <a16:creationId xmlns:a16="http://schemas.microsoft.com/office/drawing/2014/main" id="{BBA89CCB-DCF8-439E-8154-CE2896194C23}"/>
                  </a:ext>
                </a:extLst>
              </p:cNvPr>
              <p:cNvSpPr/>
              <p:nvPr/>
            </p:nvSpPr>
            <p:spPr>
              <a:xfrm>
                <a:off x="1395543" y="3542473"/>
                <a:ext cx="281088" cy="285285"/>
              </a:xfrm>
              <a:custGeom>
                <a:avLst/>
                <a:gdLst/>
                <a:ahLst/>
                <a:cxnLst/>
                <a:rect l="l" t="t" r="r" b="b"/>
                <a:pathLst>
                  <a:path w="589" h="598" extrusionOk="0">
                    <a:moveTo>
                      <a:pt x="588" y="597"/>
                    </a:moveTo>
                    <a:lnTo>
                      <a:pt x="588" y="597"/>
                    </a:lnTo>
                    <a:cubicBezTo>
                      <a:pt x="524" y="513"/>
                      <a:pt x="435" y="416"/>
                      <a:pt x="346" y="388"/>
                    </a:cubicBezTo>
                    <a:lnTo>
                      <a:pt x="346" y="388"/>
                    </a:lnTo>
                    <a:cubicBezTo>
                      <a:pt x="274" y="364"/>
                      <a:pt x="209" y="309"/>
                      <a:pt x="154" y="244"/>
                    </a:cubicBezTo>
                    <a:lnTo>
                      <a:pt x="154" y="244"/>
                    </a:lnTo>
                    <a:cubicBezTo>
                      <a:pt x="150" y="239"/>
                      <a:pt x="145" y="233"/>
                      <a:pt x="140" y="227"/>
                    </a:cubicBezTo>
                    <a:lnTo>
                      <a:pt x="140" y="227"/>
                    </a:lnTo>
                    <a:cubicBezTo>
                      <a:pt x="75" y="147"/>
                      <a:pt x="26" y="56"/>
                      <a:pt x="0" y="0"/>
                    </a:cubicBezTo>
                    <a:lnTo>
                      <a:pt x="0" y="0"/>
                    </a:lnTo>
                    <a:cubicBezTo>
                      <a:pt x="14" y="18"/>
                      <a:pt x="33" y="37"/>
                      <a:pt x="57" y="56"/>
                    </a:cubicBezTo>
                    <a:lnTo>
                      <a:pt x="57" y="56"/>
                    </a:lnTo>
                    <a:cubicBezTo>
                      <a:pt x="176" y="151"/>
                      <a:pt x="472" y="419"/>
                      <a:pt x="525" y="501"/>
                    </a:cubicBezTo>
                    <a:lnTo>
                      <a:pt x="525" y="501"/>
                    </a:lnTo>
                    <a:cubicBezTo>
                      <a:pt x="544" y="531"/>
                      <a:pt x="565" y="562"/>
                      <a:pt x="588" y="597"/>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8" name="Google Shape;1023;p33">
                <a:extLst>
                  <a:ext uri="{FF2B5EF4-FFF2-40B4-BE49-F238E27FC236}">
                    <a16:creationId xmlns:a16="http://schemas.microsoft.com/office/drawing/2014/main" id="{45AABF0D-E3CB-0F6A-A896-C51A5EC2CFC2}"/>
                  </a:ext>
                </a:extLst>
              </p:cNvPr>
              <p:cNvSpPr/>
              <p:nvPr/>
            </p:nvSpPr>
            <p:spPr>
              <a:xfrm>
                <a:off x="969713" y="3733362"/>
                <a:ext cx="331433" cy="566375"/>
              </a:xfrm>
              <a:custGeom>
                <a:avLst/>
                <a:gdLst/>
                <a:ahLst/>
                <a:cxnLst/>
                <a:rect l="l" t="t" r="r" b="b"/>
                <a:pathLst>
                  <a:path w="698" h="1190" extrusionOk="0">
                    <a:moveTo>
                      <a:pt x="197" y="1189"/>
                    </a:moveTo>
                    <a:lnTo>
                      <a:pt x="197" y="1189"/>
                    </a:lnTo>
                    <a:cubicBezTo>
                      <a:pt x="197" y="1189"/>
                      <a:pt x="0" y="963"/>
                      <a:pt x="340" y="651"/>
                    </a:cubicBezTo>
                    <a:lnTo>
                      <a:pt x="340" y="651"/>
                    </a:lnTo>
                    <a:cubicBezTo>
                      <a:pt x="678" y="338"/>
                      <a:pt x="630" y="0"/>
                      <a:pt x="630" y="0"/>
                    </a:cubicBezTo>
                    <a:lnTo>
                      <a:pt x="630" y="0"/>
                    </a:lnTo>
                    <a:cubicBezTo>
                      <a:pt x="630" y="0"/>
                      <a:pt x="697" y="416"/>
                      <a:pt x="550" y="566"/>
                    </a:cubicBezTo>
                    <a:lnTo>
                      <a:pt x="550" y="566"/>
                    </a:lnTo>
                    <a:cubicBezTo>
                      <a:pt x="482" y="635"/>
                      <a:pt x="281" y="720"/>
                      <a:pt x="214" y="848"/>
                    </a:cubicBezTo>
                    <a:lnTo>
                      <a:pt x="214" y="848"/>
                    </a:lnTo>
                    <a:cubicBezTo>
                      <a:pt x="136" y="1000"/>
                      <a:pt x="197" y="1189"/>
                      <a:pt x="197" y="118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9" name="Google Shape;1024;p33">
                <a:extLst>
                  <a:ext uri="{FF2B5EF4-FFF2-40B4-BE49-F238E27FC236}">
                    <a16:creationId xmlns:a16="http://schemas.microsoft.com/office/drawing/2014/main" id="{28EBEBFB-62C0-D83D-E620-55E0EC35195A}"/>
                  </a:ext>
                </a:extLst>
              </p:cNvPr>
              <p:cNvSpPr/>
              <p:nvPr/>
            </p:nvSpPr>
            <p:spPr>
              <a:xfrm>
                <a:off x="1173189" y="3408222"/>
                <a:ext cx="197183" cy="253817"/>
              </a:xfrm>
              <a:custGeom>
                <a:avLst/>
                <a:gdLst/>
                <a:ahLst/>
                <a:cxnLst/>
                <a:rect l="l" t="t" r="r" b="b"/>
                <a:pathLst>
                  <a:path w="413" h="532" extrusionOk="0">
                    <a:moveTo>
                      <a:pt x="254" y="237"/>
                    </a:moveTo>
                    <a:lnTo>
                      <a:pt x="254" y="237"/>
                    </a:lnTo>
                    <a:cubicBezTo>
                      <a:pt x="326" y="319"/>
                      <a:pt x="392" y="480"/>
                      <a:pt x="412" y="531"/>
                    </a:cubicBezTo>
                    <a:lnTo>
                      <a:pt x="412" y="531"/>
                    </a:lnTo>
                    <a:cubicBezTo>
                      <a:pt x="401" y="506"/>
                      <a:pt x="363" y="451"/>
                      <a:pt x="254" y="373"/>
                    </a:cubicBezTo>
                    <a:lnTo>
                      <a:pt x="254" y="373"/>
                    </a:lnTo>
                    <a:cubicBezTo>
                      <a:pt x="102" y="264"/>
                      <a:pt x="0" y="113"/>
                      <a:pt x="27" y="0"/>
                    </a:cubicBezTo>
                    <a:lnTo>
                      <a:pt x="27" y="0"/>
                    </a:lnTo>
                    <a:cubicBezTo>
                      <a:pt x="78" y="101"/>
                      <a:pt x="157" y="167"/>
                      <a:pt x="253" y="237"/>
                    </a:cubicBezTo>
                    <a:lnTo>
                      <a:pt x="253" y="237"/>
                    </a:lnTo>
                    <a:lnTo>
                      <a:pt x="254" y="237"/>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0" name="Google Shape;1025;p33">
                <a:extLst>
                  <a:ext uri="{FF2B5EF4-FFF2-40B4-BE49-F238E27FC236}">
                    <a16:creationId xmlns:a16="http://schemas.microsoft.com/office/drawing/2014/main" id="{9B13BFD6-46CB-FCE6-17D3-23E906AC31F5}"/>
                  </a:ext>
                </a:extLst>
              </p:cNvPr>
              <p:cNvSpPr/>
              <p:nvPr/>
            </p:nvSpPr>
            <p:spPr>
              <a:xfrm>
                <a:off x="1498329" y="4190656"/>
                <a:ext cx="130057" cy="79712"/>
              </a:xfrm>
              <a:custGeom>
                <a:avLst/>
                <a:gdLst/>
                <a:ahLst/>
                <a:cxnLst/>
                <a:rect l="l" t="t" r="r" b="b"/>
                <a:pathLst>
                  <a:path w="272" h="169" extrusionOk="0">
                    <a:moveTo>
                      <a:pt x="99" y="161"/>
                    </a:moveTo>
                    <a:lnTo>
                      <a:pt x="99" y="161"/>
                    </a:lnTo>
                    <a:cubicBezTo>
                      <a:pt x="142" y="168"/>
                      <a:pt x="192" y="163"/>
                      <a:pt x="225" y="131"/>
                    </a:cubicBezTo>
                    <a:lnTo>
                      <a:pt x="225" y="131"/>
                    </a:lnTo>
                    <a:cubicBezTo>
                      <a:pt x="252" y="106"/>
                      <a:pt x="265" y="69"/>
                      <a:pt x="268" y="34"/>
                    </a:cubicBezTo>
                    <a:lnTo>
                      <a:pt x="268" y="34"/>
                    </a:lnTo>
                    <a:cubicBezTo>
                      <a:pt x="270" y="23"/>
                      <a:pt x="270" y="12"/>
                      <a:pt x="271" y="0"/>
                    </a:cubicBezTo>
                    <a:lnTo>
                      <a:pt x="271" y="0"/>
                    </a:lnTo>
                    <a:cubicBezTo>
                      <a:pt x="223" y="70"/>
                      <a:pt x="155" y="120"/>
                      <a:pt x="55" y="125"/>
                    </a:cubicBezTo>
                    <a:lnTo>
                      <a:pt x="55" y="125"/>
                    </a:lnTo>
                    <a:cubicBezTo>
                      <a:pt x="36" y="127"/>
                      <a:pt x="18" y="127"/>
                      <a:pt x="0" y="127"/>
                    </a:cubicBezTo>
                    <a:lnTo>
                      <a:pt x="0" y="127"/>
                    </a:lnTo>
                    <a:cubicBezTo>
                      <a:pt x="31" y="143"/>
                      <a:pt x="65" y="155"/>
                      <a:pt x="99" y="16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1" name="Google Shape;1026;p33">
                <a:extLst>
                  <a:ext uri="{FF2B5EF4-FFF2-40B4-BE49-F238E27FC236}">
                    <a16:creationId xmlns:a16="http://schemas.microsoft.com/office/drawing/2014/main" id="{04CD973A-6051-A131-C2B3-473F00E3D618}"/>
                  </a:ext>
                </a:extLst>
              </p:cNvPr>
              <p:cNvSpPr/>
              <p:nvPr/>
            </p:nvSpPr>
            <p:spPr>
              <a:xfrm>
                <a:off x="1372468" y="4092065"/>
                <a:ext cx="310457" cy="255915"/>
              </a:xfrm>
              <a:custGeom>
                <a:avLst/>
                <a:gdLst/>
                <a:ahLst/>
                <a:cxnLst/>
                <a:rect l="l" t="t" r="r" b="b"/>
                <a:pathLst>
                  <a:path w="651" h="537" extrusionOk="0">
                    <a:moveTo>
                      <a:pt x="617" y="0"/>
                    </a:moveTo>
                    <a:lnTo>
                      <a:pt x="617" y="0"/>
                    </a:lnTo>
                    <a:cubicBezTo>
                      <a:pt x="604" y="61"/>
                      <a:pt x="584" y="123"/>
                      <a:pt x="555" y="176"/>
                    </a:cubicBezTo>
                    <a:lnTo>
                      <a:pt x="555" y="176"/>
                    </a:lnTo>
                    <a:cubicBezTo>
                      <a:pt x="559" y="246"/>
                      <a:pt x="547" y="326"/>
                      <a:pt x="484" y="366"/>
                    </a:cubicBezTo>
                    <a:lnTo>
                      <a:pt x="484" y="366"/>
                    </a:lnTo>
                    <a:cubicBezTo>
                      <a:pt x="440" y="395"/>
                      <a:pt x="383" y="394"/>
                      <a:pt x="333" y="382"/>
                    </a:cubicBezTo>
                    <a:lnTo>
                      <a:pt x="333" y="382"/>
                    </a:lnTo>
                    <a:cubicBezTo>
                      <a:pt x="293" y="370"/>
                      <a:pt x="254" y="352"/>
                      <a:pt x="220" y="330"/>
                    </a:cubicBezTo>
                    <a:lnTo>
                      <a:pt x="220" y="330"/>
                    </a:lnTo>
                    <a:cubicBezTo>
                      <a:pt x="141" y="323"/>
                      <a:pt x="63" y="302"/>
                      <a:pt x="0" y="261"/>
                    </a:cubicBezTo>
                    <a:lnTo>
                      <a:pt x="0" y="261"/>
                    </a:lnTo>
                    <a:cubicBezTo>
                      <a:pt x="23" y="296"/>
                      <a:pt x="49" y="329"/>
                      <a:pt x="76" y="358"/>
                    </a:cubicBezTo>
                    <a:lnTo>
                      <a:pt x="76" y="358"/>
                    </a:lnTo>
                    <a:cubicBezTo>
                      <a:pt x="153" y="441"/>
                      <a:pt x="258" y="519"/>
                      <a:pt x="374" y="531"/>
                    </a:cubicBezTo>
                    <a:lnTo>
                      <a:pt x="374" y="531"/>
                    </a:lnTo>
                    <a:cubicBezTo>
                      <a:pt x="428" y="536"/>
                      <a:pt x="484" y="526"/>
                      <a:pt x="530" y="496"/>
                    </a:cubicBezTo>
                    <a:lnTo>
                      <a:pt x="530" y="496"/>
                    </a:lnTo>
                    <a:cubicBezTo>
                      <a:pt x="577" y="462"/>
                      <a:pt x="605" y="410"/>
                      <a:pt x="620" y="355"/>
                    </a:cubicBezTo>
                    <a:lnTo>
                      <a:pt x="620" y="355"/>
                    </a:lnTo>
                    <a:cubicBezTo>
                      <a:pt x="650" y="240"/>
                      <a:pt x="633" y="115"/>
                      <a:pt x="617"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2" name="Google Shape;1027;p33">
                <a:extLst>
                  <a:ext uri="{FF2B5EF4-FFF2-40B4-BE49-F238E27FC236}">
                    <a16:creationId xmlns:a16="http://schemas.microsoft.com/office/drawing/2014/main" id="{438B4A57-9211-4099-23F1-2599C2FE0B4E}"/>
                  </a:ext>
                </a:extLst>
              </p:cNvPr>
              <p:cNvSpPr/>
              <p:nvPr/>
            </p:nvSpPr>
            <p:spPr>
              <a:xfrm>
                <a:off x="1286463" y="3985084"/>
                <a:ext cx="455196" cy="570565"/>
              </a:xfrm>
              <a:custGeom>
                <a:avLst/>
                <a:gdLst/>
                <a:ahLst/>
                <a:cxnLst/>
                <a:rect l="l" t="t" r="r" b="b"/>
                <a:pathLst>
                  <a:path w="955" h="1201" extrusionOk="0">
                    <a:moveTo>
                      <a:pt x="920" y="433"/>
                    </a:moveTo>
                    <a:lnTo>
                      <a:pt x="920" y="433"/>
                    </a:lnTo>
                    <a:cubicBezTo>
                      <a:pt x="900" y="288"/>
                      <a:pt x="869" y="140"/>
                      <a:pt x="818" y="0"/>
                    </a:cubicBezTo>
                    <a:lnTo>
                      <a:pt x="818" y="0"/>
                    </a:lnTo>
                    <a:cubicBezTo>
                      <a:pt x="818" y="23"/>
                      <a:pt x="818" y="52"/>
                      <a:pt x="815" y="86"/>
                    </a:cubicBezTo>
                    <a:lnTo>
                      <a:pt x="815" y="86"/>
                    </a:lnTo>
                    <a:cubicBezTo>
                      <a:pt x="829" y="149"/>
                      <a:pt x="841" y="212"/>
                      <a:pt x="849" y="275"/>
                    </a:cubicBezTo>
                    <a:lnTo>
                      <a:pt x="849" y="275"/>
                    </a:lnTo>
                    <a:cubicBezTo>
                      <a:pt x="864" y="403"/>
                      <a:pt x="877" y="550"/>
                      <a:pt x="815" y="668"/>
                    </a:cubicBezTo>
                    <a:lnTo>
                      <a:pt x="815" y="668"/>
                    </a:lnTo>
                    <a:cubicBezTo>
                      <a:pt x="755" y="782"/>
                      <a:pt x="627" y="824"/>
                      <a:pt x="506" y="798"/>
                    </a:cubicBezTo>
                    <a:lnTo>
                      <a:pt x="506" y="798"/>
                    </a:lnTo>
                    <a:cubicBezTo>
                      <a:pt x="379" y="768"/>
                      <a:pt x="268" y="679"/>
                      <a:pt x="189" y="579"/>
                    </a:cubicBezTo>
                    <a:lnTo>
                      <a:pt x="189" y="579"/>
                    </a:lnTo>
                    <a:cubicBezTo>
                      <a:pt x="136" y="514"/>
                      <a:pt x="87" y="436"/>
                      <a:pt x="64" y="353"/>
                    </a:cubicBezTo>
                    <a:lnTo>
                      <a:pt x="64" y="353"/>
                    </a:lnTo>
                    <a:lnTo>
                      <a:pt x="64" y="353"/>
                    </a:lnTo>
                    <a:lnTo>
                      <a:pt x="64" y="353"/>
                    </a:lnTo>
                    <a:cubicBezTo>
                      <a:pt x="29" y="263"/>
                      <a:pt x="28" y="146"/>
                      <a:pt x="35" y="48"/>
                    </a:cubicBezTo>
                    <a:lnTo>
                      <a:pt x="35" y="48"/>
                    </a:lnTo>
                    <a:cubicBezTo>
                      <a:pt x="0" y="159"/>
                      <a:pt x="0" y="283"/>
                      <a:pt x="27" y="397"/>
                    </a:cubicBezTo>
                    <a:lnTo>
                      <a:pt x="27" y="397"/>
                    </a:lnTo>
                    <a:cubicBezTo>
                      <a:pt x="61" y="556"/>
                      <a:pt x="144" y="700"/>
                      <a:pt x="244" y="826"/>
                    </a:cubicBezTo>
                    <a:lnTo>
                      <a:pt x="244" y="826"/>
                    </a:lnTo>
                    <a:cubicBezTo>
                      <a:pt x="349" y="955"/>
                      <a:pt x="475" y="1068"/>
                      <a:pt x="625" y="1143"/>
                    </a:cubicBezTo>
                    <a:lnTo>
                      <a:pt x="625" y="1143"/>
                    </a:lnTo>
                    <a:cubicBezTo>
                      <a:pt x="670" y="1166"/>
                      <a:pt x="718" y="1186"/>
                      <a:pt x="767" y="1200"/>
                    </a:cubicBezTo>
                    <a:lnTo>
                      <a:pt x="767" y="1200"/>
                    </a:lnTo>
                    <a:cubicBezTo>
                      <a:pt x="821" y="1122"/>
                      <a:pt x="872" y="1034"/>
                      <a:pt x="913" y="942"/>
                    </a:cubicBezTo>
                    <a:lnTo>
                      <a:pt x="913" y="942"/>
                    </a:lnTo>
                    <a:cubicBezTo>
                      <a:pt x="954" y="778"/>
                      <a:pt x="943" y="600"/>
                      <a:pt x="920" y="43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3" name="Google Shape;1028;p33">
                <a:extLst>
                  <a:ext uri="{FF2B5EF4-FFF2-40B4-BE49-F238E27FC236}">
                    <a16:creationId xmlns:a16="http://schemas.microsoft.com/office/drawing/2014/main" id="{25F0A2E8-1F8C-6E41-69B7-80D19789A5C9}"/>
                  </a:ext>
                </a:extLst>
              </p:cNvPr>
              <p:cNvSpPr/>
              <p:nvPr/>
            </p:nvSpPr>
            <p:spPr>
              <a:xfrm>
                <a:off x="1678729" y="3962009"/>
                <a:ext cx="98591" cy="425830"/>
              </a:xfrm>
              <a:custGeom>
                <a:avLst/>
                <a:gdLst/>
                <a:ahLst/>
                <a:cxnLst/>
                <a:rect l="l" t="t" r="r" b="b"/>
                <a:pathLst>
                  <a:path w="209" h="895" extrusionOk="0">
                    <a:moveTo>
                      <a:pt x="0" y="0"/>
                    </a:moveTo>
                    <a:lnTo>
                      <a:pt x="0" y="0"/>
                    </a:lnTo>
                    <a:cubicBezTo>
                      <a:pt x="30" y="80"/>
                      <a:pt x="55" y="163"/>
                      <a:pt x="75" y="246"/>
                    </a:cubicBezTo>
                    <a:lnTo>
                      <a:pt x="75" y="246"/>
                    </a:lnTo>
                    <a:cubicBezTo>
                      <a:pt x="117" y="420"/>
                      <a:pt x="142" y="601"/>
                      <a:pt x="138" y="780"/>
                    </a:cubicBezTo>
                    <a:lnTo>
                      <a:pt x="138" y="780"/>
                    </a:lnTo>
                    <a:cubicBezTo>
                      <a:pt x="137" y="818"/>
                      <a:pt x="134" y="856"/>
                      <a:pt x="129" y="894"/>
                    </a:cubicBezTo>
                    <a:lnTo>
                      <a:pt x="129" y="894"/>
                    </a:lnTo>
                    <a:cubicBezTo>
                      <a:pt x="153" y="827"/>
                      <a:pt x="169" y="758"/>
                      <a:pt x="175" y="689"/>
                    </a:cubicBezTo>
                    <a:lnTo>
                      <a:pt x="175" y="689"/>
                    </a:lnTo>
                    <a:cubicBezTo>
                      <a:pt x="208" y="297"/>
                      <a:pt x="32" y="44"/>
                      <a:pt x="0"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4" name="Google Shape;1029;p33">
                <a:extLst>
                  <a:ext uri="{FF2B5EF4-FFF2-40B4-BE49-F238E27FC236}">
                    <a16:creationId xmlns:a16="http://schemas.microsoft.com/office/drawing/2014/main" id="{4CF53E9B-0501-2A49-5E4A-1D04D165A79F}"/>
                  </a:ext>
                </a:extLst>
              </p:cNvPr>
              <p:cNvSpPr/>
              <p:nvPr/>
            </p:nvSpPr>
            <p:spPr>
              <a:xfrm>
                <a:off x="1213044" y="3917958"/>
                <a:ext cx="425830" cy="721603"/>
              </a:xfrm>
              <a:custGeom>
                <a:avLst/>
                <a:gdLst/>
                <a:ahLst/>
                <a:cxnLst/>
                <a:rect l="l" t="t" r="r" b="b"/>
                <a:pathLst>
                  <a:path w="895" h="1517" extrusionOk="0">
                    <a:moveTo>
                      <a:pt x="219" y="0"/>
                    </a:moveTo>
                    <a:lnTo>
                      <a:pt x="219" y="0"/>
                    </a:lnTo>
                    <a:cubicBezTo>
                      <a:pt x="151" y="84"/>
                      <a:pt x="84" y="164"/>
                      <a:pt x="23" y="241"/>
                    </a:cubicBezTo>
                    <a:lnTo>
                      <a:pt x="23" y="241"/>
                    </a:lnTo>
                    <a:cubicBezTo>
                      <a:pt x="6" y="363"/>
                      <a:pt x="0" y="485"/>
                      <a:pt x="11" y="609"/>
                    </a:cubicBezTo>
                    <a:lnTo>
                      <a:pt x="11" y="609"/>
                    </a:lnTo>
                    <a:cubicBezTo>
                      <a:pt x="34" y="881"/>
                      <a:pt x="145" y="1142"/>
                      <a:pt x="326" y="1348"/>
                    </a:cubicBezTo>
                    <a:lnTo>
                      <a:pt x="326" y="1348"/>
                    </a:lnTo>
                    <a:cubicBezTo>
                      <a:pt x="381" y="1411"/>
                      <a:pt x="442" y="1465"/>
                      <a:pt x="506" y="1516"/>
                    </a:cubicBezTo>
                    <a:lnTo>
                      <a:pt x="506" y="1516"/>
                    </a:lnTo>
                    <a:cubicBezTo>
                      <a:pt x="508" y="1516"/>
                      <a:pt x="509" y="1516"/>
                      <a:pt x="512" y="1516"/>
                    </a:cubicBezTo>
                    <a:lnTo>
                      <a:pt x="512" y="1516"/>
                    </a:lnTo>
                    <a:cubicBezTo>
                      <a:pt x="639" y="1516"/>
                      <a:pt x="752" y="1488"/>
                      <a:pt x="851" y="1440"/>
                    </a:cubicBezTo>
                    <a:lnTo>
                      <a:pt x="851" y="1440"/>
                    </a:lnTo>
                    <a:cubicBezTo>
                      <a:pt x="865" y="1421"/>
                      <a:pt x="880" y="1401"/>
                      <a:pt x="894" y="1382"/>
                    </a:cubicBezTo>
                    <a:lnTo>
                      <a:pt x="894" y="1382"/>
                    </a:lnTo>
                    <a:cubicBezTo>
                      <a:pt x="824" y="1360"/>
                      <a:pt x="756" y="1328"/>
                      <a:pt x="695" y="1291"/>
                    </a:cubicBezTo>
                    <a:lnTo>
                      <a:pt x="695" y="1291"/>
                    </a:lnTo>
                    <a:cubicBezTo>
                      <a:pt x="543" y="1201"/>
                      <a:pt x="417" y="1075"/>
                      <a:pt x="316" y="931"/>
                    </a:cubicBezTo>
                    <a:lnTo>
                      <a:pt x="316" y="931"/>
                    </a:lnTo>
                    <a:cubicBezTo>
                      <a:pt x="216" y="792"/>
                      <a:pt x="143" y="639"/>
                      <a:pt x="122" y="468"/>
                    </a:cubicBezTo>
                    <a:lnTo>
                      <a:pt x="122" y="468"/>
                    </a:lnTo>
                    <a:cubicBezTo>
                      <a:pt x="102" y="318"/>
                      <a:pt x="129" y="166"/>
                      <a:pt x="210" y="39"/>
                    </a:cubicBezTo>
                    <a:lnTo>
                      <a:pt x="210" y="39"/>
                    </a:lnTo>
                    <a:cubicBezTo>
                      <a:pt x="215" y="16"/>
                      <a:pt x="217" y="3"/>
                      <a:pt x="219"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2" name="Google Shape;1030;p33">
                <a:extLst>
                  <a:ext uri="{FF2B5EF4-FFF2-40B4-BE49-F238E27FC236}">
                    <a16:creationId xmlns:a16="http://schemas.microsoft.com/office/drawing/2014/main" id="{231C9748-0CDF-1D4D-F1B8-733A87856AFB}"/>
                  </a:ext>
                </a:extLst>
              </p:cNvPr>
              <p:cNvSpPr/>
              <p:nvPr/>
            </p:nvSpPr>
            <p:spPr>
              <a:xfrm>
                <a:off x="1181579" y="4081577"/>
                <a:ext cx="255917" cy="555885"/>
              </a:xfrm>
              <a:custGeom>
                <a:avLst/>
                <a:gdLst/>
                <a:ahLst/>
                <a:cxnLst/>
                <a:rect l="l" t="t" r="r" b="b"/>
                <a:pathLst>
                  <a:path w="538" h="1170" extrusionOk="0">
                    <a:moveTo>
                      <a:pt x="135" y="618"/>
                    </a:moveTo>
                    <a:lnTo>
                      <a:pt x="135" y="618"/>
                    </a:lnTo>
                    <a:cubicBezTo>
                      <a:pt x="60" y="420"/>
                      <a:pt x="40" y="209"/>
                      <a:pt x="56" y="0"/>
                    </a:cubicBezTo>
                    <a:lnTo>
                      <a:pt x="56" y="0"/>
                    </a:lnTo>
                    <a:cubicBezTo>
                      <a:pt x="27" y="114"/>
                      <a:pt x="9" y="230"/>
                      <a:pt x="5" y="348"/>
                    </a:cubicBezTo>
                    <a:lnTo>
                      <a:pt x="5" y="348"/>
                    </a:lnTo>
                    <a:cubicBezTo>
                      <a:pt x="0" y="505"/>
                      <a:pt x="23" y="667"/>
                      <a:pt x="92" y="810"/>
                    </a:cubicBezTo>
                    <a:lnTo>
                      <a:pt x="92" y="810"/>
                    </a:lnTo>
                    <a:cubicBezTo>
                      <a:pt x="144" y="919"/>
                      <a:pt x="212" y="1019"/>
                      <a:pt x="292" y="1111"/>
                    </a:cubicBezTo>
                    <a:lnTo>
                      <a:pt x="292" y="1111"/>
                    </a:lnTo>
                    <a:cubicBezTo>
                      <a:pt x="373" y="1143"/>
                      <a:pt x="458" y="1164"/>
                      <a:pt x="537" y="1169"/>
                    </a:cubicBezTo>
                    <a:lnTo>
                      <a:pt x="537" y="1169"/>
                    </a:lnTo>
                    <a:cubicBezTo>
                      <a:pt x="359" y="1024"/>
                      <a:pt x="219" y="835"/>
                      <a:pt x="135" y="6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3" name="Google Shape;1031;p33">
                <a:extLst>
                  <a:ext uri="{FF2B5EF4-FFF2-40B4-BE49-F238E27FC236}">
                    <a16:creationId xmlns:a16="http://schemas.microsoft.com/office/drawing/2014/main" id="{F4C7FE10-1E7B-E705-44A0-94B69EE4189D}"/>
                  </a:ext>
                </a:extLst>
              </p:cNvPr>
              <p:cNvSpPr/>
              <p:nvPr/>
            </p:nvSpPr>
            <p:spPr>
              <a:xfrm>
                <a:off x="1124941" y="4085772"/>
                <a:ext cx="125861" cy="467781"/>
              </a:xfrm>
              <a:custGeom>
                <a:avLst/>
                <a:gdLst/>
                <a:ahLst/>
                <a:cxnLst/>
                <a:rect l="l" t="t" r="r" b="b"/>
                <a:pathLst>
                  <a:path w="266" h="985" extrusionOk="0">
                    <a:moveTo>
                      <a:pt x="150" y="773"/>
                    </a:moveTo>
                    <a:lnTo>
                      <a:pt x="150" y="773"/>
                    </a:lnTo>
                    <a:cubicBezTo>
                      <a:pt x="53" y="525"/>
                      <a:pt x="64" y="254"/>
                      <a:pt x="127" y="0"/>
                    </a:cubicBezTo>
                    <a:lnTo>
                      <a:pt x="127" y="0"/>
                    </a:lnTo>
                    <a:cubicBezTo>
                      <a:pt x="49" y="121"/>
                      <a:pt x="0" y="245"/>
                      <a:pt x="12" y="387"/>
                    </a:cubicBezTo>
                    <a:lnTo>
                      <a:pt x="12" y="387"/>
                    </a:lnTo>
                    <a:cubicBezTo>
                      <a:pt x="29" y="614"/>
                      <a:pt x="141" y="833"/>
                      <a:pt x="265" y="984"/>
                    </a:cubicBezTo>
                    <a:lnTo>
                      <a:pt x="265" y="984"/>
                    </a:lnTo>
                    <a:cubicBezTo>
                      <a:pt x="219" y="917"/>
                      <a:pt x="180" y="847"/>
                      <a:pt x="150" y="77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4" name="Google Shape;1032;p33">
                <a:extLst>
                  <a:ext uri="{FF2B5EF4-FFF2-40B4-BE49-F238E27FC236}">
                    <a16:creationId xmlns:a16="http://schemas.microsoft.com/office/drawing/2014/main" id="{120AEC15-D77D-BB31-DE86-3DAFE740A2C8}"/>
                  </a:ext>
                </a:extLst>
              </p:cNvPr>
              <p:cNvSpPr/>
              <p:nvPr/>
            </p:nvSpPr>
            <p:spPr>
              <a:xfrm>
                <a:off x="980202" y="4404619"/>
                <a:ext cx="1044644" cy="388069"/>
              </a:xfrm>
              <a:custGeom>
                <a:avLst/>
                <a:gdLst/>
                <a:ahLst/>
                <a:cxnLst/>
                <a:rect l="l" t="t" r="r" b="b"/>
                <a:pathLst>
                  <a:path w="2195" h="817" extrusionOk="0">
                    <a:moveTo>
                      <a:pt x="0" y="185"/>
                    </a:moveTo>
                    <a:lnTo>
                      <a:pt x="461" y="244"/>
                    </a:lnTo>
                    <a:lnTo>
                      <a:pt x="461" y="244"/>
                    </a:lnTo>
                    <a:cubicBezTo>
                      <a:pt x="461" y="244"/>
                      <a:pt x="1283" y="59"/>
                      <a:pt x="1577" y="29"/>
                    </a:cubicBezTo>
                    <a:lnTo>
                      <a:pt x="1577" y="29"/>
                    </a:lnTo>
                    <a:cubicBezTo>
                      <a:pt x="1870" y="0"/>
                      <a:pt x="2014" y="29"/>
                      <a:pt x="2014" y="29"/>
                    </a:cubicBezTo>
                    <a:lnTo>
                      <a:pt x="2014" y="29"/>
                    </a:lnTo>
                    <a:cubicBezTo>
                      <a:pt x="2014" y="29"/>
                      <a:pt x="2194" y="159"/>
                      <a:pt x="2094" y="374"/>
                    </a:cubicBezTo>
                    <a:lnTo>
                      <a:pt x="2094" y="374"/>
                    </a:lnTo>
                    <a:cubicBezTo>
                      <a:pt x="1993" y="588"/>
                      <a:pt x="1877" y="660"/>
                      <a:pt x="1877" y="660"/>
                    </a:cubicBezTo>
                    <a:lnTo>
                      <a:pt x="1877" y="660"/>
                    </a:lnTo>
                    <a:cubicBezTo>
                      <a:pt x="1877" y="660"/>
                      <a:pt x="967" y="762"/>
                      <a:pt x="677" y="755"/>
                    </a:cubicBezTo>
                    <a:lnTo>
                      <a:pt x="677" y="755"/>
                    </a:lnTo>
                    <a:cubicBezTo>
                      <a:pt x="388" y="748"/>
                      <a:pt x="388" y="816"/>
                      <a:pt x="267" y="799"/>
                    </a:cubicBezTo>
                    <a:lnTo>
                      <a:pt x="267" y="799"/>
                    </a:lnTo>
                    <a:cubicBezTo>
                      <a:pt x="146" y="780"/>
                      <a:pt x="0" y="185"/>
                      <a:pt x="0" y="1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5" name="Google Shape;1033;p33">
                <a:extLst>
                  <a:ext uri="{FF2B5EF4-FFF2-40B4-BE49-F238E27FC236}">
                    <a16:creationId xmlns:a16="http://schemas.microsoft.com/office/drawing/2014/main" id="{E720D88A-B529-CA3C-0059-B3FB84C530D2}"/>
                  </a:ext>
                </a:extLst>
              </p:cNvPr>
              <p:cNvSpPr/>
              <p:nvPr/>
            </p:nvSpPr>
            <p:spPr>
              <a:xfrm>
                <a:off x="869024" y="4492722"/>
                <a:ext cx="457295" cy="291576"/>
              </a:xfrm>
              <a:custGeom>
                <a:avLst/>
                <a:gdLst/>
                <a:ahLst/>
                <a:cxnLst/>
                <a:rect l="l" t="t" r="r" b="b"/>
                <a:pathLst>
                  <a:path w="963" h="615" extrusionOk="0">
                    <a:moveTo>
                      <a:pt x="670" y="181"/>
                    </a:moveTo>
                    <a:lnTo>
                      <a:pt x="670" y="181"/>
                    </a:lnTo>
                    <a:cubicBezTo>
                      <a:pt x="788" y="263"/>
                      <a:pt x="962" y="614"/>
                      <a:pt x="498" y="614"/>
                    </a:cubicBezTo>
                    <a:lnTo>
                      <a:pt x="498" y="614"/>
                    </a:lnTo>
                    <a:cubicBezTo>
                      <a:pt x="35" y="614"/>
                      <a:pt x="0" y="2"/>
                      <a:pt x="232" y="0"/>
                    </a:cubicBezTo>
                    <a:lnTo>
                      <a:pt x="232" y="0"/>
                    </a:lnTo>
                    <a:cubicBezTo>
                      <a:pt x="379" y="0"/>
                      <a:pt x="486" y="55"/>
                      <a:pt x="670" y="18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6" name="Google Shape;1034;p33">
                <a:extLst>
                  <a:ext uri="{FF2B5EF4-FFF2-40B4-BE49-F238E27FC236}">
                    <a16:creationId xmlns:a16="http://schemas.microsoft.com/office/drawing/2014/main" id="{0945A251-A3D9-EC42-0F7A-436FEB5DEE5E}"/>
                  </a:ext>
                </a:extLst>
              </p:cNvPr>
              <p:cNvSpPr/>
              <p:nvPr/>
            </p:nvSpPr>
            <p:spPr>
              <a:xfrm>
                <a:off x="902587" y="4515796"/>
                <a:ext cx="383875" cy="245428"/>
              </a:xfrm>
              <a:custGeom>
                <a:avLst/>
                <a:gdLst/>
                <a:ahLst/>
                <a:cxnLst/>
                <a:rect l="l" t="t" r="r" b="b"/>
                <a:pathLst>
                  <a:path w="808" h="517" extrusionOk="0">
                    <a:moveTo>
                      <a:pt x="561" y="153"/>
                    </a:moveTo>
                    <a:lnTo>
                      <a:pt x="561" y="153"/>
                    </a:lnTo>
                    <a:cubicBezTo>
                      <a:pt x="661" y="222"/>
                      <a:pt x="807" y="516"/>
                      <a:pt x="418" y="516"/>
                    </a:cubicBezTo>
                    <a:lnTo>
                      <a:pt x="418" y="516"/>
                    </a:lnTo>
                    <a:cubicBezTo>
                      <a:pt x="30" y="516"/>
                      <a:pt x="0" y="2"/>
                      <a:pt x="195" y="1"/>
                    </a:cubicBezTo>
                    <a:lnTo>
                      <a:pt x="195" y="1"/>
                    </a:lnTo>
                    <a:cubicBezTo>
                      <a:pt x="318" y="0"/>
                      <a:pt x="407" y="47"/>
                      <a:pt x="561" y="15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7" name="Google Shape;1035;p33">
                <a:extLst>
                  <a:ext uri="{FF2B5EF4-FFF2-40B4-BE49-F238E27FC236}">
                    <a16:creationId xmlns:a16="http://schemas.microsoft.com/office/drawing/2014/main" id="{2559FD49-8A14-5E8B-CB73-DB1DD560B261}"/>
                  </a:ext>
                </a:extLst>
              </p:cNvPr>
              <p:cNvSpPr/>
              <p:nvPr/>
            </p:nvSpPr>
            <p:spPr>
              <a:xfrm>
                <a:off x="967616" y="4564043"/>
                <a:ext cx="113275" cy="138447"/>
              </a:xfrm>
              <a:custGeom>
                <a:avLst/>
                <a:gdLst/>
                <a:ahLst/>
                <a:cxnLst/>
                <a:rect l="l" t="t" r="r" b="b"/>
                <a:pathLst>
                  <a:path w="236" h="291" extrusionOk="0">
                    <a:moveTo>
                      <a:pt x="19" y="6"/>
                    </a:moveTo>
                    <a:lnTo>
                      <a:pt x="19" y="6"/>
                    </a:lnTo>
                    <a:cubicBezTo>
                      <a:pt x="10" y="53"/>
                      <a:pt x="0" y="103"/>
                      <a:pt x="14" y="151"/>
                    </a:cubicBezTo>
                    <a:lnTo>
                      <a:pt x="14" y="151"/>
                    </a:lnTo>
                    <a:cubicBezTo>
                      <a:pt x="32" y="204"/>
                      <a:pt x="80" y="233"/>
                      <a:pt x="126" y="256"/>
                    </a:cubicBezTo>
                    <a:lnTo>
                      <a:pt x="126" y="256"/>
                    </a:lnTo>
                    <a:cubicBezTo>
                      <a:pt x="156" y="268"/>
                      <a:pt x="186" y="280"/>
                      <a:pt x="217" y="287"/>
                    </a:cubicBezTo>
                    <a:lnTo>
                      <a:pt x="217" y="287"/>
                    </a:lnTo>
                    <a:cubicBezTo>
                      <a:pt x="229" y="290"/>
                      <a:pt x="235" y="270"/>
                      <a:pt x="222" y="268"/>
                    </a:cubicBezTo>
                    <a:lnTo>
                      <a:pt x="222" y="268"/>
                    </a:lnTo>
                    <a:cubicBezTo>
                      <a:pt x="190" y="260"/>
                      <a:pt x="157" y="248"/>
                      <a:pt x="125" y="233"/>
                    </a:cubicBezTo>
                    <a:lnTo>
                      <a:pt x="125" y="233"/>
                    </a:lnTo>
                    <a:cubicBezTo>
                      <a:pt x="98" y="219"/>
                      <a:pt x="70" y="204"/>
                      <a:pt x="50" y="179"/>
                    </a:cubicBezTo>
                    <a:lnTo>
                      <a:pt x="50" y="179"/>
                    </a:lnTo>
                    <a:cubicBezTo>
                      <a:pt x="12" y="134"/>
                      <a:pt x="19" y="63"/>
                      <a:pt x="28" y="8"/>
                    </a:cubicBezTo>
                    <a:lnTo>
                      <a:pt x="28" y="8"/>
                    </a:lnTo>
                    <a:cubicBezTo>
                      <a:pt x="30" y="2"/>
                      <a:pt x="21" y="0"/>
                      <a:pt x="19" y="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8" name="Google Shape;1036;p33">
                <a:extLst>
                  <a:ext uri="{FF2B5EF4-FFF2-40B4-BE49-F238E27FC236}">
                    <a16:creationId xmlns:a16="http://schemas.microsoft.com/office/drawing/2014/main" id="{A4F6FC1A-7383-DD4B-D684-796036D72403}"/>
                  </a:ext>
                </a:extLst>
              </p:cNvPr>
              <p:cNvSpPr/>
              <p:nvPr/>
            </p:nvSpPr>
            <p:spPr>
              <a:xfrm>
                <a:off x="1036839" y="4564043"/>
                <a:ext cx="132154" cy="184595"/>
              </a:xfrm>
              <a:custGeom>
                <a:avLst/>
                <a:gdLst/>
                <a:ahLst/>
                <a:cxnLst/>
                <a:rect l="l" t="t" r="r" b="b"/>
                <a:pathLst>
                  <a:path w="276" h="389" extrusionOk="0">
                    <a:moveTo>
                      <a:pt x="7" y="13"/>
                    </a:moveTo>
                    <a:lnTo>
                      <a:pt x="7" y="13"/>
                    </a:lnTo>
                    <a:cubicBezTo>
                      <a:pt x="131" y="33"/>
                      <a:pt x="230" y="136"/>
                      <a:pt x="242" y="261"/>
                    </a:cubicBezTo>
                    <a:lnTo>
                      <a:pt x="242" y="261"/>
                    </a:lnTo>
                    <a:cubicBezTo>
                      <a:pt x="244" y="297"/>
                      <a:pt x="240" y="333"/>
                      <a:pt x="231" y="368"/>
                    </a:cubicBezTo>
                    <a:lnTo>
                      <a:pt x="231" y="368"/>
                    </a:lnTo>
                    <a:cubicBezTo>
                      <a:pt x="228" y="382"/>
                      <a:pt x="249" y="388"/>
                      <a:pt x="253" y="374"/>
                    </a:cubicBezTo>
                    <a:lnTo>
                      <a:pt x="253" y="374"/>
                    </a:lnTo>
                    <a:cubicBezTo>
                      <a:pt x="275" y="308"/>
                      <a:pt x="269" y="235"/>
                      <a:pt x="242" y="172"/>
                    </a:cubicBezTo>
                    <a:lnTo>
                      <a:pt x="242" y="172"/>
                    </a:lnTo>
                    <a:cubicBezTo>
                      <a:pt x="216" y="111"/>
                      <a:pt x="169" y="62"/>
                      <a:pt x="111" y="32"/>
                    </a:cubicBezTo>
                    <a:lnTo>
                      <a:pt x="111" y="32"/>
                    </a:lnTo>
                    <a:cubicBezTo>
                      <a:pt x="78" y="16"/>
                      <a:pt x="45" y="5"/>
                      <a:pt x="9" y="1"/>
                    </a:cubicBezTo>
                    <a:lnTo>
                      <a:pt x="9" y="1"/>
                    </a:lnTo>
                    <a:cubicBezTo>
                      <a:pt x="1" y="0"/>
                      <a:pt x="0" y="12"/>
                      <a:pt x="7" y="1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9" name="Google Shape;1037;p33">
                <a:extLst>
                  <a:ext uri="{FF2B5EF4-FFF2-40B4-BE49-F238E27FC236}">
                    <a16:creationId xmlns:a16="http://schemas.microsoft.com/office/drawing/2014/main" id="{B5BEA99D-9FB3-BC9C-7A9D-D5322E39B5F7}"/>
                  </a:ext>
                </a:extLst>
              </p:cNvPr>
              <p:cNvSpPr/>
              <p:nvPr/>
            </p:nvSpPr>
            <p:spPr>
              <a:xfrm>
                <a:off x="999080" y="4687805"/>
                <a:ext cx="86004" cy="46149"/>
              </a:xfrm>
              <a:custGeom>
                <a:avLst/>
                <a:gdLst/>
                <a:ahLst/>
                <a:cxnLst/>
                <a:rect l="l" t="t" r="r" b="b"/>
                <a:pathLst>
                  <a:path w="180" h="96" extrusionOk="0">
                    <a:moveTo>
                      <a:pt x="6" y="16"/>
                    </a:moveTo>
                    <a:lnTo>
                      <a:pt x="6" y="16"/>
                    </a:lnTo>
                    <a:cubicBezTo>
                      <a:pt x="48" y="62"/>
                      <a:pt x="105" y="91"/>
                      <a:pt x="167" y="94"/>
                    </a:cubicBezTo>
                    <a:lnTo>
                      <a:pt x="167" y="94"/>
                    </a:lnTo>
                    <a:cubicBezTo>
                      <a:pt x="179" y="95"/>
                      <a:pt x="179" y="77"/>
                      <a:pt x="167" y="76"/>
                    </a:cubicBezTo>
                    <a:lnTo>
                      <a:pt x="167" y="76"/>
                    </a:lnTo>
                    <a:cubicBezTo>
                      <a:pt x="110" y="74"/>
                      <a:pt x="55" y="49"/>
                      <a:pt x="16" y="6"/>
                    </a:cubicBezTo>
                    <a:lnTo>
                      <a:pt x="16" y="6"/>
                    </a:lnTo>
                    <a:cubicBezTo>
                      <a:pt x="9" y="0"/>
                      <a:pt x="0" y="9"/>
                      <a:pt x="6" y="1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0" name="Google Shape;1038;p33">
                <a:extLst>
                  <a:ext uri="{FF2B5EF4-FFF2-40B4-BE49-F238E27FC236}">
                    <a16:creationId xmlns:a16="http://schemas.microsoft.com/office/drawing/2014/main" id="{9E601312-8C1D-7A14-2C4C-FB9AB5D9BDD7}"/>
                  </a:ext>
                </a:extLst>
              </p:cNvPr>
              <p:cNvSpPr/>
              <p:nvPr/>
            </p:nvSpPr>
            <p:spPr>
              <a:xfrm>
                <a:off x="1022156" y="4612289"/>
                <a:ext cx="92298" cy="100689"/>
              </a:xfrm>
              <a:custGeom>
                <a:avLst/>
                <a:gdLst/>
                <a:ahLst/>
                <a:cxnLst/>
                <a:rect l="l" t="t" r="r" b="b"/>
                <a:pathLst>
                  <a:path w="195" h="211" extrusionOk="0">
                    <a:moveTo>
                      <a:pt x="11" y="42"/>
                    </a:moveTo>
                    <a:lnTo>
                      <a:pt x="11" y="42"/>
                    </a:lnTo>
                    <a:cubicBezTo>
                      <a:pt x="22" y="21"/>
                      <a:pt x="47" y="13"/>
                      <a:pt x="69" y="19"/>
                    </a:cubicBezTo>
                    <a:lnTo>
                      <a:pt x="69" y="19"/>
                    </a:lnTo>
                    <a:cubicBezTo>
                      <a:pt x="94" y="25"/>
                      <a:pt x="113" y="44"/>
                      <a:pt x="128" y="63"/>
                    </a:cubicBezTo>
                    <a:lnTo>
                      <a:pt x="128" y="63"/>
                    </a:lnTo>
                    <a:cubicBezTo>
                      <a:pt x="159" y="100"/>
                      <a:pt x="170" y="148"/>
                      <a:pt x="165" y="194"/>
                    </a:cubicBezTo>
                    <a:lnTo>
                      <a:pt x="165" y="194"/>
                    </a:lnTo>
                    <a:cubicBezTo>
                      <a:pt x="164" y="206"/>
                      <a:pt x="183" y="210"/>
                      <a:pt x="186" y="198"/>
                    </a:cubicBezTo>
                    <a:lnTo>
                      <a:pt x="186" y="198"/>
                    </a:lnTo>
                    <a:cubicBezTo>
                      <a:pt x="194" y="141"/>
                      <a:pt x="175" y="83"/>
                      <a:pt x="134" y="41"/>
                    </a:cubicBezTo>
                    <a:lnTo>
                      <a:pt x="134" y="41"/>
                    </a:lnTo>
                    <a:cubicBezTo>
                      <a:pt x="116" y="21"/>
                      <a:pt x="89" y="2"/>
                      <a:pt x="59" y="1"/>
                    </a:cubicBezTo>
                    <a:lnTo>
                      <a:pt x="59" y="1"/>
                    </a:lnTo>
                    <a:cubicBezTo>
                      <a:pt x="35" y="0"/>
                      <a:pt x="9" y="13"/>
                      <a:pt x="2" y="37"/>
                    </a:cubicBezTo>
                    <a:lnTo>
                      <a:pt x="2" y="37"/>
                    </a:lnTo>
                    <a:cubicBezTo>
                      <a:pt x="0" y="43"/>
                      <a:pt x="9" y="48"/>
                      <a:pt x="11" y="4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1" name="Google Shape;1039;p33">
                <a:extLst>
                  <a:ext uri="{FF2B5EF4-FFF2-40B4-BE49-F238E27FC236}">
                    <a16:creationId xmlns:a16="http://schemas.microsoft.com/office/drawing/2014/main" id="{99DEF659-C8E0-102B-BC65-42D4CA62AD04}"/>
                  </a:ext>
                </a:extLst>
              </p:cNvPr>
              <p:cNvSpPr/>
              <p:nvPr/>
            </p:nvSpPr>
            <p:spPr>
              <a:xfrm>
                <a:off x="1462669" y="4738150"/>
                <a:ext cx="344018" cy="161521"/>
              </a:xfrm>
              <a:custGeom>
                <a:avLst/>
                <a:gdLst/>
                <a:ahLst/>
                <a:cxnLst/>
                <a:rect l="l" t="t" r="r" b="b"/>
                <a:pathLst>
                  <a:path w="725" h="341" extrusionOk="0">
                    <a:moveTo>
                      <a:pt x="617" y="302"/>
                    </a:moveTo>
                    <a:lnTo>
                      <a:pt x="617" y="302"/>
                    </a:lnTo>
                    <a:cubicBezTo>
                      <a:pt x="690" y="294"/>
                      <a:pt x="724" y="208"/>
                      <a:pt x="677" y="152"/>
                    </a:cubicBezTo>
                    <a:lnTo>
                      <a:pt x="677" y="152"/>
                    </a:lnTo>
                    <a:cubicBezTo>
                      <a:pt x="614" y="78"/>
                      <a:pt x="524" y="0"/>
                      <a:pt x="424" y="0"/>
                    </a:cubicBezTo>
                    <a:lnTo>
                      <a:pt x="424" y="0"/>
                    </a:lnTo>
                    <a:cubicBezTo>
                      <a:pt x="234" y="0"/>
                      <a:pt x="0" y="105"/>
                      <a:pt x="0" y="222"/>
                    </a:cubicBezTo>
                    <a:lnTo>
                      <a:pt x="0" y="222"/>
                    </a:lnTo>
                    <a:cubicBezTo>
                      <a:pt x="0" y="340"/>
                      <a:pt x="234" y="312"/>
                      <a:pt x="424" y="312"/>
                    </a:cubicBezTo>
                    <a:lnTo>
                      <a:pt x="424" y="312"/>
                    </a:lnTo>
                    <a:cubicBezTo>
                      <a:pt x="495" y="312"/>
                      <a:pt x="563" y="307"/>
                      <a:pt x="617" y="302"/>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2" name="Google Shape;1040;p33">
                <a:extLst>
                  <a:ext uri="{FF2B5EF4-FFF2-40B4-BE49-F238E27FC236}">
                    <a16:creationId xmlns:a16="http://schemas.microsoft.com/office/drawing/2014/main" id="{94CA66F9-0E56-A106-5B33-3EBB4533F318}"/>
                  </a:ext>
                </a:extLst>
              </p:cNvPr>
              <p:cNvSpPr/>
              <p:nvPr/>
            </p:nvSpPr>
            <p:spPr>
              <a:xfrm>
                <a:off x="1892693" y="4618583"/>
                <a:ext cx="276894" cy="146837"/>
              </a:xfrm>
              <a:custGeom>
                <a:avLst/>
                <a:gdLst/>
                <a:ahLst/>
                <a:cxnLst/>
                <a:rect l="l" t="t" r="r" b="b"/>
                <a:pathLst>
                  <a:path w="583" h="308" extrusionOk="0">
                    <a:moveTo>
                      <a:pt x="470" y="245"/>
                    </a:moveTo>
                    <a:lnTo>
                      <a:pt x="470" y="245"/>
                    </a:lnTo>
                    <a:cubicBezTo>
                      <a:pt x="523" y="238"/>
                      <a:pt x="582" y="213"/>
                      <a:pt x="549" y="157"/>
                    </a:cubicBezTo>
                    <a:lnTo>
                      <a:pt x="549" y="157"/>
                    </a:lnTo>
                    <a:cubicBezTo>
                      <a:pt x="504" y="83"/>
                      <a:pt x="449" y="0"/>
                      <a:pt x="378" y="0"/>
                    </a:cubicBezTo>
                    <a:lnTo>
                      <a:pt x="378" y="0"/>
                    </a:lnTo>
                    <a:cubicBezTo>
                      <a:pt x="244" y="0"/>
                      <a:pt x="0" y="73"/>
                      <a:pt x="0" y="190"/>
                    </a:cubicBezTo>
                    <a:lnTo>
                      <a:pt x="0" y="190"/>
                    </a:lnTo>
                    <a:cubicBezTo>
                      <a:pt x="0" y="307"/>
                      <a:pt x="199" y="254"/>
                      <a:pt x="333" y="254"/>
                    </a:cubicBezTo>
                    <a:lnTo>
                      <a:pt x="333" y="254"/>
                    </a:lnTo>
                    <a:cubicBezTo>
                      <a:pt x="384" y="254"/>
                      <a:pt x="432" y="250"/>
                      <a:pt x="470" y="245"/>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3" name="Google Shape;1041;p33">
                <a:extLst>
                  <a:ext uri="{FF2B5EF4-FFF2-40B4-BE49-F238E27FC236}">
                    <a16:creationId xmlns:a16="http://schemas.microsoft.com/office/drawing/2014/main" id="{36ACDD0A-55E7-B94D-DFD0-DF63E68D78C8}"/>
                  </a:ext>
                </a:extLst>
              </p:cNvPr>
              <p:cNvSpPr/>
              <p:nvPr/>
            </p:nvSpPr>
            <p:spPr>
              <a:xfrm>
                <a:off x="827071" y="4725563"/>
                <a:ext cx="318847" cy="130056"/>
              </a:xfrm>
              <a:custGeom>
                <a:avLst/>
                <a:gdLst/>
                <a:ahLst/>
                <a:cxnLst/>
                <a:rect l="l" t="t" r="r" b="b"/>
                <a:pathLst>
                  <a:path w="672" h="275" extrusionOk="0">
                    <a:moveTo>
                      <a:pt x="544" y="245"/>
                    </a:moveTo>
                    <a:lnTo>
                      <a:pt x="544" y="245"/>
                    </a:lnTo>
                    <a:cubicBezTo>
                      <a:pt x="604" y="238"/>
                      <a:pt x="671" y="214"/>
                      <a:pt x="633" y="158"/>
                    </a:cubicBezTo>
                    <a:lnTo>
                      <a:pt x="633" y="158"/>
                    </a:lnTo>
                    <a:cubicBezTo>
                      <a:pt x="582" y="84"/>
                      <a:pt x="358" y="0"/>
                      <a:pt x="276" y="0"/>
                    </a:cubicBezTo>
                    <a:lnTo>
                      <a:pt x="276" y="0"/>
                    </a:lnTo>
                    <a:cubicBezTo>
                      <a:pt x="123" y="0"/>
                      <a:pt x="0" y="40"/>
                      <a:pt x="0" y="158"/>
                    </a:cubicBezTo>
                    <a:lnTo>
                      <a:pt x="0" y="158"/>
                    </a:lnTo>
                    <a:cubicBezTo>
                      <a:pt x="0" y="274"/>
                      <a:pt x="234" y="254"/>
                      <a:pt x="388" y="254"/>
                    </a:cubicBezTo>
                    <a:lnTo>
                      <a:pt x="388" y="254"/>
                    </a:lnTo>
                    <a:cubicBezTo>
                      <a:pt x="446" y="254"/>
                      <a:pt x="500" y="250"/>
                      <a:pt x="544" y="245"/>
                    </a:cubicBezTo>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
        <p:nvSpPr>
          <p:cNvPr id="7" name="Text Box 9">
            <a:extLst>
              <a:ext uri="{FF2B5EF4-FFF2-40B4-BE49-F238E27FC236}">
                <a16:creationId xmlns:a16="http://schemas.microsoft.com/office/drawing/2014/main" id="{612F5223-16E0-F3C0-D275-5B56DAABF30A}"/>
              </a:ext>
            </a:extLst>
          </p:cNvPr>
          <p:cNvSpPr txBox="1"/>
          <p:nvPr/>
        </p:nvSpPr>
        <p:spPr>
          <a:xfrm>
            <a:off x="524257" y="1100195"/>
            <a:ext cx="5568683" cy="2246769"/>
          </a:xfrm>
          <a:prstGeom prst="rect">
            <a:avLst/>
          </a:prstGeom>
          <a:solidFill>
            <a:schemeClr val="accent4">
              <a:lumMod val="20000"/>
              <a:lumOff val="80000"/>
            </a:schemeClr>
          </a:solidFill>
        </p:spPr>
        <p:txBody>
          <a:bodyPr wrap="square" rtlCol="0" anchor="t">
            <a:spAutoFit/>
          </a:bodyPr>
          <a:lstStyle/>
          <a:p>
            <a:pPr algn="just"/>
            <a:endParaRPr lang="en-US" sz="2000" b="1" dirty="0">
              <a:latin typeface="Calibri" panose="020F0502020204030204" pitchFamily="34" charset="0"/>
              <a:cs typeface="Calibri" panose="020F0502020204030204" pitchFamily="34" charset="0"/>
            </a:endParaRPr>
          </a:p>
          <a:p>
            <a:pPr algn="just"/>
            <a:r>
              <a:rPr lang="en-US" sz="2000" b="1" dirty="0">
                <a:latin typeface="Calibri" panose="020F0502020204030204" pitchFamily="34" charset="0"/>
                <a:cs typeface="Calibri" panose="020F0502020204030204" pitchFamily="34" charset="0"/>
              </a:rPr>
              <a:t>5. </a:t>
            </a:r>
            <a:r>
              <a:rPr lang="en-US" sz="2000" dirty="0">
                <a:latin typeface="Calibri" panose="020F0502020204030204" pitchFamily="34" charset="0"/>
                <a:cs typeface="Calibri" panose="020F0502020204030204" pitchFamily="34" charset="0"/>
              </a:rPr>
              <a:t>I can remember the names of some planets,</a:t>
            </a:r>
          </a:p>
          <a:p>
            <a:pPr algn="just"/>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such as Venus, Neptune, and Mars.</a:t>
            </a:r>
          </a:p>
          <a:p>
            <a:pPr algn="just"/>
            <a:endParaRPr lang="en-US" sz="2000" dirty="0">
              <a:latin typeface="Calibri" panose="020F0502020204030204" pitchFamily="34" charset="0"/>
              <a:cs typeface="Calibri" panose="020F0502020204030204" pitchFamily="34" charset="0"/>
            </a:endParaRPr>
          </a:p>
          <a:p>
            <a:pPr algn="just"/>
            <a:r>
              <a:rPr lang="en-US" sz="2000" b="1" dirty="0">
                <a:latin typeface="Calibri" panose="020F0502020204030204" pitchFamily="34" charset="0"/>
                <a:cs typeface="Calibri" panose="020F0502020204030204" pitchFamily="34" charset="0"/>
              </a:rPr>
              <a:t>6.</a:t>
            </a:r>
            <a:r>
              <a:rPr lang="en-US" sz="2000" dirty="0">
                <a:latin typeface="Calibri" panose="020F0502020204030204" pitchFamily="34" charset="0"/>
                <a:cs typeface="Calibri" panose="020F0502020204030204" pitchFamily="34" charset="0"/>
              </a:rPr>
              <a:t> They have a TV, a fridge, a table, and four chairs.</a:t>
            </a:r>
          </a:p>
          <a:p>
            <a:pPr algn="just"/>
            <a:endParaRPr lang="en-US" sz="20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1020A32C-CDED-AFC2-16A5-0EE43E976A44}"/>
              </a:ext>
            </a:extLst>
          </p:cNvPr>
          <p:cNvCxnSpPr>
            <a:cxnSpLocks/>
          </p:cNvCxnSpPr>
          <p:nvPr/>
        </p:nvCxnSpPr>
        <p:spPr>
          <a:xfrm flipV="1">
            <a:off x="1563940" y="1793538"/>
            <a:ext cx="418180" cy="235169"/>
          </a:xfrm>
          <a:prstGeom prst="straightConnector1">
            <a:avLst/>
          </a:prstGeom>
          <a:ln w="38100">
            <a:solidFill>
              <a:srgbClr val="FF0000"/>
            </a:solidFill>
            <a:tailEnd type="arrow" w="med" len="med"/>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8E4A435D-8395-6580-8F82-C520301C00C0}"/>
              </a:ext>
            </a:extLst>
          </p:cNvPr>
          <p:cNvCxnSpPr>
            <a:cxnSpLocks/>
          </p:cNvCxnSpPr>
          <p:nvPr/>
        </p:nvCxnSpPr>
        <p:spPr>
          <a:xfrm flipV="1">
            <a:off x="2473864" y="1800186"/>
            <a:ext cx="418180" cy="235169"/>
          </a:xfrm>
          <a:prstGeom prst="straightConnector1">
            <a:avLst/>
          </a:prstGeom>
          <a:ln w="38100">
            <a:solidFill>
              <a:srgbClr val="FF0000"/>
            </a:solidFill>
            <a:tailEnd type="arrow" w="med" len="med"/>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96BA31F4-02DE-9921-A6BB-44FF00082D24}"/>
              </a:ext>
            </a:extLst>
          </p:cNvPr>
          <p:cNvCxnSpPr>
            <a:cxnSpLocks/>
          </p:cNvCxnSpPr>
          <p:nvPr/>
        </p:nvCxnSpPr>
        <p:spPr>
          <a:xfrm>
            <a:off x="3657750" y="1793538"/>
            <a:ext cx="379779" cy="235169"/>
          </a:xfrm>
          <a:prstGeom prst="straightConnector1">
            <a:avLst/>
          </a:prstGeom>
          <a:ln w="38100">
            <a:solidFill>
              <a:srgbClr val="00B0F0"/>
            </a:solidFill>
            <a:tailEnd type="arrow" w="med" len="med"/>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67D41E07-B6E3-7F1A-777B-10B265A65A2A}"/>
              </a:ext>
            </a:extLst>
          </p:cNvPr>
          <p:cNvCxnSpPr>
            <a:cxnSpLocks/>
          </p:cNvCxnSpPr>
          <p:nvPr/>
        </p:nvCxnSpPr>
        <p:spPr>
          <a:xfrm flipV="1">
            <a:off x="2145710" y="2414484"/>
            <a:ext cx="418180" cy="235169"/>
          </a:xfrm>
          <a:prstGeom prst="straightConnector1">
            <a:avLst/>
          </a:prstGeom>
          <a:ln w="38100">
            <a:solidFill>
              <a:srgbClr val="FF0000"/>
            </a:solidFill>
            <a:tailEnd type="arrow" w="med" len="med"/>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36F2840B-3480-9E14-7A3F-D4D61A63E9CB}"/>
              </a:ext>
            </a:extLst>
          </p:cNvPr>
          <p:cNvCxnSpPr>
            <a:cxnSpLocks/>
          </p:cNvCxnSpPr>
          <p:nvPr/>
        </p:nvCxnSpPr>
        <p:spPr>
          <a:xfrm flipV="1">
            <a:off x="2890418" y="2414855"/>
            <a:ext cx="418180" cy="235169"/>
          </a:xfrm>
          <a:prstGeom prst="straightConnector1">
            <a:avLst/>
          </a:prstGeom>
          <a:ln w="38100">
            <a:solidFill>
              <a:srgbClr val="FF0000"/>
            </a:solidFill>
            <a:tailEnd type="arrow" w="med" len="med"/>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A3AB8086-15B7-01BB-AD7E-632931FC2AAD}"/>
              </a:ext>
            </a:extLst>
          </p:cNvPr>
          <p:cNvCxnSpPr>
            <a:cxnSpLocks/>
          </p:cNvCxnSpPr>
          <p:nvPr/>
        </p:nvCxnSpPr>
        <p:spPr>
          <a:xfrm flipV="1">
            <a:off x="3635126" y="2415226"/>
            <a:ext cx="418180" cy="235169"/>
          </a:xfrm>
          <a:prstGeom prst="straightConnector1">
            <a:avLst/>
          </a:prstGeom>
          <a:ln w="38100">
            <a:solidFill>
              <a:srgbClr val="FF0000"/>
            </a:solidFill>
            <a:tailEnd type="arrow" w="med" len="med"/>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D3DA7D6D-B0CE-FF84-3146-89F2682BA6E3}"/>
              </a:ext>
            </a:extLst>
          </p:cNvPr>
          <p:cNvCxnSpPr>
            <a:cxnSpLocks/>
          </p:cNvCxnSpPr>
          <p:nvPr/>
        </p:nvCxnSpPr>
        <p:spPr>
          <a:xfrm>
            <a:off x="5259006" y="2414484"/>
            <a:ext cx="379779" cy="235169"/>
          </a:xfrm>
          <a:prstGeom prst="straightConnector1">
            <a:avLst/>
          </a:prstGeom>
          <a:ln w="38100">
            <a:solidFill>
              <a:srgbClr val="00B0F0"/>
            </a:solidFill>
            <a:tailEnd type="arrow" w="med" len="med"/>
          </a:ln>
        </p:spPr>
        <p:style>
          <a:lnRef idx="1">
            <a:schemeClr val="accent2"/>
          </a:lnRef>
          <a:fillRef idx="0">
            <a:schemeClr val="accent2"/>
          </a:fillRef>
          <a:effectRef idx="0">
            <a:schemeClr val="accent2"/>
          </a:effectRef>
          <a:fontRef idx="minor">
            <a:schemeClr val="tx1"/>
          </a:fontRef>
        </p:style>
      </p:cxnSp>
      <p:pic>
        <p:nvPicPr>
          <p:cNvPr id="21" name="082">
            <a:hlinkClick r:id="" action="ppaction://media"/>
            <a:extLst>
              <a:ext uri="{FF2B5EF4-FFF2-40B4-BE49-F238E27FC236}">
                <a16:creationId xmlns:a16="http://schemas.microsoft.com/office/drawing/2014/main" id="{5AAC895B-1DA0-B3D8-3DFC-05424775DA58}"/>
              </a:ext>
            </a:extLst>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7840421" y="1095036"/>
            <a:ext cx="779145" cy="779145"/>
          </a:xfrm>
          <a:prstGeom prst="rect">
            <a:avLst/>
          </a:prstGeom>
        </p:spPr>
      </p:pic>
      <p:sp>
        <p:nvSpPr>
          <p:cNvPr id="2" name="Google Shape;473;p29">
            <a:extLst>
              <a:ext uri="{FF2B5EF4-FFF2-40B4-BE49-F238E27FC236}">
                <a16:creationId xmlns:a16="http://schemas.microsoft.com/office/drawing/2014/main" id="{6E8180C1-CB5E-493A-262D-4D8265164507}"/>
              </a:ext>
            </a:extLst>
          </p:cNvPr>
          <p:cNvSpPr txBox="1">
            <a:spLocks/>
          </p:cNvSpPr>
          <p:nvPr/>
        </p:nvSpPr>
        <p:spPr>
          <a:xfrm>
            <a:off x="524256" y="125215"/>
            <a:ext cx="8619744" cy="7765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maranth"/>
              <a:buNone/>
              <a:defRPr sz="3000" b="1" i="0" u="none" strike="noStrike" cap="none">
                <a:solidFill>
                  <a:schemeClr val="dk1"/>
                </a:solidFill>
                <a:latin typeface="Amaranth"/>
                <a:ea typeface="Amaranth"/>
                <a:cs typeface="Amaranth"/>
                <a:sym typeface="Amaranth"/>
              </a:defRPr>
            </a:lvl1pPr>
            <a:lvl2pPr marR="0" lvl="1"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2pPr>
            <a:lvl3pPr marR="0" lvl="2"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3pPr>
            <a:lvl4pPr marR="0" lvl="3"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4pPr>
            <a:lvl5pPr marR="0" lvl="4"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5pPr>
            <a:lvl6pPr marR="0" lvl="5"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6pPr>
            <a:lvl7pPr marR="0" lvl="6"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7pPr>
            <a:lvl8pPr marR="0" lvl="7"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8pPr>
            <a:lvl9pPr marR="0" lvl="8" algn="l" rtl="0">
              <a:lnSpc>
                <a:spcPct val="100000"/>
              </a:lnSpc>
              <a:spcBef>
                <a:spcPts val="0"/>
              </a:spcBef>
              <a:spcAft>
                <a:spcPts val="0"/>
              </a:spcAft>
              <a:buClr>
                <a:schemeClr val="dk1"/>
              </a:buClr>
              <a:buSzPts val="3500"/>
              <a:buFont typeface="Amaranth"/>
              <a:buNone/>
              <a:defRPr sz="3500" b="1" i="0" u="none" strike="noStrike" cap="none">
                <a:solidFill>
                  <a:schemeClr val="dk1"/>
                </a:solidFill>
                <a:latin typeface="Amaranth"/>
                <a:ea typeface="Amaranth"/>
                <a:cs typeface="Amaranth"/>
                <a:sym typeface="Amaranth"/>
              </a:defRPr>
            </a:lvl9pPr>
          </a:lstStyle>
          <a:p>
            <a:pPr algn="l"/>
            <a:r>
              <a:rPr lang="en-US" sz="2000" dirty="0"/>
              <a:t>1 c. Draw a suitable arrow above each underlined word to show intonation. Then listen and repeat.</a:t>
            </a:r>
          </a:p>
        </p:txBody>
      </p:sp>
    </p:spTree>
    <p:extLst>
      <p:ext uri="{BB962C8B-B14F-4D97-AF65-F5344CB8AC3E}">
        <p14:creationId xmlns:p14="http://schemas.microsoft.com/office/powerpoint/2010/main" val="322210599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3878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1">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30"/>
          <p:cNvGrpSpPr/>
          <p:nvPr/>
        </p:nvGrpSpPr>
        <p:grpSpPr>
          <a:xfrm>
            <a:off x="-1424093" y="1630322"/>
            <a:ext cx="4981357" cy="3363257"/>
            <a:chOff x="-1424093" y="1630322"/>
            <a:chExt cx="4981357" cy="3363257"/>
          </a:xfrm>
        </p:grpSpPr>
        <p:sp>
          <p:nvSpPr>
            <p:cNvPr id="553" name="Google Shape;553;p30"/>
            <p:cNvSpPr/>
            <p:nvPr/>
          </p:nvSpPr>
          <p:spPr>
            <a:xfrm flipH="1">
              <a:off x="-1424093" y="1630322"/>
              <a:ext cx="4981357" cy="3363257"/>
            </a:xfrm>
            <a:custGeom>
              <a:avLst/>
              <a:gdLst/>
              <a:ahLst/>
              <a:cxnLst/>
              <a:rect l="l" t="t" r="r" b="b"/>
              <a:pathLst>
                <a:path w="7085" h="4785" extrusionOk="0">
                  <a:moveTo>
                    <a:pt x="7084" y="4784"/>
                  </a:moveTo>
                  <a:lnTo>
                    <a:pt x="0" y="4784"/>
                  </a:lnTo>
                  <a:lnTo>
                    <a:pt x="3290" y="1329"/>
                  </a:lnTo>
                  <a:lnTo>
                    <a:pt x="3873" y="104"/>
                  </a:lnTo>
                  <a:lnTo>
                    <a:pt x="3873" y="104"/>
                  </a:lnTo>
                  <a:cubicBezTo>
                    <a:pt x="4196" y="0"/>
                    <a:pt x="4459" y="78"/>
                    <a:pt x="5173" y="1438"/>
                  </a:cubicBezTo>
                  <a:lnTo>
                    <a:pt x="5173" y="1438"/>
                  </a:lnTo>
                  <a:cubicBezTo>
                    <a:pt x="5196" y="1481"/>
                    <a:pt x="5220" y="1527"/>
                    <a:pt x="5243" y="1573"/>
                  </a:cubicBezTo>
                  <a:lnTo>
                    <a:pt x="5243" y="1573"/>
                  </a:lnTo>
                  <a:cubicBezTo>
                    <a:pt x="6011" y="3063"/>
                    <a:pt x="7084" y="4784"/>
                    <a:pt x="7084" y="4784"/>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4" name="Google Shape;554;p30"/>
            <p:cNvSpPr/>
            <p:nvPr/>
          </p:nvSpPr>
          <p:spPr>
            <a:xfrm flipH="1">
              <a:off x="-78783" y="1630322"/>
              <a:ext cx="1323609" cy="1528192"/>
            </a:xfrm>
            <a:custGeom>
              <a:avLst/>
              <a:gdLst/>
              <a:ahLst/>
              <a:cxnLst/>
              <a:rect l="l" t="t" r="r" b="b"/>
              <a:pathLst>
                <a:path w="1884" h="2174" extrusionOk="0">
                  <a:moveTo>
                    <a:pt x="1883" y="1438"/>
                  </a:moveTo>
                  <a:lnTo>
                    <a:pt x="1883" y="1438"/>
                  </a:lnTo>
                  <a:cubicBezTo>
                    <a:pt x="1756" y="1460"/>
                    <a:pt x="1617" y="1501"/>
                    <a:pt x="1511" y="1573"/>
                  </a:cubicBezTo>
                  <a:lnTo>
                    <a:pt x="1511" y="1573"/>
                  </a:lnTo>
                  <a:cubicBezTo>
                    <a:pt x="1252" y="1750"/>
                    <a:pt x="756" y="2173"/>
                    <a:pt x="72" y="1829"/>
                  </a:cubicBezTo>
                  <a:lnTo>
                    <a:pt x="0" y="1329"/>
                  </a:lnTo>
                  <a:lnTo>
                    <a:pt x="583" y="104"/>
                  </a:lnTo>
                  <a:lnTo>
                    <a:pt x="583" y="104"/>
                  </a:lnTo>
                  <a:cubicBezTo>
                    <a:pt x="906" y="0"/>
                    <a:pt x="1169" y="78"/>
                    <a:pt x="1883" y="143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55" name="Google Shape;555;p30"/>
          <p:cNvGrpSpPr/>
          <p:nvPr/>
        </p:nvGrpSpPr>
        <p:grpSpPr>
          <a:xfrm>
            <a:off x="0" y="-58188"/>
            <a:ext cx="9143997" cy="4817904"/>
            <a:chOff x="0" y="-58188"/>
            <a:chExt cx="9143997" cy="4817904"/>
          </a:xfrm>
        </p:grpSpPr>
        <p:sp>
          <p:nvSpPr>
            <p:cNvPr id="556" name="Google Shape;556;p30"/>
            <p:cNvSpPr/>
            <p:nvPr/>
          </p:nvSpPr>
          <p:spPr>
            <a:xfrm>
              <a:off x="713642" y="1003801"/>
              <a:ext cx="152921" cy="47053"/>
            </a:xfrm>
            <a:custGeom>
              <a:avLst/>
              <a:gdLst/>
              <a:ahLst/>
              <a:cxnLst/>
              <a:rect l="l" t="t" r="r" b="b"/>
              <a:pathLst>
                <a:path w="170" h="53" extrusionOk="0">
                  <a:moveTo>
                    <a:pt x="11" y="39"/>
                  </a:moveTo>
                  <a:lnTo>
                    <a:pt x="11" y="39"/>
                  </a:lnTo>
                  <a:cubicBezTo>
                    <a:pt x="24" y="43"/>
                    <a:pt x="36" y="47"/>
                    <a:pt x="48" y="50"/>
                  </a:cubicBezTo>
                  <a:lnTo>
                    <a:pt x="48" y="50"/>
                  </a:lnTo>
                  <a:cubicBezTo>
                    <a:pt x="61" y="51"/>
                    <a:pt x="75" y="52"/>
                    <a:pt x="88" y="51"/>
                  </a:cubicBezTo>
                  <a:lnTo>
                    <a:pt x="88" y="51"/>
                  </a:lnTo>
                  <a:cubicBezTo>
                    <a:pt x="115" y="49"/>
                    <a:pt x="139" y="38"/>
                    <a:pt x="161" y="21"/>
                  </a:cubicBezTo>
                  <a:lnTo>
                    <a:pt x="161" y="21"/>
                  </a:lnTo>
                  <a:cubicBezTo>
                    <a:pt x="169" y="14"/>
                    <a:pt x="160" y="0"/>
                    <a:pt x="151" y="4"/>
                  </a:cubicBezTo>
                  <a:lnTo>
                    <a:pt x="151" y="4"/>
                  </a:lnTo>
                  <a:cubicBezTo>
                    <a:pt x="130" y="12"/>
                    <a:pt x="107" y="18"/>
                    <a:pt x="85" y="23"/>
                  </a:cubicBezTo>
                  <a:lnTo>
                    <a:pt x="85" y="23"/>
                  </a:lnTo>
                  <a:cubicBezTo>
                    <a:pt x="62" y="27"/>
                    <a:pt x="38" y="29"/>
                    <a:pt x="16" y="23"/>
                  </a:cubicBezTo>
                  <a:lnTo>
                    <a:pt x="16" y="23"/>
                  </a:lnTo>
                  <a:cubicBezTo>
                    <a:pt x="5" y="21"/>
                    <a:pt x="0" y="36"/>
                    <a:pt x="11" y="3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7" name="Google Shape;557;p30"/>
            <p:cNvSpPr/>
            <p:nvPr/>
          </p:nvSpPr>
          <p:spPr>
            <a:xfrm>
              <a:off x="23529" y="517585"/>
              <a:ext cx="1215536" cy="458766"/>
            </a:xfrm>
            <a:custGeom>
              <a:avLst/>
              <a:gdLst/>
              <a:ahLst/>
              <a:cxnLst/>
              <a:rect l="l" t="t" r="r" b="b"/>
              <a:pathLst>
                <a:path w="1368" h="514" extrusionOk="0">
                  <a:moveTo>
                    <a:pt x="25" y="64"/>
                  </a:moveTo>
                  <a:lnTo>
                    <a:pt x="25" y="64"/>
                  </a:lnTo>
                  <a:cubicBezTo>
                    <a:pt x="79" y="48"/>
                    <a:pt x="137" y="33"/>
                    <a:pt x="194" y="42"/>
                  </a:cubicBezTo>
                  <a:lnTo>
                    <a:pt x="194" y="42"/>
                  </a:lnTo>
                  <a:cubicBezTo>
                    <a:pt x="247" y="51"/>
                    <a:pt x="291" y="79"/>
                    <a:pt x="329" y="115"/>
                  </a:cubicBezTo>
                  <a:lnTo>
                    <a:pt x="329" y="115"/>
                  </a:lnTo>
                  <a:cubicBezTo>
                    <a:pt x="397" y="178"/>
                    <a:pt x="446" y="257"/>
                    <a:pt x="505" y="329"/>
                  </a:cubicBezTo>
                  <a:lnTo>
                    <a:pt x="505" y="329"/>
                  </a:lnTo>
                  <a:cubicBezTo>
                    <a:pt x="565" y="403"/>
                    <a:pt x="639" y="465"/>
                    <a:pt x="733" y="488"/>
                  </a:cubicBezTo>
                  <a:lnTo>
                    <a:pt x="733" y="488"/>
                  </a:lnTo>
                  <a:cubicBezTo>
                    <a:pt x="833" y="513"/>
                    <a:pt x="940" y="500"/>
                    <a:pt x="1034" y="463"/>
                  </a:cubicBezTo>
                  <a:lnTo>
                    <a:pt x="1034" y="463"/>
                  </a:lnTo>
                  <a:cubicBezTo>
                    <a:pt x="1150" y="419"/>
                    <a:pt x="1251" y="347"/>
                    <a:pt x="1346" y="270"/>
                  </a:cubicBezTo>
                  <a:lnTo>
                    <a:pt x="1346" y="270"/>
                  </a:lnTo>
                  <a:cubicBezTo>
                    <a:pt x="1367" y="252"/>
                    <a:pt x="1340" y="218"/>
                    <a:pt x="1317" y="232"/>
                  </a:cubicBezTo>
                  <a:lnTo>
                    <a:pt x="1317" y="232"/>
                  </a:lnTo>
                  <a:cubicBezTo>
                    <a:pt x="1151" y="343"/>
                    <a:pt x="964" y="487"/>
                    <a:pt x="749" y="437"/>
                  </a:cubicBezTo>
                  <a:lnTo>
                    <a:pt x="749" y="437"/>
                  </a:lnTo>
                  <a:cubicBezTo>
                    <a:pt x="560" y="392"/>
                    <a:pt x="489" y="191"/>
                    <a:pt x="352" y="76"/>
                  </a:cubicBezTo>
                  <a:lnTo>
                    <a:pt x="352" y="76"/>
                  </a:lnTo>
                  <a:cubicBezTo>
                    <a:pt x="307" y="39"/>
                    <a:pt x="257" y="13"/>
                    <a:pt x="199" y="8"/>
                  </a:cubicBezTo>
                  <a:lnTo>
                    <a:pt x="199" y="8"/>
                  </a:lnTo>
                  <a:cubicBezTo>
                    <a:pt x="137" y="0"/>
                    <a:pt x="75" y="17"/>
                    <a:pt x="17" y="38"/>
                  </a:cubicBezTo>
                  <a:lnTo>
                    <a:pt x="17" y="38"/>
                  </a:lnTo>
                  <a:cubicBezTo>
                    <a:pt x="0" y="45"/>
                    <a:pt x="7" y="70"/>
                    <a:pt x="25" y="6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8" name="Google Shape;558;p30"/>
            <p:cNvSpPr/>
            <p:nvPr/>
          </p:nvSpPr>
          <p:spPr>
            <a:xfrm>
              <a:off x="411719" y="0"/>
              <a:ext cx="1011642" cy="4673941"/>
            </a:xfrm>
            <a:custGeom>
              <a:avLst/>
              <a:gdLst/>
              <a:ahLst/>
              <a:cxnLst/>
              <a:rect l="l" t="t" r="r" b="b"/>
              <a:pathLst>
                <a:path w="1138" h="5258" extrusionOk="0">
                  <a:moveTo>
                    <a:pt x="737" y="5257"/>
                  </a:moveTo>
                  <a:lnTo>
                    <a:pt x="737" y="5257"/>
                  </a:lnTo>
                  <a:cubicBezTo>
                    <a:pt x="528" y="4738"/>
                    <a:pt x="676" y="2688"/>
                    <a:pt x="737" y="1958"/>
                  </a:cubicBezTo>
                  <a:lnTo>
                    <a:pt x="737" y="1958"/>
                  </a:lnTo>
                  <a:cubicBezTo>
                    <a:pt x="801" y="1195"/>
                    <a:pt x="1137" y="0"/>
                    <a:pt x="1137" y="0"/>
                  </a:cubicBezTo>
                  <a:lnTo>
                    <a:pt x="737" y="0"/>
                  </a:lnTo>
                  <a:lnTo>
                    <a:pt x="737" y="0"/>
                  </a:lnTo>
                  <a:cubicBezTo>
                    <a:pt x="737" y="0"/>
                    <a:pt x="162" y="1931"/>
                    <a:pt x="99" y="3029"/>
                  </a:cubicBezTo>
                  <a:lnTo>
                    <a:pt x="99" y="3029"/>
                  </a:lnTo>
                  <a:cubicBezTo>
                    <a:pt x="35" y="4128"/>
                    <a:pt x="0" y="5257"/>
                    <a:pt x="0" y="5257"/>
                  </a:cubicBezTo>
                  <a:lnTo>
                    <a:pt x="737" y="5257"/>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9" name="Google Shape;559;p30"/>
            <p:cNvSpPr/>
            <p:nvPr/>
          </p:nvSpPr>
          <p:spPr>
            <a:xfrm>
              <a:off x="8297039" y="383775"/>
              <a:ext cx="846953" cy="4375941"/>
            </a:xfrm>
            <a:custGeom>
              <a:avLst/>
              <a:gdLst/>
              <a:ahLst/>
              <a:cxnLst/>
              <a:rect l="l" t="t" r="r" b="b"/>
              <a:pathLst>
                <a:path w="953" h="4922" extrusionOk="0">
                  <a:moveTo>
                    <a:pt x="19" y="0"/>
                  </a:moveTo>
                  <a:lnTo>
                    <a:pt x="19" y="0"/>
                  </a:lnTo>
                  <a:cubicBezTo>
                    <a:pt x="346" y="600"/>
                    <a:pt x="599" y="2035"/>
                    <a:pt x="491" y="2767"/>
                  </a:cubicBezTo>
                  <a:lnTo>
                    <a:pt x="491" y="2767"/>
                  </a:lnTo>
                  <a:cubicBezTo>
                    <a:pt x="384" y="3499"/>
                    <a:pt x="0" y="4589"/>
                    <a:pt x="19" y="4921"/>
                  </a:cubicBezTo>
                  <a:lnTo>
                    <a:pt x="952" y="4921"/>
                  </a:lnTo>
                  <a:lnTo>
                    <a:pt x="952" y="1796"/>
                  </a:lnTo>
                  <a:lnTo>
                    <a:pt x="952" y="1796"/>
                  </a:lnTo>
                  <a:cubicBezTo>
                    <a:pt x="952" y="1796"/>
                    <a:pt x="891" y="1116"/>
                    <a:pt x="763" y="730"/>
                  </a:cubicBezTo>
                  <a:lnTo>
                    <a:pt x="763" y="730"/>
                  </a:lnTo>
                  <a:cubicBezTo>
                    <a:pt x="634" y="344"/>
                    <a:pt x="519" y="0"/>
                    <a:pt x="519" y="0"/>
                  </a:cubicBezTo>
                  <a:lnTo>
                    <a:pt x="19"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0" name="Google Shape;560;p30"/>
            <p:cNvSpPr/>
            <p:nvPr/>
          </p:nvSpPr>
          <p:spPr>
            <a:xfrm>
              <a:off x="2725164" y="505821"/>
              <a:ext cx="1886036" cy="525428"/>
            </a:xfrm>
            <a:custGeom>
              <a:avLst/>
              <a:gdLst/>
              <a:ahLst/>
              <a:cxnLst/>
              <a:rect l="l" t="t" r="r" b="b"/>
              <a:pathLst>
                <a:path w="2123" h="593" extrusionOk="0">
                  <a:moveTo>
                    <a:pt x="9" y="197"/>
                  </a:moveTo>
                  <a:lnTo>
                    <a:pt x="9" y="197"/>
                  </a:lnTo>
                  <a:cubicBezTo>
                    <a:pt x="187" y="414"/>
                    <a:pt x="456" y="551"/>
                    <a:pt x="735" y="577"/>
                  </a:cubicBezTo>
                  <a:lnTo>
                    <a:pt x="735" y="577"/>
                  </a:lnTo>
                  <a:cubicBezTo>
                    <a:pt x="896" y="592"/>
                    <a:pt x="1057" y="566"/>
                    <a:pt x="1212" y="522"/>
                  </a:cubicBezTo>
                  <a:lnTo>
                    <a:pt x="1212" y="522"/>
                  </a:lnTo>
                  <a:cubicBezTo>
                    <a:pt x="1366" y="477"/>
                    <a:pt x="1515" y="413"/>
                    <a:pt x="1653" y="329"/>
                  </a:cubicBezTo>
                  <a:lnTo>
                    <a:pt x="1653" y="329"/>
                  </a:lnTo>
                  <a:cubicBezTo>
                    <a:pt x="1804" y="238"/>
                    <a:pt x="1941" y="127"/>
                    <a:pt x="2100" y="49"/>
                  </a:cubicBezTo>
                  <a:lnTo>
                    <a:pt x="2100" y="49"/>
                  </a:lnTo>
                  <a:cubicBezTo>
                    <a:pt x="2122" y="38"/>
                    <a:pt x="2107" y="0"/>
                    <a:pt x="2084" y="9"/>
                  </a:cubicBezTo>
                  <a:lnTo>
                    <a:pt x="2084" y="9"/>
                  </a:lnTo>
                  <a:cubicBezTo>
                    <a:pt x="1941" y="69"/>
                    <a:pt x="1820" y="165"/>
                    <a:pt x="1691" y="248"/>
                  </a:cubicBezTo>
                  <a:lnTo>
                    <a:pt x="1691" y="248"/>
                  </a:lnTo>
                  <a:cubicBezTo>
                    <a:pt x="1561" y="336"/>
                    <a:pt x="1422" y="406"/>
                    <a:pt x="1273" y="456"/>
                  </a:cubicBezTo>
                  <a:lnTo>
                    <a:pt x="1273" y="456"/>
                  </a:lnTo>
                  <a:cubicBezTo>
                    <a:pt x="1120" y="507"/>
                    <a:pt x="960" y="544"/>
                    <a:pt x="798" y="540"/>
                  </a:cubicBezTo>
                  <a:lnTo>
                    <a:pt x="798" y="540"/>
                  </a:lnTo>
                  <a:cubicBezTo>
                    <a:pt x="661" y="538"/>
                    <a:pt x="524" y="506"/>
                    <a:pt x="399" y="452"/>
                  </a:cubicBezTo>
                  <a:lnTo>
                    <a:pt x="399" y="452"/>
                  </a:lnTo>
                  <a:cubicBezTo>
                    <a:pt x="256" y="388"/>
                    <a:pt x="128" y="296"/>
                    <a:pt x="25" y="181"/>
                  </a:cubicBezTo>
                  <a:lnTo>
                    <a:pt x="25" y="181"/>
                  </a:lnTo>
                  <a:cubicBezTo>
                    <a:pt x="15" y="169"/>
                    <a:pt x="0" y="186"/>
                    <a:pt x="9" y="19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1" name="Google Shape;561;p30"/>
            <p:cNvSpPr/>
            <p:nvPr/>
          </p:nvSpPr>
          <p:spPr>
            <a:xfrm>
              <a:off x="4689632" y="580323"/>
              <a:ext cx="866564" cy="270555"/>
            </a:xfrm>
            <a:custGeom>
              <a:avLst/>
              <a:gdLst/>
              <a:ahLst/>
              <a:cxnLst/>
              <a:rect l="l" t="t" r="r" b="b"/>
              <a:pathLst>
                <a:path w="976" h="304" extrusionOk="0">
                  <a:moveTo>
                    <a:pt x="15" y="25"/>
                  </a:moveTo>
                  <a:lnTo>
                    <a:pt x="15" y="25"/>
                  </a:lnTo>
                  <a:cubicBezTo>
                    <a:pt x="47" y="35"/>
                    <a:pt x="75" y="60"/>
                    <a:pt x="101" y="82"/>
                  </a:cubicBezTo>
                  <a:lnTo>
                    <a:pt x="101" y="82"/>
                  </a:lnTo>
                  <a:cubicBezTo>
                    <a:pt x="126" y="105"/>
                    <a:pt x="153" y="127"/>
                    <a:pt x="179" y="145"/>
                  </a:cubicBezTo>
                  <a:lnTo>
                    <a:pt x="179" y="145"/>
                  </a:lnTo>
                  <a:cubicBezTo>
                    <a:pt x="235" y="184"/>
                    <a:pt x="295" y="215"/>
                    <a:pt x="358" y="240"/>
                  </a:cubicBezTo>
                  <a:lnTo>
                    <a:pt x="358" y="240"/>
                  </a:lnTo>
                  <a:cubicBezTo>
                    <a:pt x="483" y="287"/>
                    <a:pt x="619" y="303"/>
                    <a:pt x="751" y="285"/>
                  </a:cubicBezTo>
                  <a:lnTo>
                    <a:pt x="751" y="285"/>
                  </a:lnTo>
                  <a:cubicBezTo>
                    <a:pt x="826" y="275"/>
                    <a:pt x="901" y="254"/>
                    <a:pt x="955" y="198"/>
                  </a:cubicBezTo>
                  <a:lnTo>
                    <a:pt x="955" y="198"/>
                  </a:lnTo>
                  <a:cubicBezTo>
                    <a:pt x="975" y="177"/>
                    <a:pt x="946" y="149"/>
                    <a:pt x="926" y="167"/>
                  </a:cubicBezTo>
                  <a:lnTo>
                    <a:pt x="926" y="167"/>
                  </a:lnTo>
                  <a:cubicBezTo>
                    <a:pt x="878" y="212"/>
                    <a:pt x="814" y="229"/>
                    <a:pt x="751" y="240"/>
                  </a:cubicBezTo>
                  <a:lnTo>
                    <a:pt x="751" y="240"/>
                  </a:lnTo>
                  <a:cubicBezTo>
                    <a:pt x="688" y="249"/>
                    <a:pt x="624" y="251"/>
                    <a:pt x="560" y="245"/>
                  </a:cubicBezTo>
                  <a:lnTo>
                    <a:pt x="560" y="245"/>
                  </a:lnTo>
                  <a:cubicBezTo>
                    <a:pt x="433" y="233"/>
                    <a:pt x="306" y="188"/>
                    <a:pt x="199" y="117"/>
                  </a:cubicBezTo>
                  <a:lnTo>
                    <a:pt x="199" y="117"/>
                  </a:lnTo>
                  <a:cubicBezTo>
                    <a:pt x="140" y="79"/>
                    <a:pt x="90" y="19"/>
                    <a:pt x="19" y="3"/>
                  </a:cubicBezTo>
                  <a:lnTo>
                    <a:pt x="19" y="3"/>
                  </a:lnTo>
                  <a:cubicBezTo>
                    <a:pt x="6" y="0"/>
                    <a:pt x="0" y="20"/>
                    <a:pt x="15"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2" name="Google Shape;562;p30"/>
            <p:cNvSpPr/>
            <p:nvPr/>
          </p:nvSpPr>
          <p:spPr>
            <a:xfrm>
              <a:off x="6199254" y="619534"/>
              <a:ext cx="1125352" cy="541111"/>
            </a:xfrm>
            <a:custGeom>
              <a:avLst/>
              <a:gdLst/>
              <a:ahLst/>
              <a:cxnLst/>
              <a:rect l="l" t="t" r="r" b="b"/>
              <a:pathLst>
                <a:path w="1264" h="608" extrusionOk="0">
                  <a:moveTo>
                    <a:pt x="10" y="492"/>
                  </a:moveTo>
                  <a:lnTo>
                    <a:pt x="10" y="492"/>
                  </a:lnTo>
                  <a:cubicBezTo>
                    <a:pt x="66" y="565"/>
                    <a:pt x="158" y="588"/>
                    <a:pt x="245" y="597"/>
                  </a:cubicBezTo>
                  <a:lnTo>
                    <a:pt x="245" y="597"/>
                  </a:lnTo>
                  <a:cubicBezTo>
                    <a:pt x="355" y="607"/>
                    <a:pt x="465" y="604"/>
                    <a:pt x="573" y="584"/>
                  </a:cubicBezTo>
                  <a:lnTo>
                    <a:pt x="573" y="584"/>
                  </a:lnTo>
                  <a:cubicBezTo>
                    <a:pt x="770" y="549"/>
                    <a:pt x="958" y="456"/>
                    <a:pt x="1096" y="308"/>
                  </a:cubicBezTo>
                  <a:lnTo>
                    <a:pt x="1096" y="308"/>
                  </a:lnTo>
                  <a:cubicBezTo>
                    <a:pt x="1167" y="230"/>
                    <a:pt x="1227" y="136"/>
                    <a:pt x="1257" y="34"/>
                  </a:cubicBezTo>
                  <a:lnTo>
                    <a:pt x="1257" y="34"/>
                  </a:lnTo>
                  <a:cubicBezTo>
                    <a:pt x="1263" y="8"/>
                    <a:pt x="1227" y="0"/>
                    <a:pt x="1217" y="23"/>
                  </a:cubicBezTo>
                  <a:lnTo>
                    <a:pt x="1217" y="23"/>
                  </a:lnTo>
                  <a:cubicBezTo>
                    <a:pt x="1149" y="187"/>
                    <a:pt x="1035" y="326"/>
                    <a:pt x="885" y="421"/>
                  </a:cubicBezTo>
                  <a:lnTo>
                    <a:pt x="885" y="421"/>
                  </a:lnTo>
                  <a:cubicBezTo>
                    <a:pt x="712" y="527"/>
                    <a:pt x="508" y="569"/>
                    <a:pt x="307" y="562"/>
                  </a:cubicBezTo>
                  <a:lnTo>
                    <a:pt x="307" y="562"/>
                  </a:lnTo>
                  <a:cubicBezTo>
                    <a:pt x="212" y="558"/>
                    <a:pt x="97" y="553"/>
                    <a:pt x="32" y="476"/>
                  </a:cubicBezTo>
                  <a:lnTo>
                    <a:pt x="32" y="476"/>
                  </a:lnTo>
                  <a:cubicBezTo>
                    <a:pt x="21" y="463"/>
                    <a:pt x="0" y="479"/>
                    <a:pt x="10" y="49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3" name="Google Shape;563;p30"/>
            <p:cNvSpPr/>
            <p:nvPr/>
          </p:nvSpPr>
          <p:spPr>
            <a:xfrm>
              <a:off x="7418714" y="388188"/>
              <a:ext cx="1533143" cy="254870"/>
            </a:xfrm>
            <a:custGeom>
              <a:avLst/>
              <a:gdLst/>
              <a:ahLst/>
              <a:cxnLst/>
              <a:rect l="l" t="t" r="r" b="b"/>
              <a:pathLst>
                <a:path w="1723" h="287" extrusionOk="0">
                  <a:moveTo>
                    <a:pt x="19" y="129"/>
                  </a:moveTo>
                  <a:lnTo>
                    <a:pt x="19" y="129"/>
                  </a:lnTo>
                  <a:cubicBezTo>
                    <a:pt x="219" y="0"/>
                    <a:pt x="465" y="33"/>
                    <a:pt x="679" y="102"/>
                  </a:cubicBezTo>
                  <a:lnTo>
                    <a:pt x="679" y="102"/>
                  </a:lnTo>
                  <a:cubicBezTo>
                    <a:pt x="907" y="175"/>
                    <a:pt x="1131" y="286"/>
                    <a:pt x="1378" y="275"/>
                  </a:cubicBezTo>
                  <a:lnTo>
                    <a:pt x="1378" y="275"/>
                  </a:lnTo>
                  <a:cubicBezTo>
                    <a:pt x="1495" y="269"/>
                    <a:pt x="1623" y="238"/>
                    <a:pt x="1709" y="151"/>
                  </a:cubicBezTo>
                  <a:lnTo>
                    <a:pt x="1709" y="151"/>
                  </a:lnTo>
                  <a:cubicBezTo>
                    <a:pt x="1722" y="137"/>
                    <a:pt x="1704" y="111"/>
                    <a:pt x="1686" y="123"/>
                  </a:cubicBezTo>
                  <a:lnTo>
                    <a:pt x="1686" y="123"/>
                  </a:lnTo>
                  <a:cubicBezTo>
                    <a:pt x="1595" y="180"/>
                    <a:pt x="1499" y="218"/>
                    <a:pt x="1391" y="226"/>
                  </a:cubicBezTo>
                  <a:lnTo>
                    <a:pt x="1391" y="226"/>
                  </a:lnTo>
                  <a:cubicBezTo>
                    <a:pt x="1277" y="234"/>
                    <a:pt x="1165" y="214"/>
                    <a:pt x="1055" y="183"/>
                  </a:cubicBezTo>
                  <a:lnTo>
                    <a:pt x="1055" y="183"/>
                  </a:lnTo>
                  <a:cubicBezTo>
                    <a:pt x="821" y="116"/>
                    <a:pt x="597" y="1"/>
                    <a:pt x="349" y="4"/>
                  </a:cubicBezTo>
                  <a:lnTo>
                    <a:pt x="349" y="4"/>
                  </a:lnTo>
                  <a:cubicBezTo>
                    <a:pt x="227" y="5"/>
                    <a:pt x="103" y="37"/>
                    <a:pt x="8" y="114"/>
                  </a:cubicBezTo>
                  <a:lnTo>
                    <a:pt x="8" y="114"/>
                  </a:lnTo>
                  <a:cubicBezTo>
                    <a:pt x="0" y="120"/>
                    <a:pt x="10" y="136"/>
                    <a:pt x="19" y="1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4" name="Google Shape;564;p30"/>
            <p:cNvSpPr/>
            <p:nvPr/>
          </p:nvSpPr>
          <p:spPr>
            <a:xfrm>
              <a:off x="7657902" y="462690"/>
              <a:ext cx="70580" cy="66658"/>
            </a:xfrm>
            <a:custGeom>
              <a:avLst/>
              <a:gdLst/>
              <a:ahLst/>
              <a:cxnLst/>
              <a:rect l="l" t="t" r="r" b="b"/>
              <a:pathLst>
                <a:path w="81" h="73" extrusionOk="0">
                  <a:moveTo>
                    <a:pt x="61" y="4"/>
                  </a:moveTo>
                  <a:lnTo>
                    <a:pt x="61" y="4"/>
                  </a:lnTo>
                  <a:cubicBezTo>
                    <a:pt x="52" y="11"/>
                    <a:pt x="42" y="19"/>
                    <a:pt x="33" y="28"/>
                  </a:cubicBezTo>
                  <a:lnTo>
                    <a:pt x="33" y="28"/>
                  </a:lnTo>
                  <a:cubicBezTo>
                    <a:pt x="28" y="31"/>
                    <a:pt x="22" y="34"/>
                    <a:pt x="19" y="39"/>
                  </a:cubicBezTo>
                  <a:lnTo>
                    <a:pt x="19" y="39"/>
                  </a:lnTo>
                  <a:cubicBezTo>
                    <a:pt x="14" y="43"/>
                    <a:pt x="10" y="48"/>
                    <a:pt x="5" y="52"/>
                  </a:cubicBezTo>
                  <a:lnTo>
                    <a:pt x="5" y="52"/>
                  </a:lnTo>
                  <a:cubicBezTo>
                    <a:pt x="1" y="55"/>
                    <a:pt x="0" y="64"/>
                    <a:pt x="5" y="67"/>
                  </a:cubicBezTo>
                  <a:lnTo>
                    <a:pt x="5" y="67"/>
                  </a:lnTo>
                  <a:cubicBezTo>
                    <a:pt x="10" y="72"/>
                    <a:pt x="15" y="71"/>
                    <a:pt x="20" y="67"/>
                  </a:cubicBezTo>
                  <a:lnTo>
                    <a:pt x="20" y="67"/>
                  </a:lnTo>
                  <a:cubicBezTo>
                    <a:pt x="26" y="64"/>
                    <a:pt x="31" y="60"/>
                    <a:pt x="35" y="55"/>
                  </a:cubicBezTo>
                  <a:lnTo>
                    <a:pt x="35" y="55"/>
                  </a:lnTo>
                  <a:cubicBezTo>
                    <a:pt x="40" y="52"/>
                    <a:pt x="44" y="48"/>
                    <a:pt x="48" y="44"/>
                  </a:cubicBezTo>
                  <a:lnTo>
                    <a:pt x="48" y="44"/>
                  </a:lnTo>
                  <a:cubicBezTo>
                    <a:pt x="58" y="34"/>
                    <a:pt x="67" y="27"/>
                    <a:pt x="75" y="18"/>
                  </a:cubicBezTo>
                  <a:lnTo>
                    <a:pt x="75" y="18"/>
                  </a:lnTo>
                  <a:cubicBezTo>
                    <a:pt x="80" y="15"/>
                    <a:pt x="80" y="8"/>
                    <a:pt x="75" y="4"/>
                  </a:cubicBezTo>
                  <a:lnTo>
                    <a:pt x="75" y="4"/>
                  </a:lnTo>
                  <a:cubicBezTo>
                    <a:pt x="71" y="0"/>
                    <a:pt x="66" y="1"/>
                    <a:pt x="61"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5" name="Google Shape;565;p30"/>
            <p:cNvSpPr/>
            <p:nvPr/>
          </p:nvSpPr>
          <p:spPr>
            <a:xfrm>
              <a:off x="7681428" y="494059"/>
              <a:ext cx="70580" cy="90184"/>
            </a:xfrm>
            <a:custGeom>
              <a:avLst/>
              <a:gdLst/>
              <a:ahLst/>
              <a:cxnLst/>
              <a:rect l="l" t="t" r="r" b="b"/>
              <a:pathLst>
                <a:path w="81" h="100" extrusionOk="0">
                  <a:moveTo>
                    <a:pt x="66" y="5"/>
                  </a:moveTo>
                  <a:lnTo>
                    <a:pt x="66" y="5"/>
                  </a:lnTo>
                  <a:cubicBezTo>
                    <a:pt x="61" y="10"/>
                    <a:pt x="55" y="16"/>
                    <a:pt x="49" y="21"/>
                  </a:cubicBezTo>
                  <a:lnTo>
                    <a:pt x="49" y="21"/>
                  </a:lnTo>
                  <a:cubicBezTo>
                    <a:pt x="44" y="26"/>
                    <a:pt x="40" y="32"/>
                    <a:pt x="35" y="38"/>
                  </a:cubicBezTo>
                  <a:lnTo>
                    <a:pt x="35" y="38"/>
                  </a:lnTo>
                  <a:cubicBezTo>
                    <a:pt x="25" y="50"/>
                    <a:pt x="14" y="62"/>
                    <a:pt x="5" y="76"/>
                  </a:cubicBezTo>
                  <a:lnTo>
                    <a:pt x="5" y="76"/>
                  </a:lnTo>
                  <a:cubicBezTo>
                    <a:pt x="0" y="82"/>
                    <a:pt x="4" y="91"/>
                    <a:pt x="10" y="95"/>
                  </a:cubicBezTo>
                  <a:lnTo>
                    <a:pt x="10" y="95"/>
                  </a:lnTo>
                  <a:cubicBezTo>
                    <a:pt x="17" y="99"/>
                    <a:pt x="25" y="96"/>
                    <a:pt x="30" y="90"/>
                  </a:cubicBezTo>
                  <a:lnTo>
                    <a:pt x="30" y="90"/>
                  </a:lnTo>
                  <a:cubicBezTo>
                    <a:pt x="37" y="77"/>
                    <a:pt x="46" y="65"/>
                    <a:pt x="54" y="51"/>
                  </a:cubicBezTo>
                  <a:lnTo>
                    <a:pt x="54" y="51"/>
                  </a:lnTo>
                  <a:cubicBezTo>
                    <a:pt x="58" y="46"/>
                    <a:pt x="62" y="40"/>
                    <a:pt x="65" y="33"/>
                  </a:cubicBezTo>
                  <a:lnTo>
                    <a:pt x="65" y="33"/>
                  </a:lnTo>
                  <a:cubicBezTo>
                    <a:pt x="69" y="26"/>
                    <a:pt x="73" y="19"/>
                    <a:pt x="76" y="12"/>
                  </a:cubicBezTo>
                  <a:lnTo>
                    <a:pt x="76" y="12"/>
                  </a:lnTo>
                  <a:cubicBezTo>
                    <a:pt x="80" y="6"/>
                    <a:pt x="73" y="0"/>
                    <a:pt x="66" y="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6" name="Google Shape;566;p30"/>
            <p:cNvSpPr/>
            <p:nvPr/>
          </p:nvSpPr>
          <p:spPr>
            <a:xfrm>
              <a:off x="8418594" y="662665"/>
              <a:ext cx="129395" cy="47053"/>
            </a:xfrm>
            <a:custGeom>
              <a:avLst/>
              <a:gdLst/>
              <a:ahLst/>
              <a:cxnLst/>
              <a:rect l="l" t="t" r="r" b="b"/>
              <a:pathLst>
                <a:path w="145" h="55" extrusionOk="0">
                  <a:moveTo>
                    <a:pt x="12" y="25"/>
                  </a:moveTo>
                  <a:lnTo>
                    <a:pt x="12" y="25"/>
                  </a:lnTo>
                  <a:cubicBezTo>
                    <a:pt x="29" y="36"/>
                    <a:pt x="48" y="44"/>
                    <a:pt x="68" y="49"/>
                  </a:cubicBezTo>
                  <a:lnTo>
                    <a:pt x="68" y="49"/>
                  </a:lnTo>
                  <a:cubicBezTo>
                    <a:pt x="88" y="54"/>
                    <a:pt x="109" y="54"/>
                    <a:pt x="130" y="52"/>
                  </a:cubicBezTo>
                  <a:lnTo>
                    <a:pt x="130" y="52"/>
                  </a:lnTo>
                  <a:cubicBezTo>
                    <a:pt x="144" y="51"/>
                    <a:pt x="144" y="30"/>
                    <a:pt x="130" y="29"/>
                  </a:cubicBezTo>
                  <a:lnTo>
                    <a:pt x="130" y="29"/>
                  </a:lnTo>
                  <a:cubicBezTo>
                    <a:pt x="111" y="29"/>
                    <a:pt x="93" y="25"/>
                    <a:pt x="75" y="21"/>
                  </a:cubicBezTo>
                  <a:lnTo>
                    <a:pt x="75" y="21"/>
                  </a:lnTo>
                  <a:cubicBezTo>
                    <a:pt x="56" y="16"/>
                    <a:pt x="38" y="12"/>
                    <a:pt x="20" y="4"/>
                  </a:cubicBezTo>
                  <a:lnTo>
                    <a:pt x="20" y="4"/>
                  </a:lnTo>
                  <a:cubicBezTo>
                    <a:pt x="8" y="0"/>
                    <a:pt x="0" y="19"/>
                    <a:pt x="12"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7" name="Google Shape;567;p30"/>
            <p:cNvSpPr/>
            <p:nvPr/>
          </p:nvSpPr>
          <p:spPr>
            <a:xfrm>
              <a:off x="6485493" y="1180249"/>
              <a:ext cx="141160" cy="86264"/>
            </a:xfrm>
            <a:custGeom>
              <a:avLst/>
              <a:gdLst/>
              <a:ahLst/>
              <a:cxnLst/>
              <a:rect l="l" t="t" r="r" b="b"/>
              <a:pathLst>
                <a:path w="159" h="99" extrusionOk="0">
                  <a:moveTo>
                    <a:pt x="149" y="1"/>
                  </a:moveTo>
                  <a:lnTo>
                    <a:pt x="149" y="1"/>
                  </a:lnTo>
                  <a:cubicBezTo>
                    <a:pt x="147" y="2"/>
                    <a:pt x="143" y="0"/>
                    <a:pt x="141" y="1"/>
                  </a:cubicBezTo>
                  <a:lnTo>
                    <a:pt x="141" y="1"/>
                  </a:lnTo>
                  <a:cubicBezTo>
                    <a:pt x="138" y="1"/>
                    <a:pt x="134" y="2"/>
                    <a:pt x="131" y="3"/>
                  </a:cubicBezTo>
                  <a:lnTo>
                    <a:pt x="131" y="3"/>
                  </a:lnTo>
                  <a:cubicBezTo>
                    <a:pt x="124" y="4"/>
                    <a:pt x="120" y="8"/>
                    <a:pt x="114" y="10"/>
                  </a:cubicBezTo>
                  <a:lnTo>
                    <a:pt x="114" y="10"/>
                  </a:lnTo>
                  <a:cubicBezTo>
                    <a:pt x="102" y="16"/>
                    <a:pt x="91" y="22"/>
                    <a:pt x="80" y="28"/>
                  </a:cubicBezTo>
                  <a:lnTo>
                    <a:pt x="80" y="28"/>
                  </a:lnTo>
                  <a:cubicBezTo>
                    <a:pt x="69" y="34"/>
                    <a:pt x="57" y="39"/>
                    <a:pt x="47" y="45"/>
                  </a:cubicBezTo>
                  <a:lnTo>
                    <a:pt x="47" y="45"/>
                  </a:lnTo>
                  <a:cubicBezTo>
                    <a:pt x="34" y="52"/>
                    <a:pt x="24" y="59"/>
                    <a:pt x="13" y="66"/>
                  </a:cubicBezTo>
                  <a:lnTo>
                    <a:pt x="13" y="66"/>
                  </a:lnTo>
                  <a:cubicBezTo>
                    <a:pt x="0" y="77"/>
                    <a:pt x="12" y="98"/>
                    <a:pt x="28" y="90"/>
                  </a:cubicBezTo>
                  <a:lnTo>
                    <a:pt x="28" y="90"/>
                  </a:lnTo>
                  <a:cubicBezTo>
                    <a:pt x="39" y="85"/>
                    <a:pt x="51" y="80"/>
                    <a:pt x="63" y="74"/>
                  </a:cubicBezTo>
                  <a:lnTo>
                    <a:pt x="63" y="74"/>
                  </a:lnTo>
                  <a:cubicBezTo>
                    <a:pt x="74" y="67"/>
                    <a:pt x="85" y="62"/>
                    <a:pt x="96" y="55"/>
                  </a:cubicBezTo>
                  <a:lnTo>
                    <a:pt x="96" y="55"/>
                  </a:lnTo>
                  <a:cubicBezTo>
                    <a:pt x="106" y="47"/>
                    <a:pt x="118" y="42"/>
                    <a:pt x="128" y="35"/>
                  </a:cubicBezTo>
                  <a:lnTo>
                    <a:pt x="128" y="35"/>
                  </a:lnTo>
                  <a:cubicBezTo>
                    <a:pt x="134" y="31"/>
                    <a:pt x="139" y="28"/>
                    <a:pt x="143" y="24"/>
                  </a:cubicBezTo>
                  <a:lnTo>
                    <a:pt x="143" y="24"/>
                  </a:lnTo>
                  <a:cubicBezTo>
                    <a:pt x="146" y="22"/>
                    <a:pt x="148" y="20"/>
                    <a:pt x="150" y="17"/>
                  </a:cubicBezTo>
                  <a:lnTo>
                    <a:pt x="150" y="17"/>
                  </a:lnTo>
                  <a:cubicBezTo>
                    <a:pt x="151" y="15"/>
                    <a:pt x="152" y="13"/>
                    <a:pt x="153" y="10"/>
                  </a:cubicBezTo>
                  <a:lnTo>
                    <a:pt x="153" y="10"/>
                  </a:lnTo>
                  <a:cubicBezTo>
                    <a:pt x="158" y="7"/>
                    <a:pt x="153" y="0"/>
                    <a:pt x="149" y="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8" name="Google Shape;568;p30"/>
            <p:cNvSpPr/>
            <p:nvPr/>
          </p:nvSpPr>
          <p:spPr>
            <a:xfrm>
              <a:off x="6552153" y="1203776"/>
              <a:ext cx="94106" cy="66658"/>
            </a:xfrm>
            <a:custGeom>
              <a:avLst/>
              <a:gdLst/>
              <a:ahLst/>
              <a:cxnLst/>
              <a:rect l="l" t="t" r="r" b="b"/>
              <a:pathLst>
                <a:path w="108" h="76" extrusionOk="0">
                  <a:moveTo>
                    <a:pt x="95" y="0"/>
                  </a:moveTo>
                  <a:lnTo>
                    <a:pt x="95" y="0"/>
                  </a:lnTo>
                  <a:cubicBezTo>
                    <a:pt x="87" y="1"/>
                    <a:pt x="79" y="5"/>
                    <a:pt x="72" y="10"/>
                  </a:cubicBezTo>
                  <a:lnTo>
                    <a:pt x="72" y="10"/>
                  </a:lnTo>
                  <a:cubicBezTo>
                    <a:pt x="65" y="13"/>
                    <a:pt x="57" y="18"/>
                    <a:pt x="50" y="21"/>
                  </a:cubicBezTo>
                  <a:lnTo>
                    <a:pt x="50" y="21"/>
                  </a:lnTo>
                  <a:cubicBezTo>
                    <a:pt x="36" y="29"/>
                    <a:pt x="23" y="38"/>
                    <a:pt x="9" y="46"/>
                  </a:cubicBezTo>
                  <a:lnTo>
                    <a:pt x="9" y="46"/>
                  </a:lnTo>
                  <a:cubicBezTo>
                    <a:pt x="3" y="50"/>
                    <a:pt x="0" y="59"/>
                    <a:pt x="4" y="66"/>
                  </a:cubicBezTo>
                  <a:lnTo>
                    <a:pt x="4" y="66"/>
                  </a:lnTo>
                  <a:cubicBezTo>
                    <a:pt x="8" y="72"/>
                    <a:pt x="17" y="75"/>
                    <a:pt x="24" y="71"/>
                  </a:cubicBezTo>
                  <a:lnTo>
                    <a:pt x="24" y="71"/>
                  </a:lnTo>
                  <a:cubicBezTo>
                    <a:pt x="37" y="62"/>
                    <a:pt x="51" y="54"/>
                    <a:pt x="65" y="46"/>
                  </a:cubicBezTo>
                  <a:lnTo>
                    <a:pt x="65" y="46"/>
                  </a:lnTo>
                  <a:cubicBezTo>
                    <a:pt x="71" y="41"/>
                    <a:pt x="78" y="37"/>
                    <a:pt x="84" y="32"/>
                  </a:cubicBezTo>
                  <a:lnTo>
                    <a:pt x="84" y="32"/>
                  </a:lnTo>
                  <a:cubicBezTo>
                    <a:pt x="91" y="27"/>
                    <a:pt x="99" y="21"/>
                    <a:pt x="104" y="14"/>
                  </a:cubicBezTo>
                  <a:lnTo>
                    <a:pt x="104" y="14"/>
                  </a:lnTo>
                  <a:cubicBezTo>
                    <a:pt x="107" y="8"/>
                    <a:pt x="102" y="0"/>
                    <a:pt x="95"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9" name="Google Shape;569;p30"/>
            <p:cNvSpPr/>
            <p:nvPr/>
          </p:nvSpPr>
          <p:spPr>
            <a:xfrm>
              <a:off x="4803345" y="733244"/>
              <a:ext cx="117633" cy="125475"/>
            </a:xfrm>
            <a:custGeom>
              <a:avLst/>
              <a:gdLst/>
              <a:ahLst/>
              <a:cxnLst/>
              <a:rect l="l" t="t" r="r" b="b"/>
              <a:pathLst>
                <a:path w="133" h="142" extrusionOk="0">
                  <a:moveTo>
                    <a:pt x="7" y="24"/>
                  </a:moveTo>
                  <a:lnTo>
                    <a:pt x="7" y="24"/>
                  </a:lnTo>
                  <a:cubicBezTo>
                    <a:pt x="30" y="69"/>
                    <a:pt x="62" y="106"/>
                    <a:pt x="107" y="133"/>
                  </a:cubicBezTo>
                  <a:lnTo>
                    <a:pt x="107" y="133"/>
                  </a:lnTo>
                  <a:cubicBezTo>
                    <a:pt x="120" y="141"/>
                    <a:pt x="132" y="120"/>
                    <a:pt x="119" y="111"/>
                  </a:cubicBezTo>
                  <a:lnTo>
                    <a:pt x="119" y="111"/>
                  </a:lnTo>
                  <a:cubicBezTo>
                    <a:pt x="80" y="86"/>
                    <a:pt x="46" y="53"/>
                    <a:pt x="24" y="13"/>
                  </a:cubicBezTo>
                  <a:lnTo>
                    <a:pt x="24" y="13"/>
                  </a:lnTo>
                  <a:cubicBezTo>
                    <a:pt x="18" y="0"/>
                    <a:pt x="0" y="12"/>
                    <a:pt x="7"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0" name="Google Shape;570;p30"/>
            <p:cNvSpPr/>
            <p:nvPr/>
          </p:nvSpPr>
          <p:spPr>
            <a:xfrm>
              <a:off x="4873924" y="764613"/>
              <a:ext cx="164686" cy="113710"/>
            </a:xfrm>
            <a:custGeom>
              <a:avLst/>
              <a:gdLst/>
              <a:ahLst/>
              <a:cxnLst/>
              <a:rect l="l" t="t" r="r" b="b"/>
              <a:pathLst>
                <a:path w="185" h="127" extrusionOk="0">
                  <a:moveTo>
                    <a:pt x="9" y="25"/>
                  </a:moveTo>
                  <a:lnTo>
                    <a:pt x="9" y="25"/>
                  </a:lnTo>
                  <a:cubicBezTo>
                    <a:pt x="20" y="35"/>
                    <a:pt x="30" y="48"/>
                    <a:pt x="41" y="58"/>
                  </a:cubicBezTo>
                  <a:lnTo>
                    <a:pt x="41" y="58"/>
                  </a:lnTo>
                  <a:cubicBezTo>
                    <a:pt x="53" y="68"/>
                    <a:pt x="66" y="77"/>
                    <a:pt x="79" y="87"/>
                  </a:cubicBezTo>
                  <a:lnTo>
                    <a:pt x="79" y="87"/>
                  </a:lnTo>
                  <a:cubicBezTo>
                    <a:pt x="105" y="103"/>
                    <a:pt x="133" y="119"/>
                    <a:pt x="164" y="124"/>
                  </a:cubicBezTo>
                  <a:lnTo>
                    <a:pt x="164" y="124"/>
                  </a:lnTo>
                  <a:cubicBezTo>
                    <a:pt x="171" y="126"/>
                    <a:pt x="178" y="123"/>
                    <a:pt x="181" y="116"/>
                  </a:cubicBezTo>
                  <a:lnTo>
                    <a:pt x="181" y="116"/>
                  </a:lnTo>
                  <a:cubicBezTo>
                    <a:pt x="184" y="110"/>
                    <a:pt x="182" y="102"/>
                    <a:pt x="175" y="98"/>
                  </a:cubicBezTo>
                  <a:lnTo>
                    <a:pt x="175" y="98"/>
                  </a:lnTo>
                  <a:cubicBezTo>
                    <a:pt x="149" y="84"/>
                    <a:pt x="122" y="74"/>
                    <a:pt x="96" y="59"/>
                  </a:cubicBezTo>
                  <a:lnTo>
                    <a:pt x="96" y="59"/>
                  </a:lnTo>
                  <a:cubicBezTo>
                    <a:pt x="84" y="52"/>
                    <a:pt x="72" y="43"/>
                    <a:pt x="59" y="35"/>
                  </a:cubicBezTo>
                  <a:lnTo>
                    <a:pt x="59" y="35"/>
                  </a:lnTo>
                  <a:cubicBezTo>
                    <a:pt x="48" y="26"/>
                    <a:pt x="35" y="19"/>
                    <a:pt x="24" y="10"/>
                  </a:cubicBezTo>
                  <a:lnTo>
                    <a:pt x="24" y="10"/>
                  </a:lnTo>
                  <a:cubicBezTo>
                    <a:pt x="15" y="0"/>
                    <a:pt x="0" y="14"/>
                    <a:pt x="9"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1" name="Google Shape;571;p30"/>
            <p:cNvSpPr/>
            <p:nvPr/>
          </p:nvSpPr>
          <p:spPr>
            <a:xfrm>
              <a:off x="125477" y="576400"/>
              <a:ext cx="141160" cy="137237"/>
            </a:xfrm>
            <a:custGeom>
              <a:avLst/>
              <a:gdLst/>
              <a:ahLst/>
              <a:cxnLst/>
              <a:rect l="l" t="t" r="r" b="b"/>
              <a:pathLst>
                <a:path w="158" h="155" extrusionOk="0">
                  <a:moveTo>
                    <a:pt x="18" y="33"/>
                  </a:moveTo>
                  <a:lnTo>
                    <a:pt x="18" y="33"/>
                  </a:lnTo>
                  <a:cubicBezTo>
                    <a:pt x="28" y="37"/>
                    <a:pt x="40" y="43"/>
                    <a:pt x="50" y="49"/>
                  </a:cubicBezTo>
                  <a:lnTo>
                    <a:pt x="50" y="49"/>
                  </a:lnTo>
                  <a:cubicBezTo>
                    <a:pt x="52" y="52"/>
                    <a:pt x="56" y="54"/>
                    <a:pt x="58" y="55"/>
                  </a:cubicBezTo>
                  <a:lnTo>
                    <a:pt x="58" y="55"/>
                  </a:lnTo>
                  <a:cubicBezTo>
                    <a:pt x="56" y="54"/>
                    <a:pt x="60" y="57"/>
                    <a:pt x="60" y="57"/>
                  </a:cubicBezTo>
                  <a:lnTo>
                    <a:pt x="60" y="57"/>
                  </a:lnTo>
                  <a:cubicBezTo>
                    <a:pt x="61" y="58"/>
                    <a:pt x="62" y="59"/>
                    <a:pt x="64" y="60"/>
                  </a:cubicBezTo>
                  <a:lnTo>
                    <a:pt x="64" y="60"/>
                  </a:lnTo>
                  <a:cubicBezTo>
                    <a:pt x="69" y="65"/>
                    <a:pt x="73" y="69"/>
                    <a:pt x="78" y="74"/>
                  </a:cubicBezTo>
                  <a:lnTo>
                    <a:pt x="78" y="74"/>
                  </a:lnTo>
                  <a:cubicBezTo>
                    <a:pt x="81" y="75"/>
                    <a:pt x="83" y="79"/>
                    <a:pt x="84" y="81"/>
                  </a:cubicBezTo>
                  <a:lnTo>
                    <a:pt x="84" y="81"/>
                  </a:lnTo>
                  <a:cubicBezTo>
                    <a:pt x="85" y="82"/>
                    <a:pt x="87" y="84"/>
                    <a:pt x="88" y="85"/>
                  </a:cubicBezTo>
                  <a:lnTo>
                    <a:pt x="88" y="85"/>
                  </a:lnTo>
                  <a:cubicBezTo>
                    <a:pt x="85" y="82"/>
                    <a:pt x="88" y="85"/>
                    <a:pt x="89" y="86"/>
                  </a:cubicBezTo>
                  <a:lnTo>
                    <a:pt x="89" y="86"/>
                  </a:lnTo>
                  <a:cubicBezTo>
                    <a:pt x="92" y="92"/>
                    <a:pt x="96" y="96"/>
                    <a:pt x="99" y="102"/>
                  </a:cubicBezTo>
                  <a:lnTo>
                    <a:pt x="99" y="102"/>
                  </a:lnTo>
                  <a:cubicBezTo>
                    <a:pt x="101" y="108"/>
                    <a:pt x="105" y="114"/>
                    <a:pt x="108" y="119"/>
                  </a:cubicBezTo>
                  <a:lnTo>
                    <a:pt x="108" y="119"/>
                  </a:lnTo>
                  <a:cubicBezTo>
                    <a:pt x="108" y="119"/>
                    <a:pt x="109" y="121"/>
                    <a:pt x="109" y="122"/>
                  </a:cubicBezTo>
                  <a:lnTo>
                    <a:pt x="109" y="122"/>
                  </a:lnTo>
                  <a:cubicBezTo>
                    <a:pt x="108" y="119"/>
                    <a:pt x="108" y="118"/>
                    <a:pt x="108" y="121"/>
                  </a:cubicBezTo>
                  <a:lnTo>
                    <a:pt x="108" y="121"/>
                  </a:lnTo>
                  <a:cubicBezTo>
                    <a:pt x="109" y="122"/>
                    <a:pt x="109" y="123"/>
                    <a:pt x="110" y="124"/>
                  </a:cubicBezTo>
                  <a:lnTo>
                    <a:pt x="110" y="124"/>
                  </a:lnTo>
                  <a:cubicBezTo>
                    <a:pt x="111" y="128"/>
                    <a:pt x="112" y="131"/>
                    <a:pt x="113" y="135"/>
                  </a:cubicBezTo>
                  <a:lnTo>
                    <a:pt x="113" y="135"/>
                  </a:lnTo>
                  <a:cubicBezTo>
                    <a:pt x="116" y="145"/>
                    <a:pt x="127" y="154"/>
                    <a:pt x="139" y="150"/>
                  </a:cubicBezTo>
                  <a:lnTo>
                    <a:pt x="139" y="150"/>
                  </a:lnTo>
                  <a:cubicBezTo>
                    <a:pt x="149" y="146"/>
                    <a:pt x="157" y="135"/>
                    <a:pt x="153" y="124"/>
                  </a:cubicBezTo>
                  <a:lnTo>
                    <a:pt x="153" y="124"/>
                  </a:lnTo>
                  <a:cubicBezTo>
                    <a:pt x="144" y="94"/>
                    <a:pt x="127" y="68"/>
                    <a:pt x="105" y="47"/>
                  </a:cubicBezTo>
                  <a:lnTo>
                    <a:pt x="105" y="47"/>
                  </a:lnTo>
                  <a:cubicBezTo>
                    <a:pt x="93" y="37"/>
                    <a:pt x="81" y="27"/>
                    <a:pt x="68" y="20"/>
                  </a:cubicBezTo>
                  <a:lnTo>
                    <a:pt x="68" y="20"/>
                  </a:lnTo>
                  <a:cubicBezTo>
                    <a:pt x="54" y="14"/>
                    <a:pt x="40" y="10"/>
                    <a:pt x="26" y="5"/>
                  </a:cubicBezTo>
                  <a:lnTo>
                    <a:pt x="26" y="5"/>
                  </a:lnTo>
                  <a:cubicBezTo>
                    <a:pt x="7" y="0"/>
                    <a:pt x="0" y="28"/>
                    <a:pt x="18" y="3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2" name="Google Shape;572;p30"/>
            <p:cNvSpPr/>
            <p:nvPr/>
          </p:nvSpPr>
          <p:spPr>
            <a:xfrm>
              <a:off x="2858482" y="890088"/>
              <a:ext cx="43131" cy="109791"/>
            </a:xfrm>
            <a:custGeom>
              <a:avLst/>
              <a:gdLst/>
              <a:ahLst/>
              <a:cxnLst/>
              <a:rect l="l" t="t" r="r" b="b"/>
              <a:pathLst>
                <a:path w="49" h="124" extrusionOk="0">
                  <a:moveTo>
                    <a:pt x="32" y="4"/>
                  </a:moveTo>
                  <a:lnTo>
                    <a:pt x="32" y="4"/>
                  </a:lnTo>
                  <a:cubicBezTo>
                    <a:pt x="28" y="11"/>
                    <a:pt x="27" y="18"/>
                    <a:pt x="25" y="26"/>
                  </a:cubicBezTo>
                  <a:lnTo>
                    <a:pt x="25" y="26"/>
                  </a:lnTo>
                  <a:cubicBezTo>
                    <a:pt x="24" y="34"/>
                    <a:pt x="21" y="42"/>
                    <a:pt x="19" y="51"/>
                  </a:cubicBezTo>
                  <a:lnTo>
                    <a:pt x="19" y="51"/>
                  </a:lnTo>
                  <a:cubicBezTo>
                    <a:pt x="15" y="68"/>
                    <a:pt x="10" y="84"/>
                    <a:pt x="5" y="100"/>
                  </a:cubicBezTo>
                  <a:lnTo>
                    <a:pt x="5" y="100"/>
                  </a:lnTo>
                  <a:cubicBezTo>
                    <a:pt x="0" y="113"/>
                    <a:pt x="22" y="123"/>
                    <a:pt x="29" y="110"/>
                  </a:cubicBezTo>
                  <a:lnTo>
                    <a:pt x="29" y="110"/>
                  </a:lnTo>
                  <a:cubicBezTo>
                    <a:pt x="34" y="102"/>
                    <a:pt x="37" y="92"/>
                    <a:pt x="41" y="83"/>
                  </a:cubicBezTo>
                  <a:lnTo>
                    <a:pt x="41" y="83"/>
                  </a:lnTo>
                  <a:cubicBezTo>
                    <a:pt x="43" y="75"/>
                    <a:pt x="46" y="66"/>
                    <a:pt x="47" y="57"/>
                  </a:cubicBezTo>
                  <a:lnTo>
                    <a:pt x="47" y="57"/>
                  </a:lnTo>
                  <a:cubicBezTo>
                    <a:pt x="48" y="47"/>
                    <a:pt x="48" y="38"/>
                    <a:pt x="48" y="28"/>
                  </a:cubicBezTo>
                  <a:lnTo>
                    <a:pt x="48" y="28"/>
                  </a:lnTo>
                  <a:cubicBezTo>
                    <a:pt x="48" y="23"/>
                    <a:pt x="47" y="19"/>
                    <a:pt x="46" y="14"/>
                  </a:cubicBezTo>
                  <a:lnTo>
                    <a:pt x="46" y="14"/>
                  </a:lnTo>
                  <a:cubicBezTo>
                    <a:pt x="45" y="10"/>
                    <a:pt x="42" y="6"/>
                    <a:pt x="40" y="3"/>
                  </a:cubicBezTo>
                  <a:lnTo>
                    <a:pt x="40" y="3"/>
                  </a:lnTo>
                  <a:cubicBezTo>
                    <a:pt x="37" y="0"/>
                    <a:pt x="35" y="1"/>
                    <a:pt x="32"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3" name="Google Shape;573;p30"/>
            <p:cNvSpPr/>
            <p:nvPr/>
          </p:nvSpPr>
          <p:spPr>
            <a:xfrm>
              <a:off x="2858482" y="921457"/>
              <a:ext cx="94106" cy="207817"/>
            </a:xfrm>
            <a:custGeom>
              <a:avLst/>
              <a:gdLst/>
              <a:ahLst/>
              <a:cxnLst/>
              <a:rect l="l" t="t" r="r" b="b"/>
              <a:pathLst>
                <a:path w="105" h="234" extrusionOk="0">
                  <a:moveTo>
                    <a:pt x="62" y="24"/>
                  </a:moveTo>
                  <a:lnTo>
                    <a:pt x="62" y="24"/>
                  </a:lnTo>
                  <a:cubicBezTo>
                    <a:pt x="67" y="56"/>
                    <a:pt x="63" y="89"/>
                    <a:pt x="52" y="120"/>
                  </a:cubicBezTo>
                  <a:lnTo>
                    <a:pt x="52" y="120"/>
                  </a:lnTo>
                  <a:cubicBezTo>
                    <a:pt x="43" y="151"/>
                    <a:pt x="29" y="181"/>
                    <a:pt x="9" y="207"/>
                  </a:cubicBezTo>
                  <a:lnTo>
                    <a:pt x="9" y="207"/>
                  </a:lnTo>
                  <a:cubicBezTo>
                    <a:pt x="0" y="218"/>
                    <a:pt x="14" y="233"/>
                    <a:pt x="26" y="223"/>
                  </a:cubicBezTo>
                  <a:lnTo>
                    <a:pt x="26" y="223"/>
                  </a:lnTo>
                  <a:cubicBezTo>
                    <a:pt x="85" y="172"/>
                    <a:pt x="104" y="93"/>
                    <a:pt x="88" y="17"/>
                  </a:cubicBezTo>
                  <a:lnTo>
                    <a:pt x="88" y="17"/>
                  </a:lnTo>
                  <a:cubicBezTo>
                    <a:pt x="83" y="0"/>
                    <a:pt x="58" y="7"/>
                    <a:pt x="62"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4" name="Google Shape;574;p30"/>
            <p:cNvSpPr/>
            <p:nvPr/>
          </p:nvSpPr>
          <p:spPr>
            <a:xfrm>
              <a:off x="3960308" y="909695"/>
              <a:ext cx="145079" cy="82342"/>
            </a:xfrm>
            <a:custGeom>
              <a:avLst/>
              <a:gdLst/>
              <a:ahLst/>
              <a:cxnLst/>
              <a:rect l="l" t="t" r="r" b="b"/>
              <a:pathLst>
                <a:path w="163" h="93" extrusionOk="0">
                  <a:moveTo>
                    <a:pt x="26" y="88"/>
                  </a:moveTo>
                  <a:lnTo>
                    <a:pt x="26" y="88"/>
                  </a:lnTo>
                  <a:cubicBezTo>
                    <a:pt x="48" y="83"/>
                    <a:pt x="71" y="75"/>
                    <a:pt x="92" y="68"/>
                  </a:cubicBezTo>
                  <a:lnTo>
                    <a:pt x="92" y="68"/>
                  </a:lnTo>
                  <a:cubicBezTo>
                    <a:pt x="114" y="58"/>
                    <a:pt x="134" y="47"/>
                    <a:pt x="152" y="33"/>
                  </a:cubicBezTo>
                  <a:lnTo>
                    <a:pt x="152" y="33"/>
                  </a:lnTo>
                  <a:cubicBezTo>
                    <a:pt x="159" y="27"/>
                    <a:pt x="162" y="19"/>
                    <a:pt x="158" y="10"/>
                  </a:cubicBezTo>
                  <a:lnTo>
                    <a:pt x="158" y="10"/>
                  </a:lnTo>
                  <a:cubicBezTo>
                    <a:pt x="153" y="2"/>
                    <a:pt x="144" y="0"/>
                    <a:pt x="136" y="4"/>
                  </a:cubicBezTo>
                  <a:lnTo>
                    <a:pt x="136" y="4"/>
                  </a:lnTo>
                  <a:cubicBezTo>
                    <a:pt x="117" y="15"/>
                    <a:pt x="97" y="24"/>
                    <a:pt x="77" y="35"/>
                  </a:cubicBezTo>
                  <a:lnTo>
                    <a:pt x="77" y="35"/>
                  </a:lnTo>
                  <a:cubicBezTo>
                    <a:pt x="57" y="44"/>
                    <a:pt x="39" y="52"/>
                    <a:pt x="18" y="60"/>
                  </a:cubicBezTo>
                  <a:lnTo>
                    <a:pt x="18" y="60"/>
                  </a:lnTo>
                  <a:cubicBezTo>
                    <a:pt x="0" y="65"/>
                    <a:pt x="7" y="92"/>
                    <a:pt x="26" y="8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5" name="Google Shape;575;p30"/>
            <p:cNvSpPr/>
            <p:nvPr/>
          </p:nvSpPr>
          <p:spPr>
            <a:xfrm>
              <a:off x="4066179" y="921457"/>
              <a:ext cx="117633" cy="82342"/>
            </a:xfrm>
            <a:custGeom>
              <a:avLst/>
              <a:gdLst/>
              <a:ahLst/>
              <a:cxnLst/>
              <a:rect l="l" t="t" r="r" b="b"/>
              <a:pathLst>
                <a:path w="131" h="94" extrusionOk="0">
                  <a:moveTo>
                    <a:pt x="10" y="84"/>
                  </a:moveTo>
                  <a:lnTo>
                    <a:pt x="10" y="84"/>
                  </a:lnTo>
                  <a:lnTo>
                    <a:pt x="11" y="84"/>
                  </a:lnTo>
                  <a:lnTo>
                    <a:pt x="11" y="84"/>
                  </a:lnTo>
                  <a:cubicBezTo>
                    <a:pt x="10" y="84"/>
                    <a:pt x="8" y="83"/>
                    <a:pt x="7" y="83"/>
                  </a:cubicBezTo>
                  <a:lnTo>
                    <a:pt x="7" y="83"/>
                  </a:lnTo>
                  <a:cubicBezTo>
                    <a:pt x="15" y="93"/>
                    <a:pt x="31" y="81"/>
                    <a:pt x="39" y="77"/>
                  </a:cubicBezTo>
                  <a:lnTo>
                    <a:pt x="39" y="77"/>
                  </a:lnTo>
                  <a:cubicBezTo>
                    <a:pt x="48" y="73"/>
                    <a:pt x="58" y="69"/>
                    <a:pt x="66" y="63"/>
                  </a:cubicBezTo>
                  <a:lnTo>
                    <a:pt x="66" y="63"/>
                  </a:lnTo>
                  <a:cubicBezTo>
                    <a:pt x="85" y="54"/>
                    <a:pt x="103" y="42"/>
                    <a:pt x="120" y="31"/>
                  </a:cubicBezTo>
                  <a:lnTo>
                    <a:pt x="120" y="31"/>
                  </a:lnTo>
                  <a:cubicBezTo>
                    <a:pt x="128" y="26"/>
                    <a:pt x="130" y="18"/>
                    <a:pt x="125" y="9"/>
                  </a:cubicBezTo>
                  <a:lnTo>
                    <a:pt x="125" y="9"/>
                  </a:lnTo>
                  <a:cubicBezTo>
                    <a:pt x="121" y="3"/>
                    <a:pt x="112" y="0"/>
                    <a:pt x="105" y="5"/>
                  </a:cubicBezTo>
                  <a:lnTo>
                    <a:pt x="105" y="5"/>
                  </a:lnTo>
                  <a:cubicBezTo>
                    <a:pt x="87" y="14"/>
                    <a:pt x="68" y="25"/>
                    <a:pt x="50" y="36"/>
                  </a:cubicBezTo>
                  <a:lnTo>
                    <a:pt x="50" y="36"/>
                  </a:lnTo>
                  <a:cubicBezTo>
                    <a:pt x="41" y="42"/>
                    <a:pt x="33" y="48"/>
                    <a:pt x="25" y="54"/>
                  </a:cubicBezTo>
                  <a:lnTo>
                    <a:pt x="25" y="54"/>
                  </a:lnTo>
                  <a:cubicBezTo>
                    <a:pt x="18" y="59"/>
                    <a:pt x="0" y="68"/>
                    <a:pt x="5" y="79"/>
                  </a:cubicBezTo>
                  <a:lnTo>
                    <a:pt x="5" y="79"/>
                  </a:lnTo>
                  <a:cubicBezTo>
                    <a:pt x="5" y="78"/>
                    <a:pt x="6" y="77"/>
                    <a:pt x="6" y="75"/>
                  </a:cubicBezTo>
                  <a:lnTo>
                    <a:pt x="6" y="75"/>
                  </a:lnTo>
                  <a:cubicBezTo>
                    <a:pt x="6" y="76"/>
                    <a:pt x="5" y="76"/>
                    <a:pt x="5" y="77"/>
                  </a:cubicBezTo>
                  <a:lnTo>
                    <a:pt x="5" y="77"/>
                  </a:lnTo>
                  <a:cubicBezTo>
                    <a:pt x="2" y="79"/>
                    <a:pt x="5" y="84"/>
                    <a:pt x="10" y="8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6" name="Google Shape;576;p30"/>
            <p:cNvSpPr/>
            <p:nvPr/>
          </p:nvSpPr>
          <p:spPr>
            <a:xfrm>
              <a:off x="7759850" y="599927"/>
              <a:ext cx="1035171" cy="1195938"/>
            </a:xfrm>
            <a:custGeom>
              <a:avLst/>
              <a:gdLst/>
              <a:ahLst/>
              <a:cxnLst/>
              <a:rect l="l" t="t" r="r" b="b"/>
              <a:pathLst>
                <a:path w="1162" h="1343" extrusionOk="0">
                  <a:moveTo>
                    <a:pt x="0" y="12"/>
                  </a:moveTo>
                  <a:lnTo>
                    <a:pt x="0" y="12"/>
                  </a:lnTo>
                  <a:cubicBezTo>
                    <a:pt x="0" y="222"/>
                    <a:pt x="88" y="1245"/>
                    <a:pt x="1161" y="1342"/>
                  </a:cubicBezTo>
                  <a:lnTo>
                    <a:pt x="1134" y="1140"/>
                  </a:lnTo>
                  <a:lnTo>
                    <a:pt x="1134" y="1140"/>
                  </a:lnTo>
                  <a:cubicBezTo>
                    <a:pt x="1134" y="1140"/>
                    <a:pt x="525" y="1146"/>
                    <a:pt x="290" y="697"/>
                  </a:cubicBezTo>
                  <a:lnTo>
                    <a:pt x="290" y="697"/>
                  </a:lnTo>
                  <a:cubicBezTo>
                    <a:pt x="54" y="248"/>
                    <a:pt x="110" y="0"/>
                    <a:pt x="110" y="0"/>
                  </a:cubicBezTo>
                  <a:lnTo>
                    <a:pt x="0" y="1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7" name="Google Shape;577;p30"/>
            <p:cNvSpPr/>
            <p:nvPr/>
          </p:nvSpPr>
          <p:spPr>
            <a:xfrm>
              <a:off x="1043014" y="494059"/>
              <a:ext cx="905773" cy="1066533"/>
            </a:xfrm>
            <a:custGeom>
              <a:avLst/>
              <a:gdLst/>
              <a:ahLst/>
              <a:cxnLst/>
              <a:rect l="l" t="t" r="r" b="b"/>
              <a:pathLst>
                <a:path w="1020" h="1200" extrusionOk="0">
                  <a:moveTo>
                    <a:pt x="28" y="925"/>
                  </a:moveTo>
                  <a:lnTo>
                    <a:pt x="28" y="925"/>
                  </a:lnTo>
                  <a:cubicBezTo>
                    <a:pt x="267" y="859"/>
                    <a:pt x="771" y="390"/>
                    <a:pt x="932" y="0"/>
                  </a:cubicBezTo>
                  <a:lnTo>
                    <a:pt x="1019" y="25"/>
                  </a:lnTo>
                  <a:lnTo>
                    <a:pt x="1019" y="25"/>
                  </a:lnTo>
                  <a:cubicBezTo>
                    <a:pt x="1019" y="25"/>
                    <a:pt x="726" y="830"/>
                    <a:pt x="0" y="1199"/>
                  </a:cubicBezTo>
                  <a:lnTo>
                    <a:pt x="28" y="92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8" name="Google Shape;578;p30"/>
            <p:cNvSpPr/>
            <p:nvPr/>
          </p:nvSpPr>
          <p:spPr>
            <a:xfrm>
              <a:off x="1403755" y="890088"/>
              <a:ext cx="748927" cy="380344"/>
            </a:xfrm>
            <a:custGeom>
              <a:avLst/>
              <a:gdLst/>
              <a:ahLst/>
              <a:cxnLst/>
              <a:rect l="l" t="t" r="r" b="b"/>
              <a:pathLst>
                <a:path w="841" h="427" extrusionOk="0">
                  <a:moveTo>
                    <a:pt x="0" y="426"/>
                  </a:moveTo>
                  <a:lnTo>
                    <a:pt x="0" y="426"/>
                  </a:lnTo>
                  <a:cubicBezTo>
                    <a:pt x="269" y="397"/>
                    <a:pt x="594" y="310"/>
                    <a:pt x="840" y="54"/>
                  </a:cubicBezTo>
                  <a:lnTo>
                    <a:pt x="762" y="0"/>
                  </a:lnTo>
                  <a:lnTo>
                    <a:pt x="762" y="0"/>
                  </a:lnTo>
                  <a:cubicBezTo>
                    <a:pt x="762" y="0"/>
                    <a:pt x="610" y="253"/>
                    <a:pt x="103" y="249"/>
                  </a:cubicBezTo>
                  <a:lnTo>
                    <a:pt x="0" y="42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9" name="Google Shape;579;p30"/>
            <p:cNvSpPr/>
            <p:nvPr/>
          </p:nvSpPr>
          <p:spPr>
            <a:xfrm>
              <a:off x="7999036" y="646980"/>
              <a:ext cx="364660" cy="713640"/>
            </a:xfrm>
            <a:custGeom>
              <a:avLst/>
              <a:gdLst/>
              <a:ahLst/>
              <a:cxnLst/>
              <a:rect l="l" t="t" r="r" b="b"/>
              <a:pathLst>
                <a:path w="409" h="804" extrusionOk="0">
                  <a:moveTo>
                    <a:pt x="0" y="702"/>
                  </a:moveTo>
                  <a:lnTo>
                    <a:pt x="0" y="702"/>
                  </a:lnTo>
                  <a:cubicBezTo>
                    <a:pt x="125" y="635"/>
                    <a:pt x="286" y="492"/>
                    <a:pt x="320" y="37"/>
                  </a:cubicBezTo>
                  <a:lnTo>
                    <a:pt x="385" y="0"/>
                  </a:lnTo>
                  <a:lnTo>
                    <a:pt x="385" y="0"/>
                  </a:lnTo>
                  <a:cubicBezTo>
                    <a:pt x="385" y="0"/>
                    <a:pt x="408" y="556"/>
                    <a:pt x="63" y="803"/>
                  </a:cubicBezTo>
                  <a:lnTo>
                    <a:pt x="0" y="70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0" name="Google Shape;580;p30"/>
            <p:cNvSpPr/>
            <p:nvPr/>
          </p:nvSpPr>
          <p:spPr>
            <a:xfrm>
              <a:off x="0" y="-58188"/>
              <a:ext cx="9143997" cy="1441709"/>
            </a:xfrm>
            <a:custGeom>
              <a:avLst/>
              <a:gdLst/>
              <a:ahLst/>
              <a:cxnLst/>
              <a:rect l="l" t="t" r="r" b="b"/>
              <a:pathLst>
                <a:path w="10209" h="1608" extrusionOk="0">
                  <a:moveTo>
                    <a:pt x="0" y="627"/>
                  </a:moveTo>
                  <a:lnTo>
                    <a:pt x="0" y="627"/>
                  </a:lnTo>
                  <a:cubicBezTo>
                    <a:pt x="440" y="380"/>
                    <a:pt x="418" y="937"/>
                    <a:pt x="891" y="978"/>
                  </a:cubicBezTo>
                  <a:lnTo>
                    <a:pt x="891" y="978"/>
                  </a:lnTo>
                  <a:cubicBezTo>
                    <a:pt x="1365" y="1018"/>
                    <a:pt x="2150" y="198"/>
                    <a:pt x="2812" y="682"/>
                  </a:cubicBezTo>
                  <a:lnTo>
                    <a:pt x="2812" y="682"/>
                  </a:lnTo>
                  <a:cubicBezTo>
                    <a:pt x="3473" y="1164"/>
                    <a:pt x="4134" y="1187"/>
                    <a:pt x="4740" y="762"/>
                  </a:cubicBezTo>
                  <a:lnTo>
                    <a:pt x="4740" y="762"/>
                  </a:lnTo>
                  <a:cubicBezTo>
                    <a:pt x="5346" y="338"/>
                    <a:pt x="6317" y="1607"/>
                    <a:pt x="7511" y="1193"/>
                  </a:cubicBezTo>
                  <a:lnTo>
                    <a:pt x="7511" y="1193"/>
                  </a:lnTo>
                  <a:cubicBezTo>
                    <a:pt x="8142" y="974"/>
                    <a:pt x="8211" y="375"/>
                    <a:pt x="8838" y="425"/>
                  </a:cubicBezTo>
                  <a:lnTo>
                    <a:pt x="8838" y="425"/>
                  </a:lnTo>
                  <a:cubicBezTo>
                    <a:pt x="9467" y="474"/>
                    <a:pt x="9774" y="969"/>
                    <a:pt x="10208" y="860"/>
                  </a:cubicBezTo>
                  <a:lnTo>
                    <a:pt x="10207" y="0"/>
                  </a:lnTo>
                  <a:lnTo>
                    <a:pt x="0" y="0"/>
                  </a:lnTo>
                  <a:lnTo>
                    <a:pt x="0" y="627"/>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581" name="Google Shape;581;p30"/>
          <p:cNvSpPr/>
          <p:nvPr/>
        </p:nvSpPr>
        <p:spPr>
          <a:xfrm>
            <a:off x="0" y="3946636"/>
            <a:ext cx="9144000" cy="119684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2" name="Google Shape;582;p30"/>
          <p:cNvSpPr txBox="1">
            <a:spLocks noGrp="1"/>
          </p:cNvSpPr>
          <p:nvPr>
            <p:ph type="subTitle" idx="1"/>
          </p:nvPr>
        </p:nvSpPr>
        <p:spPr>
          <a:xfrm>
            <a:off x="1888500" y="3122887"/>
            <a:ext cx="5367000" cy="10460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The lifestyle of ethnic groups</a:t>
            </a:r>
          </a:p>
          <a:p>
            <a:pPr marL="0" lvl="0" indent="0" algn="ctr" rtl="0">
              <a:spcBef>
                <a:spcPts val="0"/>
              </a:spcBef>
              <a:spcAft>
                <a:spcPts val="0"/>
              </a:spcAft>
              <a:buNone/>
            </a:pPr>
            <a:r>
              <a:rPr lang="vi-VN" dirty="0"/>
              <a:t>Customs and Traditions</a:t>
            </a:r>
          </a:p>
          <a:p>
            <a:pPr marL="0" lvl="0" indent="0" algn="ctr" rtl="0">
              <a:spcBef>
                <a:spcPts val="0"/>
              </a:spcBef>
              <a:spcAft>
                <a:spcPts val="0"/>
              </a:spcAft>
              <a:buNone/>
            </a:pPr>
            <a:r>
              <a:rPr lang="vi-VN" dirty="0"/>
              <a:t>Different lifestyles</a:t>
            </a:r>
            <a:endParaRPr dirty="0"/>
          </a:p>
        </p:txBody>
      </p:sp>
      <p:sp>
        <p:nvSpPr>
          <p:cNvPr id="583" name="Google Shape;583;p30"/>
          <p:cNvSpPr txBox="1">
            <a:spLocks noGrp="1"/>
          </p:cNvSpPr>
          <p:nvPr>
            <p:ph type="title"/>
          </p:nvPr>
        </p:nvSpPr>
        <p:spPr>
          <a:xfrm>
            <a:off x="1888500" y="2429588"/>
            <a:ext cx="5367000" cy="69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Vocabulary</a:t>
            </a:r>
            <a:endParaRPr dirty="0"/>
          </a:p>
        </p:txBody>
      </p:sp>
      <p:sp>
        <p:nvSpPr>
          <p:cNvPr id="584" name="Google Shape;584;p30"/>
          <p:cNvSpPr txBox="1">
            <a:spLocks noGrp="1"/>
          </p:cNvSpPr>
          <p:nvPr>
            <p:ph type="title" idx="2"/>
          </p:nvPr>
        </p:nvSpPr>
        <p:spPr>
          <a:xfrm>
            <a:off x="3925875" y="995750"/>
            <a:ext cx="1268400" cy="12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585" name="Google Shape;585;p30"/>
          <p:cNvGrpSpPr/>
          <p:nvPr/>
        </p:nvGrpSpPr>
        <p:grpSpPr>
          <a:xfrm>
            <a:off x="6978575" y="2390380"/>
            <a:ext cx="2125663" cy="2755898"/>
            <a:chOff x="6978575" y="2390380"/>
            <a:chExt cx="2125663" cy="2755898"/>
          </a:xfrm>
        </p:grpSpPr>
        <p:sp>
          <p:nvSpPr>
            <p:cNvPr id="586" name="Google Shape;586;p30"/>
            <p:cNvSpPr/>
            <p:nvPr/>
          </p:nvSpPr>
          <p:spPr>
            <a:xfrm>
              <a:off x="7705650" y="3303192"/>
              <a:ext cx="1063623" cy="1104900"/>
            </a:xfrm>
            <a:custGeom>
              <a:avLst/>
              <a:gdLst/>
              <a:ahLst/>
              <a:cxnLst/>
              <a:rect l="l" t="t" r="r" b="b"/>
              <a:pathLst>
                <a:path w="2955" h="3071" extrusionOk="0">
                  <a:moveTo>
                    <a:pt x="2320" y="2982"/>
                  </a:moveTo>
                  <a:lnTo>
                    <a:pt x="635" y="3055"/>
                  </a:lnTo>
                  <a:lnTo>
                    <a:pt x="635" y="3055"/>
                  </a:lnTo>
                  <a:cubicBezTo>
                    <a:pt x="291" y="3070"/>
                    <a:pt x="4" y="2763"/>
                    <a:pt x="3" y="2381"/>
                  </a:cubicBezTo>
                  <a:lnTo>
                    <a:pt x="1" y="639"/>
                  </a:lnTo>
                  <a:lnTo>
                    <a:pt x="1" y="639"/>
                  </a:lnTo>
                  <a:cubicBezTo>
                    <a:pt x="0" y="337"/>
                    <a:pt x="213" y="89"/>
                    <a:pt x="484" y="79"/>
                  </a:cubicBezTo>
                  <a:lnTo>
                    <a:pt x="2020" y="12"/>
                  </a:lnTo>
                  <a:lnTo>
                    <a:pt x="2020" y="12"/>
                  </a:lnTo>
                  <a:cubicBezTo>
                    <a:pt x="2297" y="0"/>
                    <a:pt x="2541" y="217"/>
                    <a:pt x="2593" y="519"/>
                  </a:cubicBezTo>
                  <a:lnTo>
                    <a:pt x="2714" y="1217"/>
                  </a:lnTo>
                  <a:lnTo>
                    <a:pt x="2884" y="2192"/>
                  </a:lnTo>
                  <a:lnTo>
                    <a:pt x="2884" y="2192"/>
                  </a:lnTo>
                  <a:cubicBezTo>
                    <a:pt x="2954" y="2594"/>
                    <a:pt x="2687" y="2967"/>
                    <a:pt x="2320" y="298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7" name="Google Shape;587;p30"/>
            <p:cNvSpPr/>
            <p:nvPr/>
          </p:nvSpPr>
          <p:spPr>
            <a:xfrm>
              <a:off x="8486700" y="3565130"/>
              <a:ext cx="227012" cy="257175"/>
            </a:xfrm>
            <a:custGeom>
              <a:avLst/>
              <a:gdLst/>
              <a:ahLst/>
              <a:cxnLst/>
              <a:rect l="l" t="t" r="r" b="b"/>
              <a:pathLst>
                <a:path w="631" h="716" extrusionOk="0">
                  <a:moveTo>
                    <a:pt x="205" y="12"/>
                  </a:moveTo>
                  <a:lnTo>
                    <a:pt x="366" y="5"/>
                  </a:lnTo>
                  <a:lnTo>
                    <a:pt x="366" y="5"/>
                  </a:lnTo>
                  <a:cubicBezTo>
                    <a:pt x="480" y="0"/>
                    <a:pt x="578" y="84"/>
                    <a:pt x="587" y="197"/>
                  </a:cubicBezTo>
                  <a:lnTo>
                    <a:pt x="630" y="689"/>
                  </a:lnTo>
                  <a:lnTo>
                    <a:pt x="0" y="715"/>
                  </a:lnTo>
                  <a:lnTo>
                    <a:pt x="0" y="222"/>
                  </a:lnTo>
                  <a:lnTo>
                    <a:pt x="0" y="222"/>
                  </a:lnTo>
                  <a:cubicBezTo>
                    <a:pt x="0" y="110"/>
                    <a:pt x="91" y="17"/>
                    <a:pt x="205" y="1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8" name="Google Shape;588;p30"/>
            <p:cNvSpPr/>
            <p:nvPr/>
          </p:nvSpPr>
          <p:spPr>
            <a:xfrm>
              <a:off x="8551787" y="3506392"/>
              <a:ext cx="73025" cy="96837"/>
            </a:xfrm>
            <a:custGeom>
              <a:avLst/>
              <a:gdLst/>
              <a:ahLst/>
              <a:cxnLst/>
              <a:rect l="l" t="t" r="r" b="b"/>
              <a:pathLst>
                <a:path w="203" h="268" extrusionOk="0">
                  <a:moveTo>
                    <a:pt x="0" y="8"/>
                  </a:moveTo>
                  <a:lnTo>
                    <a:pt x="192" y="0"/>
                  </a:lnTo>
                  <a:lnTo>
                    <a:pt x="202" y="259"/>
                  </a:lnTo>
                  <a:lnTo>
                    <a:pt x="10" y="267"/>
                  </a:lnTo>
                  <a:lnTo>
                    <a:pt x="0" y="8"/>
                  </a:lnTo>
                </a:path>
              </a:pathLst>
            </a:custGeom>
            <a:solidFill>
              <a:srgbClr val="9A8C5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9" name="Google Shape;589;p30"/>
            <p:cNvSpPr/>
            <p:nvPr/>
          </p:nvSpPr>
          <p:spPr>
            <a:xfrm>
              <a:off x="8540675" y="3498455"/>
              <a:ext cx="95250" cy="58737"/>
            </a:xfrm>
            <a:custGeom>
              <a:avLst/>
              <a:gdLst/>
              <a:ahLst/>
              <a:cxnLst/>
              <a:rect l="l" t="t" r="r" b="b"/>
              <a:pathLst>
                <a:path w="266" h="161" extrusionOk="0">
                  <a:moveTo>
                    <a:pt x="56" y="7"/>
                  </a:moveTo>
                  <a:lnTo>
                    <a:pt x="201" y="1"/>
                  </a:lnTo>
                  <a:lnTo>
                    <a:pt x="201" y="1"/>
                  </a:lnTo>
                  <a:cubicBezTo>
                    <a:pt x="232" y="0"/>
                    <a:pt x="259" y="24"/>
                    <a:pt x="261" y="56"/>
                  </a:cubicBezTo>
                  <a:lnTo>
                    <a:pt x="265" y="148"/>
                  </a:lnTo>
                  <a:lnTo>
                    <a:pt x="5" y="160"/>
                  </a:lnTo>
                  <a:lnTo>
                    <a:pt x="1" y="67"/>
                  </a:lnTo>
                  <a:lnTo>
                    <a:pt x="1" y="67"/>
                  </a:lnTo>
                  <a:cubicBezTo>
                    <a:pt x="0" y="35"/>
                    <a:pt x="24" y="8"/>
                    <a:pt x="56" y="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0" name="Google Shape;590;p30"/>
            <p:cNvSpPr/>
            <p:nvPr/>
          </p:nvSpPr>
          <p:spPr>
            <a:xfrm>
              <a:off x="8464475" y="3800080"/>
              <a:ext cx="325437" cy="577848"/>
            </a:xfrm>
            <a:custGeom>
              <a:avLst/>
              <a:gdLst/>
              <a:ahLst/>
              <a:cxnLst/>
              <a:rect l="l" t="t" r="r" b="b"/>
              <a:pathLst>
                <a:path w="906" h="1605" extrusionOk="0">
                  <a:moveTo>
                    <a:pt x="321" y="1597"/>
                  </a:moveTo>
                  <a:lnTo>
                    <a:pt x="620" y="1584"/>
                  </a:lnTo>
                  <a:lnTo>
                    <a:pt x="620" y="1584"/>
                  </a:lnTo>
                  <a:cubicBezTo>
                    <a:pt x="784" y="1577"/>
                    <a:pt x="905" y="1437"/>
                    <a:pt x="884" y="1282"/>
                  </a:cubicBezTo>
                  <a:lnTo>
                    <a:pt x="745" y="0"/>
                  </a:lnTo>
                  <a:lnTo>
                    <a:pt x="0" y="31"/>
                  </a:lnTo>
                  <a:lnTo>
                    <a:pt x="58" y="1364"/>
                  </a:lnTo>
                  <a:lnTo>
                    <a:pt x="58" y="1364"/>
                  </a:lnTo>
                  <a:cubicBezTo>
                    <a:pt x="64" y="1499"/>
                    <a:pt x="181" y="1604"/>
                    <a:pt x="321" y="159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1" name="Google Shape;591;p30"/>
            <p:cNvSpPr/>
            <p:nvPr/>
          </p:nvSpPr>
          <p:spPr>
            <a:xfrm>
              <a:off x="7524675" y="2988867"/>
              <a:ext cx="1363661" cy="404811"/>
            </a:xfrm>
            <a:custGeom>
              <a:avLst/>
              <a:gdLst/>
              <a:ahLst/>
              <a:cxnLst/>
              <a:rect l="l" t="t" r="r" b="b"/>
              <a:pathLst>
                <a:path w="3790" h="1123" extrusionOk="0">
                  <a:moveTo>
                    <a:pt x="3205" y="14"/>
                  </a:moveTo>
                  <a:lnTo>
                    <a:pt x="542" y="127"/>
                  </a:lnTo>
                  <a:lnTo>
                    <a:pt x="542" y="127"/>
                  </a:lnTo>
                  <a:cubicBezTo>
                    <a:pt x="238" y="141"/>
                    <a:pt x="0" y="371"/>
                    <a:pt x="12" y="641"/>
                  </a:cubicBezTo>
                  <a:lnTo>
                    <a:pt x="12" y="641"/>
                  </a:lnTo>
                  <a:lnTo>
                    <a:pt x="12" y="641"/>
                  </a:lnTo>
                  <a:cubicBezTo>
                    <a:pt x="23" y="913"/>
                    <a:pt x="280" y="1122"/>
                    <a:pt x="584" y="1109"/>
                  </a:cubicBezTo>
                  <a:lnTo>
                    <a:pt x="3247" y="995"/>
                  </a:lnTo>
                  <a:lnTo>
                    <a:pt x="3247" y="995"/>
                  </a:lnTo>
                  <a:cubicBezTo>
                    <a:pt x="3551" y="982"/>
                    <a:pt x="3789" y="752"/>
                    <a:pt x="3777" y="480"/>
                  </a:cubicBezTo>
                  <a:lnTo>
                    <a:pt x="3777" y="480"/>
                  </a:lnTo>
                  <a:lnTo>
                    <a:pt x="3777" y="480"/>
                  </a:lnTo>
                  <a:cubicBezTo>
                    <a:pt x="3766" y="210"/>
                    <a:pt x="3509" y="0"/>
                    <a:pt x="3205" y="1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2" name="Google Shape;592;p30"/>
            <p:cNvSpPr/>
            <p:nvPr/>
          </p:nvSpPr>
          <p:spPr>
            <a:xfrm>
              <a:off x="8480350" y="2988867"/>
              <a:ext cx="406399" cy="363538"/>
            </a:xfrm>
            <a:custGeom>
              <a:avLst/>
              <a:gdLst/>
              <a:ahLst/>
              <a:cxnLst/>
              <a:rect l="l" t="t" r="r" b="b"/>
              <a:pathLst>
                <a:path w="1128" h="1008" extrusionOk="0">
                  <a:moveTo>
                    <a:pt x="1116" y="479"/>
                  </a:moveTo>
                  <a:lnTo>
                    <a:pt x="1116" y="479"/>
                  </a:lnTo>
                  <a:cubicBezTo>
                    <a:pt x="1127" y="751"/>
                    <a:pt x="889" y="981"/>
                    <a:pt x="585" y="994"/>
                  </a:cubicBezTo>
                  <a:lnTo>
                    <a:pt x="585" y="994"/>
                  </a:lnTo>
                  <a:cubicBezTo>
                    <a:pt x="280" y="1007"/>
                    <a:pt x="23" y="798"/>
                    <a:pt x="12" y="527"/>
                  </a:cubicBezTo>
                  <a:lnTo>
                    <a:pt x="12" y="527"/>
                  </a:lnTo>
                  <a:cubicBezTo>
                    <a:pt x="0" y="256"/>
                    <a:pt x="238" y="26"/>
                    <a:pt x="543" y="13"/>
                  </a:cubicBezTo>
                  <a:lnTo>
                    <a:pt x="543" y="13"/>
                  </a:lnTo>
                  <a:cubicBezTo>
                    <a:pt x="847" y="0"/>
                    <a:pt x="1104" y="209"/>
                    <a:pt x="1116" y="4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3" name="Google Shape;593;p30"/>
            <p:cNvSpPr/>
            <p:nvPr/>
          </p:nvSpPr>
          <p:spPr>
            <a:xfrm>
              <a:off x="8505750" y="3011092"/>
              <a:ext cx="357186" cy="319087"/>
            </a:xfrm>
            <a:custGeom>
              <a:avLst/>
              <a:gdLst/>
              <a:ahLst/>
              <a:cxnLst/>
              <a:rect l="l" t="t" r="r" b="b"/>
              <a:pathLst>
                <a:path w="991" h="885" extrusionOk="0">
                  <a:moveTo>
                    <a:pt x="979" y="421"/>
                  </a:moveTo>
                  <a:lnTo>
                    <a:pt x="979" y="421"/>
                  </a:lnTo>
                  <a:cubicBezTo>
                    <a:pt x="969" y="183"/>
                    <a:pt x="743" y="0"/>
                    <a:pt x="476" y="11"/>
                  </a:cubicBezTo>
                  <a:lnTo>
                    <a:pt x="476" y="11"/>
                  </a:lnTo>
                  <a:cubicBezTo>
                    <a:pt x="209" y="22"/>
                    <a:pt x="0" y="225"/>
                    <a:pt x="11" y="462"/>
                  </a:cubicBezTo>
                  <a:lnTo>
                    <a:pt x="11" y="462"/>
                  </a:lnTo>
                  <a:cubicBezTo>
                    <a:pt x="20" y="700"/>
                    <a:pt x="245" y="884"/>
                    <a:pt x="512" y="872"/>
                  </a:cubicBezTo>
                  <a:lnTo>
                    <a:pt x="512" y="872"/>
                  </a:lnTo>
                  <a:cubicBezTo>
                    <a:pt x="781" y="861"/>
                    <a:pt x="990" y="659"/>
                    <a:pt x="979" y="4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4" name="Google Shape;594;p30"/>
            <p:cNvSpPr/>
            <p:nvPr/>
          </p:nvSpPr>
          <p:spPr>
            <a:xfrm>
              <a:off x="8531150" y="3034905"/>
              <a:ext cx="306387" cy="273051"/>
            </a:xfrm>
            <a:custGeom>
              <a:avLst/>
              <a:gdLst/>
              <a:ahLst/>
              <a:cxnLst/>
              <a:rect l="l" t="t" r="r" b="b"/>
              <a:pathLst>
                <a:path w="849" h="758" extrusionOk="0">
                  <a:moveTo>
                    <a:pt x="840" y="360"/>
                  </a:moveTo>
                  <a:lnTo>
                    <a:pt x="840" y="360"/>
                  </a:lnTo>
                  <a:cubicBezTo>
                    <a:pt x="831" y="156"/>
                    <a:pt x="638" y="0"/>
                    <a:pt x="409" y="9"/>
                  </a:cubicBezTo>
                  <a:lnTo>
                    <a:pt x="409" y="9"/>
                  </a:lnTo>
                  <a:cubicBezTo>
                    <a:pt x="179" y="18"/>
                    <a:pt x="0" y="192"/>
                    <a:pt x="10" y="396"/>
                  </a:cubicBezTo>
                  <a:lnTo>
                    <a:pt x="10" y="396"/>
                  </a:lnTo>
                  <a:cubicBezTo>
                    <a:pt x="18" y="601"/>
                    <a:pt x="211" y="757"/>
                    <a:pt x="440" y="747"/>
                  </a:cubicBezTo>
                  <a:lnTo>
                    <a:pt x="440" y="747"/>
                  </a:lnTo>
                  <a:cubicBezTo>
                    <a:pt x="670" y="738"/>
                    <a:pt x="848" y="564"/>
                    <a:pt x="840" y="36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5" name="Google Shape;595;p30"/>
            <p:cNvSpPr/>
            <p:nvPr/>
          </p:nvSpPr>
          <p:spPr>
            <a:xfrm>
              <a:off x="7578650" y="3028555"/>
              <a:ext cx="296862" cy="361951"/>
            </a:xfrm>
            <a:custGeom>
              <a:avLst/>
              <a:gdLst/>
              <a:ahLst/>
              <a:cxnLst/>
              <a:rect l="l" t="t" r="r" b="b"/>
              <a:pathLst>
                <a:path w="824" h="1005" extrusionOk="0">
                  <a:moveTo>
                    <a:pt x="251" y="514"/>
                  </a:moveTo>
                  <a:lnTo>
                    <a:pt x="251" y="514"/>
                  </a:lnTo>
                  <a:cubicBezTo>
                    <a:pt x="239" y="243"/>
                    <a:pt x="477" y="12"/>
                    <a:pt x="781" y="0"/>
                  </a:cubicBezTo>
                  <a:lnTo>
                    <a:pt x="542" y="10"/>
                  </a:lnTo>
                  <a:lnTo>
                    <a:pt x="542" y="10"/>
                  </a:lnTo>
                  <a:cubicBezTo>
                    <a:pt x="238" y="23"/>
                    <a:pt x="0" y="253"/>
                    <a:pt x="11" y="524"/>
                  </a:cubicBezTo>
                  <a:lnTo>
                    <a:pt x="11" y="524"/>
                  </a:lnTo>
                  <a:cubicBezTo>
                    <a:pt x="23" y="796"/>
                    <a:pt x="280" y="1004"/>
                    <a:pt x="584" y="991"/>
                  </a:cubicBezTo>
                  <a:lnTo>
                    <a:pt x="823" y="982"/>
                  </a:lnTo>
                  <a:lnTo>
                    <a:pt x="823" y="982"/>
                  </a:lnTo>
                  <a:cubicBezTo>
                    <a:pt x="519" y="994"/>
                    <a:pt x="262" y="785"/>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6" name="Google Shape;596;p30"/>
            <p:cNvSpPr/>
            <p:nvPr/>
          </p:nvSpPr>
          <p:spPr>
            <a:xfrm>
              <a:off x="8204125" y="3001567"/>
              <a:ext cx="296862" cy="361951"/>
            </a:xfrm>
            <a:custGeom>
              <a:avLst/>
              <a:gdLst/>
              <a:ahLst/>
              <a:cxnLst/>
              <a:rect l="l" t="t" r="r" b="b"/>
              <a:pathLst>
                <a:path w="825" h="1007" extrusionOk="0">
                  <a:moveTo>
                    <a:pt x="251" y="514"/>
                  </a:moveTo>
                  <a:lnTo>
                    <a:pt x="251" y="514"/>
                  </a:lnTo>
                  <a:cubicBezTo>
                    <a:pt x="240" y="244"/>
                    <a:pt x="478" y="14"/>
                    <a:pt x="782" y="0"/>
                  </a:cubicBezTo>
                  <a:lnTo>
                    <a:pt x="543" y="11"/>
                  </a:lnTo>
                  <a:lnTo>
                    <a:pt x="543" y="11"/>
                  </a:lnTo>
                  <a:cubicBezTo>
                    <a:pt x="238" y="23"/>
                    <a:pt x="0" y="254"/>
                    <a:pt x="12" y="525"/>
                  </a:cubicBezTo>
                  <a:lnTo>
                    <a:pt x="12" y="525"/>
                  </a:lnTo>
                  <a:cubicBezTo>
                    <a:pt x="23" y="797"/>
                    <a:pt x="280" y="1006"/>
                    <a:pt x="585" y="993"/>
                  </a:cubicBezTo>
                  <a:lnTo>
                    <a:pt x="824" y="982"/>
                  </a:lnTo>
                  <a:lnTo>
                    <a:pt x="824" y="982"/>
                  </a:lnTo>
                  <a:cubicBezTo>
                    <a:pt x="520" y="995"/>
                    <a:pt x="263" y="786"/>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7" name="Google Shape;597;p30"/>
            <p:cNvSpPr/>
            <p:nvPr/>
          </p:nvSpPr>
          <p:spPr>
            <a:xfrm>
              <a:off x="8024737" y="4517630"/>
              <a:ext cx="469899" cy="627064"/>
            </a:xfrm>
            <a:custGeom>
              <a:avLst/>
              <a:gdLst/>
              <a:ahLst/>
              <a:cxnLst/>
              <a:rect l="l" t="t" r="r" b="b"/>
              <a:pathLst>
                <a:path w="1306" h="1744" extrusionOk="0">
                  <a:moveTo>
                    <a:pt x="0" y="314"/>
                  </a:moveTo>
                  <a:lnTo>
                    <a:pt x="0" y="314"/>
                  </a:lnTo>
                  <a:cubicBezTo>
                    <a:pt x="5" y="334"/>
                    <a:pt x="372" y="1743"/>
                    <a:pt x="372" y="1743"/>
                  </a:cubicBezTo>
                  <a:lnTo>
                    <a:pt x="1305" y="1743"/>
                  </a:lnTo>
                  <a:lnTo>
                    <a:pt x="1305" y="1743"/>
                  </a:lnTo>
                  <a:cubicBezTo>
                    <a:pt x="1305" y="1743"/>
                    <a:pt x="1077" y="551"/>
                    <a:pt x="907" y="0"/>
                  </a:cubicBezTo>
                  <a:lnTo>
                    <a:pt x="0" y="314"/>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8" name="Google Shape;598;p30"/>
            <p:cNvSpPr/>
            <p:nvPr/>
          </p:nvSpPr>
          <p:spPr>
            <a:xfrm>
              <a:off x="7554837" y="4487467"/>
              <a:ext cx="398462" cy="658811"/>
            </a:xfrm>
            <a:custGeom>
              <a:avLst/>
              <a:gdLst/>
              <a:ahLst/>
              <a:cxnLst/>
              <a:rect l="l" t="t" r="r" b="b"/>
              <a:pathLst>
                <a:path w="1107" h="1828" extrusionOk="0">
                  <a:moveTo>
                    <a:pt x="1106" y="316"/>
                  </a:moveTo>
                  <a:lnTo>
                    <a:pt x="1106" y="316"/>
                  </a:lnTo>
                  <a:cubicBezTo>
                    <a:pt x="1101" y="337"/>
                    <a:pt x="933" y="1827"/>
                    <a:pt x="933" y="1827"/>
                  </a:cubicBezTo>
                  <a:lnTo>
                    <a:pt x="0" y="1827"/>
                  </a:lnTo>
                  <a:lnTo>
                    <a:pt x="0" y="1827"/>
                  </a:lnTo>
                  <a:cubicBezTo>
                    <a:pt x="0" y="1827"/>
                    <a:pt x="28" y="552"/>
                    <a:pt x="199" y="0"/>
                  </a:cubicBezTo>
                  <a:lnTo>
                    <a:pt x="1106" y="316"/>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9" name="Google Shape;599;p30"/>
            <p:cNvSpPr/>
            <p:nvPr/>
          </p:nvSpPr>
          <p:spPr>
            <a:xfrm>
              <a:off x="7519912" y="4249342"/>
              <a:ext cx="1030286" cy="863598"/>
            </a:xfrm>
            <a:custGeom>
              <a:avLst/>
              <a:gdLst/>
              <a:ahLst/>
              <a:cxnLst/>
              <a:rect l="l" t="t" r="r" b="b"/>
              <a:pathLst>
                <a:path w="2863" h="2400" extrusionOk="0">
                  <a:moveTo>
                    <a:pt x="319" y="237"/>
                  </a:moveTo>
                  <a:lnTo>
                    <a:pt x="319" y="237"/>
                  </a:lnTo>
                  <a:cubicBezTo>
                    <a:pt x="214" y="639"/>
                    <a:pt x="0" y="2301"/>
                    <a:pt x="0" y="2301"/>
                  </a:cubicBezTo>
                  <a:lnTo>
                    <a:pt x="0" y="2301"/>
                  </a:lnTo>
                  <a:cubicBezTo>
                    <a:pt x="165" y="2399"/>
                    <a:pt x="841" y="2389"/>
                    <a:pt x="1210" y="2301"/>
                  </a:cubicBezTo>
                  <a:lnTo>
                    <a:pt x="1260" y="1340"/>
                  </a:lnTo>
                  <a:lnTo>
                    <a:pt x="1260" y="1340"/>
                  </a:lnTo>
                  <a:cubicBezTo>
                    <a:pt x="1260" y="1340"/>
                    <a:pt x="1511" y="2282"/>
                    <a:pt x="1531" y="2287"/>
                  </a:cubicBezTo>
                  <a:lnTo>
                    <a:pt x="1531" y="2287"/>
                  </a:lnTo>
                  <a:cubicBezTo>
                    <a:pt x="1549" y="2291"/>
                    <a:pt x="2556" y="2301"/>
                    <a:pt x="2862" y="2131"/>
                  </a:cubicBezTo>
                  <a:lnTo>
                    <a:pt x="2862" y="2131"/>
                  </a:lnTo>
                  <a:cubicBezTo>
                    <a:pt x="2862" y="2131"/>
                    <a:pt x="2474" y="341"/>
                    <a:pt x="2293" y="0"/>
                  </a:cubicBezTo>
                  <a:lnTo>
                    <a:pt x="319" y="237"/>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0" name="Google Shape;600;p30"/>
            <p:cNvSpPr/>
            <p:nvPr/>
          </p:nvSpPr>
          <p:spPr>
            <a:xfrm>
              <a:off x="7910437" y="4409680"/>
              <a:ext cx="42862" cy="296862"/>
            </a:xfrm>
            <a:custGeom>
              <a:avLst/>
              <a:gdLst/>
              <a:ahLst/>
              <a:cxnLst/>
              <a:rect l="l" t="t" r="r" b="b"/>
              <a:pathLst>
                <a:path w="119" h="824" extrusionOk="0">
                  <a:moveTo>
                    <a:pt x="19" y="11"/>
                  </a:moveTo>
                  <a:lnTo>
                    <a:pt x="19" y="11"/>
                  </a:lnTo>
                  <a:cubicBezTo>
                    <a:pt x="15" y="72"/>
                    <a:pt x="10" y="132"/>
                    <a:pt x="6" y="193"/>
                  </a:cubicBezTo>
                  <a:lnTo>
                    <a:pt x="6" y="193"/>
                  </a:lnTo>
                  <a:cubicBezTo>
                    <a:pt x="4" y="254"/>
                    <a:pt x="2" y="314"/>
                    <a:pt x="0" y="374"/>
                  </a:cubicBezTo>
                  <a:lnTo>
                    <a:pt x="0" y="374"/>
                  </a:lnTo>
                  <a:cubicBezTo>
                    <a:pt x="0" y="434"/>
                    <a:pt x="0" y="495"/>
                    <a:pt x="4" y="556"/>
                  </a:cubicBezTo>
                  <a:lnTo>
                    <a:pt x="4" y="556"/>
                  </a:lnTo>
                  <a:cubicBezTo>
                    <a:pt x="5" y="586"/>
                    <a:pt x="8" y="616"/>
                    <a:pt x="10" y="645"/>
                  </a:cubicBezTo>
                  <a:lnTo>
                    <a:pt x="10" y="645"/>
                  </a:lnTo>
                  <a:cubicBezTo>
                    <a:pt x="11" y="670"/>
                    <a:pt x="13" y="693"/>
                    <a:pt x="19" y="717"/>
                  </a:cubicBezTo>
                  <a:lnTo>
                    <a:pt x="19" y="717"/>
                  </a:lnTo>
                  <a:cubicBezTo>
                    <a:pt x="27" y="761"/>
                    <a:pt x="51" y="814"/>
                    <a:pt x="101" y="822"/>
                  </a:cubicBezTo>
                  <a:lnTo>
                    <a:pt x="101" y="822"/>
                  </a:lnTo>
                  <a:cubicBezTo>
                    <a:pt x="107" y="823"/>
                    <a:pt x="113" y="820"/>
                    <a:pt x="116" y="814"/>
                  </a:cubicBezTo>
                  <a:lnTo>
                    <a:pt x="116" y="814"/>
                  </a:lnTo>
                  <a:cubicBezTo>
                    <a:pt x="118" y="807"/>
                    <a:pt x="117" y="799"/>
                    <a:pt x="111" y="797"/>
                  </a:cubicBezTo>
                  <a:lnTo>
                    <a:pt x="111" y="797"/>
                  </a:lnTo>
                  <a:cubicBezTo>
                    <a:pt x="76" y="779"/>
                    <a:pt x="60" y="747"/>
                    <a:pt x="52" y="711"/>
                  </a:cubicBezTo>
                  <a:lnTo>
                    <a:pt x="52" y="711"/>
                  </a:lnTo>
                  <a:cubicBezTo>
                    <a:pt x="46" y="690"/>
                    <a:pt x="43" y="667"/>
                    <a:pt x="42" y="647"/>
                  </a:cubicBezTo>
                  <a:lnTo>
                    <a:pt x="42" y="647"/>
                  </a:lnTo>
                  <a:cubicBezTo>
                    <a:pt x="39" y="617"/>
                    <a:pt x="37" y="588"/>
                    <a:pt x="34" y="560"/>
                  </a:cubicBezTo>
                  <a:lnTo>
                    <a:pt x="34" y="560"/>
                  </a:lnTo>
                  <a:cubicBezTo>
                    <a:pt x="27" y="444"/>
                    <a:pt x="27" y="326"/>
                    <a:pt x="31" y="209"/>
                  </a:cubicBezTo>
                  <a:lnTo>
                    <a:pt x="31" y="209"/>
                  </a:lnTo>
                  <a:cubicBezTo>
                    <a:pt x="32" y="178"/>
                    <a:pt x="32" y="145"/>
                    <a:pt x="33" y="112"/>
                  </a:cubicBezTo>
                  <a:lnTo>
                    <a:pt x="33" y="112"/>
                  </a:lnTo>
                  <a:cubicBezTo>
                    <a:pt x="34" y="78"/>
                    <a:pt x="34" y="45"/>
                    <a:pt x="35" y="11"/>
                  </a:cubicBezTo>
                  <a:lnTo>
                    <a:pt x="35" y="11"/>
                  </a:lnTo>
                  <a:cubicBezTo>
                    <a:pt x="37" y="0"/>
                    <a:pt x="19" y="0"/>
                    <a:pt x="19"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1" name="Google Shape;601;p30"/>
            <p:cNvSpPr/>
            <p:nvPr/>
          </p:nvSpPr>
          <p:spPr>
            <a:xfrm>
              <a:off x="8134275" y="4362055"/>
              <a:ext cx="273051" cy="174625"/>
            </a:xfrm>
            <a:custGeom>
              <a:avLst/>
              <a:gdLst/>
              <a:ahLst/>
              <a:cxnLst/>
              <a:rect l="l" t="t" r="r" b="b"/>
              <a:pathLst>
                <a:path w="758" h="485" extrusionOk="0">
                  <a:moveTo>
                    <a:pt x="15" y="13"/>
                  </a:moveTo>
                  <a:lnTo>
                    <a:pt x="15" y="13"/>
                  </a:lnTo>
                  <a:cubicBezTo>
                    <a:pt x="0" y="76"/>
                    <a:pt x="19" y="140"/>
                    <a:pt x="51" y="196"/>
                  </a:cubicBezTo>
                  <a:lnTo>
                    <a:pt x="51" y="196"/>
                  </a:lnTo>
                  <a:cubicBezTo>
                    <a:pt x="81" y="246"/>
                    <a:pt x="120" y="290"/>
                    <a:pt x="166" y="326"/>
                  </a:cubicBezTo>
                  <a:lnTo>
                    <a:pt x="166" y="326"/>
                  </a:lnTo>
                  <a:cubicBezTo>
                    <a:pt x="262" y="406"/>
                    <a:pt x="381" y="451"/>
                    <a:pt x="504" y="469"/>
                  </a:cubicBezTo>
                  <a:lnTo>
                    <a:pt x="504" y="469"/>
                  </a:lnTo>
                  <a:cubicBezTo>
                    <a:pt x="582" y="481"/>
                    <a:pt x="659" y="484"/>
                    <a:pt x="738" y="479"/>
                  </a:cubicBezTo>
                  <a:lnTo>
                    <a:pt x="738" y="479"/>
                  </a:lnTo>
                  <a:cubicBezTo>
                    <a:pt x="757" y="478"/>
                    <a:pt x="757" y="446"/>
                    <a:pt x="738" y="447"/>
                  </a:cubicBezTo>
                  <a:lnTo>
                    <a:pt x="738" y="447"/>
                  </a:lnTo>
                  <a:cubicBezTo>
                    <a:pt x="608" y="455"/>
                    <a:pt x="475" y="446"/>
                    <a:pt x="352" y="401"/>
                  </a:cubicBezTo>
                  <a:lnTo>
                    <a:pt x="352" y="401"/>
                  </a:lnTo>
                  <a:cubicBezTo>
                    <a:pt x="250" y="363"/>
                    <a:pt x="154" y="298"/>
                    <a:pt x="90" y="208"/>
                  </a:cubicBezTo>
                  <a:lnTo>
                    <a:pt x="90" y="208"/>
                  </a:lnTo>
                  <a:cubicBezTo>
                    <a:pt x="51" y="154"/>
                    <a:pt x="19" y="86"/>
                    <a:pt x="33" y="18"/>
                  </a:cubicBezTo>
                  <a:lnTo>
                    <a:pt x="33" y="18"/>
                  </a:lnTo>
                  <a:cubicBezTo>
                    <a:pt x="35" y="5"/>
                    <a:pt x="18" y="0"/>
                    <a:pt x="15"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2" name="Google Shape;602;p30"/>
            <p:cNvSpPr/>
            <p:nvPr/>
          </p:nvSpPr>
          <p:spPr>
            <a:xfrm>
              <a:off x="7605637" y="4433492"/>
              <a:ext cx="106362" cy="139700"/>
            </a:xfrm>
            <a:custGeom>
              <a:avLst/>
              <a:gdLst/>
              <a:ahLst/>
              <a:cxnLst/>
              <a:rect l="l" t="t" r="r" b="b"/>
              <a:pathLst>
                <a:path w="297" h="388" extrusionOk="0">
                  <a:moveTo>
                    <a:pt x="19" y="380"/>
                  </a:moveTo>
                  <a:lnTo>
                    <a:pt x="19" y="380"/>
                  </a:lnTo>
                  <a:cubicBezTo>
                    <a:pt x="116" y="311"/>
                    <a:pt x="194" y="220"/>
                    <a:pt x="250" y="114"/>
                  </a:cubicBezTo>
                  <a:lnTo>
                    <a:pt x="250" y="114"/>
                  </a:lnTo>
                  <a:cubicBezTo>
                    <a:pt x="265" y="85"/>
                    <a:pt x="278" y="54"/>
                    <a:pt x="290" y="22"/>
                  </a:cubicBezTo>
                  <a:lnTo>
                    <a:pt x="290" y="22"/>
                  </a:lnTo>
                  <a:cubicBezTo>
                    <a:pt x="296" y="6"/>
                    <a:pt x="270" y="0"/>
                    <a:pt x="265" y="15"/>
                  </a:cubicBezTo>
                  <a:lnTo>
                    <a:pt x="265" y="15"/>
                  </a:lnTo>
                  <a:cubicBezTo>
                    <a:pt x="226" y="122"/>
                    <a:pt x="164" y="219"/>
                    <a:pt x="83" y="301"/>
                  </a:cubicBezTo>
                  <a:lnTo>
                    <a:pt x="83" y="301"/>
                  </a:lnTo>
                  <a:cubicBezTo>
                    <a:pt x="60" y="324"/>
                    <a:pt x="35" y="345"/>
                    <a:pt x="10" y="365"/>
                  </a:cubicBezTo>
                  <a:lnTo>
                    <a:pt x="10" y="365"/>
                  </a:lnTo>
                  <a:cubicBezTo>
                    <a:pt x="0" y="372"/>
                    <a:pt x="10" y="387"/>
                    <a:pt x="19" y="38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3" name="Google Shape;603;p30"/>
            <p:cNvSpPr/>
            <p:nvPr/>
          </p:nvSpPr>
          <p:spPr>
            <a:xfrm>
              <a:off x="7545312" y="5025630"/>
              <a:ext cx="382588" cy="22225"/>
            </a:xfrm>
            <a:custGeom>
              <a:avLst/>
              <a:gdLst/>
              <a:ahLst/>
              <a:cxnLst/>
              <a:rect l="l" t="t" r="r" b="b"/>
              <a:pathLst>
                <a:path w="1062" h="63" extrusionOk="0">
                  <a:moveTo>
                    <a:pt x="12" y="26"/>
                  </a:moveTo>
                  <a:lnTo>
                    <a:pt x="12" y="26"/>
                  </a:lnTo>
                  <a:cubicBezTo>
                    <a:pt x="146" y="43"/>
                    <a:pt x="280" y="54"/>
                    <a:pt x="416" y="59"/>
                  </a:cubicBezTo>
                  <a:lnTo>
                    <a:pt x="416" y="59"/>
                  </a:lnTo>
                  <a:cubicBezTo>
                    <a:pt x="551" y="62"/>
                    <a:pt x="686" y="59"/>
                    <a:pt x="820" y="49"/>
                  </a:cubicBezTo>
                  <a:lnTo>
                    <a:pt x="820" y="49"/>
                  </a:lnTo>
                  <a:cubicBezTo>
                    <a:pt x="897" y="43"/>
                    <a:pt x="973" y="37"/>
                    <a:pt x="1049" y="22"/>
                  </a:cubicBezTo>
                  <a:lnTo>
                    <a:pt x="1049" y="22"/>
                  </a:lnTo>
                  <a:cubicBezTo>
                    <a:pt x="1061" y="20"/>
                    <a:pt x="1058" y="0"/>
                    <a:pt x="1046" y="0"/>
                  </a:cubicBezTo>
                  <a:lnTo>
                    <a:pt x="1046" y="0"/>
                  </a:lnTo>
                  <a:cubicBezTo>
                    <a:pt x="978" y="5"/>
                    <a:pt x="911" y="13"/>
                    <a:pt x="844" y="18"/>
                  </a:cubicBezTo>
                  <a:lnTo>
                    <a:pt x="844" y="18"/>
                  </a:lnTo>
                  <a:cubicBezTo>
                    <a:pt x="777" y="23"/>
                    <a:pt x="709" y="27"/>
                    <a:pt x="642" y="29"/>
                  </a:cubicBezTo>
                  <a:lnTo>
                    <a:pt x="642" y="29"/>
                  </a:lnTo>
                  <a:cubicBezTo>
                    <a:pt x="508" y="34"/>
                    <a:pt x="373" y="33"/>
                    <a:pt x="238" y="24"/>
                  </a:cubicBezTo>
                  <a:lnTo>
                    <a:pt x="238" y="24"/>
                  </a:lnTo>
                  <a:cubicBezTo>
                    <a:pt x="163" y="21"/>
                    <a:pt x="87" y="16"/>
                    <a:pt x="12" y="7"/>
                  </a:cubicBezTo>
                  <a:lnTo>
                    <a:pt x="12" y="7"/>
                  </a:lnTo>
                  <a:cubicBezTo>
                    <a:pt x="0" y="6"/>
                    <a:pt x="0" y="24"/>
                    <a:pt x="12" y="2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4" name="Google Shape;604;p30"/>
            <p:cNvSpPr/>
            <p:nvPr/>
          </p:nvSpPr>
          <p:spPr>
            <a:xfrm>
              <a:off x="8073950" y="4954192"/>
              <a:ext cx="457198" cy="60325"/>
            </a:xfrm>
            <a:custGeom>
              <a:avLst/>
              <a:gdLst/>
              <a:ahLst/>
              <a:cxnLst/>
              <a:rect l="l" t="t" r="r" b="b"/>
              <a:pathLst>
                <a:path w="1269" h="169" extrusionOk="0">
                  <a:moveTo>
                    <a:pt x="11" y="163"/>
                  </a:moveTo>
                  <a:lnTo>
                    <a:pt x="11" y="163"/>
                  </a:lnTo>
                  <a:cubicBezTo>
                    <a:pt x="178" y="168"/>
                    <a:pt x="346" y="157"/>
                    <a:pt x="513" y="144"/>
                  </a:cubicBezTo>
                  <a:lnTo>
                    <a:pt x="513" y="144"/>
                  </a:lnTo>
                  <a:cubicBezTo>
                    <a:pt x="595" y="137"/>
                    <a:pt x="680" y="129"/>
                    <a:pt x="762" y="121"/>
                  </a:cubicBezTo>
                  <a:lnTo>
                    <a:pt x="762" y="121"/>
                  </a:lnTo>
                  <a:cubicBezTo>
                    <a:pt x="843" y="112"/>
                    <a:pt x="922" y="105"/>
                    <a:pt x="1003" y="94"/>
                  </a:cubicBezTo>
                  <a:lnTo>
                    <a:pt x="1003" y="94"/>
                  </a:lnTo>
                  <a:cubicBezTo>
                    <a:pt x="1089" y="82"/>
                    <a:pt x="1174" y="63"/>
                    <a:pt x="1254" y="28"/>
                  </a:cubicBezTo>
                  <a:lnTo>
                    <a:pt x="1254" y="28"/>
                  </a:lnTo>
                  <a:cubicBezTo>
                    <a:pt x="1268" y="22"/>
                    <a:pt x="1259" y="0"/>
                    <a:pt x="1244" y="4"/>
                  </a:cubicBezTo>
                  <a:lnTo>
                    <a:pt x="1244" y="4"/>
                  </a:lnTo>
                  <a:cubicBezTo>
                    <a:pt x="1098" y="59"/>
                    <a:pt x="940" y="72"/>
                    <a:pt x="786" y="88"/>
                  </a:cubicBezTo>
                  <a:lnTo>
                    <a:pt x="786" y="88"/>
                  </a:lnTo>
                  <a:cubicBezTo>
                    <a:pt x="621" y="105"/>
                    <a:pt x="455" y="123"/>
                    <a:pt x="291" y="133"/>
                  </a:cubicBezTo>
                  <a:lnTo>
                    <a:pt x="291" y="133"/>
                  </a:lnTo>
                  <a:cubicBezTo>
                    <a:pt x="198" y="140"/>
                    <a:pt x="104" y="143"/>
                    <a:pt x="11" y="145"/>
                  </a:cubicBezTo>
                  <a:lnTo>
                    <a:pt x="11" y="145"/>
                  </a:lnTo>
                  <a:cubicBezTo>
                    <a:pt x="0" y="145"/>
                    <a:pt x="0" y="163"/>
                    <a:pt x="11" y="16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5" name="Google Shape;605;p30"/>
            <p:cNvSpPr/>
            <p:nvPr/>
          </p:nvSpPr>
          <p:spPr>
            <a:xfrm>
              <a:off x="7005562" y="3438130"/>
              <a:ext cx="793752" cy="817564"/>
            </a:xfrm>
            <a:custGeom>
              <a:avLst/>
              <a:gdLst/>
              <a:ahLst/>
              <a:cxnLst/>
              <a:rect l="l" t="t" r="r" b="b"/>
              <a:pathLst>
                <a:path w="2206" h="2273" extrusionOk="0">
                  <a:moveTo>
                    <a:pt x="2153" y="0"/>
                  </a:moveTo>
                  <a:lnTo>
                    <a:pt x="2153" y="0"/>
                  </a:lnTo>
                  <a:cubicBezTo>
                    <a:pt x="1741" y="25"/>
                    <a:pt x="1146" y="1278"/>
                    <a:pt x="1146" y="1278"/>
                  </a:cubicBezTo>
                  <a:lnTo>
                    <a:pt x="672" y="339"/>
                  </a:lnTo>
                  <a:lnTo>
                    <a:pt x="0" y="570"/>
                  </a:lnTo>
                  <a:lnTo>
                    <a:pt x="0" y="570"/>
                  </a:lnTo>
                  <a:cubicBezTo>
                    <a:pt x="0" y="570"/>
                    <a:pt x="285" y="2272"/>
                    <a:pt x="1134" y="2213"/>
                  </a:cubicBezTo>
                  <a:lnTo>
                    <a:pt x="1134" y="2213"/>
                  </a:lnTo>
                  <a:cubicBezTo>
                    <a:pt x="1984" y="2157"/>
                    <a:pt x="2205" y="1199"/>
                    <a:pt x="2205" y="1199"/>
                  </a:cubicBezTo>
                  <a:lnTo>
                    <a:pt x="2153"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6" name="Google Shape;606;p30"/>
            <p:cNvSpPr/>
            <p:nvPr/>
          </p:nvSpPr>
          <p:spPr>
            <a:xfrm>
              <a:off x="7381800" y="3825480"/>
              <a:ext cx="73025" cy="157162"/>
            </a:xfrm>
            <a:custGeom>
              <a:avLst/>
              <a:gdLst/>
              <a:ahLst/>
              <a:cxnLst/>
              <a:rect l="l" t="t" r="r" b="b"/>
              <a:pathLst>
                <a:path w="201" h="436" extrusionOk="0">
                  <a:moveTo>
                    <a:pt x="4" y="11"/>
                  </a:moveTo>
                  <a:lnTo>
                    <a:pt x="4" y="11"/>
                  </a:lnTo>
                  <a:cubicBezTo>
                    <a:pt x="34" y="60"/>
                    <a:pt x="61" y="114"/>
                    <a:pt x="84" y="167"/>
                  </a:cubicBezTo>
                  <a:lnTo>
                    <a:pt x="84" y="167"/>
                  </a:lnTo>
                  <a:cubicBezTo>
                    <a:pt x="108" y="220"/>
                    <a:pt x="130" y="274"/>
                    <a:pt x="148" y="329"/>
                  </a:cubicBezTo>
                  <a:lnTo>
                    <a:pt x="148" y="329"/>
                  </a:lnTo>
                  <a:cubicBezTo>
                    <a:pt x="159" y="360"/>
                    <a:pt x="167" y="391"/>
                    <a:pt x="180" y="423"/>
                  </a:cubicBezTo>
                  <a:lnTo>
                    <a:pt x="180" y="423"/>
                  </a:lnTo>
                  <a:cubicBezTo>
                    <a:pt x="183" y="435"/>
                    <a:pt x="200" y="430"/>
                    <a:pt x="199" y="417"/>
                  </a:cubicBezTo>
                  <a:lnTo>
                    <a:pt x="199" y="417"/>
                  </a:lnTo>
                  <a:cubicBezTo>
                    <a:pt x="189" y="359"/>
                    <a:pt x="167" y="303"/>
                    <a:pt x="145" y="248"/>
                  </a:cubicBezTo>
                  <a:lnTo>
                    <a:pt x="145" y="248"/>
                  </a:lnTo>
                  <a:cubicBezTo>
                    <a:pt x="123" y="194"/>
                    <a:pt x="97" y="141"/>
                    <a:pt x="68" y="90"/>
                  </a:cubicBezTo>
                  <a:lnTo>
                    <a:pt x="68" y="90"/>
                  </a:lnTo>
                  <a:cubicBezTo>
                    <a:pt x="50" y="61"/>
                    <a:pt x="32" y="34"/>
                    <a:pt x="14" y="6"/>
                  </a:cubicBezTo>
                  <a:lnTo>
                    <a:pt x="14" y="6"/>
                  </a:lnTo>
                  <a:cubicBezTo>
                    <a:pt x="10" y="0"/>
                    <a:pt x="0" y="6"/>
                    <a:pt x="4"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7" name="Google Shape;607;p30"/>
            <p:cNvSpPr/>
            <p:nvPr/>
          </p:nvSpPr>
          <p:spPr>
            <a:xfrm>
              <a:off x="7415137" y="3879455"/>
              <a:ext cx="95250" cy="95250"/>
            </a:xfrm>
            <a:custGeom>
              <a:avLst/>
              <a:gdLst/>
              <a:ahLst/>
              <a:cxnLst/>
              <a:rect l="l" t="t" r="r" b="b"/>
              <a:pathLst>
                <a:path w="266" h="265" extrusionOk="0">
                  <a:moveTo>
                    <a:pt x="6" y="14"/>
                  </a:moveTo>
                  <a:lnTo>
                    <a:pt x="6" y="14"/>
                  </a:lnTo>
                  <a:cubicBezTo>
                    <a:pt x="97" y="80"/>
                    <a:pt x="174" y="163"/>
                    <a:pt x="239" y="254"/>
                  </a:cubicBezTo>
                  <a:lnTo>
                    <a:pt x="239" y="254"/>
                  </a:lnTo>
                  <a:cubicBezTo>
                    <a:pt x="248" y="264"/>
                    <a:pt x="265" y="255"/>
                    <a:pt x="258" y="243"/>
                  </a:cubicBezTo>
                  <a:lnTo>
                    <a:pt x="258" y="243"/>
                  </a:lnTo>
                  <a:cubicBezTo>
                    <a:pt x="198" y="145"/>
                    <a:pt x="111" y="63"/>
                    <a:pt x="13" y="4"/>
                  </a:cubicBezTo>
                  <a:lnTo>
                    <a:pt x="13" y="4"/>
                  </a:lnTo>
                  <a:cubicBezTo>
                    <a:pt x="6" y="0"/>
                    <a:pt x="0" y="9"/>
                    <a:pt x="6" y="1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8" name="Google Shape;608;p30"/>
            <p:cNvSpPr/>
            <p:nvPr/>
          </p:nvSpPr>
          <p:spPr>
            <a:xfrm>
              <a:off x="7084937" y="3196830"/>
              <a:ext cx="163512" cy="420687"/>
            </a:xfrm>
            <a:custGeom>
              <a:avLst/>
              <a:gdLst/>
              <a:ahLst/>
              <a:cxnLst/>
              <a:rect l="l" t="t" r="r" b="b"/>
              <a:pathLst>
                <a:path w="456" h="1168" extrusionOk="0">
                  <a:moveTo>
                    <a:pt x="0" y="245"/>
                  </a:moveTo>
                  <a:lnTo>
                    <a:pt x="0" y="245"/>
                  </a:lnTo>
                  <a:cubicBezTo>
                    <a:pt x="9" y="240"/>
                    <a:pt x="199" y="0"/>
                    <a:pt x="286" y="31"/>
                  </a:cubicBezTo>
                  <a:lnTo>
                    <a:pt x="286" y="31"/>
                  </a:lnTo>
                  <a:cubicBezTo>
                    <a:pt x="375" y="62"/>
                    <a:pt x="235" y="221"/>
                    <a:pt x="235" y="221"/>
                  </a:cubicBezTo>
                  <a:lnTo>
                    <a:pt x="235" y="221"/>
                  </a:lnTo>
                  <a:cubicBezTo>
                    <a:pt x="235" y="221"/>
                    <a:pt x="409" y="836"/>
                    <a:pt x="455" y="1010"/>
                  </a:cubicBezTo>
                  <a:lnTo>
                    <a:pt x="0" y="1167"/>
                  </a:lnTo>
                  <a:lnTo>
                    <a:pt x="0" y="24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9" name="Google Shape;609;p30"/>
            <p:cNvSpPr/>
            <p:nvPr/>
          </p:nvSpPr>
          <p:spPr>
            <a:xfrm>
              <a:off x="7057950" y="2858692"/>
              <a:ext cx="263524" cy="2287583"/>
            </a:xfrm>
            <a:custGeom>
              <a:avLst/>
              <a:gdLst/>
              <a:ahLst/>
              <a:cxnLst/>
              <a:rect l="l" t="t" r="r" b="b"/>
              <a:pathLst>
                <a:path w="734" h="6354" extrusionOk="0">
                  <a:moveTo>
                    <a:pt x="71" y="105"/>
                  </a:moveTo>
                  <a:lnTo>
                    <a:pt x="299" y="0"/>
                  </a:lnTo>
                  <a:lnTo>
                    <a:pt x="198" y="901"/>
                  </a:lnTo>
                  <a:lnTo>
                    <a:pt x="299" y="1930"/>
                  </a:lnTo>
                  <a:lnTo>
                    <a:pt x="733" y="6353"/>
                  </a:lnTo>
                  <a:lnTo>
                    <a:pt x="505" y="6353"/>
                  </a:lnTo>
                  <a:lnTo>
                    <a:pt x="128" y="1773"/>
                  </a:lnTo>
                  <a:lnTo>
                    <a:pt x="0" y="1060"/>
                  </a:lnTo>
                  <a:lnTo>
                    <a:pt x="71" y="10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0" name="Google Shape;610;p30"/>
            <p:cNvSpPr/>
            <p:nvPr/>
          </p:nvSpPr>
          <p:spPr>
            <a:xfrm>
              <a:off x="6978575" y="3238105"/>
              <a:ext cx="317500" cy="406399"/>
            </a:xfrm>
            <a:custGeom>
              <a:avLst/>
              <a:gdLst/>
              <a:ahLst/>
              <a:cxnLst/>
              <a:rect l="l" t="t" r="r" b="b"/>
              <a:pathLst>
                <a:path w="880" h="1127" extrusionOk="0">
                  <a:moveTo>
                    <a:pt x="76" y="1126"/>
                  </a:moveTo>
                  <a:lnTo>
                    <a:pt x="76" y="1126"/>
                  </a:lnTo>
                  <a:cubicBezTo>
                    <a:pt x="38" y="733"/>
                    <a:pt x="0" y="385"/>
                    <a:pt x="196" y="204"/>
                  </a:cubicBezTo>
                  <a:lnTo>
                    <a:pt x="196" y="204"/>
                  </a:lnTo>
                  <a:cubicBezTo>
                    <a:pt x="390" y="25"/>
                    <a:pt x="684" y="0"/>
                    <a:pt x="748" y="86"/>
                  </a:cubicBezTo>
                  <a:lnTo>
                    <a:pt x="748" y="86"/>
                  </a:lnTo>
                  <a:cubicBezTo>
                    <a:pt x="812" y="171"/>
                    <a:pt x="879" y="449"/>
                    <a:pt x="428" y="793"/>
                  </a:cubicBezTo>
                  <a:lnTo>
                    <a:pt x="293" y="1052"/>
                  </a:lnTo>
                  <a:lnTo>
                    <a:pt x="76" y="112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1" name="Google Shape;611;p30"/>
            <p:cNvSpPr/>
            <p:nvPr/>
          </p:nvSpPr>
          <p:spPr>
            <a:xfrm>
              <a:off x="7118275" y="3331767"/>
              <a:ext cx="142875" cy="107950"/>
            </a:xfrm>
            <a:custGeom>
              <a:avLst/>
              <a:gdLst/>
              <a:ahLst/>
              <a:cxnLst/>
              <a:rect l="l" t="t" r="r" b="b"/>
              <a:pathLst>
                <a:path w="397" h="302" extrusionOk="0">
                  <a:moveTo>
                    <a:pt x="14" y="296"/>
                  </a:moveTo>
                  <a:lnTo>
                    <a:pt x="14" y="296"/>
                  </a:lnTo>
                  <a:cubicBezTo>
                    <a:pt x="25" y="288"/>
                    <a:pt x="36" y="277"/>
                    <a:pt x="46" y="268"/>
                  </a:cubicBezTo>
                  <a:lnTo>
                    <a:pt x="46" y="268"/>
                  </a:lnTo>
                  <a:cubicBezTo>
                    <a:pt x="58" y="258"/>
                    <a:pt x="70" y="248"/>
                    <a:pt x="81" y="239"/>
                  </a:cubicBezTo>
                  <a:lnTo>
                    <a:pt x="81" y="239"/>
                  </a:lnTo>
                  <a:cubicBezTo>
                    <a:pt x="103" y="219"/>
                    <a:pt x="125" y="200"/>
                    <a:pt x="149" y="182"/>
                  </a:cubicBezTo>
                  <a:lnTo>
                    <a:pt x="149" y="182"/>
                  </a:lnTo>
                  <a:cubicBezTo>
                    <a:pt x="195" y="146"/>
                    <a:pt x="245" y="110"/>
                    <a:pt x="296" y="80"/>
                  </a:cubicBezTo>
                  <a:lnTo>
                    <a:pt x="296" y="80"/>
                  </a:lnTo>
                  <a:cubicBezTo>
                    <a:pt x="325" y="61"/>
                    <a:pt x="353" y="44"/>
                    <a:pt x="382" y="28"/>
                  </a:cubicBezTo>
                  <a:lnTo>
                    <a:pt x="382" y="28"/>
                  </a:lnTo>
                  <a:cubicBezTo>
                    <a:pt x="396" y="19"/>
                    <a:pt x="385" y="0"/>
                    <a:pt x="371" y="7"/>
                  </a:cubicBezTo>
                  <a:lnTo>
                    <a:pt x="371" y="7"/>
                  </a:lnTo>
                  <a:cubicBezTo>
                    <a:pt x="262" y="60"/>
                    <a:pt x="163" y="132"/>
                    <a:pt x="74" y="213"/>
                  </a:cubicBezTo>
                  <a:lnTo>
                    <a:pt x="74" y="213"/>
                  </a:lnTo>
                  <a:cubicBezTo>
                    <a:pt x="62" y="224"/>
                    <a:pt x="50" y="237"/>
                    <a:pt x="38" y="248"/>
                  </a:cubicBezTo>
                  <a:lnTo>
                    <a:pt x="38" y="248"/>
                  </a:lnTo>
                  <a:cubicBezTo>
                    <a:pt x="26" y="261"/>
                    <a:pt x="14" y="272"/>
                    <a:pt x="4" y="287"/>
                  </a:cubicBezTo>
                  <a:lnTo>
                    <a:pt x="4" y="287"/>
                  </a:lnTo>
                  <a:cubicBezTo>
                    <a:pt x="0" y="292"/>
                    <a:pt x="8" y="301"/>
                    <a:pt x="14" y="29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2" name="Google Shape;612;p30"/>
            <p:cNvSpPr/>
            <p:nvPr/>
          </p:nvSpPr>
          <p:spPr>
            <a:xfrm>
              <a:off x="7099225" y="3284142"/>
              <a:ext cx="141287" cy="61912"/>
            </a:xfrm>
            <a:custGeom>
              <a:avLst/>
              <a:gdLst/>
              <a:ahLst/>
              <a:cxnLst/>
              <a:rect l="l" t="t" r="r" b="b"/>
              <a:pathLst>
                <a:path w="391" h="170" extrusionOk="0">
                  <a:moveTo>
                    <a:pt x="5" y="169"/>
                  </a:moveTo>
                  <a:lnTo>
                    <a:pt x="5" y="169"/>
                  </a:lnTo>
                  <a:cubicBezTo>
                    <a:pt x="13" y="169"/>
                    <a:pt x="20" y="166"/>
                    <a:pt x="27" y="162"/>
                  </a:cubicBezTo>
                  <a:lnTo>
                    <a:pt x="27" y="162"/>
                  </a:lnTo>
                  <a:cubicBezTo>
                    <a:pt x="35" y="159"/>
                    <a:pt x="43" y="156"/>
                    <a:pt x="51" y="153"/>
                  </a:cubicBezTo>
                  <a:lnTo>
                    <a:pt x="51" y="153"/>
                  </a:lnTo>
                  <a:cubicBezTo>
                    <a:pt x="65" y="147"/>
                    <a:pt x="80" y="140"/>
                    <a:pt x="94" y="135"/>
                  </a:cubicBezTo>
                  <a:lnTo>
                    <a:pt x="94" y="135"/>
                  </a:lnTo>
                  <a:cubicBezTo>
                    <a:pt x="124" y="120"/>
                    <a:pt x="156" y="108"/>
                    <a:pt x="187" y="95"/>
                  </a:cubicBezTo>
                  <a:lnTo>
                    <a:pt x="187" y="95"/>
                  </a:lnTo>
                  <a:cubicBezTo>
                    <a:pt x="249" y="70"/>
                    <a:pt x="312" y="49"/>
                    <a:pt x="375" y="28"/>
                  </a:cubicBezTo>
                  <a:lnTo>
                    <a:pt x="375" y="28"/>
                  </a:lnTo>
                  <a:cubicBezTo>
                    <a:pt x="390" y="23"/>
                    <a:pt x="384" y="0"/>
                    <a:pt x="369" y="5"/>
                  </a:cubicBezTo>
                  <a:lnTo>
                    <a:pt x="369" y="5"/>
                  </a:lnTo>
                  <a:cubicBezTo>
                    <a:pt x="304" y="22"/>
                    <a:pt x="240" y="47"/>
                    <a:pt x="178" y="72"/>
                  </a:cubicBezTo>
                  <a:lnTo>
                    <a:pt x="178" y="72"/>
                  </a:lnTo>
                  <a:cubicBezTo>
                    <a:pt x="146" y="86"/>
                    <a:pt x="116" y="99"/>
                    <a:pt x="86" y="115"/>
                  </a:cubicBezTo>
                  <a:lnTo>
                    <a:pt x="86" y="115"/>
                  </a:lnTo>
                  <a:cubicBezTo>
                    <a:pt x="71" y="121"/>
                    <a:pt x="55" y="130"/>
                    <a:pt x="40" y="138"/>
                  </a:cubicBezTo>
                  <a:lnTo>
                    <a:pt x="40" y="138"/>
                  </a:lnTo>
                  <a:cubicBezTo>
                    <a:pt x="34" y="141"/>
                    <a:pt x="27" y="146"/>
                    <a:pt x="20" y="150"/>
                  </a:cubicBezTo>
                  <a:lnTo>
                    <a:pt x="20" y="150"/>
                  </a:lnTo>
                  <a:cubicBezTo>
                    <a:pt x="13" y="155"/>
                    <a:pt x="6" y="157"/>
                    <a:pt x="2" y="163"/>
                  </a:cubicBezTo>
                  <a:lnTo>
                    <a:pt x="2" y="163"/>
                  </a:lnTo>
                  <a:cubicBezTo>
                    <a:pt x="0" y="166"/>
                    <a:pt x="3" y="169"/>
                    <a:pt x="5" y="16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3" name="Google Shape;613;p30"/>
            <p:cNvSpPr/>
            <p:nvPr/>
          </p:nvSpPr>
          <p:spPr>
            <a:xfrm>
              <a:off x="7505625" y="3385742"/>
              <a:ext cx="974728" cy="1044575"/>
            </a:xfrm>
            <a:custGeom>
              <a:avLst/>
              <a:gdLst/>
              <a:ahLst/>
              <a:cxnLst/>
              <a:rect l="l" t="t" r="r" b="b"/>
              <a:pathLst>
                <a:path w="2706" h="2902" extrusionOk="0">
                  <a:moveTo>
                    <a:pt x="1755" y="21"/>
                  </a:moveTo>
                  <a:lnTo>
                    <a:pt x="1755" y="21"/>
                  </a:lnTo>
                  <a:cubicBezTo>
                    <a:pt x="1755" y="21"/>
                    <a:pt x="1315" y="112"/>
                    <a:pt x="765" y="150"/>
                  </a:cubicBezTo>
                  <a:lnTo>
                    <a:pt x="518" y="1244"/>
                  </a:lnTo>
                  <a:lnTo>
                    <a:pt x="518" y="1244"/>
                  </a:lnTo>
                  <a:cubicBezTo>
                    <a:pt x="518" y="1244"/>
                    <a:pt x="0" y="2720"/>
                    <a:pt x="320" y="2811"/>
                  </a:cubicBezTo>
                  <a:lnTo>
                    <a:pt x="320" y="2811"/>
                  </a:lnTo>
                  <a:cubicBezTo>
                    <a:pt x="641" y="2901"/>
                    <a:pt x="1110" y="2822"/>
                    <a:pt x="1570" y="2710"/>
                  </a:cubicBezTo>
                  <a:lnTo>
                    <a:pt x="1570" y="2710"/>
                  </a:lnTo>
                  <a:cubicBezTo>
                    <a:pt x="1769" y="2661"/>
                    <a:pt x="1950" y="2576"/>
                    <a:pt x="2392" y="2616"/>
                  </a:cubicBezTo>
                  <a:lnTo>
                    <a:pt x="2392" y="2616"/>
                  </a:lnTo>
                  <a:cubicBezTo>
                    <a:pt x="2695" y="2641"/>
                    <a:pt x="2705" y="2101"/>
                    <a:pt x="2628" y="1807"/>
                  </a:cubicBezTo>
                  <a:lnTo>
                    <a:pt x="2628" y="1807"/>
                  </a:lnTo>
                  <a:cubicBezTo>
                    <a:pt x="2626" y="1801"/>
                    <a:pt x="2625" y="1796"/>
                    <a:pt x="2622" y="1789"/>
                  </a:cubicBezTo>
                  <a:lnTo>
                    <a:pt x="2622" y="1789"/>
                  </a:lnTo>
                  <a:cubicBezTo>
                    <a:pt x="2505" y="1378"/>
                    <a:pt x="2471" y="1193"/>
                    <a:pt x="2471" y="1193"/>
                  </a:cubicBezTo>
                  <a:lnTo>
                    <a:pt x="2455" y="1"/>
                  </a:lnTo>
                  <a:lnTo>
                    <a:pt x="2455" y="1"/>
                  </a:lnTo>
                  <a:cubicBezTo>
                    <a:pt x="1933" y="0"/>
                    <a:pt x="1755" y="21"/>
                    <a:pt x="1755" y="2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4" name="Google Shape;614;p30"/>
            <p:cNvSpPr/>
            <p:nvPr/>
          </p:nvSpPr>
          <p:spPr>
            <a:xfrm>
              <a:off x="8059662" y="4216005"/>
              <a:ext cx="225425" cy="139700"/>
            </a:xfrm>
            <a:custGeom>
              <a:avLst/>
              <a:gdLst/>
              <a:ahLst/>
              <a:cxnLst/>
              <a:rect l="l" t="t" r="r" b="b"/>
              <a:pathLst>
                <a:path w="625" h="389" extrusionOk="0">
                  <a:moveTo>
                    <a:pt x="11" y="385"/>
                  </a:moveTo>
                  <a:lnTo>
                    <a:pt x="11" y="385"/>
                  </a:lnTo>
                  <a:cubicBezTo>
                    <a:pt x="187" y="326"/>
                    <a:pt x="351" y="241"/>
                    <a:pt x="498" y="126"/>
                  </a:cubicBezTo>
                  <a:lnTo>
                    <a:pt x="498" y="126"/>
                  </a:lnTo>
                  <a:cubicBezTo>
                    <a:pt x="538" y="95"/>
                    <a:pt x="577" y="60"/>
                    <a:pt x="613" y="24"/>
                  </a:cubicBezTo>
                  <a:lnTo>
                    <a:pt x="613" y="24"/>
                  </a:lnTo>
                  <a:cubicBezTo>
                    <a:pt x="624" y="15"/>
                    <a:pt x="608" y="0"/>
                    <a:pt x="598" y="9"/>
                  </a:cubicBezTo>
                  <a:lnTo>
                    <a:pt x="598" y="9"/>
                  </a:lnTo>
                  <a:cubicBezTo>
                    <a:pt x="465" y="132"/>
                    <a:pt x="316" y="237"/>
                    <a:pt x="151" y="315"/>
                  </a:cubicBezTo>
                  <a:lnTo>
                    <a:pt x="151" y="315"/>
                  </a:lnTo>
                  <a:cubicBezTo>
                    <a:pt x="105" y="338"/>
                    <a:pt x="57" y="356"/>
                    <a:pt x="9" y="374"/>
                  </a:cubicBezTo>
                  <a:lnTo>
                    <a:pt x="9" y="374"/>
                  </a:lnTo>
                  <a:cubicBezTo>
                    <a:pt x="0" y="376"/>
                    <a:pt x="4" y="388"/>
                    <a:pt x="11" y="38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5" name="Google Shape;615;p30"/>
            <p:cNvSpPr/>
            <p:nvPr/>
          </p:nvSpPr>
          <p:spPr>
            <a:xfrm>
              <a:off x="7700887" y="3866755"/>
              <a:ext cx="161925" cy="223836"/>
            </a:xfrm>
            <a:custGeom>
              <a:avLst/>
              <a:gdLst/>
              <a:ahLst/>
              <a:cxnLst/>
              <a:rect l="l" t="t" r="r" b="b"/>
              <a:pathLst>
                <a:path w="449" h="621" extrusionOk="0">
                  <a:moveTo>
                    <a:pt x="3" y="13"/>
                  </a:moveTo>
                  <a:lnTo>
                    <a:pt x="3" y="13"/>
                  </a:lnTo>
                  <a:cubicBezTo>
                    <a:pt x="64" y="198"/>
                    <a:pt x="167" y="370"/>
                    <a:pt x="306" y="507"/>
                  </a:cubicBezTo>
                  <a:lnTo>
                    <a:pt x="306" y="507"/>
                  </a:lnTo>
                  <a:cubicBezTo>
                    <a:pt x="345" y="546"/>
                    <a:pt x="387" y="581"/>
                    <a:pt x="431" y="614"/>
                  </a:cubicBezTo>
                  <a:lnTo>
                    <a:pt x="431" y="614"/>
                  </a:lnTo>
                  <a:cubicBezTo>
                    <a:pt x="438" y="620"/>
                    <a:pt x="448" y="606"/>
                    <a:pt x="441" y="601"/>
                  </a:cubicBezTo>
                  <a:lnTo>
                    <a:pt x="441" y="601"/>
                  </a:lnTo>
                  <a:cubicBezTo>
                    <a:pt x="289" y="482"/>
                    <a:pt x="164" y="331"/>
                    <a:pt x="79" y="160"/>
                  </a:cubicBezTo>
                  <a:lnTo>
                    <a:pt x="79" y="160"/>
                  </a:lnTo>
                  <a:cubicBezTo>
                    <a:pt x="55" y="111"/>
                    <a:pt x="34" y="61"/>
                    <a:pt x="17" y="9"/>
                  </a:cubicBezTo>
                  <a:lnTo>
                    <a:pt x="17" y="9"/>
                  </a:lnTo>
                  <a:cubicBezTo>
                    <a:pt x="14" y="0"/>
                    <a:pt x="0" y="4"/>
                    <a:pt x="3"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6" name="Google Shape;616;p30"/>
            <p:cNvSpPr/>
            <p:nvPr/>
          </p:nvSpPr>
          <p:spPr>
            <a:xfrm>
              <a:off x="7926312" y="3525442"/>
              <a:ext cx="246062" cy="69850"/>
            </a:xfrm>
            <a:custGeom>
              <a:avLst/>
              <a:gdLst/>
              <a:ahLst/>
              <a:cxnLst/>
              <a:rect l="l" t="t" r="r" b="b"/>
              <a:pathLst>
                <a:path w="682" h="194" extrusionOk="0">
                  <a:moveTo>
                    <a:pt x="7" y="17"/>
                  </a:moveTo>
                  <a:lnTo>
                    <a:pt x="7" y="17"/>
                  </a:lnTo>
                  <a:cubicBezTo>
                    <a:pt x="139" y="151"/>
                    <a:pt x="349" y="193"/>
                    <a:pt x="527" y="142"/>
                  </a:cubicBezTo>
                  <a:lnTo>
                    <a:pt x="527" y="142"/>
                  </a:lnTo>
                  <a:cubicBezTo>
                    <a:pt x="578" y="127"/>
                    <a:pt x="628" y="104"/>
                    <a:pt x="670" y="71"/>
                  </a:cubicBezTo>
                  <a:lnTo>
                    <a:pt x="670" y="71"/>
                  </a:lnTo>
                  <a:cubicBezTo>
                    <a:pt x="681" y="63"/>
                    <a:pt x="668" y="45"/>
                    <a:pt x="656" y="52"/>
                  </a:cubicBezTo>
                  <a:lnTo>
                    <a:pt x="656" y="52"/>
                  </a:lnTo>
                  <a:cubicBezTo>
                    <a:pt x="615" y="72"/>
                    <a:pt x="574" y="92"/>
                    <a:pt x="531" y="107"/>
                  </a:cubicBezTo>
                  <a:lnTo>
                    <a:pt x="531" y="107"/>
                  </a:lnTo>
                  <a:cubicBezTo>
                    <a:pt x="488" y="121"/>
                    <a:pt x="443" y="129"/>
                    <a:pt x="398" y="131"/>
                  </a:cubicBezTo>
                  <a:lnTo>
                    <a:pt x="398" y="131"/>
                  </a:lnTo>
                  <a:cubicBezTo>
                    <a:pt x="311" y="138"/>
                    <a:pt x="223" y="121"/>
                    <a:pt x="144" y="84"/>
                  </a:cubicBezTo>
                  <a:lnTo>
                    <a:pt x="144" y="84"/>
                  </a:lnTo>
                  <a:cubicBezTo>
                    <a:pt x="99" y="63"/>
                    <a:pt x="58" y="36"/>
                    <a:pt x="18" y="6"/>
                  </a:cubicBezTo>
                  <a:lnTo>
                    <a:pt x="18" y="6"/>
                  </a:lnTo>
                  <a:cubicBezTo>
                    <a:pt x="11" y="0"/>
                    <a:pt x="0" y="9"/>
                    <a:pt x="7" y="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7" name="Google Shape;617;p30"/>
            <p:cNvSpPr/>
            <p:nvPr/>
          </p:nvSpPr>
          <p:spPr>
            <a:xfrm>
              <a:off x="7904087" y="3368280"/>
              <a:ext cx="631825" cy="958847"/>
            </a:xfrm>
            <a:custGeom>
              <a:avLst/>
              <a:gdLst/>
              <a:ahLst/>
              <a:cxnLst/>
              <a:rect l="l" t="t" r="r" b="b"/>
              <a:pathLst>
                <a:path w="1753" h="2664" extrusionOk="0">
                  <a:moveTo>
                    <a:pt x="942" y="84"/>
                  </a:moveTo>
                  <a:lnTo>
                    <a:pt x="942" y="84"/>
                  </a:lnTo>
                  <a:cubicBezTo>
                    <a:pt x="942" y="84"/>
                    <a:pt x="0" y="1971"/>
                    <a:pt x="1752" y="2663"/>
                  </a:cubicBezTo>
                  <a:lnTo>
                    <a:pt x="1752" y="2094"/>
                  </a:lnTo>
                  <a:lnTo>
                    <a:pt x="1752" y="2094"/>
                  </a:lnTo>
                  <a:cubicBezTo>
                    <a:pt x="1752" y="2094"/>
                    <a:pt x="1147" y="2061"/>
                    <a:pt x="1083" y="1352"/>
                  </a:cubicBezTo>
                  <a:lnTo>
                    <a:pt x="1083" y="1352"/>
                  </a:lnTo>
                  <a:cubicBezTo>
                    <a:pt x="1020" y="642"/>
                    <a:pt x="1350" y="48"/>
                    <a:pt x="1350" y="48"/>
                  </a:cubicBezTo>
                  <a:lnTo>
                    <a:pt x="1350" y="48"/>
                  </a:lnTo>
                  <a:cubicBezTo>
                    <a:pt x="1350" y="48"/>
                    <a:pt x="1303" y="0"/>
                    <a:pt x="1173" y="3"/>
                  </a:cubicBezTo>
                  <a:lnTo>
                    <a:pt x="1173" y="3"/>
                  </a:lnTo>
                  <a:cubicBezTo>
                    <a:pt x="1042" y="6"/>
                    <a:pt x="942" y="84"/>
                    <a:pt x="942" y="8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8" name="Google Shape;618;p30"/>
            <p:cNvSpPr/>
            <p:nvPr/>
          </p:nvSpPr>
          <p:spPr>
            <a:xfrm>
              <a:off x="8353350" y="4084242"/>
              <a:ext cx="49212" cy="134937"/>
            </a:xfrm>
            <a:custGeom>
              <a:avLst/>
              <a:gdLst/>
              <a:ahLst/>
              <a:cxnLst/>
              <a:rect l="l" t="t" r="r" b="b"/>
              <a:pathLst>
                <a:path w="135" h="377" extrusionOk="0">
                  <a:moveTo>
                    <a:pt x="123" y="6"/>
                  </a:moveTo>
                  <a:lnTo>
                    <a:pt x="123" y="6"/>
                  </a:lnTo>
                  <a:cubicBezTo>
                    <a:pt x="100" y="63"/>
                    <a:pt x="76" y="120"/>
                    <a:pt x="57" y="179"/>
                  </a:cubicBezTo>
                  <a:lnTo>
                    <a:pt x="57" y="179"/>
                  </a:lnTo>
                  <a:cubicBezTo>
                    <a:pt x="37" y="237"/>
                    <a:pt x="18" y="297"/>
                    <a:pt x="3" y="356"/>
                  </a:cubicBezTo>
                  <a:lnTo>
                    <a:pt x="3" y="356"/>
                  </a:lnTo>
                  <a:cubicBezTo>
                    <a:pt x="0" y="370"/>
                    <a:pt x="21" y="376"/>
                    <a:pt x="24" y="362"/>
                  </a:cubicBezTo>
                  <a:lnTo>
                    <a:pt x="24" y="362"/>
                  </a:lnTo>
                  <a:cubicBezTo>
                    <a:pt x="41" y="302"/>
                    <a:pt x="55" y="243"/>
                    <a:pt x="74" y="183"/>
                  </a:cubicBezTo>
                  <a:lnTo>
                    <a:pt x="74" y="183"/>
                  </a:lnTo>
                  <a:cubicBezTo>
                    <a:pt x="92" y="125"/>
                    <a:pt x="111" y="66"/>
                    <a:pt x="133" y="9"/>
                  </a:cubicBezTo>
                  <a:lnTo>
                    <a:pt x="133" y="9"/>
                  </a:lnTo>
                  <a:cubicBezTo>
                    <a:pt x="134" y="2"/>
                    <a:pt x="125" y="0"/>
                    <a:pt x="123"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9" name="Google Shape;619;p30"/>
            <p:cNvSpPr/>
            <p:nvPr/>
          </p:nvSpPr>
          <p:spPr>
            <a:xfrm>
              <a:off x="8175550" y="3595292"/>
              <a:ext cx="141287" cy="28575"/>
            </a:xfrm>
            <a:custGeom>
              <a:avLst/>
              <a:gdLst/>
              <a:ahLst/>
              <a:cxnLst/>
              <a:rect l="l" t="t" r="r" b="b"/>
              <a:pathLst>
                <a:path w="392" h="78" extrusionOk="0">
                  <a:moveTo>
                    <a:pt x="9" y="32"/>
                  </a:moveTo>
                  <a:lnTo>
                    <a:pt x="9" y="32"/>
                  </a:lnTo>
                  <a:cubicBezTo>
                    <a:pt x="25" y="33"/>
                    <a:pt x="40" y="30"/>
                    <a:pt x="55" y="27"/>
                  </a:cubicBezTo>
                  <a:lnTo>
                    <a:pt x="55" y="27"/>
                  </a:lnTo>
                  <a:cubicBezTo>
                    <a:pt x="70" y="25"/>
                    <a:pt x="87" y="24"/>
                    <a:pt x="101" y="24"/>
                  </a:cubicBezTo>
                  <a:lnTo>
                    <a:pt x="101" y="24"/>
                  </a:lnTo>
                  <a:cubicBezTo>
                    <a:pt x="132" y="23"/>
                    <a:pt x="163" y="24"/>
                    <a:pt x="191" y="27"/>
                  </a:cubicBezTo>
                  <a:lnTo>
                    <a:pt x="191" y="27"/>
                  </a:lnTo>
                  <a:cubicBezTo>
                    <a:pt x="252" y="34"/>
                    <a:pt x="313" y="48"/>
                    <a:pt x="370" y="73"/>
                  </a:cubicBezTo>
                  <a:lnTo>
                    <a:pt x="370" y="73"/>
                  </a:lnTo>
                  <a:cubicBezTo>
                    <a:pt x="381" y="77"/>
                    <a:pt x="391" y="61"/>
                    <a:pt x="379" y="55"/>
                  </a:cubicBezTo>
                  <a:lnTo>
                    <a:pt x="379" y="55"/>
                  </a:lnTo>
                  <a:cubicBezTo>
                    <a:pt x="321" y="27"/>
                    <a:pt x="259" y="10"/>
                    <a:pt x="195" y="4"/>
                  </a:cubicBezTo>
                  <a:lnTo>
                    <a:pt x="195" y="4"/>
                  </a:lnTo>
                  <a:cubicBezTo>
                    <a:pt x="164" y="0"/>
                    <a:pt x="131" y="0"/>
                    <a:pt x="98" y="3"/>
                  </a:cubicBezTo>
                  <a:lnTo>
                    <a:pt x="98" y="3"/>
                  </a:lnTo>
                  <a:cubicBezTo>
                    <a:pt x="83" y="4"/>
                    <a:pt x="67" y="6"/>
                    <a:pt x="51" y="9"/>
                  </a:cubicBezTo>
                  <a:lnTo>
                    <a:pt x="51" y="9"/>
                  </a:lnTo>
                  <a:cubicBezTo>
                    <a:pt x="36" y="11"/>
                    <a:pt x="20" y="12"/>
                    <a:pt x="6" y="20"/>
                  </a:cubicBezTo>
                  <a:lnTo>
                    <a:pt x="6" y="20"/>
                  </a:lnTo>
                  <a:cubicBezTo>
                    <a:pt x="0" y="24"/>
                    <a:pt x="3" y="32"/>
                    <a:pt x="9" y="3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0" name="Google Shape;620;p30"/>
            <p:cNvSpPr/>
            <p:nvPr/>
          </p:nvSpPr>
          <p:spPr>
            <a:xfrm>
              <a:off x="7561187" y="3409555"/>
              <a:ext cx="392111" cy="611187"/>
            </a:xfrm>
            <a:custGeom>
              <a:avLst/>
              <a:gdLst/>
              <a:ahLst/>
              <a:cxnLst/>
              <a:rect l="l" t="t" r="r" b="b"/>
              <a:pathLst>
                <a:path w="1090" h="1698" extrusionOk="0">
                  <a:moveTo>
                    <a:pt x="1084" y="43"/>
                  </a:moveTo>
                  <a:lnTo>
                    <a:pt x="1084" y="43"/>
                  </a:lnTo>
                  <a:cubicBezTo>
                    <a:pt x="1084" y="43"/>
                    <a:pt x="1089" y="0"/>
                    <a:pt x="874" y="0"/>
                  </a:cubicBezTo>
                  <a:lnTo>
                    <a:pt x="874" y="0"/>
                  </a:lnTo>
                  <a:cubicBezTo>
                    <a:pt x="660" y="0"/>
                    <a:pt x="0" y="1011"/>
                    <a:pt x="205" y="1697"/>
                  </a:cubicBezTo>
                  <a:lnTo>
                    <a:pt x="205" y="1697"/>
                  </a:lnTo>
                  <a:cubicBezTo>
                    <a:pt x="205" y="1697"/>
                    <a:pt x="452" y="1051"/>
                    <a:pt x="604" y="753"/>
                  </a:cubicBezTo>
                  <a:lnTo>
                    <a:pt x="604" y="753"/>
                  </a:lnTo>
                  <a:cubicBezTo>
                    <a:pt x="754" y="457"/>
                    <a:pt x="1084" y="43"/>
                    <a:pt x="1084" y="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1" name="Google Shape;621;p30"/>
            <p:cNvSpPr/>
            <p:nvPr/>
          </p:nvSpPr>
          <p:spPr>
            <a:xfrm>
              <a:off x="7707237" y="3573067"/>
              <a:ext cx="119062" cy="46037"/>
            </a:xfrm>
            <a:custGeom>
              <a:avLst/>
              <a:gdLst/>
              <a:ahLst/>
              <a:cxnLst/>
              <a:rect l="l" t="t" r="r" b="b"/>
              <a:pathLst>
                <a:path w="331" h="127" extrusionOk="0">
                  <a:moveTo>
                    <a:pt x="5" y="21"/>
                  </a:moveTo>
                  <a:lnTo>
                    <a:pt x="5" y="21"/>
                  </a:lnTo>
                  <a:cubicBezTo>
                    <a:pt x="17" y="27"/>
                    <a:pt x="32" y="23"/>
                    <a:pt x="44" y="23"/>
                  </a:cubicBezTo>
                  <a:lnTo>
                    <a:pt x="44" y="23"/>
                  </a:lnTo>
                  <a:cubicBezTo>
                    <a:pt x="58" y="23"/>
                    <a:pt x="71" y="23"/>
                    <a:pt x="85" y="24"/>
                  </a:cubicBezTo>
                  <a:lnTo>
                    <a:pt x="85" y="24"/>
                  </a:lnTo>
                  <a:cubicBezTo>
                    <a:pt x="111" y="27"/>
                    <a:pt x="138" y="33"/>
                    <a:pt x="164" y="39"/>
                  </a:cubicBezTo>
                  <a:lnTo>
                    <a:pt x="164" y="39"/>
                  </a:lnTo>
                  <a:cubicBezTo>
                    <a:pt x="215" y="56"/>
                    <a:pt x="263" y="84"/>
                    <a:pt x="305" y="118"/>
                  </a:cubicBezTo>
                  <a:lnTo>
                    <a:pt x="305" y="118"/>
                  </a:lnTo>
                  <a:cubicBezTo>
                    <a:pt x="316" y="126"/>
                    <a:pt x="330" y="113"/>
                    <a:pt x="320" y="103"/>
                  </a:cubicBezTo>
                  <a:lnTo>
                    <a:pt x="320" y="103"/>
                  </a:lnTo>
                  <a:cubicBezTo>
                    <a:pt x="279" y="62"/>
                    <a:pt x="227" y="34"/>
                    <a:pt x="172" y="17"/>
                  </a:cubicBezTo>
                  <a:lnTo>
                    <a:pt x="172" y="17"/>
                  </a:lnTo>
                  <a:cubicBezTo>
                    <a:pt x="144" y="9"/>
                    <a:pt x="116" y="4"/>
                    <a:pt x="88" y="1"/>
                  </a:cubicBezTo>
                  <a:lnTo>
                    <a:pt x="88" y="1"/>
                  </a:lnTo>
                  <a:cubicBezTo>
                    <a:pt x="73" y="0"/>
                    <a:pt x="59" y="0"/>
                    <a:pt x="44" y="1"/>
                  </a:cubicBezTo>
                  <a:lnTo>
                    <a:pt x="44" y="1"/>
                  </a:lnTo>
                  <a:cubicBezTo>
                    <a:pt x="31" y="2"/>
                    <a:pt x="15" y="1"/>
                    <a:pt x="4" y="10"/>
                  </a:cubicBezTo>
                  <a:lnTo>
                    <a:pt x="4" y="10"/>
                  </a:lnTo>
                  <a:cubicBezTo>
                    <a:pt x="0" y="13"/>
                    <a:pt x="1" y="18"/>
                    <a:pt x="5" y="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2" name="Google Shape;622;p30"/>
            <p:cNvSpPr/>
            <p:nvPr/>
          </p:nvSpPr>
          <p:spPr>
            <a:xfrm>
              <a:off x="8701012" y="4409680"/>
              <a:ext cx="403226" cy="507999"/>
            </a:xfrm>
            <a:custGeom>
              <a:avLst/>
              <a:gdLst/>
              <a:ahLst/>
              <a:cxnLst/>
              <a:rect l="l" t="t" r="r" b="b"/>
              <a:pathLst>
                <a:path w="1118" h="1412" extrusionOk="0">
                  <a:moveTo>
                    <a:pt x="56" y="405"/>
                  </a:moveTo>
                  <a:lnTo>
                    <a:pt x="56" y="405"/>
                  </a:lnTo>
                  <a:cubicBezTo>
                    <a:pt x="56" y="405"/>
                    <a:pt x="4" y="1008"/>
                    <a:pt x="68" y="1105"/>
                  </a:cubicBezTo>
                  <a:lnTo>
                    <a:pt x="68" y="1105"/>
                  </a:lnTo>
                  <a:cubicBezTo>
                    <a:pt x="132" y="1202"/>
                    <a:pt x="263" y="830"/>
                    <a:pt x="264" y="827"/>
                  </a:cubicBezTo>
                  <a:lnTo>
                    <a:pt x="264" y="827"/>
                  </a:lnTo>
                  <a:cubicBezTo>
                    <a:pt x="264" y="823"/>
                    <a:pt x="657" y="1371"/>
                    <a:pt x="750" y="1340"/>
                  </a:cubicBezTo>
                  <a:lnTo>
                    <a:pt x="750" y="1340"/>
                  </a:lnTo>
                  <a:cubicBezTo>
                    <a:pt x="842" y="1310"/>
                    <a:pt x="585" y="1049"/>
                    <a:pt x="585" y="1049"/>
                  </a:cubicBezTo>
                  <a:lnTo>
                    <a:pt x="585" y="1049"/>
                  </a:lnTo>
                  <a:cubicBezTo>
                    <a:pt x="585" y="1049"/>
                    <a:pt x="849" y="1411"/>
                    <a:pt x="983" y="1326"/>
                  </a:cubicBezTo>
                  <a:lnTo>
                    <a:pt x="983" y="1326"/>
                  </a:lnTo>
                  <a:cubicBezTo>
                    <a:pt x="1117" y="1241"/>
                    <a:pt x="804" y="837"/>
                    <a:pt x="817" y="851"/>
                  </a:cubicBezTo>
                  <a:lnTo>
                    <a:pt x="817" y="851"/>
                  </a:lnTo>
                  <a:cubicBezTo>
                    <a:pt x="830" y="864"/>
                    <a:pt x="963" y="1030"/>
                    <a:pt x="1013" y="997"/>
                  </a:cubicBezTo>
                  <a:lnTo>
                    <a:pt x="1013" y="997"/>
                  </a:lnTo>
                  <a:cubicBezTo>
                    <a:pt x="1064" y="963"/>
                    <a:pt x="867" y="708"/>
                    <a:pt x="723" y="434"/>
                  </a:cubicBezTo>
                  <a:lnTo>
                    <a:pt x="723" y="434"/>
                  </a:lnTo>
                  <a:cubicBezTo>
                    <a:pt x="623" y="246"/>
                    <a:pt x="535" y="0"/>
                    <a:pt x="535" y="0"/>
                  </a:cubicBezTo>
                  <a:lnTo>
                    <a:pt x="0" y="261"/>
                  </a:lnTo>
                  <a:lnTo>
                    <a:pt x="56" y="40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3" name="Google Shape;623;p30"/>
            <p:cNvSpPr/>
            <p:nvPr/>
          </p:nvSpPr>
          <p:spPr>
            <a:xfrm>
              <a:off x="8942312" y="4719242"/>
              <a:ext cx="115887" cy="174625"/>
            </a:xfrm>
            <a:custGeom>
              <a:avLst/>
              <a:gdLst/>
              <a:ahLst/>
              <a:cxnLst/>
              <a:rect l="l" t="t" r="r" b="b"/>
              <a:pathLst>
                <a:path w="324" h="486" extrusionOk="0">
                  <a:moveTo>
                    <a:pt x="4" y="12"/>
                  </a:moveTo>
                  <a:lnTo>
                    <a:pt x="4" y="12"/>
                  </a:lnTo>
                  <a:cubicBezTo>
                    <a:pt x="13" y="29"/>
                    <a:pt x="19" y="46"/>
                    <a:pt x="27" y="61"/>
                  </a:cubicBezTo>
                  <a:lnTo>
                    <a:pt x="27" y="61"/>
                  </a:lnTo>
                  <a:cubicBezTo>
                    <a:pt x="36" y="78"/>
                    <a:pt x="44" y="94"/>
                    <a:pt x="53" y="109"/>
                  </a:cubicBezTo>
                  <a:lnTo>
                    <a:pt x="53" y="109"/>
                  </a:lnTo>
                  <a:cubicBezTo>
                    <a:pt x="70" y="141"/>
                    <a:pt x="88" y="172"/>
                    <a:pt x="108" y="202"/>
                  </a:cubicBezTo>
                  <a:lnTo>
                    <a:pt x="108" y="202"/>
                  </a:lnTo>
                  <a:cubicBezTo>
                    <a:pt x="145" y="264"/>
                    <a:pt x="185" y="324"/>
                    <a:pt x="227" y="382"/>
                  </a:cubicBezTo>
                  <a:lnTo>
                    <a:pt x="227" y="382"/>
                  </a:lnTo>
                  <a:cubicBezTo>
                    <a:pt x="250" y="415"/>
                    <a:pt x="276" y="446"/>
                    <a:pt x="301" y="476"/>
                  </a:cubicBezTo>
                  <a:lnTo>
                    <a:pt x="301" y="476"/>
                  </a:lnTo>
                  <a:cubicBezTo>
                    <a:pt x="309" y="485"/>
                    <a:pt x="323" y="474"/>
                    <a:pt x="317" y="466"/>
                  </a:cubicBezTo>
                  <a:lnTo>
                    <a:pt x="317" y="466"/>
                  </a:lnTo>
                  <a:cubicBezTo>
                    <a:pt x="275" y="408"/>
                    <a:pt x="233" y="351"/>
                    <a:pt x="192" y="292"/>
                  </a:cubicBezTo>
                  <a:lnTo>
                    <a:pt x="192" y="292"/>
                  </a:lnTo>
                  <a:cubicBezTo>
                    <a:pt x="151" y="233"/>
                    <a:pt x="114" y="172"/>
                    <a:pt x="77" y="111"/>
                  </a:cubicBezTo>
                  <a:lnTo>
                    <a:pt x="77" y="111"/>
                  </a:lnTo>
                  <a:cubicBezTo>
                    <a:pt x="66" y="94"/>
                    <a:pt x="56" y="76"/>
                    <a:pt x="46" y="59"/>
                  </a:cubicBezTo>
                  <a:lnTo>
                    <a:pt x="46" y="59"/>
                  </a:lnTo>
                  <a:cubicBezTo>
                    <a:pt x="36" y="41"/>
                    <a:pt x="24" y="24"/>
                    <a:pt x="15" y="6"/>
                  </a:cubicBezTo>
                  <a:lnTo>
                    <a:pt x="15" y="6"/>
                  </a:lnTo>
                  <a:cubicBezTo>
                    <a:pt x="11"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4" name="Google Shape;624;p30"/>
            <p:cNvSpPr/>
            <p:nvPr/>
          </p:nvSpPr>
          <p:spPr>
            <a:xfrm>
              <a:off x="8896275" y="4738292"/>
              <a:ext cx="77787" cy="123825"/>
            </a:xfrm>
            <a:custGeom>
              <a:avLst/>
              <a:gdLst/>
              <a:ahLst/>
              <a:cxnLst/>
              <a:rect l="l" t="t" r="r" b="b"/>
              <a:pathLst>
                <a:path w="218" h="344" extrusionOk="0">
                  <a:moveTo>
                    <a:pt x="4" y="12"/>
                  </a:moveTo>
                  <a:lnTo>
                    <a:pt x="4" y="12"/>
                  </a:lnTo>
                  <a:cubicBezTo>
                    <a:pt x="11" y="26"/>
                    <a:pt x="19" y="42"/>
                    <a:pt x="26" y="55"/>
                  </a:cubicBezTo>
                  <a:lnTo>
                    <a:pt x="26" y="55"/>
                  </a:lnTo>
                  <a:cubicBezTo>
                    <a:pt x="33" y="70"/>
                    <a:pt x="40" y="82"/>
                    <a:pt x="48" y="95"/>
                  </a:cubicBezTo>
                  <a:lnTo>
                    <a:pt x="48" y="95"/>
                  </a:lnTo>
                  <a:cubicBezTo>
                    <a:pt x="63" y="123"/>
                    <a:pt x="79" y="150"/>
                    <a:pt x="95" y="177"/>
                  </a:cubicBezTo>
                  <a:lnTo>
                    <a:pt x="95" y="177"/>
                  </a:lnTo>
                  <a:cubicBezTo>
                    <a:pt x="127" y="231"/>
                    <a:pt x="161" y="284"/>
                    <a:pt x="198" y="334"/>
                  </a:cubicBezTo>
                  <a:lnTo>
                    <a:pt x="198" y="334"/>
                  </a:lnTo>
                  <a:cubicBezTo>
                    <a:pt x="204" y="343"/>
                    <a:pt x="217" y="335"/>
                    <a:pt x="211" y="326"/>
                  </a:cubicBezTo>
                  <a:lnTo>
                    <a:pt x="211" y="326"/>
                  </a:lnTo>
                  <a:cubicBezTo>
                    <a:pt x="177" y="274"/>
                    <a:pt x="144" y="221"/>
                    <a:pt x="111" y="168"/>
                  </a:cubicBezTo>
                  <a:lnTo>
                    <a:pt x="111" y="168"/>
                  </a:lnTo>
                  <a:cubicBezTo>
                    <a:pt x="94" y="141"/>
                    <a:pt x="78" y="114"/>
                    <a:pt x="62" y="87"/>
                  </a:cubicBezTo>
                  <a:lnTo>
                    <a:pt x="62" y="87"/>
                  </a:lnTo>
                  <a:cubicBezTo>
                    <a:pt x="46" y="60"/>
                    <a:pt x="28" y="34"/>
                    <a:pt x="13" y="6"/>
                  </a:cubicBezTo>
                  <a:lnTo>
                    <a:pt x="13" y="6"/>
                  </a:lnTo>
                  <a:cubicBezTo>
                    <a:pt x="10"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5" name="Google Shape;625;p30"/>
            <p:cNvSpPr/>
            <p:nvPr/>
          </p:nvSpPr>
          <p:spPr>
            <a:xfrm>
              <a:off x="8982000" y="4693842"/>
              <a:ext cx="52387" cy="66675"/>
            </a:xfrm>
            <a:custGeom>
              <a:avLst/>
              <a:gdLst/>
              <a:ahLst/>
              <a:cxnLst/>
              <a:rect l="l" t="t" r="r" b="b"/>
              <a:pathLst>
                <a:path w="146" h="185" extrusionOk="0">
                  <a:moveTo>
                    <a:pt x="3" y="9"/>
                  </a:moveTo>
                  <a:lnTo>
                    <a:pt x="3" y="9"/>
                  </a:lnTo>
                  <a:cubicBezTo>
                    <a:pt x="6" y="13"/>
                    <a:pt x="7" y="17"/>
                    <a:pt x="8" y="21"/>
                  </a:cubicBezTo>
                  <a:lnTo>
                    <a:pt x="8" y="21"/>
                  </a:lnTo>
                  <a:cubicBezTo>
                    <a:pt x="10" y="25"/>
                    <a:pt x="14" y="28"/>
                    <a:pt x="16" y="32"/>
                  </a:cubicBezTo>
                  <a:lnTo>
                    <a:pt x="16" y="32"/>
                  </a:lnTo>
                  <a:cubicBezTo>
                    <a:pt x="21" y="38"/>
                    <a:pt x="26" y="46"/>
                    <a:pt x="31" y="53"/>
                  </a:cubicBezTo>
                  <a:lnTo>
                    <a:pt x="31" y="53"/>
                  </a:lnTo>
                  <a:cubicBezTo>
                    <a:pt x="42" y="67"/>
                    <a:pt x="51" y="81"/>
                    <a:pt x="62" y="95"/>
                  </a:cubicBezTo>
                  <a:lnTo>
                    <a:pt x="62" y="95"/>
                  </a:lnTo>
                  <a:cubicBezTo>
                    <a:pt x="83" y="123"/>
                    <a:pt x="104" y="149"/>
                    <a:pt x="125" y="176"/>
                  </a:cubicBezTo>
                  <a:lnTo>
                    <a:pt x="125" y="176"/>
                  </a:lnTo>
                  <a:cubicBezTo>
                    <a:pt x="131" y="184"/>
                    <a:pt x="145" y="174"/>
                    <a:pt x="139" y="165"/>
                  </a:cubicBezTo>
                  <a:lnTo>
                    <a:pt x="139" y="165"/>
                  </a:lnTo>
                  <a:cubicBezTo>
                    <a:pt x="119" y="138"/>
                    <a:pt x="98" y="110"/>
                    <a:pt x="77" y="83"/>
                  </a:cubicBezTo>
                  <a:lnTo>
                    <a:pt x="45" y="42"/>
                  </a:lnTo>
                  <a:lnTo>
                    <a:pt x="45" y="42"/>
                  </a:lnTo>
                  <a:cubicBezTo>
                    <a:pt x="40" y="35"/>
                    <a:pt x="34" y="29"/>
                    <a:pt x="28" y="22"/>
                  </a:cubicBezTo>
                  <a:lnTo>
                    <a:pt x="28" y="22"/>
                  </a:lnTo>
                  <a:cubicBezTo>
                    <a:pt x="26" y="19"/>
                    <a:pt x="23" y="15"/>
                    <a:pt x="20" y="13"/>
                  </a:cubicBezTo>
                  <a:lnTo>
                    <a:pt x="20" y="13"/>
                  </a:lnTo>
                  <a:cubicBezTo>
                    <a:pt x="18" y="9"/>
                    <a:pt x="13" y="7"/>
                    <a:pt x="10" y="5"/>
                  </a:cubicBezTo>
                  <a:lnTo>
                    <a:pt x="10" y="5"/>
                  </a:lnTo>
                  <a:cubicBezTo>
                    <a:pt x="7" y="0"/>
                    <a:pt x="0" y="6"/>
                    <a:pt x="3" y="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6" name="Google Shape;626;p30"/>
            <p:cNvSpPr/>
            <p:nvPr/>
          </p:nvSpPr>
          <p:spPr>
            <a:xfrm>
              <a:off x="8358112" y="3385742"/>
              <a:ext cx="615952" cy="1277938"/>
            </a:xfrm>
            <a:custGeom>
              <a:avLst/>
              <a:gdLst/>
              <a:ahLst/>
              <a:cxnLst/>
              <a:rect l="l" t="t" r="r" b="b"/>
              <a:pathLst>
                <a:path w="1713" h="3550" extrusionOk="0">
                  <a:moveTo>
                    <a:pt x="88" y="0"/>
                  </a:moveTo>
                  <a:lnTo>
                    <a:pt x="88" y="0"/>
                  </a:lnTo>
                  <a:cubicBezTo>
                    <a:pt x="771" y="5"/>
                    <a:pt x="1712" y="2839"/>
                    <a:pt x="1712" y="3060"/>
                  </a:cubicBezTo>
                  <a:lnTo>
                    <a:pt x="1712" y="3060"/>
                  </a:lnTo>
                  <a:cubicBezTo>
                    <a:pt x="1712" y="3282"/>
                    <a:pt x="1019" y="3549"/>
                    <a:pt x="828" y="3363"/>
                  </a:cubicBezTo>
                  <a:lnTo>
                    <a:pt x="828" y="3363"/>
                  </a:lnTo>
                  <a:cubicBezTo>
                    <a:pt x="638" y="3176"/>
                    <a:pt x="0" y="1151"/>
                    <a:pt x="0" y="1151"/>
                  </a:cubicBezTo>
                  <a:lnTo>
                    <a:pt x="88"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7" name="Google Shape;627;p30"/>
            <p:cNvSpPr/>
            <p:nvPr/>
          </p:nvSpPr>
          <p:spPr>
            <a:xfrm>
              <a:off x="8350175" y="3795317"/>
              <a:ext cx="117475" cy="330199"/>
            </a:xfrm>
            <a:custGeom>
              <a:avLst/>
              <a:gdLst/>
              <a:ahLst/>
              <a:cxnLst/>
              <a:rect l="l" t="t" r="r" b="b"/>
              <a:pathLst>
                <a:path w="326" h="919" extrusionOk="0">
                  <a:moveTo>
                    <a:pt x="3" y="16"/>
                  </a:moveTo>
                  <a:lnTo>
                    <a:pt x="3" y="16"/>
                  </a:lnTo>
                  <a:cubicBezTo>
                    <a:pt x="40" y="131"/>
                    <a:pt x="78" y="245"/>
                    <a:pt x="115" y="361"/>
                  </a:cubicBezTo>
                  <a:lnTo>
                    <a:pt x="115" y="361"/>
                  </a:lnTo>
                  <a:cubicBezTo>
                    <a:pt x="153" y="476"/>
                    <a:pt x="191" y="593"/>
                    <a:pt x="229" y="709"/>
                  </a:cubicBezTo>
                  <a:lnTo>
                    <a:pt x="229" y="709"/>
                  </a:lnTo>
                  <a:cubicBezTo>
                    <a:pt x="250" y="773"/>
                    <a:pt x="271" y="839"/>
                    <a:pt x="295" y="902"/>
                  </a:cubicBezTo>
                  <a:lnTo>
                    <a:pt x="295" y="902"/>
                  </a:lnTo>
                  <a:cubicBezTo>
                    <a:pt x="301" y="918"/>
                    <a:pt x="325" y="912"/>
                    <a:pt x="319" y="896"/>
                  </a:cubicBezTo>
                  <a:lnTo>
                    <a:pt x="319" y="896"/>
                  </a:lnTo>
                  <a:cubicBezTo>
                    <a:pt x="284" y="780"/>
                    <a:pt x="244" y="665"/>
                    <a:pt x="206" y="551"/>
                  </a:cubicBezTo>
                  <a:lnTo>
                    <a:pt x="206" y="551"/>
                  </a:lnTo>
                  <a:cubicBezTo>
                    <a:pt x="166" y="436"/>
                    <a:pt x="127" y="320"/>
                    <a:pt x="88" y="205"/>
                  </a:cubicBezTo>
                  <a:lnTo>
                    <a:pt x="88" y="205"/>
                  </a:lnTo>
                  <a:cubicBezTo>
                    <a:pt x="66" y="141"/>
                    <a:pt x="43" y="75"/>
                    <a:pt x="21" y="11"/>
                  </a:cubicBezTo>
                  <a:lnTo>
                    <a:pt x="21" y="11"/>
                  </a:lnTo>
                  <a:cubicBezTo>
                    <a:pt x="17" y="0"/>
                    <a:pt x="0" y="4"/>
                    <a:pt x="3" y="1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8" name="Google Shape;628;p30"/>
            <p:cNvSpPr/>
            <p:nvPr/>
          </p:nvSpPr>
          <p:spPr>
            <a:xfrm>
              <a:off x="7945362" y="3131742"/>
              <a:ext cx="328611" cy="406399"/>
            </a:xfrm>
            <a:custGeom>
              <a:avLst/>
              <a:gdLst/>
              <a:ahLst/>
              <a:cxnLst/>
              <a:rect l="l" t="t" r="r" b="b"/>
              <a:pathLst>
                <a:path w="911" h="1131" extrusionOk="0">
                  <a:moveTo>
                    <a:pt x="910" y="0"/>
                  </a:moveTo>
                  <a:lnTo>
                    <a:pt x="910" y="0"/>
                  </a:lnTo>
                  <a:cubicBezTo>
                    <a:pt x="876" y="297"/>
                    <a:pt x="767" y="751"/>
                    <a:pt x="767" y="751"/>
                  </a:cubicBezTo>
                  <a:lnTo>
                    <a:pt x="767" y="751"/>
                  </a:lnTo>
                  <a:cubicBezTo>
                    <a:pt x="632" y="1125"/>
                    <a:pt x="308" y="1130"/>
                    <a:pt x="122" y="1059"/>
                  </a:cubicBezTo>
                  <a:lnTo>
                    <a:pt x="122" y="1059"/>
                  </a:lnTo>
                  <a:cubicBezTo>
                    <a:pt x="115" y="1056"/>
                    <a:pt x="108" y="1053"/>
                    <a:pt x="101" y="1050"/>
                  </a:cubicBezTo>
                  <a:lnTo>
                    <a:pt x="101" y="1050"/>
                  </a:lnTo>
                  <a:cubicBezTo>
                    <a:pt x="30" y="1013"/>
                    <a:pt x="0" y="927"/>
                    <a:pt x="30" y="852"/>
                  </a:cubicBezTo>
                  <a:lnTo>
                    <a:pt x="30" y="851"/>
                  </a:lnTo>
                  <a:lnTo>
                    <a:pt x="30" y="851"/>
                  </a:lnTo>
                  <a:cubicBezTo>
                    <a:pt x="80" y="727"/>
                    <a:pt x="114" y="568"/>
                    <a:pt x="114" y="568"/>
                  </a:cubicBezTo>
                  <a:lnTo>
                    <a:pt x="336" y="410"/>
                  </a:lnTo>
                  <a:lnTo>
                    <a:pt x="910" y="0"/>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9" name="Google Shape;629;p30"/>
            <p:cNvSpPr/>
            <p:nvPr/>
          </p:nvSpPr>
          <p:spPr>
            <a:xfrm>
              <a:off x="7956475" y="3263505"/>
              <a:ext cx="273050" cy="187326"/>
            </a:xfrm>
            <a:custGeom>
              <a:avLst/>
              <a:gdLst/>
              <a:ahLst/>
              <a:cxnLst/>
              <a:rect l="l" t="t" r="r" b="b"/>
              <a:pathLst>
                <a:path w="759" h="521" extrusionOk="0">
                  <a:moveTo>
                    <a:pt x="758" y="0"/>
                  </a:moveTo>
                  <a:lnTo>
                    <a:pt x="758" y="0"/>
                  </a:lnTo>
                  <a:cubicBezTo>
                    <a:pt x="758" y="0"/>
                    <a:pt x="621" y="520"/>
                    <a:pt x="0" y="486"/>
                  </a:cubicBezTo>
                  <a:lnTo>
                    <a:pt x="0" y="486"/>
                  </a:lnTo>
                  <a:cubicBezTo>
                    <a:pt x="50" y="361"/>
                    <a:pt x="84" y="203"/>
                    <a:pt x="84" y="203"/>
                  </a:cubicBezTo>
                  <a:lnTo>
                    <a:pt x="306" y="45"/>
                  </a:lnTo>
                  <a:lnTo>
                    <a:pt x="758" y="0"/>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0" name="Google Shape;630;p30"/>
            <p:cNvSpPr/>
            <p:nvPr/>
          </p:nvSpPr>
          <p:spPr>
            <a:xfrm>
              <a:off x="7727875" y="2496742"/>
              <a:ext cx="384175" cy="458786"/>
            </a:xfrm>
            <a:custGeom>
              <a:avLst/>
              <a:gdLst/>
              <a:ahLst/>
              <a:cxnLst/>
              <a:rect l="l" t="t" r="r" b="b"/>
              <a:pathLst>
                <a:path w="1065" h="1276" extrusionOk="0">
                  <a:moveTo>
                    <a:pt x="817" y="204"/>
                  </a:moveTo>
                  <a:lnTo>
                    <a:pt x="817" y="204"/>
                  </a:lnTo>
                  <a:cubicBezTo>
                    <a:pt x="817" y="204"/>
                    <a:pt x="536" y="0"/>
                    <a:pt x="328" y="308"/>
                  </a:cubicBezTo>
                  <a:lnTo>
                    <a:pt x="328" y="308"/>
                  </a:lnTo>
                  <a:cubicBezTo>
                    <a:pt x="276" y="385"/>
                    <a:pt x="297" y="548"/>
                    <a:pt x="334" y="602"/>
                  </a:cubicBezTo>
                  <a:lnTo>
                    <a:pt x="334" y="602"/>
                  </a:lnTo>
                  <a:cubicBezTo>
                    <a:pt x="334" y="602"/>
                    <a:pt x="13" y="670"/>
                    <a:pt x="6" y="929"/>
                  </a:cubicBezTo>
                  <a:lnTo>
                    <a:pt x="6" y="929"/>
                  </a:lnTo>
                  <a:cubicBezTo>
                    <a:pt x="0" y="1190"/>
                    <a:pt x="139" y="1275"/>
                    <a:pt x="390" y="1275"/>
                  </a:cubicBezTo>
                  <a:lnTo>
                    <a:pt x="1064" y="564"/>
                  </a:lnTo>
                  <a:lnTo>
                    <a:pt x="817" y="204"/>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1" name="Google Shape;631;p30"/>
            <p:cNvSpPr/>
            <p:nvPr/>
          </p:nvSpPr>
          <p:spPr>
            <a:xfrm>
              <a:off x="8085062" y="2529987"/>
              <a:ext cx="207962" cy="65087"/>
            </a:xfrm>
            <a:custGeom>
              <a:avLst/>
              <a:gdLst/>
              <a:ahLst/>
              <a:cxnLst/>
              <a:rect l="l" t="t" r="r" b="b"/>
              <a:pathLst>
                <a:path w="576" h="180" extrusionOk="0">
                  <a:moveTo>
                    <a:pt x="19" y="170"/>
                  </a:moveTo>
                  <a:lnTo>
                    <a:pt x="19" y="170"/>
                  </a:lnTo>
                  <a:cubicBezTo>
                    <a:pt x="53" y="110"/>
                    <a:pt x="115" y="64"/>
                    <a:pt x="182" y="48"/>
                  </a:cubicBezTo>
                  <a:lnTo>
                    <a:pt x="182" y="48"/>
                  </a:lnTo>
                  <a:cubicBezTo>
                    <a:pt x="217" y="39"/>
                    <a:pt x="254" y="39"/>
                    <a:pt x="290" y="46"/>
                  </a:cubicBezTo>
                  <a:lnTo>
                    <a:pt x="290" y="46"/>
                  </a:lnTo>
                  <a:cubicBezTo>
                    <a:pt x="333" y="54"/>
                    <a:pt x="373" y="71"/>
                    <a:pt x="412" y="90"/>
                  </a:cubicBezTo>
                  <a:lnTo>
                    <a:pt x="412" y="90"/>
                  </a:lnTo>
                  <a:cubicBezTo>
                    <a:pt x="459" y="111"/>
                    <a:pt x="503" y="134"/>
                    <a:pt x="546" y="162"/>
                  </a:cubicBezTo>
                  <a:lnTo>
                    <a:pt x="546" y="162"/>
                  </a:lnTo>
                  <a:cubicBezTo>
                    <a:pt x="561" y="172"/>
                    <a:pt x="575" y="148"/>
                    <a:pt x="560" y="138"/>
                  </a:cubicBezTo>
                  <a:lnTo>
                    <a:pt x="560" y="138"/>
                  </a:lnTo>
                  <a:cubicBezTo>
                    <a:pt x="522" y="111"/>
                    <a:pt x="481" y="87"/>
                    <a:pt x="437" y="67"/>
                  </a:cubicBezTo>
                  <a:lnTo>
                    <a:pt x="437" y="67"/>
                  </a:lnTo>
                  <a:cubicBezTo>
                    <a:pt x="394" y="47"/>
                    <a:pt x="350" y="27"/>
                    <a:pt x="304" y="18"/>
                  </a:cubicBezTo>
                  <a:lnTo>
                    <a:pt x="304" y="18"/>
                  </a:lnTo>
                  <a:cubicBezTo>
                    <a:pt x="227" y="0"/>
                    <a:pt x="146" y="18"/>
                    <a:pt x="83" y="64"/>
                  </a:cubicBezTo>
                  <a:lnTo>
                    <a:pt x="83" y="64"/>
                  </a:lnTo>
                  <a:cubicBezTo>
                    <a:pt x="49" y="91"/>
                    <a:pt x="23" y="123"/>
                    <a:pt x="5" y="161"/>
                  </a:cubicBezTo>
                  <a:lnTo>
                    <a:pt x="5" y="161"/>
                  </a:lnTo>
                  <a:cubicBezTo>
                    <a:pt x="0" y="171"/>
                    <a:pt x="14" y="179"/>
                    <a:pt x="19" y="170"/>
                  </a:cubicBezTo>
                </a:path>
              </a:pathLst>
            </a:custGeom>
            <a:solidFill>
              <a:srgbClr val="F7941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2" name="Google Shape;632;p30"/>
            <p:cNvSpPr/>
            <p:nvPr/>
          </p:nvSpPr>
          <p:spPr>
            <a:xfrm>
              <a:off x="7716762" y="2698355"/>
              <a:ext cx="171450" cy="144462"/>
            </a:xfrm>
            <a:custGeom>
              <a:avLst/>
              <a:gdLst/>
              <a:ahLst/>
              <a:cxnLst/>
              <a:rect l="l" t="t" r="r" b="b"/>
              <a:pathLst>
                <a:path w="476" h="400" extrusionOk="0">
                  <a:moveTo>
                    <a:pt x="33" y="388"/>
                  </a:moveTo>
                  <a:lnTo>
                    <a:pt x="33" y="388"/>
                  </a:lnTo>
                  <a:cubicBezTo>
                    <a:pt x="19" y="350"/>
                    <a:pt x="19" y="304"/>
                    <a:pt x="26" y="264"/>
                  </a:cubicBezTo>
                  <a:lnTo>
                    <a:pt x="26" y="264"/>
                  </a:lnTo>
                  <a:cubicBezTo>
                    <a:pt x="34" y="223"/>
                    <a:pt x="52" y="184"/>
                    <a:pt x="76" y="151"/>
                  </a:cubicBezTo>
                  <a:lnTo>
                    <a:pt x="76" y="151"/>
                  </a:lnTo>
                  <a:cubicBezTo>
                    <a:pt x="128" y="81"/>
                    <a:pt x="212" y="45"/>
                    <a:pt x="299" y="49"/>
                  </a:cubicBezTo>
                  <a:lnTo>
                    <a:pt x="299" y="49"/>
                  </a:lnTo>
                  <a:cubicBezTo>
                    <a:pt x="348" y="51"/>
                    <a:pt x="398" y="65"/>
                    <a:pt x="440" y="90"/>
                  </a:cubicBezTo>
                  <a:lnTo>
                    <a:pt x="440" y="90"/>
                  </a:lnTo>
                  <a:cubicBezTo>
                    <a:pt x="459" y="101"/>
                    <a:pt x="475" y="73"/>
                    <a:pt x="458" y="63"/>
                  </a:cubicBezTo>
                  <a:lnTo>
                    <a:pt x="458" y="63"/>
                  </a:lnTo>
                  <a:cubicBezTo>
                    <a:pt x="375" y="9"/>
                    <a:pt x="266" y="0"/>
                    <a:pt x="177" y="36"/>
                  </a:cubicBezTo>
                  <a:lnTo>
                    <a:pt x="177" y="36"/>
                  </a:lnTo>
                  <a:cubicBezTo>
                    <a:pt x="88" y="72"/>
                    <a:pt x="25" y="150"/>
                    <a:pt x="7" y="244"/>
                  </a:cubicBezTo>
                  <a:lnTo>
                    <a:pt x="7" y="244"/>
                  </a:lnTo>
                  <a:cubicBezTo>
                    <a:pt x="2" y="268"/>
                    <a:pt x="0" y="294"/>
                    <a:pt x="2" y="318"/>
                  </a:cubicBezTo>
                  <a:lnTo>
                    <a:pt x="2" y="318"/>
                  </a:lnTo>
                  <a:cubicBezTo>
                    <a:pt x="4" y="344"/>
                    <a:pt x="12" y="367"/>
                    <a:pt x="21" y="391"/>
                  </a:cubicBezTo>
                  <a:lnTo>
                    <a:pt x="21" y="391"/>
                  </a:lnTo>
                  <a:cubicBezTo>
                    <a:pt x="23" y="399"/>
                    <a:pt x="35" y="396"/>
                    <a:pt x="33" y="388"/>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3" name="Google Shape;633;p30"/>
            <p:cNvSpPr/>
            <p:nvPr/>
          </p:nvSpPr>
          <p:spPr>
            <a:xfrm>
              <a:off x="8400975" y="2730105"/>
              <a:ext cx="157162" cy="109537"/>
            </a:xfrm>
            <a:custGeom>
              <a:avLst/>
              <a:gdLst/>
              <a:ahLst/>
              <a:cxnLst/>
              <a:rect l="l" t="t" r="r" b="b"/>
              <a:pathLst>
                <a:path w="438" h="306" extrusionOk="0">
                  <a:moveTo>
                    <a:pt x="15" y="52"/>
                  </a:moveTo>
                  <a:lnTo>
                    <a:pt x="15" y="52"/>
                  </a:lnTo>
                  <a:cubicBezTo>
                    <a:pt x="42" y="31"/>
                    <a:pt x="79" y="26"/>
                    <a:pt x="113" y="26"/>
                  </a:cubicBezTo>
                  <a:lnTo>
                    <a:pt x="113" y="26"/>
                  </a:lnTo>
                  <a:cubicBezTo>
                    <a:pt x="149" y="27"/>
                    <a:pt x="184" y="34"/>
                    <a:pt x="217" y="47"/>
                  </a:cubicBezTo>
                  <a:lnTo>
                    <a:pt x="217" y="47"/>
                  </a:lnTo>
                  <a:cubicBezTo>
                    <a:pt x="282" y="72"/>
                    <a:pt x="335" y="120"/>
                    <a:pt x="370" y="180"/>
                  </a:cubicBezTo>
                  <a:lnTo>
                    <a:pt x="370" y="180"/>
                  </a:lnTo>
                  <a:cubicBezTo>
                    <a:pt x="390" y="214"/>
                    <a:pt x="402" y="250"/>
                    <a:pt x="408" y="289"/>
                  </a:cubicBezTo>
                  <a:lnTo>
                    <a:pt x="408" y="289"/>
                  </a:lnTo>
                  <a:cubicBezTo>
                    <a:pt x="410" y="305"/>
                    <a:pt x="437" y="301"/>
                    <a:pt x="436" y="285"/>
                  </a:cubicBezTo>
                  <a:lnTo>
                    <a:pt x="436" y="285"/>
                  </a:lnTo>
                  <a:cubicBezTo>
                    <a:pt x="428" y="208"/>
                    <a:pt x="393" y="136"/>
                    <a:pt x="336" y="84"/>
                  </a:cubicBezTo>
                  <a:lnTo>
                    <a:pt x="336" y="84"/>
                  </a:lnTo>
                  <a:cubicBezTo>
                    <a:pt x="279" y="32"/>
                    <a:pt x="200" y="0"/>
                    <a:pt x="122" y="0"/>
                  </a:cubicBezTo>
                  <a:lnTo>
                    <a:pt x="122" y="0"/>
                  </a:lnTo>
                  <a:cubicBezTo>
                    <a:pt x="79" y="0"/>
                    <a:pt x="37" y="11"/>
                    <a:pt x="6" y="40"/>
                  </a:cubicBezTo>
                  <a:lnTo>
                    <a:pt x="6" y="40"/>
                  </a:lnTo>
                  <a:cubicBezTo>
                    <a:pt x="0" y="46"/>
                    <a:pt x="8" y="56"/>
                    <a:pt x="15" y="5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4" name="Google Shape;634;p30"/>
            <p:cNvSpPr/>
            <p:nvPr/>
          </p:nvSpPr>
          <p:spPr>
            <a:xfrm>
              <a:off x="7759625" y="2645967"/>
              <a:ext cx="719135" cy="798513"/>
            </a:xfrm>
            <a:custGeom>
              <a:avLst/>
              <a:gdLst/>
              <a:ahLst/>
              <a:cxnLst/>
              <a:rect l="l" t="t" r="r" b="b"/>
              <a:pathLst>
                <a:path w="1998" h="2216" extrusionOk="0">
                  <a:moveTo>
                    <a:pt x="1239" y="168"/>
                  </a:moveTo>
                  <a:lnTo>
                    <a:pt x="1239" y="168"/>
                  </a:lnTo>
                  <a:cubicBezTo>
                    <a:pt x="820" y="0"/>
                    <a:pt x="247" y="349"/>
                    <a:pt x="124" y="1239"/>
                  </a:cubicBezTo>
                  <a:lnTo>
                    <a:pt x="124" y="1239"/>
                  </a:lnTo>
                  <a:cubicBezTo>
                    <a:pt x="0" y="2129"/>
                    <a:pt x="1029" y="2215"/>
                    <a:pt x="1331" y="1671"/>
                  </a:cubicBezTo>
                  <a:lnTo>
                    <a:pt x="1331" y="1671"/>
                  </a:lnTo>
                  <a:cubicBezTo>
                    <a:pt x="1633" y="1127"/>
                    <a:pt x="1997" y="472"/>
                    <a:pt x="1239" y="168"/>
                  </a:cubicBez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5" name="Google Shape;635;p30"/>
            <p:cNvSpPr/>
            <p:nvPr/>
          </p:nvSpPr>
          <p:spPr>
            <a:xfrm>
              <a:off x="7812012" y="2792017"/>
              <a:ext cx="228600" cy="215900"/>
            </a:xfrm>
            <a:custGeom>
              <a:avLst/>
              <a:gdLst/>
              <a:ahLst/>
              <a:cxnLst/>
              <a:rect l="l" t="t" r="r" b="b"/>
              <a:pathLst>
                <a:path w="634" h="601" extrusionOk="0">
                  <a:moveTo>
                    <a:pt x="585" y="390"/>
                  </a:moveTo>
                  <a:lnTo>
                    <a:pt x="585" y="390"/>
                  </a:lnTo>
                  <a:cubicBezTo>
                    <a:pt x="633" y="231"/>
                    <a:pt x="527" y="92"/>
                    <a:pt x="379" y="45"/>
                  </a:cubicBezTo>
                  <a:lnTo>
                    <a:pt x="379" y="45"/>
                  </a:lnTo>
                  <a:cubicBezTo>
                    <a:pt x="231" y="0"/>
                    <a:pt x="96" y="64"/>
                    <a:pt x="48" y="224"/>
                  </a:cubicBezTo>
                  <a:lnTo>
                    <a:pt x="48" y="224"/>
                  </a:lnTo>
                  <a:cubicBezTo>
                    <a:pt x="0" y="384"/>
                    <a:pt x="75" y="508"/>
                    <a:pt x="223" y="555"/>
                  </a:cubicBezTo>
                  <a:lnTo>
                    <a:pt x="223" y="555"/>
                  </a:lnTo>
                  <a:cubicBezTo>
                    <a:pt x="371" y="600"/>
                    <a:pt x="537" y="550"/>
                    <a:pt x="585" y="39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6" name="Google Shape;636;p30"/>
            <p:cNvSpPr/>
            <p:nvPr/>
          </p:nvSpPr>
          <p:spPr>
            <a:xfrm>
              <a:off x="7837412" y="2815830"/>
              <a:ext cx="174625" cy="169862"/>
            </a:xfrm>
            <a:custGeom>
              <a:avLst/>
              <a:gdLst/>
              <a:ahLst/>
              <a:cxnLst/>
              <a:rect l="l" t="t" r="r" b="b"/>
              <a:pathLst>
                <a:path w="483" h="472" extrusionOk="0">
                  <a:moveTo>
                    <a:pt x="444" y="303"/>
                  </a:moveTo>
                  <a:lnTo>
                    <a:pt x="444" y="303"/>
                  </a:lnTo>
                  <a:cubicBezTo>
                    <a:pt x="482" y="177"/>
                    <a:pt x="404" y="69"/>
                    <a:pt x="291" y="34"/>
                  </a:cubicBezTo>
                  <a:lnTo>
                    <a:pt x="291" y="34"/>
                  </a:lnTo>
                  <a:cubicBezTo>
                    <a:pt x="179" y="0"/>
                    <a:pt x="76" y="53"/>
                    <a:pt x="38" y="177"/>
                  </a:cubicBezTo>
                  <a:lnTo>
                    <a:pt x="38" y="177"/>
                  </a:lnTo>
                  <a:cubicBezTo>
                    <a:pt x="0" y="303"/>
                    <a:pt x="56" y="401"/>
                    <a:pt x="168" y="436"/>
                  </a:cubicBezTo>
                  <a:lnTo>
                    <a:pt x="168" y="436"/>
                  </a:lnTo>
                  <a:cubicBezTo>
                    <a:pt x="281" y="471"/>
                    <a:pt x="407" y="430"/>
                    <a:pt x="444" y="30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7" name="Google Shape;637;p30"/>
            <p:cNvSpPr/>
            <p:nvPr/>
          </p:nvSpPr>
          <p:spPr>
            <a:xfrm>
              <a:off x="7972350" y="2874567"/>
              <a:ext cx="69850" cy="73025"/>
            </a:xfrm>
            <a:custGeom>
              <a:avLst/>
              <a:gdLst/>
              <a:ahLst/>
              <a:cxnLst/>
              <a:rect l="l" t="t" r="r" b="b"/>
              <a:pathLst>
                <a:path w="193" h="204" extrusionOk="0">
                  <a:moveTo>
                    <a:pt x="179" y="122"/>
                  </a:moveTo>
                  <a:lnTo>
                    <a:pt x="179" y="122"/>
                  </a:lnTo>
                  <a:cubicBezTo>
                    <a:pt x="168" y="172"/>
                    <a:pt x="121" y="203"/>
                    <a:pt x="74" y="193"/>
                  </a:cubicBezTo>
                  <a:lnTo>
                    <a:pt x="74" y="193"/>
                  </a:lnTo>
                  <a:cubicBezTo>
                    <a:pt x="28" y="181"/>
                    <a:pt x="0" y="132"/>
                    <a:pt x="11" y="82"/>
                  </a:cubicBezTo>
                  <a:lnTo>
                    <a:pt x="11" y="82"/>
                  </a:lnTo>
                  <a:cubicBezTo>
                    <a:pt x="23" y="32"/>
                    <a:pt x="71" y="0"/>
                    <a:pt x="117" y="11"/>
                  </a:cubicBezTo>
                  <a:lnTo>
                    <a:pt x="117" y="11"/>
                  </a:lnTo>
                  <a:cubicBezTo>
                    <a:pt x="164" y="22"/>
                    <a:pt x="192" y="72"/>
                    <a:pt x="179"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8" name="Google Shape;638;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lnTo>
                    <a:pt x="171" y="8"/>
                  </a:lnTo>
                </a:path>
              </a:pathLst>
            </a:custGeom>
            <a:solidFill>
              <a:srgbClr val="FFD6A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9" name="Google Shape;639;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path>
              </a:pathLst>
            </a:custGeom>
            <a:solidFill>
              <a:srgbClr val="482E1D"/>
            </a:solidFill>
            <a:ln w="108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0" name="Google Shape;640;p30"/>
            <p:cNvSpPr/>
            <p:nvPr/>
          </p:nvSpPr>
          <p:spPr>
            <a:xfrm>
              <a:off x="7991400" y="2828530"/>
              <a:ext cx="228600" cy="217487"/>
            </a:xfrm>
            <a:custGeom>
              <a:avLst/>
              <a:gdLst/>
              <a:ahLst/>
              <a:cxnLst/>
              <a:rect l="l" t="t" r="r" b="b"/>
              <a:pathLst>
                <a:path w="633" h="603" extrusionOk="0">
                  <a:moveTo>
                    <a:pt x="585" y="391"/>
                  </a:moveTo>
                  <a:lnTo>
                    <a:pt x="585" y="391"/>
                  </a:lnTo>
                  <a:cubicBezTo>
                    <a:pt x="632" y="231"/>
                    <a:pt x="528" y="92"/>
                    <a:pt x="379" y="47"/>
                  </a:cubicBezTo>
                  <a:lnTo>
                    <a:pt x="379" y="47"/>
                  </a:lnTo>
                  <a:cubicBezTo>
                    <a:pt x="231" y="0"/>
                    <a:pt x="96" y="65"/>
                    <a:pt x="48" y="225"/>
                  </a:cubicBezTo>
                  <a:lnTo>
                    <a:pt x="48" y="225"/>
                  </a:lnTo>
                  <a:cubicBezTo>
                    <a:pt x="0" y="385"/>
                    <a:pt x="75" y="510"/>
                    <a:pt x="223" y="555"/>
                  </a:cubicBezTo>
                  <a:lnTo>
                    <a:pt x="223" y="555"/>
                  </a:lnTo>
                  <a:cubicBezTo>
                    <a:pt x="371" y="602"/>
                    <a:pt x="537" y="550"/>
                    <a:pt x="585" y="39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1" name="Google Shape;641;p30"/>
            <p:cNvSpPr/>
            <p:nvPr/>
          </p:nvSpPr>
          <p:spPr>
            <a:xfrm>
              <a:off x="8019975" y="2850755"/>
              <a:ext cx="174625" cy="169863"/>
            </a:xfrm>
            <a:custGeom>
              <a:avLst/>
              <a:gdLst/>
              <a:ahLst/>
              <a:cxnLst/>
              <a:rect l="l" t="t" r="r" b="b"/>
              <a:pathLst>
                <a:path w="484" h="473" extrusionOk="0">
                  <a:moveTo>
                    <a:pt x="446" y="304"/>
                  </a:moveTo>
                  <a:lnTo>
                    <a:pt x="446" y="304"/>
                  </a:lnTo>
                  <a:cubicBezTo>
                    <a:pt x="483" y="177"/>
                    <a:pt x="404" y="69"/>
                    <a:pt x="292" y="35"/>
                  </a:cubicBezTo>
                  <a:lnTo>
                    <a:pt x="292" y="35"/>
                  </a:lnTo>
                  <a:cubicBezTo>
                    <a:pt x="180" y="0"/>
                    <a:pt x="76" y="53"/>
                    <a:pt x="39" y="178"/>
                  </a:cubicBezTo>
                  <a:lnTo>
                    <a:pt x="39" y="178"/>
                  </a:lnTo>
                  <a:cubicBezTo>
                    <a:pt x="0" y="305"/>
                    <a:pt x="56" y="402"/>
                    <a:pt x="168" y="436"/>
                  </a:cubicBezTo>
                  <a:lnTo>
                    <a:pt x="168" y="436"/>
                  </a:lnTo>
                  <a:cubicBezTo>
                    <a:pt x="281" y="472"/>
                    <a:pt x="408" y="430"/>
                    <a:pt x="446" y="30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2" name="Google Shape;642;p30"/>
            <p:cNvSpPr/>
            <p:nvPr/>
          </p:nvSpPr>
          <p:spPr>
            <a:xfrm>
              <a:off x="8140625" y="2911080"/>
              <a:ext cx="69850" cy="73025"/>
            </a:xfrm>
            <a:custGeom>
              <a:avLst/>
              <a:gdLst/>
              <a:ahLst/>
              <a:cxnLst/>
              <a:rect l="l" t="t" r="r" b="b"/>
              <a:pathLst>
                <a:path w="194" h="204" extrusionOk="0">
                  <a:moveTo>
                    <a:pt x="181" y="122"/>
                  </a:moveTo>
                  <a:lnTo>
                    <a:pt x="181" y="122"/>
                  </a:lnTo>
                  <a:cubicBezTo>
                    <a:pt x="169" y="172"/>
                    <a:pt x="122" y="203"/>
                    <a:pt x="75" y="193"/>
                  </a:cubicBezTo>
                  <a:lnTo>
                    <a:pt x="75" y="193"/>
                  </a:lnTo>
                  <a:cubicBezTo>
                    <a:pt x="28" y="181"/>
                    <a:pt x="0" y="132"/>
                    <a:pt x="12" y="82"/>
                  </a:cubicBezTo>
                  <a:lnTo>
                    <a:pt x="12" y="82"/>
                  </a:lnTo>
                  <a:cubicBezTo>
                    <a:pt x="25" y="32"/>
                    <a:pt x="72" y="0"/>
                    <a:pt x="118" y="10"/>
                  </a:cubicBezTo>
                  <a:lnTo>
                    <a:pt x="118" y="10"/>
                  </a:lnTo>
                  <a:cubicBezTo>
                    <a:pt x="165" y="23"/>
                    <a:pt x="193" y="71"/>
                    <a:pt x="181"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3" name="Google Shape;643;p30"/>
            <p:cNvSpPr/>
            <p:nvPr/>
          </p:nvSpPr>
          <p:spPr>
            <a:xfrm>
              <a:off x="7919962" y="2757092"/>
              <a:ext cx="71437" cy="33337"/>
            </a:xfrm>
            <a:custGeom>
              <a:avLst/>
              <a:gdLst/>
              <a:ahLst/>
              <a:cxnLst/>
              <a:rect l="l" t="t" r="r" b="b"/>
              <a:pathLst>
                <a:path w="200" h="91" extrusionOk="0">
                  <a:moveTo>
                    <a:pt x="190" y="65"/>
                  </a:moveTo>
                  <a:lnTo>
                    <a:pt x="190" y="65"/>
                  </a:lnTo>
                  <a:cubicBezTo>
                    <a:pt x="178" y="54"/>
                    <a:pt x="167" y="44"/>
                    <a:pt x="154" y="35"/>
                  </a:cubicBezTo>
                  <a:lnTo>
                    <a:pt x="154" y="35"/>
                  </a:lnTo>
                  <a:cubicBezTo>
                    <a:pt x="140" y="27"/>
                    <a:pt x="126" y="20"/>
                    <a:pt x="110" y="14"/>
                  </a:cubicBezTo>
                  <a:lnTo>
                    <a:pt x="110" y="14"/>
                  </a:lnTo>
                  <a:cubicBezTo>
                    <a:pt x="79" y="4"/>
                    <a:pt x="48" y="0"/>
                    <a:pt x="15" y="5"/>
                  </a:cubicBezTo>
                  <a:lnTo>
                    <a:pt x="15" y="5"/>
                  </a:lnTo>
                  <a:cubicBezTo>
                    <a:pt x="0" y="8"/>
                    <a:pt x="3" y="35"/>
                    <a:pt x="19" y="34"/>
                  </a:cubicBezTo>
                  <a:lnTo>
                    <a:pt x="19" y="34"/>
                  </a:lnTo>
                  <a:cubicBezTo>
                    <a:pt x="75" y="30"/>
                    <a:pt x="133" y="42"/>
                    <a:pt x="174" y="81"/>
                  </a:cubicBezTo>
                  <a:lnTo>
                    <a:pt x="174" y="81"/>
                  </a:lnTo>
                  <a:cubicBezTo>
                    <a:pt x="184" y="90"/>
                    <a:pt x="199" y="75"/>
                    <a:pt x="190" y="65"/>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4" name="Google Shape;644;p30"/>
            <p:cNvSpPr/>
            <p:nvPr/>
          </p:nvSpPr>
          <p:spPr>
            <a:xfrm>
              <a:off x="8108875" y="2793605"/>
              <a:ext cx="76200" cy="31750"/>
            </a:xfrm>
            <a:custGeom>
              <a:avLst/>
              <a:gdLst/>
              <a:ahLst/>
              <a:cxnLst/>
              <a:rect l="l" t="t" r="r" b="b"/>
              <a:pathLst>
                <a:path w="212" h="89" extrusionOk="0">
                  <a:moveTo>
                    <a:pt x="208" y="72"/>
                  </a:moveTo>
                  <a:lnTo>
                    <a:pt x="208" y="72"/>
                  </a:lnTo>
                  <a:cubicBezTo>
                    <a:pt x="200" y="56"/>
                    <a:pt x="182" y="45"/>
                    <a:pt x="169" y="36"/>
                  </a:cubicBezTo>
                  <a:lnTo>
                    <a:pt x="169" y="36"/>
                  </a:lnTo>
                  <a:cubicBezTo>
                    <a:pt x="155" y="26"/>
                    <a:pt x="139" y="19"/>
                    <a:pt x="122" y="13"/>
                  </a:cubicBezTo>
                  <a:lnTo>
                    <a:pt x="122" y="13"/>
                  </a:lnTo>
                  <a:cubicBezTo>
                    <a:pt x="89" y="3"/>
                    <a:pt x="52" y="0"/>
                    <a:pt x="19" y="7"/>
                  </a:cubicBezTo>
                  <a:lnTo>
                    <a:pt x="19" y="7"/>
                  </a:lnTo>
                  <a:cubicBezTo>
                    <a:pt x="0" y="11"/>
                    <a:pt x="8" y="38"/>
                    <a:pt x="26" y="34"/>
                  </a:cubicBezTo>
                  <a:lnTo>
                    <a:pt x="26" y="34"/>
                  </a:lnTo>
                  <a:cubicBezTo>
                    <a:pt x="55" y="28"/>
                    <a:pt x="87" y="29"/>
                    <a:pt x="116" y="38"/>
                  </a:cubicBezTo>
                  <a:lnTo>
                    <a:pt x="116" y="38"/>
                  </a:lnTo>
                  <a:cubicBezTo>
                    <a:pt x="130" y="43"/>
                    <a:pt x="143" y="49"/>
                    <a:pt x="157" y="56"/>
                  </a:cubicBezTo>
                  <a:lnTo>
                    <a:pt x="157" y="56"/>
                  </a:lnTo>
                  <a:cubicBezTo>
                    <a:pt x="163" y="59"/>
                    <a:pt x="169" y="64"/>
                    <a:pt x="175" y="69"/>
                  </a:cubicBezTo>
                  <a:lnTo>
                    <a:pt x="175" y="69"/>
                  </a:lnTo>
                  <a:cubicBezTo>
                    <a:pt x="182" y="74"/>
                    <a:pt x="188" y="79"/>
                    <a:pt x="195" y="83"/>
                  </a:cubicBezTo>
                  <a:lnTo>
                    <a:pt x="195" y="83"/>
                  </a:lnTo>
                  <a:cubicBezTo>
                    <a:pt x="203" y="88"/>
                    <a:pt x="211" y="78"/>
                    <a:pt x="208" y="7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5" name="Google Shape;645;p30"/>
            <p:cNvSpPr/>
            <p:nvPr/>
          </p:nvSpPr>
          <p:spPr>
            <a:xfrm>
              <a:off x="7807250" y="3001567"/>
              <a:ext cx="139700" cy="111125"/>
            </a:xfrm>
            <a:custGeom>
              <a:avLst/>
              <a:gdLst/>
              <a:ahLst/>
              <a:cxnLst/>
              <a:rect l="l" t="t" r="r" b="b"/>
              <a:pathLst>
                <a:path w="387" h="310" extrusionOk="0">
                  <a:moveTo>
                    <a:pt x="354" y="238"/>
                  </a:moveTo>
                  <a:lnTo>
                    <a:pt x="354" y="238"/>
                  </a:lnTo>
                  <a:cubicBezTo>
                    <a:pt x="323" y="309"/>
                    <a:pt x="240" y="303"/>
                    <a:pt x="150" y="265"/>
                  </a:cubicBezTo>
                  <a:lnTo>
                    <a:pt x="150" y="265"/>
                  </a:lnTo>
                  <a:cubicBezTo>
                    <a:pt x="60" y="225"/>
                    <a:pt x="0" y="168"/>
                    <a:pt x="30" y="97"/>
                  </a:cubicBezTo>
                  <a:lnTo>
                    <a:pt x="30" y="97"/>
                  </a:lnTo>
                  <a:cubicBezTo>
                    <a:pt x="62" y="26"/>
                    <a:pt x="160" y="0"/>
                    <a:pt x="248" y="38"/>
                  </a:cubicBezTo>
                  <a:lnTo>
                    <a:pt x="248" y="38"/>
                  </a:lnTo>
                  <a:cubicBezTo>
                    <a:pt x="338" y="77"/>
                    <a:pt x="386" y="167"/>
                    <a:pt x="354" y="238"/>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6" name="Google Shape;646;p30"/>
            <p:cNvSpPr/>
            <p:nvPr/>
          </p:nvSpPr>
          <p:spPr>
            <a:xfrm>
              <a:off x="8094587" y="3028555"/>
              <a:ext cx="134937" cy="100012"/>
            </a:xfrm>
            <a:custGeom>
              <a:avLst/>
              <a:gdLst/>
              <a:ahLst/>
              <a:cxnLst/>
              <a:rect l="l" t="t" r="r" b="b"/>
              <a:pathLst>
                <a:path w="375" h="278" extrusionOk="0">
                  <a:moveTo>
                    <a:pt x="362" y="124"/>
                  </a:moveTo>
                  <a:lnTo>
                    <a:pt x="362" y="124"/>
                  </a:lnTo>
                  <a:cubicBezTo>
                    <a:pt x="374" y="201"/>
                    <a:pt x="302" y="242"/>
                    <a:pt x="206" y="260"/>
                  </a:cubicBezTo>
                  <a:lnTo>
                    <a:pt x="206" y="260"/>
                  </a:lnTo>
                  <a:cubicBezTo>
                    <a:pt x="110" y="277"/>
                    <a:pt x="27" y="263"/>
                    <a:pt x="14" y="187"/>
                  </a:cubicBezTo>
                  <a:lnTo>
                    <a:pt x="14" y="187"/>
                  </a:lnTo>
                  <a:cubicBezTo>
                    <a:pt x="0" y="110"/>
                    <a:pt x="66" y="34"/>
                    <a:pt x="162" y="17"/>
                  </a:cubicBezTo>
                  <a:lnTo>
                    <a:pt x="162" y="17"/>
                  </a:lnTo>
                  <a:cubicBezTo>
                    <a:pt x="259" y="0"/>
                    <a:pt x="348" y="49"/>
                    <a:pt x="362" y="124"/>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7" name="Google Shape;647;p30"/>
            <p:cNvSpPr/>
            <p:nvPr/>
          </p:nvSpPr>
          <p:spPr>
            <a:xfrm>
              <a:off x="7962825" y="3087292"/>
              <a:ext cx="88900" cy="57150"/>
            </a:xfrm>
            <a:custGeom>
              <a:avLst/>
              <a:gdLst/>
              <a:ahLst/>
              <a:cxnLst/>
              <a:rect l="l" t="t" r="r" b="b"/>
              <a:pathLst>
                <a:path w="249" h="157" extrusionOk="0">
                  <a:moveTo>
                    <a:pt x="6" y="143"/>
                  </a:moveTo>
                  <a:lnTo>
                    <a:pt x="6" y="143"/>
                  </a:lnTo>
                  <a:cubicBezTo>
                    <a:pt x="25" y="155"/>
                    <a:pt x="54" y="156"/>
                    <a:pt x="76" y="154"/>
                  </a:cubicBezTo>
                  <a:lnTo>
                    <a:pt x="76" y="154"/>
                  </a:lnTo>
                  <a:cubicBezTo>
                    <a:pt x="101" y="150"/>
                    <a:pt x="126" y="143"/>
                    <a:pt x="148" y="129"/>
                  </a:cubicBezTo>
                  <a:lnTo>
                    <a:pt x="148" y="129"/>
                  </a:lnTo>
                  <a:cubicBezTo>
                    <a:pt x="191" y="103"/>
                    <a:pt x="223" y="63"/>
                    <a:pt x="244" y="19"/>
                  </a:cubicBezTo>
                  <a:lnTo>
                    <a:pt x="244" y="19"/>
                  </a:lnTo>
                  <a:cubicBezTo>
                    <a:pt x="248" y="8"/>
                    <a:pt x="235" y="0"/>
                    <a:pt x="228" y="9"/>
                  </a:cubicBezTo>
                  <a:lnTo>
                    <a:pt x="228" y="9"/>
                  </a:lnTo>
                  <a:cubicBezTo>
                    <a:pt x="204" y="47"/>
                    <a:pt x="177" y="84"/>
                    <a:pt x="139" y="108"/>
                  </a:cubicBezTo>
                  <a:lnTo>
                    <a:pt x="139" y="108"/>
                  </a:lnTo>
                  <a:cubicBezTo>
                    <a:pt x="120" y="122"/>
                    <a:pt x="99" y="129"/>
                    <a:pt x="77" y="133"/>
                  </a:cubicBezTo>
                  <a:lnTo>
                    <a:pt x="77" y="133"/>
                  </a:lnTo>
                  <a:cubicBezTo>
                    <a:pt x="65" y="135"/>
                    <a:pt x="55" y="135"/>
                    <a:pt x="43" y="135"/>
                  </a:cubicBezTo>
                  <a:lnTo>
                    <a:pt x="43" y="135"/>
                  </a:lnTo>
                  <a:cubicBezTo>
                    <a:pt x="31" y="134"/>
                    <a:pt x="20" y="132"/>
                    <a:pt x="8" y="129"/>
                  </a:cubicBezTo>
                  <a:lnTo>
                    <a:pt x="8" y="129"/>
                  </a:lnTo>
                  <a:cubicBezTo>
                    <a:pt x="1" y="129"/>
                    <a:pt x="0" y="139"/>
                    <a:pt x="6" y="14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8" name="Google Shape;648;p30"/>
            <p:cNvSpPr/>
            <p:nvPr/>
          </p:nvSpPr>
          <p:spPr>
            <a:xfrm>
              <a:off x="7937425" y="2390380"/>
              <a:ext cx="630236" cy="696913"/>
            </a:xfrm>
            <a:custGeom>
              <a:avLst/>
              <a:gdLst/>
              <a:ahLst/>
              <a:cxnLst/>
              <a:rect l="l" t="t" r="r" b="b"/>
              <a:pathLst>
                <a:path w="1750" h="1937" extrusionOk="0">
                  <a:moveTo>
                    <a:pt x="974" y="1487"/>
                  </a:moveTo>
                  <a:lnTo>
                    <a:pt x="974" y="1487"/>
                  </a:lnTo>
                  <a:cubicBezTo>
                    <a:pt x="974" y="1487"/>
                    <a:pt x="746" y="1822"/>
                    <a:pt x="863" y="1893"/>
                  </a:cubicBezTo>
                  <a:lnTo>
                    <a:pt x="863" y="1893"/>
                  </a:lnTo>
                  <a:cubicBezTo>
                    <a:pt x="936" y="1936"/>
                    <a:pt x="999" y="1811"/>
                    <a:pt x="999" y="1811"/>
                  </a:cubicBezTo>
                  <a:lnTo>
                    <a:pt x="1227" y="1811"/>
                  </a:lnTo>
                  <a:lnTo>
                    <a:pt x="1227" y="1811"/>
                  </a:lnTo>
                  <a:cubicBezTo>
                    <a:pt x="1227" y="1811"/>
                    <a:pt x="1652" y="1828"/>
                    <a:pt x="1701" y="1487"/>
                  </a:cubicBezTo>
                  <a:lnTo>
                    <a:pt x="1701" y="1487"/>
                  </a:lnTo>
                  <a:cubicBezTo>
                    <a:pt x="1749" y="1146"/>
                    <a:pt x="1554" y="996"/>
                    <a:pt x="1366" y="960"/>
                  </a:cubicBezTo>
                  <a:lnTo>
                    <a:pt x="1366" y="960"/>
                  </a:lnTo>
                  <a:cubicBezTo>
                    <a:pt x="1366" y="960"/>
                    <a:pt x="1652" y="525"/>
                    <a:pt x="1275" y="375"/>
                  </a:cubicBezTo>
                  <a:lnTo>
                    <a:pt x="1275" y="375"/>
                  </a:lnTo>
                  <a:cubicBezTo>
                    <a:pt x="1112" y="310"/>
                    <a:pt x="979" y="321"/>
                    <a:pt x="879" y="356"/>
                  </a:cubicBezTo>
                  <a:lnTo>
                    <a:pt x="879" y="356"/>
                  </a:lnTo>
                  <a:cubicBezTo>
                    <a:pt x="879" y="356"/>
                    <a:pt x="616" y="0"/>
                    <a:pt x="262" y="345"/>
                  </a:cubicBezTo>
                  <a:lnTo>
                    <a:pt x="262" y="345"/>
                  </a:lnTo>
                  <a:cubicBezTo>
                    <a:pt x="0" y="599"/>
                    <a:pt x="0" y="949"/>
                    <a:pt x="249" y="1008"/>
                  </a:cubicBezTo>
                  <a:lnTo>
                    <a:pt x="249" y="1008"/>
                  </a:lnTo>
                  <a:cubicBezTo>
                    <a:pt x="637" y="1097"/>
                    <a:pt x="880" y="986"/>
                    <a:pt x="880" y="986"/>
                  </a:cubicBezTo>
                  <a:lnTo>
                    <a:pt x="880" y="986"/>
                  </a:lnTo>
                  <a:cubicBezTo>
                    <a:pt x="880" y="986"/>
                    <a:pt x="672" y="1385"/>
                    <a:pt x="974" y="148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9" name="Google Shape;649;p30"/>
            <p:cNvSpPr/>
            <p:nvPr/>
          </p:nvSpPr>
          <p:spPr>
            <a:xfrm>
              <a:off x="8259687" y="2976167"/>
              <a:ext cx="200025" cy="258763"/>
            </a:xfrm>
            <a:custGeom>
              <a:avLst/>
              <a:gdLst/>
              <a:ahLst/>
              <a:cxnLst/>
              <a:rect l="l" t="t" r="r" b="b"/>
              <a:pathLst>
                <a:path w="556" h="719" extrusionOk="0">
                  <a:moveTo>
                    <a:pt x="105" y="185"/>
                  </a:moveTo>
                  <a:lnTo>
                    <a:pt x="105" y="185"/>
                  </a:lnTo>
                  <a:cubicBezTo>
                    <a:pt x="105" y="185"/>
                    <a:pt x="308" y="0"/>
                    <a:pt x="432" y="207"/>
                  </a:cubicBezTo>
                  <a:lnTo>
                    <a:pt x="432" y="207"/>
                  </a:lnTo>
                  <a:cubicBezTo>
                    <a:pt x="555" y="415"/>
                    <a:pt x="198" y="718"/>
                    <a:pt x="0" y="565"/>
                  </a:cubicBezTo>
                  <a:lnTo>
                    <a:pt x="105" y="185"/>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0" name="Google Shape;650;p30"/>
            <p:cNvSpPr/>
            <p:nvPr/>
          </p:nvSpPr>
          <p:spPr>
            <a:xfrm>
              <a:off x="8297787" y="3042842"/>
              <a:ext cx="63500" cy="103187"/>
            </a:xfrm>
            <a:custGeom>
              <a:avLst/>
              <a:gdLst/>
              <a:ahLst/>
              <a:cxnLst/>
              <a:rect l="l" t="t" r="r" b="b"/>
              <a:pathLst>
                <a:path w="175" h="285" extrusionOk="0">
                  <a:moveTo>
                    <a:pt x="162" y="4"/>
                  </a:moveTo>
                  <a:lnTo>
                    <a:pt x="162" y="4"/>
                  </a:lnTo>
                  <a:cubicBezTo>
                    <a:pt x="150" y="12"/>
                    <a:pt x="140" y="19"/>
                    <a:pt x="129" y="27"/>
                  </a:cubicBezTo>
                  <a:lnTo>
                    <a:pt x="129" y="27"/>
                  </a:lnTo>
                  <a:cubicBezTo>
                    <a:pt x="120" y="36"/>
                    <a:pt x="110" y="45"/>
                    <a:pt x="103" y="54"/>
                  </a:cubicBezTo>
                  <a:lnTo>
                    <a:pt x="103" y="54"/>
                  </a:lnTo>
                  <a:cubicBezTo>
                    <a:pt x="85" y="74"/>
                    <a:pt x="70" y="95"/>
                    <a:pt x="56" y="117"/>
                  </a:cubicBezTo>
                  <a:lnTo>
                    <a:pt x="56" y="117"/>
                  </a:lnTo>
                  <a:cubicBezTo>
                    <a:pt x="29" y="161"/>
                    <a:pt x="9" y="212"/>
                    <a:pt x="1" y="263"/>
                  </a:cubicBezTo>
                  <a:lnTo>
                    <a:pt x="1" y="263"/>
                  </a:lnTo>
                  <a:cubicBezTo>
                    <a:pt x="0" y="271"/>
                    <a:pt x="4" y="279"/>
                    <a:pt x="12" y="282"/>
                  </a:cubicBezTo>
                  <a:lnTo>
                    <a:pt x="12" y="282"/>
                  </a:lnTo>
                  <a:cubicBezTo>
                    <a:pt x="18" y="284"/>
                    <a:pt x="29" y="279"/>
                    <a:pt x="30" y="271"/>
                  </a:cubicBezTo>
                  <a:lnTo>
                    <a:pt x="30" y="271"/>
                  </a:lnTo>
                  <a:cubicBezTo>
                    <a:pt x="38" y="222"/>
                    <a:pt x="54" y="176"/>
                    <a:pt x="78" y="131"/>
                  </a:cubicBezTo>
                  <a:lnTo>
                    <a:pt x="78" y="131"/>
                  </a:lnTo>
                  <a:cubicBezTo>
                    <a:pt x="90" y="110"/>
                    <a:pt x="104" y="89"/>
                    <a:pt x="119" y="70"/>
                  </a:cubicBezTo>
                  <a:lnTo>
                    <a:pt x="119" y="70"/>
                  </a:lnTo>
                  <a:cubicBezTo>
                    <a:pt x="134" y="51"/>
                    <a:pt x="152" y="32"/>
                    <a:pt x="169" y="13"/>
                  </a:cubicBezTo>
                  <a:lnTo>
                    <a:pt x="169" y="13"/>
                  </a:lnTo>
                  <a:cubicBezTo>
                    <a:pt x="174" y="9"/>
                    <a:pt x="168" y="0"/>
                    <a:pt x="162" y="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1" name="Google Shape;651;p30"/>
            <p:cNvSpPr/>
            <p:nvPr/>
          </p:nvSpPr>
          <p:spPr>
            <a:xfrm>
              <a:off x="8316837" y="3096817"/>
              <a:ext cx="26987" cy="57150"/>
            </a:xfrm>
            <a:custGeom>
              <a:avLst/>
              <a:gdLst/>
              <a:ahLst/>
              <a:cxnLst/>
              <a:rect l="l" t="t" r="r" b="b"/>
              <a:pathLst>
                <a:path w="74" h="158" extrusionOk="0">
                  <a:moveTo>
                    <a:pt x="6" y="14"/>
                  </a:moveTo>
                  <a:lnTo>
                    <a:pt x="6" y="14"/>
                  </a:lnTo>
                  <a:cubicBezTo>
                    <a:pt x="36" y="46"/>
                    <a:pt x="48" y="94"/>
                    <a:pt x="37" y="136"/>
                  </a:cubicBezTo>
                  <a:lnTo>
                    <a:pt x="37" y="136"/>
                  </a:lnTo>
                  <a:cubicBezTo>
                    <a:pt x="34" y="151"/>
                    <a:pt x="57" y="157"/>
                    <a:pt x="60" y="142"/>
                  </a:cubicBezTo>
                  <a:lnTo>
                    <a:pt x="60" y="142"/>
                  </a:lnTo>
                  <a:cubicBezTo>
                    <a:pt x="73" y="92"/>
                    <a:pt x="55" y="39"/>
                    <a:pt x="15" y="5"/>
                  </a:cubicBezTo>
                  <a:lnTo>
                    <a:pt x="15" y="5"/>
                  </a:lnTo>
                  <a:cubicBezTo>
                    <a:pt x="9" y="0"/>
                    <a:pt x="0" y="9"/>
                    <a:pt x="6" y="1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52" name="Google Shape;652;p30"/>
          <p:cNvGrpSpPr/>
          <p:nvPr/>
        </p:nvGrpSpPr>
        <p:grpSpPr>
          <a:xfrm>
            <a:off x="1277425" y="1654276"/>
            <a:ext cx="1469974" cy="611075"/>
            <a:chOff x="1277425" y="1654276"/>
            <a:chExt cx="1469974" cy="611075"/>
          </a:xfrm>
        </p:grpSpPr>
        <p:sp>
          <p:nvSpPr>
            <p:cNvPr id="653" name="Google Shape;653;p30"/>
            <p:cNvSpPr/>
            <p:nvPr/>
          </p:nvSpPr>
          <p:spPr>
            <a:xfrm>
              <a:off x="1277425" y="1654276"/>
              <a:ext cx="611075" cy="611075"/>
            </a:xfrm>
            <a:custGeom>
              <a:avLst/>
              <a:gdLst/>
              <a:ahLst/>
              <a:cxnLst/>
              <a:rect l="l" t="t" r="r" b="b"/>
              <a:pathLst>
                <a:path w="990" h="990" extrusionOk="0">
                  <a:moveTo>
                    <a:pt x="969" y="457"/>
                  </a:moveTo>
                  <a:lnTo>
                    <a:pt x="969" y="457"/>
                  </a:lnTo>
                  <a:cubicBezTo>
                    <a:pt x="989" y="718"/>
                    <a:pt x="793" y="947"/>
                    <a:pt x="532" y="968"/>
                  </a:cubicBezTo>
                  <a:lnTo>
                    <a:pt x="532" y="968"/>
                  </a:lnTo>
                  <a:cubicBezTo>
                    <a:pt x="271" y="989"/>
                    <a:pt x="42" y="794"/>
                    <a:pt x="21" y="531"/>
                  </a:cubicBezTo>
                  <a:lnTo>
                    <a:pt x="21" y="531"/>
                  </a:lnTo>
                  <a:cubicBezTo>
                    <a:pt x="0" y="270"/>
                    <a:pt x="196" y="41"/>
                    <a:pt x="458" y="20"/>
                  </a:cubicBezTo>
                  <a:lnTo>
                    <a:pt x="458" y="20"/>
                  </a:lnTo>
                  <a:cubicBezTo>
                    <a:pt x="719" y="0"/>
                    <a:pt x="948" y="195"/>
                    <a:pt x="969" y="45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4" name="Google Shape;654;p30"/>
            <p:cNvSpPr/>
            <p:nvPr/>
          </p:nvSpPr>
          <p:spPr>
            <a:xfrm>
              <a:off x="1565300" y="1746675"/>
              <a:ext cx="1182099" cy="126550"/>
            </a:xfrm>
            <a:custGeom>
              <a:avLst/>
              <a:gdLst/>
              <a:ahLst/>
              <a:cxnLst/>
              <a:rect l="l" t="t" r="r" b="b"/>
              <a:pathLst>
                <a:path w="1811" h="193" extrusionOk="0">
                  <a:moveTo>
                    <a:pt x="1810" y="123"/>
                  </a:moveTo>
                  <a:lnTo>
                    <a:pt x="1810" y="123"/>
                  </a:lnTo>
                  <a:cubicBezTo>
                    <a:pt x="1810" y="192"/>
                    <a:pt x="1405" y="182"/>
                    <a:pt x="905" y="182"/>
                  </a:cubicBezTo>
                  <a:lnTo>
                    <a:pt x="905" y="182"/>
                  </a:lnTo>
                  <a:cubicBezTo>
                    <a:pt x="405" y="182"/>
                    <a:pt x="0" y="192"/>
                    <a:pt x="0" y="123"/>
                  </a:cubicBezTo>
                  <a:lnTo>
                    <a:pt x="0" y="123"/>
                  </a:lnTo>
                  <a:cubicBezTo>
                    <a:pt x="0" y="55"/>
                    <a:pt x="405" y="0"/>
                    <a:pt x="905" y="0"/>
                  </a:cubicBezTo>
                  <a:lnTo>
                    <a:pt x="905" y="0"/>
                  </a:lnTo>
                  <a:cubicBezTo>
                    <a:pt x="1405" y="0"/>
                    <a:pt x="1810" y="55"/>
                    <a:pt x="1810" y="12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655" name="Google Shape;655;p30"/>
          <p:cNvSpPr/>
          <p:nvPr/>
        </p:nvSpPr>
        <p:spPr>
          <a:xfrm>
            <a:off x="8065200" y="2055450"/>
            <a:ext cx="816574" cy="126550"/>
          </a:xfrm>
          <a:custGeom>
            <a:avLst/>
            <a:gdLst/>
            <a:ahLst/>
            <a:cxnLst/>
            <a:rect l="l" t="t" r="r" b="b"/>
            <a:pathLst>
              <a:path w="1194" h="187" extrusionOk="0">
                <a:moveTo>
                  <a:pt x="1193" y="121"/>
                </a:moveTo>
                <a:lnTo>
                  <a:pt x="1193" y="121"/>
                </a:lnTo>
                <a:cubicBezTo>
                  <a:pt x="1193" y="186"/>
                  <a:pt x="925" y="176"/>
                  <a:pt x="596" y="176"/>
                </a:cubicBezTo>
                <a:lnTo>
                  <a:pt x="596" y="176"/>
                </a:lnTo>
                <a:cubicBezTo>
                  <a:pt x="267" y="176"/>
                  <a:pt x="0" y="186"/>
                  <a:pt x="0" y="121"/>
                </a:cubicBezTo>
                <a:lnTo>
                  <a:pt x="0" y="121"/>
                </a:lnTo>
                <a:cubicBezTo>
                  <a:pt x="0" y="54"/>
                  <a:pt x="267" y="0"/>
                  <a:pt x="596" y="0"/>
                </a:cubicBezTo>
                <a:lnTo>
                  <a:pt x="596" y="0"/>
                </a:lnTo>
                <a:cubicBezTo>
                  <a:pt x="925" y="1"/>
                  <a:pt x="1193" y="54"/>
                  <a:pt x="1193" y="121"/>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67619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9" name="TextBox 8">
            <a:extLst>
              <a:ext uri="{FF2B5EF4-FFF2-40B4-BE49-F238E27FC236}">
                <a16:creationId xmlns:a16="http://schemas.microsoft.com/office/drawing/2014/main" id="{9D6CB0F8-EB22-C563-BDA6-8878E125F173}"/>
              </a:ext>
            </a:extLst>
          </p:cNvPr>
          <p:cNvSpPr txBox="1"/>
          <p:nvPr/>
        </p:nvSpPr>
        <p:spPr>
          <a:xfrm>
            <a:off x="166564" y="696191"/>
            <a:ext cx="8784396" cy="3970318"/>
          </a:xfrm>
          <a:prstGeom prst="rect">
            <a:avLst/>
          </a:prstGeom>
          <a:noFill/>
        </p:spPr>
        <p:txBody>
          <a:bodyPr wrap="square" rtlCol="0">
            <a:spAutoFit/>
          </a:bodyPr>
          <a:lstStyle/>
          <a:p>
            <a:pPr algn="just"/>
            <a:r>
              <a:rPr lang="en-US" sz="1800" dirty="0">
                <a:latin typeface="Calibri" panose="020F0502020204030204" pitchFamily="34" charset="0"/>
                <a:cs typeface="Calibri" panose="020F0502020204030204" pitchFamily="34" charset="0"/>
              </a:rPr>
              <a:t>1. An _______ is a </a:t>
            </a:r>
            <a:r>
              <a:rPr lang="en-US" sz="1800" dirty="0" err="1">
                <a:latin typeface="Calibri" panose="020F0502020204030204" pitchFamily="34" charset="0"/>
                <a:cs typeface="Calibri" panose="020F0502020204030204" pitchFamily="34" charset="0"/>
              </a:rPr>
              <a:t>smail</a:t>
            </a:r>
            <a:r>
              <a:rPr lang="en-US" sz="1800" dirty="0">
                <a:latin typeface="Calibri" panose="020F0502020204030204" pitchFamily="34" charset="0"/>
                <a:cs typeface="Calibri" panose="020F0502020204030204" pitchFamily="34" charset="0"/>
              </a:rPr>
              <a:t> digital image used on social media to express emotions.</a:t>
            </a:r>
          </a:p>
          <a:p>
            <a:pPr algn="just"/>
            <a:r>
              <a:rPr lang="en-US" sz="1800" dirty="0">
                <a:latin typeface="Calibri" panose="020F0502020204030204" pitchFamily="34" charset="0"/>
                <a:cs typeface="Calibri" panose="020F0502020204030204" pitchFamily="34" charset="0"/>
              </a:rPr>
              <a:t>A. symbol			B. emoji			C. picture</a:t>
            </a:r>
          </a:p>
          <a:p>
            <a:pPr algn="just"/>
            <a:r>
              <a:rPr lang="en-US" sz="1800" dirty="0" err="1">
                <a:solidFill>
                  <a:srgbClr val="FF0000"/>
                </a:solidFill>
                <a:latin typeface="Calibri" panose="020F0502020204030204" pitchFamily="34" charset="0"/>
                <a:cs typeface="Calibri" panose="020F0502020204030204" pitchFamily="34" charset="0"/>
              </a:rPr>
              <a:t>biểu</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tượng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biểu</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tượng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cảm</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xúc</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hình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ảnh</a:t>
            </a:r>
            <a:endParaRPr lang="en-US" sz="1800" dirty="0">
              <a:solidFill>
                <a:srgbClr val="FF0000"/>
              </a:solidFill>
              <a:latin typeface="Calibri" panose="020F0502020204030204" pitchFamily="34" charset="0"/>
              <a:cs typeface="Calibri" panose="020F0502020204030204" pitchFamily="34" charset="0"/>
            </a:endParaRPr>
          </a:p>
          <a:p>
            <a:pPr algn="just"/>
            <a:r>
              <a:rPr lang="vi-VN" sz="1800" dirty="0">
                <a:solidFill>
                  <a:srgbClr val="FF0000"/>
                </a:solidFill>
                <a:highlight>
                  <a:srgbClr val="FFFF00"/>
                </a:highlight>
                <a:latin typeface="Calibri" panose="020F0502020204030204" pitchFamily="34" charset="0"/>
                <a:cs typeface="Calibri" panose="020F0502020204030204" pitchFamily="34" charset="0"/>
              </a:rPr>
              <a:t>Biểu tượng cảm xúc </a:t>
            </a:r>
            <a:r>
              <a:rPr lang="vi-VN" sz="1800" dirty="0">
                <a:solidFill>
                  <a:srgbClr val="FF0000"/>
                </a:solidFill>
                <a:latin typeface="Calibri" panose="020F0502020204030204" pitchFamily="34" charset="0"/>
                <a:cs typeface="Calibri" panose="020F0502020204030204" pitchFamily="34" charset="0"/>
              </a:rPr>
              <a:t>là hình ảnh kỹ thuật số trong email được sử dụng trên mạng xã hội để thể hiện cảm xúc</a:t>
            </a:r>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2. We had a ________ with students from different countries yesterday.</a:t>
            </a:r>
          </a:p>
          <a:p>
            <a:pPr algn="just"/>
            <a:r>
              <a:rPr lang="en-US" sz="1800" dirty="0">
                <a:latin typeface="Calibri" panose="020F0502020204030204" pitchFamily="34" charset="0"/>
                <a:cs typeface="Calibri" panose="020F0502020204030204" pitchFamily="34" charset="0"/>
              </a:rPr>
              <a:t>A. video conference	B. video group		C. private message</a:t>
            </a:r>
          </a:p>
          <a:p>
            <a:pPr algn="just"/>
            <a:r>
              <a:rPr lang="en-US" sz="1800" dirty="0" err="1">
                <a:solidFill>
                  <a:srgbClr val="FF0000"/>
                </a:solidFill>
                <a:latin typeface="Calibri" panose="020F0502020204030204" pitchFamily="34" charset="0"/>
                <a:cs typeface="Calibri" panose="020F0502020204030204" pitchFamily="34" charset="0"/>
              </a:rPr>
              <a:t>hội</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nghị</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truyền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hình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nhóm</a:t>
            </a:r>
            <a:r>
              <a:rPr lang="en-US" sz="1800" dirty="0">
                <a:solidFill>
                  <a:srgbClr val="FF0000"/>
                </a:solidFill>
                <a:latin typeface="Calibri" panose="020F0502020204030204" pitchFamily="34" charset="0"/>
                <a:cs typeface="Calibri" panose="020F0502020204030204" pitchFamily="34" charset="0"/>
              </a:rPr>
              <a:t> video		tin </a:t>
            </a:r>
            <a:r>
              <a:rPr lang="en-US" sz="1800" dirty="0" err="1">
                <a:solidFill>
                  <a:srgbClr val="FF0000"/>
                </a:solidFill>
                <a:latin typeface="Calibri" panose="020F0502020204030204" pitchFamily="34" charset="0"/>
                <a:cs typeface="Calibri" panose="020F0502020204030204" pitchFamily="34" charset="0"/>
              </a:rPr>
              <a:t>nhắn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riêng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tư</a:t>
            </a:r>
            <a:endParaRPr lang="en-US" sz="1800" dirty="0">
              <a:solidFill>
                <a:srgbClr val="FF0000"/>
              </a:solidFill>
              <a:latin typeface="Calibri" panose="020F0502020204030204" pitchFamily="34" charset="0"/>
              <a:cs typeface="Calibri" panose="020F0502020204030204" pitchFamily="34" charset="0"/>
            </a:endParaRPr>
          </a:p>
          <a:p>
            <a:pPr algn="just"/>
            <a:r>
              <a:rPr lang="en-US" sz="1800" dirty="0" err="1">
                <a:solidFill>
                  <a:srgbClr val="FF0000"/>
                </a:solidFill>
                <a:latin typeface="Calibri" panose="020F0502020204030204" pitchFamily="34" charset="0"/>
                <a:cs typeface="Calibri" panose="020F0502020204030204" pitchFamily="34" charset="0"/>
              </a:rPr>
              <a:t>Hôm</a:t>
            </a:r>
            <a:r>
              <a:rPr lang="en-US" sz="1800" dirty="0">
                <a:solidFill>
                  <a:srgbClr val="FF0000"/>
                </a:solidFill>
                <a:latin typeface="Calibri" panose="020F0502020204030204" pitchFamily="34" charset="0"/>
                <a:cs typeface="Calibri" panose="020F0502020204030204" pitchFamily="34" charset="0"/>
              </a:rPr>
              <a:t> qua </a:t>
            </a:r>
            <a:r>
              <a:rPr lang="en-US" sz="1800" dirty="0" err="1">
                <a:solidFill>
                  <a:srgbClr val="FF0000"/>
                </a:solidFill>
                <a:latin typeface="Calibri" panose="020F0502020204030204" pitchFamily="34" charset="0"/>
                <a:cs typeface="Calibri" panose="020F0502020204030204" pitchFamily="34" charset="0"/>
              </a:rPr>
              <a:t>chúng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tôi</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đã</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có</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một</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cuộc</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hội</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thảo</a:t>
            </a:r>
            <a:r>
              <a:rPr lang="en-US" sz="1800" dirty="0">
                <a:solidFill>
                  <a:srgbClr val="FF0000"/>
                </a:solidFill>
                <a:highlight>
                  <a:srgbClr val="FFFF00"/>
                </a:highlight>
                <a:latin typeface="Calibri" panose="020F0502020204030204" pitchFamily="34" charset="0"/>
                <a:cs typeface="Calibri" panose="020F0502020204030204" pitchFamily="34" charset="0"/>
              </a:rPr>
              <a:t> qua video </a:t>
            </a:r>
            <a:r>
              <a:rPr lang="en-US" sz="1800" dirty="0" err="1">
                <a:solidFill>
                  <a:srgbClr val="FF0000"/>
                </a:solidFill>
                <a:latin typeface="Calibri" panose="020F0502020204030204" pitchFamily="34" charset="0"/>
                <a:cs typeface="Calibri" panose="020F0502020204030204" pitchFamily="34" charset="0"/>
              </a:rPr>
              <a:t>với</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các</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sinh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viên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đến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từ</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các</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quốc</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gia</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khác</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nhau</a:t>
            </a:r>
            <a:r>
              <a:rPr lang="en-US" sz="1800" dirty="0">
                <a:solidFill>
                  <a:srgbClr val="FF0000"/>
                </a:solidFill>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3. The results of the ________ were very interesting.</a:t>
            </a:r>
          </a:p>
          <a:p>
            <a:pPr algn="just"/>
            <a:r>
              <a:rPr lang="en-US" sz="1800" dirty="0">
                <a:latin typeface="Calibri" panose="020F0502020204030204" pitchFamily="34" charset="0"/>
                <a:cs typeface="Calibri" panose="020F0502020204030204" pitchFamily="34" charset="0"/>
              </a:rPr>
              <a:t>A. finding			B. communication		C. experiment</a:t>
            </a:r>
          </a:p>
          <a:p>
            <a:pPr algn="just"/>
            <a:r>
              <a:rPr lang="en-US" sz="1800" dirty="0" err="1">
                <a:solidFill>
                  <a:srgbClr val="FF0000"/>
                </a:solidFill>
                <a:latin typeface="Calibri" panose="020F0502020204030204" pitchFamily="34" charset="0"/>
                <a:cs typeface="Calibri" panose="020F0502020204030204" pitchFamily="34" charset="0"/>
              </a:rPr>
              <a:t>tìm</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giao</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tiếp</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cuộc</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thí</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nghiệm</a:t>
            </a:r>
            <a:endParaRPr lang="en-US" sz="1800" dirty="0">
              <a:solidFill>
                <a:srgbClr val="FF0000"/>
              </a:solidFill>
              <a:latin typeface="Calibri" panose="020F0502020204030204" pitchFamily="34" charset="0"/>
              <a:cs typeface="Calibri" panose="020F0502020204030204" pitchFamily="34" charset="0"/>
            </a:endParaRPr>
          </a:p>
          <a:p>
            <a:pPr algn="just"/>
            <a:r>
              <a:rPr lang="en-US" sz="1800" dirty="0" err="1">
                <a:solidFill>
                  <a:srgbClr val="FF0000"/>
                </a:solidFill>
                <a:latin typeface="Calibri" panose="020F0502020204030204" pitchFamily="34" charset="0"/>
                <a:cs typeface="Calibri" panose="020F0502020204030204" pitchFamily="34" charset="0"/>
              </a:rPr>
              <a:t>Kết</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quả</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của</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cuộc</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thí</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nghiệm</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rất</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thú</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vị</a:t>
            </a:r>
            <a:endParaRPr lang="en-US" sz="1800" dirty="0">
              <a:solidFill>
                <a:srgbClr val="FF0000"/>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9E61FB11-5F12-61C7-D3A3-2FB8EDB7F82C}"/>
              </a:ext>
            </a:extLst>
          </p:cNvPr>
          <p:cNvSpPr>
            <a:spLocks noChangeAspect="1"/>
          </p:cNvSpPr>
          <p:nvPr/>
        </p:nvSpPr>
        <p:spPr>
          <a:xfrm>
            <a:off x="2936613" y="1029559"/>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Oval 10">
            <a:extLst>
              <a:ext uri="{FF2B5EF4-FFF2-40B4-BE49-F238E27FC236}">
                <a16:creationId xmlns:a16="http://schemas.microsoft.com/office/drawing/2014/main" id="{E673C659-EC2E-72A6-B747-BF9A2D73F503}"/>
              </a:ext>
            </a:extLst>
          </p:cNvPr>
          <p:cNvSpPr>
            <a:spLocks noChangeAspect="1"/>
          </p:cNvSpPr>
          <p:nvPr/>
        </p:nvSpPr>
        <p:spPr>
          <a:xfrm>
            <a:off x="212090" y="2410300"/>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Oval 11">
            <a:extLst>
              <a:ext uri="{FF2B5EF4-FFF2-40B4-BE49-F238E27FC236}">
                <a16:creationId xmlns:a16="http://schemas.microsoft.com/office/drawing/2014/main" id="{5BF00AE8-3CE4-057A-F30C-4FA79C0C69E6}"/>
              </a:ext>
            </a:extLst>
          </p:cNvPr>
          <p:cNvSpPr>
            <a:spLocks noChangeAspect="1"/>
          </p:cNvSpPr>
          <p:nvPr/>
        </p:nvSpPr>
        <p:spPr>
          <a:xfrm>
            <a:off x="5691574" y="3775994"/>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Google Shape;473;p29">
            <a:extLst>
              <a:ext uri="{FF2B5EF4-FFF2-40B4-BE49-F238E27FC236}">
                <a16:creationId xmlns:a16="http://schemas.microsoft.com/office/drawing/2014/main" id="{2F11072C-F534-2F24-1D44-505A3A4559DB}"/>
              </a:ext>
            </a:extLst>
          </p:cNvPr>
          <p:cNvSpPr txBox="1">
            <a:spLocks noGrp="1"/>
          </p:cNvSpPr>
          <p:nvPr>
            <p:ph type="title"/>
          </p:nvPr>
        </p:nvSpPr>
        <p:spPr>
          <a:xfrm>
            <a:off x="166564" y="111470"/>
            <a:ext cx="7086600" cy="4663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2. Choose the correct answer A, B, or C.</a:t>
            </a:r>
          </a:p>
        </p:txBody>
      </p:sp>
    </p:spTree>
    <p:extLst>
      <p:ext uri="{BB962C8B-B14F-4D97-AF65-F5344CB8AC3E}">
        <p14:creationId xmlns:p14="http://schemas.microsoft.com/office/powerpoint/2010/main" val="32952447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dissolv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dissolv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dissolv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dissolve">
                                      <p:cBhvr>
                                        <p:cTn id="27" dur="5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dissolve">
                                      <p:cBhvr>
                                        <p:cTn id="37" dur="500"/>
                                        <p:tgtEl>
                                          <p:spTgt spid="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
                                            <p:txEl>
                                              <p:pRg st="11" end="11"/>
                                            </p:txEl>
                                          </p:spTgt>
                                        </p:tgtEl>
                                        <p:attrNameLst>
                                          <p:attrName>style.visibility</p:attrName>
                                        </p:attrNameLst>
                                      </p:cBhvr>
                                      <p:to>
                                        <p:strVal val="visible"/>
                                      </p:to>
                                    </p:set>
                                    <p:animEffect transition="in" filter="dissolve">
                                      <p:cBhvr>
                                        <p:cTn id="42" dur="500"/>
                                        <p:tgtEl>
                                          <p:spTgt spid="9">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 name="TextBox 1">
            <a:extLst>
              <a:ext uri="{FF2B5EF4-FFF2-40B4-BE49-F238E27FC236}">
                <a16:creationId xmlns:a16="http://schemas.microsoft.com/office/drawing/2014/main" id="{BB6B4A3E-C7E1-5B7E-1695-FA847B8EB51A}"/>
              </a:ext>
            </a:extLst>
          </p:cNvPr>
          <p:cNvSpPr txBox="1"/>
          <p:nvPr/>
        </p:nvSpPr>
        <p:spPr>
          <a:xfrm>
            <a:off x="166564" y="696191"/>
            <a:ext cx="8784396" cy="2308324"/>
          </a:xfrm>
          <a:prstGeom prst="rect">
            <a:avLst/>
          </a:prstGeom>
          <a:noFill/>
        </p:spPr>
        <p:txBody>
          <a:bodyPr wrap="square" rtlCol="0">
            <a:spAutoFit/>
          </a:bodyPr>
          <a:lstStyle/>
          <a:p>
            <a:pPr algn="just"/>
            <a:r>
              <a:rPr lang="en-US" sz="1800" dirty="0">
                <a:latin typeface="Calibri" panose="020F0502020204030204" pitchFamily="34" charset="0"/>
                <a:cs typeface="Calibri" panose="020F0502020204030204" pitchFamily="34" charset="0"/>
              </a:rPr>
              <a:t>4. When you look at the ________ for too long, your eyes may get tired.</a:t>
            </a:r>
          </a:p>
          <a:p>
            <a:pPr algn="just"/>
            <a:r>
              <a:rPr lang="en-US" sz="1800" dirty="0">
                <a:latin typeface="Calibri" panose="020F0502020204030204" pitchFamily="34" charset="0"/>
                <a:cs typeface="Calibri" panose="020F0502020204030204" pitchFamily="34" charset="0"/>
              </a:rPr>
              <a:t>A. contact lenses		B. computer screen		C. online class</a:t>
            </a:r>
          </a:p>
          <a:p>
            <a:pPr algn="just"/>
            <a:r>
              <a:rPr lang="en-US" sz="1800" dirty="0" err="1">
                <a:solidFill>
                  <a:srgbClr val="FF0000"/>
                </a:solidFill>
                <a:latin typeface="Calibri" panose="020F0502020204030204" pitchFamily="34" charset="0"/>
                <a:cs typeface="Calibri" panose="020F0502020204030204" pitchFamily="34" charset="0"/>
              </a:rPr>
              <a:t>kính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áp</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tròng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màn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hình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máy</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tính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lớp</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học</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trực</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tuyến</a:t>
            </a:r>
            <a:endParaRPr lang="en-US" sz="1800" dirty="0">
              <a:solidFill>
                <a:srgbClr val="FF0000"/>
              </a:solidFill>
              <a:latin typeface="Calibri" panose="020F0502020204030204" pitchFamily="34" charset="0"/>
              <a:cs typeface="Calibri" panose="020F0502020204030204" pitchFamily="34" charset="0"/>
            </a:endParaRPr>
          </a:p>
          <a:p>
            <a:pPr algn="just"/>
            <a:r>
              <a:rPr lang="en-US" sz="1800" dirty="0">
                <a:solidFill>
                  <a:srgbClr val="FF0000"/>
                </a:solidFill>
                <a:latin typeface="Calibri" panose="020F0502020204030204" pitchFamily="34" charset="0"/>
                <a:cs typeface="Calibri" panose="020F0502020204030204" pitchFamily="34" charset="0"/>
              </a:rPr>
              <a:t>Khi </a:t>
            </a:r>
            <a:r>
              <a:rPr lang="en-US" sz="1800" dirty="0" err="1">
                <a:solidFill>
                  <a:srgbClr val="FF0000"/>
                </a:solidFill>
                <a:latin typeface="Calibri" panose="020F0502020204030204" pitchFamily="34" charset="0"/>
                <a:cs typeface="Calibri" panose="020F0502020204030204" pitchFamily="34" charset="0"/>
              </a:rPr>
              <a:t>bạn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nhìn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vào</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màn</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hình</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máy</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tính</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trong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quá</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lâu</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mắt</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của</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bạn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có</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thể</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bị</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mỏi</a:t>
            </a:r>
            <a:endParaRPr lang="en-US" sz="1800" dirty="0">
              <a:solidFill>
                <a:srgbClr val="FF0000"/>
              </a:solidFill>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5. Do you know how many stars there are in the __________ ?</a:t>
            </a:r>
          </a:p>
          <a:p>
            <a:pPr algn="just"/>
            <a:r>
              <a:rPr lang="en-US" sz="1800" dirty="0">
                <a:latin typeface="Calibri" panose="020F0502020204030204" pitchFamily="34" charset="0"/>
                <a:cs typeface="Calibri" panose="020F0502020204030204" pitchFamily="34" charset="0"/>
              </a:rPr>
              <a:t>A. spaceship		B. planet			C. galaxy</a:t>
            </a:r>
          </a:p>
          <a:p>
            <a:pPr algn="just"/>
            <a:r>
              <a:rPr lang="en-US" sz="1800" dirty="0" err="1">
                <a:solidFill>
                  <a:srgbClr val="FF0000"/>
                </a:solidFill>
                <a:latin typeface="Calibri" panose="020F0502020204030204" pitchFamily="34" charset="0"/>
                <a:cs typeface="Calibri" panose="020F0502020204030204" pitchFamily="34" charset="0"/>
              </a:rPr>
              <a:t>tàu</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không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gian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hành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tinh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dãy</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ngân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hà</a:t>
            </a:r>
            <a:endParaRPr lang="en-US" sz="1800" dirty="0">
              <a:solidFill>
                <a:srgbClr val="FF0000"/>
              </a:solidFill>
              <a:latin typeface="Calibri" panose="020F0502020204030204" pitchFamily="34" charset="0"/>
              <a:cs typeface="Calibri" panose="020F0502020204030204" pitchFamily="34" charset="0"/>
            </a:endParaRPr>
          </a:p>
          <a:p>
            <a:pPr algn="just"/>
            <a:r>
              <a:rPr lang="en-US" sz="1800" dirty="0" err="1">
                <a:solidFill>
                  <a:srgbClr val="FF0000"/>
                </a:solidFill>
                <a:latin typeface="Calibri" panose="020F0502020204030204" pitchFamily="34" charset="0"/>
                <a:cs typeface="Calibri" panose="020F0502020204030204" pitchFamily="34" charset="0"/>
              </a:rPr>
              <a:t>Bạn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có</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biết</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có</a:t>
            </a:r>
            <a:r>
              <a:rPr lang="en-US" sz="1800" dirty="0">
                <a:solidFill>
                  <a:srgbClr val="FF0000"/>
                </a:solidFill>
                <a:latin typeface="Calibri" panose="020F0502020204030204" pitchFamily="34" charset="0"/>
                <a:cs typeface="Calibri" panose="020F0502020204030204" pitchFamily="34" charset="0"/>
              </a:rPr>
              <a:t> bao </a:t>
            </a:r>
            <a:r>
              <a:rPr lang="en-US" sz="1800" dirty="0" err="1">
                <a:solidFill>
                  <a:srgbClr val="FF0000"/>
                </a:solidFill>
                <a:latin typeface="Calibri" panose="020F0502020204030204" pitchFamily="34" charset="0"/>
                <a:cs typeface="Calibri" panose="020F0502020204030204" pitchFamily="34" charset="0"/>
              </a:rPr>
              <a:t>nhiêu</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vì</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sao</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trong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dãy</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ngân</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highlight>
                  <a:srgbClr val="FFFF00"/>
                </a:highlight>
                <a:latin typeface="Calibri" panose="020F0502020204030204" pitchFamily="34" charset="0"/>
                <a:cs typeface="Calibri" panose="020F0502020204030204" pitchFamily="34" charset="0"/>
              </a:rPr>
              <a:t>hà</a:t>
            </a:r>
            <a:r>
              <a:rPr lang="en-US" sz="1800" dirty="0">
                <a:solidFill>
                  <a:srgbClr val="FF0000"/>
                </a:solidFill>
                <a:highlight>
                  <a:srgbClr val="FFFF00"/>
                </a:highlight>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không</a:t>
            </a:r>
            <a:r>
              <a:rPr lang="en-US" sz="1800" dirty="0">
                <a:solidFill>
                  <a:srgbClr val="FF0000"/>
                </a:solidFill>
                <a:latin typeface="Calibri" panose="020F0502020204030204" pitchFamily="34" charset="0"/>
                <a:cs typeface="Calibri" panose="020F0502020204030204" pitchFamily="34" charset="0"/>
              </a:rPr>
              <a:t>?</a:t>
            </a:r>
          </a:p>
        </p:txBody>
      </p:sp>
      <p:sp>
        <p:nvSpPr>
          <p:cNvPr id="3" name="Oval 2">
            <a:extLst>
              <a:ext uri="{FF2B5EF4-FFF2-40B4-BE49-F238E27FC236}">
                <a16:creationId xmlns:a16="http://schemas.microsoft.com/office/drawing/2014/main" id="{17725B0D-7831-6F53-0178-A732F59D394E}"/>
              </a:ext>
            </a:extLst>
          </p:cNvPr>
          <p:cNvSpPr>
            <a:spLocks noChangeAspect="1"/>
          </p:cNvSpPr>
          <p:nvPr/>
        </p:nvSpPr>
        <p:spPr>
          <a:xfrm>
            <a:off x="2943611" y="1032794"/>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Oval 3">
            <a:extLst>
              <a:ext uri="{FF2B5EF4-FFF2-40B4-BE49-F238E27FC236}">
                <a16:creationId xmlns:a16="http://schemas.microsoft.com/office/drawing/2014/main" id="{FD0CF2CA-5CEB-18F2-9130-4FE0B2E569C4}"/>
              </a:ext>
            </a:extLst>
          </p:cNvPr>
          <p:cNvSpPr>
            <a:spLocks noChangeAspect="1"/>
          </p:cNvSpPr>
          <p:nvPr/>
        </p:nvSpPr>
        <p:spPr>
          <a:xfrm>
            <a:off x="5696336" y="2128169"/>
            <a:ext cx="252000" cy="25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Google Shape;473;p29">
            <a:extLst>
              <a:ext uri="{FF2B5EF4-FFF2-40B4-BE49-F238E27FC236}">
                <a16:creationId xmlns:a16="http://schemas.microsoft.com/office/drawing/2014/main" id="{6D93F538-7257-CCDD-BDDA-DAEF3BA0BC90}"/>
              </a:ext>
            </a:extLst>
          </p:cNvPr>
          <p:cNvSpPr txBox="1">
            <a:spLocks noGrp="1"/>
          </p:cNvSpPr>
          <p:nvPr>
            <p:ph type="title"/>
          </p:nvPr>
        </p:nvSpPr>
        <p:spPr>
          <a:xfrm>
            <a:off x="166564" y="111470"/>
            <a:ext cx="7086600" cy="4663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2. Choose the correct answer A, B, or C.</a:t>
            </a:r>
          </a:p>
        </p:txBody>
      </p:sp>
    </p:spTree>
    <p:extLst>
      <p:ext uri="{BB962C8B-B14F-4D97-AF65-F5344CB8AC3E}">
        <p14:creationId xmlns:p14="http://schemas.microsoft.com/office/powerpoint/2010/main" val="203031465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ssolv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ssolv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dissolv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 name="TextBox 1">
            <a:extLst>
              <a:ext uri="{FF2B5EF4-FFF2-40B4-BE49-F238E27FC236}">
                <a16:creationId xmlns:a16="http://schemas.microsoft.com/office/drawing/2014/main" id="{BB6B4A3E-C7E1-5B7E-1695-FA847B8EB51A}"/>
              </a:ext>
            </a:extLst>
          </p:cNvPr>
          <p:cNvSpPr txBox="1"/>
          <p:nvPr/>
        </p:nvSpPr>
        <p:spPr>
          <a:xfrm>
            <a:off x="166564" y="696191"/>
            <a:ext cx="8784396" cy="3693319"/>
          </a:xfrm>
          <a:prstGeom prst="rect">
            <a:avLst/>
          </a:prstGeom>
          <a:noFill/>
        </p:spPr>
        <p:txBody>
          <a:bodyPr wrap="square" rtlCol="0">
            <a:spAutoFit/>
          </a:bodyPr>
          <a:lstStyle/>
          <a:p>
            <a:pPr algn="just"/>
            <a:r>
              <a:rPr lang="en-US" sz="1800" dirty="0">
                <a:latin typeface="Calibri" panose="020F0502020204030204" pitchFamily="34" charset="0"/>
                <a:cs typeface="Calibri" panose="020F0502020204030204" pitchFamily="34" charset="0"/>
              </a:rPr>
              <a:t>1. Scientists are interested in the ________ of life on Mars. (possible)</a:t>
            </a:r>
          </a:p>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2. We can use face _________ to identify people. (</a:t>
            </a:r>
            <a:r>
              <a:rPr lang="en-US" sz="1800" dirty="0" err="1">
                <a:latin typeface="Calibri" panose="020F0502020204030204" pitchFamily="34" charset="0"/>
                <a:cs typeface="Calibri" panose="020F0502020204030204" pitchFamily="34" charset="0"/>
              </a:rPr>
              <a:t>recognise</a:t>
            </a:r>
            <a:r>
              <a:rPr lang="en-US" sz="1800" dirty="0">
                <a:latin typeface="Calibri" panose="020F0502020204030204" pitchFamily="34" charset="0"/>
                <a:cs typeface="Calibri" panose="020F0502020204030204" pitchFamily="34" charset="0"/>
              </a:rPr>
              <a:t>)</a:t>
            </a:r>
          </a:p>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3. When we communicate using </a:t>
            </a:r>
            <a:r>
              <a:rPr lang="en-US" sz="1800" dirty="0" err="1">
                <a:latin typeface="Calibri" panose="020F0502020204030204" pitchFamily="34" charset="0"/>
                <a:cs typeface="Calibri" panose="020F0502020204030204" pitchFamily="34" charset="0"/>
              </a:rPr>
              <a:t>echnology</a:t>
            </a:r>
            <a:r>
              <a:rPr lang="en-US" sz="1800" dirty="0">
                <a:latin typeface="Calibri" panose="020F0502020204030204" pitchFamily="34" charset="0"/>
                <a:cs typeface="Calibri" panose="020F0502020204030204" pitchFamily="34" charset="0"/>
              </a:rPr>
              <a:t>, it is called digital ____________. (communicate)</a:t>
            </a:r>
          </a:p>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4. The Internet _________ is slow here, so we can’t get in the chat room. (connect)</a:t>
            </a:r>
          </a:p>
          <a:p>
            <a:pPr algn="just"/>
            <a:endParaRPr lang="en-US" sz="1800"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a:p>
            <a:pPr algn="just"/>
            <a:r>
              <a:rPr lang="en-US" sz="1800" dirty="0">
                <a:latin typeface="Calibri" panose="020F0502020204030204" pitchFamily="34" charset="0"/>
                <a:cs typeface="Calibri" panose="020F0502020204030204" pitchFamily="34" charset="0"/>
              </a:rPr>
              <a:t>5. Do you think this _________ machine will be cheaper in the future? (translate)</a:t>
            </a:r>
          </a:p>
        </p:txBody>
      </p:sp>
      <p:sp>
        <p:nvSpPr>
          <p:cNvPr id="6" name="Text Box 8">
            <a:extLst>
              <a:ext uri="{FF2B5EF4-FFF2-40B4-BE49-F238E27FC236}">
                <a16:creationId xmlns:a16="http://schemas.microsoft.com/office/drawing/2014/main" id="{F4748C40-3A8F-6EEE-52C7-154EDB9DD379}"/>
              </a:ext>
            </a:extLst>
          </p:cNvPr>
          <p:cNvSpPr txBox="1"/>
          <p:nvPr/>
        </p:nvSpPr>
        <p:spPr>
          <a:xfrm>
            <a:off x="1956263" y="1514516"/>
            <a:ext cx="1277807"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recognition</a:t>
            </a:r>
          </a:p>
        </p:txBody>
      </p:sp>
      <p:sp>
        <p:nvSpPr>
          <p:cNvPr id="7" name="Text Box 13">
            <a:extLst>
              <a:ext uri="{FF2B5EF4-FFF2-40B4-BE49-F238E27FC236}">
                <a16:creationId xmlns:a16="http://schemas.microsoft.com/office/drawing/2014/main" id="{BE58AD2F-A082-19EA-E951-B29499D552FC}"/>
              </a:ext>
            </a:extLst>
          </p:cNvPr>
          <p:cNvSpPr txBox="1"/>
          <p:nvPr/>
        </p:nvSpPr>
        <p:spPr>
          <a:xfrm>
            <a:off x="5847728" y="2342597"/>
            <a:ext cx="1667991" cy="369332"/>
          </a:xfrm>
          <a:prstGeom prst="rect">
            <a:avLst/>
          </a:prstGeom>
          <a:noFill/>
        </p:spPr>
        <p:txBody>
          <a:bodyPr wrap="square" rtlCol="0">
            <a:spAutoFit/>
          </a:bodyPr>
          <a:lstStyle/>
          <a:p>
            <a:r>
              <a:rPr lang="en-US" sz="1800">
                <a:solidFill>
                  <a:srgbClr val="FF0000"/>
                </a:solidFill>
                <a:highlight>
                  <a:srgbClr val="FFFF00"/>
                </a:highlight>
                <a:latin typeface="Calibri" panose="020F0502020204030204" pitchFamily="34" charset="0"/>
                <a:cs typeface="Calibri" panose="020F0502020204030204" pitchFamily="34" charset="0"/>
              </a:rPr>
              <a:t>communication</a:t>
            </a:r>
          </a:p>
        </p:txBody>
      </p:sp>
      <p:sp>
        <p:nvSpPr>
          <p:cNvPr id="13" name="Text Box 14">
            <a:extLst>
              <a:ext uri="{FF2B5EF4-FFF2-40B4-BE49-F238E27FC236}">
                <a16:creationId xmlns:a16="http://schemas.microsoft.com/office/drawing/2014/main" id="{C269B490-D96A-B0CF-2D02-C3062096C5DA}"/>
              </a:ext>
            </a:extLst>
          </p:cNvPr>
          <p:cNvSpPr txBox="1"/>
          <p:nvPr/>
        </p:nvSpPr>
        <p:spPr>
          <a:xfrm>
            <a:off x="1597116" y="3160429"/>
            <a:ext cx="1277807" cy="369332"/>
          </a:xfrm>
          <a:prstGeom prst="rect">
            <a:avLst/>
          </a:prstGeom>
          <a:noFill/>
        </p:spPr>
        <p:txBody>
          <a:bodyPr wrap="square" rtlCol="0">
            <a:spAutoFit/>
          </a:bodyPr>
          <a:lstStyle/>
          <a:p>
            <a:r>
              <a:rPr lang="en-US" sz="1800">
                <a:solidFill>
                  <a:srgbClr val="FF0000"/>
                </a:solidFill>
                <a:highlight>
                  <a:srgbClr val="FFFF00"/>
                </a:highlight>
                <a:latin typeface="Calibri" panose="020F0502020204030204" pitchFamily="34" charset="0"/>
                <a:cs typeface="Calibri" panose="020F0502020204030204" pitchFamily="34" charset="0"/>
              </a:rPr>
              <a:t>connection</a:t>
            </a:r>
          </a:p>
        </p:txBody>
      </p:sp>
      <p:sp>
        <p:nvSpPr>
          <p:cNvPr id="14" name="Text Box 24">
            <a:extLst>
              <a:ext uri="{FF2B5EF4-FFF2-40B4-BE49-F238E27FC236}">
                <a16:creationId xmlns:a16="http://schemas.microsoft.com/office/drawing/2014/main" id="{5AF43C6B-BCD7-38AC-1320-780D28A810C4}"/>
              </a:ext>
            </a:extLst>
          </p:cNvPr>
          <p:cNvSpPr txBox="1"/>
          <p:nvPr/>
        </p:nvSpPr>
        <p:spPr>
          <a:xfrm>
            <a:off x="2016942" y="3984296"/>
            <a:ext cx="1994535" cy="369332"/>
          </a:xfrm>
          <a:prstGeom prst="rect">
            <a:avLst/>
          </a:prstGeom>
          <a:noFill/>
        </p:spPr>
        <p:txBody>
          <a:bodyPr wrap="square" rtlCol="0">
            <a:spAutoFit/>
          </a:bodyPr>
          <a:lstStyle/>
          <a:p>
            <a:r>
              <a:rPr lang="en-US" sz="1800">
                <a:solidFill>
                  <a:srgbClr val="FF0000"/>
                </a:solidFill>
                <a:highlight>
                  <a:srgbClr val="FFFF00"/>
                </a:highlight>
                <a:latin typeface="Calibri" panose="020F0502020204030204" pitchFamily="34" charset="0"/>
                <a:cs typeface="Calibri" panose="020F0502020204030204" pitchFamily="34" charset="0"/>
              </a:rPr>
              <a:t>translation</a:t>
            </a:r>
          </a:p>
        </p:txBody>
      </p:sp>
      <p:sp>
        <p:nvSpPr>
          <p:cNvPr id="11" name="Text Box 5">
            <a:extLst>
              <a:ext uri="{FF2B5EF4-FFF2-40B4-BE49-F238E27FC236}">
                <a16:creationId xmlns:a16="http://schemas.microsoft.com/office/drawing/2014/main" id="{55CF08E6-E03D-20BF-B432-D6A6BF683B85}"/>
              </a:ext>
            </a:extLst>
          </p:cNvPr>
          <p:cNvSpPr txBox="1"/>
          <p:nvPr/>
        </p:nvSpPr>
        <p:spPr>
          <a:xfrm>
            <a:off x="3260187" y="696191"/>
            <a:ext cx="1124488"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possibility</a:t>
            </a:r>
          </a:p>
        </p:txBody>
      </p:sp>
      <p:sp>
        <p:nvSpPr>
          <p:cNvPr id="15" name="TextBox 14">
            <a:extLst>
              <a:ext uri="{FF2B5EF4-FFF2-40B4-BE49-F238E27FC236}">
                <a16:creationId xmlns:a16="http://schemas.microsoft.com/office/drawing/2014/main" id="{4C62DE66-8997-C0CE-8FEC-420BE42ADC45}"/>
              </a:ext>
            </a:extLst>
          </p:cNvPr>
          <p:cNvSpPr txBox="1"/>
          <p:nvPr/>
        </p:nvSpPr>
        <p:spPr>
          <a:xfrm>
            <a:off x="190177" y="1107440"/>
            <a:ext cx="6413823" cy="369332"/>
          </a:xfrm>
          <a:prstGeom prst="rect">
            <a:avLst/>
          </a:prstGeom>
          <a:solidFill>
            <a:schemeClr val="accent5">
              <a:lumMod val="20000"/>
              <a:lumOff val="80000"/>
            </a:schemeClr>
          </a:solidFill>
        </p:spPr>
        <p:txBody>
          <a:bodyPr wrap="square" rtlCol="0">
            <a:spAutoFit/>
          </a:bodyPr>
          <a:lstStyle/>
          <a:p>
            <a:pPr algn="just"/>
            <a:r>
              <a:rPr lang="en-US" sz="1800" b="0" i="0" u="none" strike="noStrike" dirty="0" err="1">
                <a:solidFill>
                  <a:srgbClr val="FF0000"/>
                </a:solidFill>
                <a:effectLst/>
                <a:latin typeface="Calibri" panose="020F0502020204030204" pitchFamily="34" charset="0"/>
                <a:cs typeface="Calibri" panose="020F0502020204030204" pitchFamily="34" charset="0"/>
              </a:rPr>
              <a:t>Các</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nhà</a:t>
            </a:r>
            <a:r>
              <a:rPr lang="en-US" sz="1800" b="0" i="0" u="none" strike="noStrike" dirty="0">
                <a:solidFill>
                  <a:srgbClr val="FF0000"/>
                </a:solidFill>
                <a:effectLst/>
                <a:latin typeface="Calibri" panose="020F0502020204030204" pitchFamily="34" charset="0"/>
                <a:cs typeface="Calibri" panose="020F0502020204030204" pitchFamily="34" charset="0"/>
              </a:rPr>
              <a:t> khoa </a:t>
            </a:r>
            <a:r>
              <a:rPr lang="en-US" sz="1800" b="0" i="0" u="none" strike="noStrike" dirty="0" err="1">
                <a:solidFill>
                  <a:srgbClr val="FF0000"/>
                </a:solidFill>
                <a:effectLst/>
                <a:latin typeface="Calibri" panose="020F0502020204030204" pitchFamily="34" charset="0"/>
                <a:cs typeface="Calibri" panose="020F0502020204030204" pitchFamily="34" charset="0"/>
              </a:rPr>
              <a:t>học</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quan</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tâm</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đến</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highlight>
                  <a:srgbClr val="FFFF00"/>
                </a:highlight>
                <a:latin typeface="Calibri" panose="020F0502020204030204" pitchFamily="34" charset="0"/>
                <a:cs typeface="Calibri" panose="020F0502020204030204" pitchFamily="34" charset="0"/>
              </a:rPr>
              <a:t>khả</a:t>
            </a:r>
            <a:r>
              <a:rPr lang="en-US" sz="1800" b="0" i="0" u="none" strike="noStrike" dirty="0">
                <a:solidFill>
                  <a:srgbClr val="FF0000"/>
                </a:solidFill>
                <a:effectLst/>
                <a:highlight>
                  <a:srgbClr val="FFFF00"/>
                </a:highlight>
                <a:latin typeface="Calibri" panose="020F0502020204030204" pitchFamily="34" charset="0"/>
                <a:cs typeface="Calibri" panose="020F0502020204030204" pitchFamily="34" charset="0"/>
              </a:rPr>
              <a:t> </a:t>
            </a:r>
            <a:r>
              <a:rPr lang="en-US" sz="1800" b="0" i="0" u="none" strike="noStrike" dirty="0" err="1">
                <a:solidFill>
                  <a:srgbClr val="FF0000"/>
                </a:solidFill>
                <a:effectLst/>
                <a:highlight>
                  <a:srgbClr val="FFFF00"/>
                </a:highlight>
                <a:latin typeface="Calibri" panose="020F0502020204030204" pitchFamily="34" charset="0"/>
                <a:cs typeface="Calibri" panose="020F0502020204030204" pitchFamily="34" charset="0"/>
              </a:rPr>
              <a:t>năng</a:t>
            </a:r>
            <a:r>
              <a:rPr lang="en-US" sz="1800" b="0" i="0" u="none" strike="noStrike" dirty="0">
                <a:solidFill>
                  <a:srgbClr val="FF0000"/>
                </a:solidFill>
                <a:effectLst/>
                <a:highlight>
                  <a:srgbClr val="FFFF00"/>
                </a:highligh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có</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sự</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sống</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trên</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sao</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Hỏa</a:t>
            </a:r>
            <a:r>
              <a:rPr lang="en-US" sz="1800" b="0" i="0" u="none" strike="noStrike" dirty="0">
                <a:solidFill>
                  <a:srgbClr val="FF0000"/>
                </a:solidFill>
                <a:effectLst/>
                <a:latin typeface="Calibri" panose="020F0502020204030204" pitchFamily="34" charset="0"/>
                <a:cs typeface="Calibri" panose="020F0502020204030204" pitchFamily="34" charset="0"/>
              </a:rPr>
              <a:t>.</a:t>
            </a:r>
          </a:p>
        </p:txBody>
      </p:sp>
      <p:sp>
        <p:nvSpPr>
          <p:cNvPr id="31" name="TextBox 30">
            <a:extLst>
              <a:ext uri="{FF2B5EF4-FFF2-40B4-BE49-F238E27FC236}">
                <a16:creationId xmlns:a16="http://schemas.microsoft.com/office/drawing/2014/main" id="{769DBD9A-BA1F-398F-8120-F626E195FFB0}"/>
              </a:ext>
            </a:extLst>
          </p:cNvPr>
          <p:cNvSpPr txBox="1"/>
          <p:nvPr/>
        </p:nvSpPr>
        <p:spPr>
          <a:xfrm>
            <a:off x="190177" y="1931348"/>
            <a:ext cx="6799903" cy="369332"/>
          </a:xfrm>
          <a:prstGeom prst="rect">
            <a:avLst/>
          </a:prstGeom>
          <a:solidFill>
            <a:schemeClr val="accent5">
              <a:lumMod val="20000"/>
              <a:lumOff val="80000"/>
            </a:schemeClr>
          </a:solidFill>
        </p:spPr>
        <p:txBody>
          <a:bodyPr wrap="square" rtlCol="0">
            <a:spAutoFit/>
          </a:bodyPr>
          <a:lstStyle/>
          <a:p>
            <a:pPr algn="just"/>
            <a:r>
              <a:rPr lang="vi-VN" sz="1800" b="0" i="0" u="none" strike="noStrike" dirty="0">
                <a:solidFill>
                  <a:srgbClr val="FF0000"/>
                </a:solidFill>
                <a:effectLst/>
                <a:latin typeface="Calibri" panose="020F0502020204030204" pitchFamily="34" charset="0"/>
                <a:cs typeface="Calibri" panose="020F0502020204030204" pitchFamily="34" charset="0"/>
              </a:rPr>
              <a:t>Chúng tôi có thể sử dụng </a:t>
            </a:r>
            <a:r>
              <a:rPr lang="vi-VN" sz="1800" b="0" i="0" u="none" strike="noStrike" dirty="0">
                <a:solidFill>
                  <a:srgbClr val="FF0000"/>
                </a:solidFill>
                <a:effectLst/>
                <a:highlight>
                  <a:srgbClr val="FFFF00"/>
                </a:highlight>
                <a:latin typeface="Calibri" panose="020F0502020204030204" pitchFamily="34" charset="0"/>
                <a:cs typeface="Calibri" panose="020F0502020204030204" pitchFamily="34" charset="0"/>
              </a:rPr>
              <a:t>nhận dạng </a:t>
            </a:r>
            <a:r>
              <a:rPr lang="vi-VN" sz="1800" b="0" i="0" u="none" strike="noStrike" dirty="0">
                <a:solidFill>
                  <a:srgbClr val="FF0000"/>
                </a:solidFill>
                <a:effectLst/>
                <a:latin typeface="Calibri" panose="020F0502020204030204" pitchFamily="34" charset="0"/>
                <a:cs typeface="Calibri" panose="020F0502020204030204" pitchFamily="34" charset="0"/>
              </a:rPr>
              <a:t>khuôn mặt để xác định mọi người.</a:t>
            </a:r>
            <a:endParaRPr lang="en-US" sz="1800" b="0" i="0" u="none" strike="noStrike" dirty="0">
              <a:solidFill>
                <a:srgbClr val="FF0000"/>
              </a:solidFill>
              <a:effectLst/>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1BC57AB5-56E9-2DE7-6A98-52ACDAD2F0BA}"/>
              </a:ext>
            </a:extLst>
          </p:cNvPr>
          <p:cNvSpPr txBox="1"/>
          <p:nvPr/>
        </p:nvSpPr>
        <p:spPr>
          <a:xfrm>
            <a:off x="190177" y="2755256"/>
            <a:ext cx="7159313" cy="369332"/>
          </a:xfrm>
          <a:prstGeom prst="rect">
            <a:avLst/>
          </a:prstGeom>
          <a:solidFill>
            <a:schemeClr val="accent5">
              <a:lumMod val="20000"/>
              <a:lumOff val="80000"/>
            </a:schemeClr>
          </a:solidFill>
        </p:spPr>
        <p:txBody>
          <a:bodyPr wrap="square" rtlCol="0">
            <a:spAutoFit/>
          </a:bodyPr>
          <a:lstStyle/>
          <a:p>
            <a:pPr algn="just"/>
            <a:r>
              <a:rPr lang="vi-VN" sz="1800" b="0" i="0" u="none" strike="noStrike" dirty="0">
                <a:solidFill>
                  <a:srgbClr val="FF0000"/>
                </a:solidFill>
                <a:effectLst/>
                <a:latin typeface="Calibri" panose="020F0502020204030204" pitchFamily="34" charset="0"/>
                <a:cs typeface="Calibri" panose="020F0502020204030204" pitchFamily="34" charset="0"/>
              </a:rPr>
              <a:t>Khi chúng ta giao tiếp bằng công nghệ, nó được gọi là </a:t>
            </a:r>
            <a:r>
              <a:rPr lang="vi-VN" sz="1800" b="0" i="0" u="none" strike="noStrike" dirty="0">
                <a:solidFill>
                  <a:srgbClr val="FF0000"/>
                </a:solidFill>
                <a:effectLst/>
                <a:highlight>
                  <a:srgbClr val="FFFF00"/>
                </a:highlight>
                <a:latin typeface="Calibri" panose="020F0502020204030204" pitchFamily="34" charset="0"/>
                <a:cs typeface="Calibri" panose="020F0502020204030204" pitchFamily="34" charset="0"/>
              </a:rPr>
              <a:t>giao tiếp </a:t>
            </a:r>
            <a:r>
              <a:rPr lang="vi-VN" sz="1800" b="0" i="0" u="none" strike="noStrike" dirty="0">
                <a:solidFill>
                  <a:srgbClr val="FF0000"/>
                </a:solidFill>
                <a:effectLst/>
                <a:latin typeface="Calibri" panose="020F0502020204030204" pitchFamily="34" charset="0"/>
                <a:cs typeface="Calibri" panose="020F0502020204030204" pitchFamily="34" charset="0"/>
              </a:rPr>
              <a:t>kỹ thuật số.</a:t>
            </a:r>
            <a:endParaRPr lang="en-US" sz="1800" b="0" i="0" u="none" strike="noStrike" dirty="0">
              <a:solidFill>
                <a:srgbClr val="FF0000"/>
              </a:solidFill>
              <a:effectLst/>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A3792D98-8A05-5074-5DB3-D3D7D663D5A9}"/>
              </a:ext>
            </a:extLst>
          </p:cNvPr>
          <p:cNvSpPr txBox="1"/>
          <p:nvPr/>
        </p:nvSpPr>
        <p:spPr>
          <a:xfrm>
            <a:off x="190177" y="3579164"/>
            <a:ext cx="7479353" cy="369332"/>
          </a:xfrm>
          <a:prstGeom prst="rect">
            <a:avLst/>
          </a:prstGeom>
          <a:solidFill>
            <a:schemeClr val="accent5">
              <a:lumMod val="20000"/>
              <a:lumOff val="80000"/>
            </a:schemeClr>
          </a:solidFill>
        </p:spPr>
        <p:txBody>
          <a:bodyPr wrap="square" rtlCol="0">
            <a:spAutoFit/>
          </a:bodyPr>
          <a:lstStyle/>
          <a:p>
            <a:pPr algn="just"/>
            <a:r>
              <a:rPr lang="en-US" sz="1800" b="0" i="0" u="none" strike="noStrike" dirty="0" err="1">
                <a:solidFill>
                  <a:srgbClr val="FF0000"/>
                </a:solidFill>
                <a:effectLst/>
                <a:highlight>
                  <a:srgbClr val="FFFF00"/>
                </a:highlight>
                <a:latin typeface="Calibri" panose="020F0502020204030204" pitchFamily="34" charset="0"/>
                <a:cs typeface="Calibri" panose="020F0502020204030204" pitchFamily="34" charset="0"/>
              </a:rPr>
              <a:t>Kết</a:t>
            </a:r>
            <a:r>
              <a:rPr lang="en-US" sz="1800" b="0" i="0" u="none" strike="noStrike" dirty="0">
                <a:solidFill>
                  <a:srgbClr val="FF0000"/>
                </a:solidFill>
                <a:effectLst/>
                <a:highlight>
                  <a:srgbClr val="FFFF00"/>
                </a:highlight>
                <a:latin typeface="Calibri" panose="020F0502020204030204" pitchFamily="34" charset="0"/>
                <a:cs typeface="Calibri" panose="020F0502020204030204" pitchFamily="34" charset="0"/>
              </a:rPr>
              <a:t> </a:t>
            </a:r>
            <a:r>
              <a:rPr lang="en-US" sz="1800" b="0" i="0" u="none" strike="noStrike" dirty="0" err="1">
                <a:solidFill>
                  <a:srgbClr val="FF0000"/>
                </a:solidFill>
                <a:effectLst/>
                <a:highlight>
                  <a:srgbClr val="FFFF00"/>
                </a:highlight>
                <a:latin typeface="Calibri" panose="020F0502020204030204" pitchFamily="34" charset="0"/>
                <a:cs typeface="Calibri" panose="020F0502020204030204" pitchFamily="34" charset="0"/>
              </a:rPr>
              <a:t>nối</a:t>
            </a:r>
            <a:r>
              <a:rPr lang="en-US" sz="1800" b="0" i="0" u="none" strike="noStrike" dirty="0">
                <a:solidFill>
                  <a:srgbClr val="FF0000"/>
                </a:solidFill>
                <a:effectLst/>
                <a:highlight>
                  <a:srgbClr val="FFFF00"/>
                </a:highlight>
                <a:latin typeface="Calibri" panose="020F0502020204030204" pitchFamily="34" charset="0"/>
                <a:cs typeface="Calibri" panose="020F0502020204030204" pitchFamily="34" charset="0"/>
              </a:rPr>
              <a:t> </a:t>
            </a:r>
            <a:r>
              <a:rPr lang="en-US" sz="1800" b="0" i="0" u="none" strike="noStrike" dirty="0">
                <a:solidFill>
                  <a:srgbClr val="FF0000"/>
                </a:solidFill>
                <a:effectLst/>
                <a:latin typeface="Calibri" panose="020F0502020204030204" pitchFamily="34" charset="0"/>
                <a:cs typeface="Calibri" panose="020F0502020204030204" pitchFamily="34" charset="0"/>
              </a:rPr>
              <a:t>Internet </a:t>
            </a:r>
            <a:r>
              <a:rPr lang="en-US" sz="1800" b="0" i="0" u="none" strike="noStrike" dirty="0" err="1">
                <a:solidFill>
                  <a:srgbClr val="FF0000"/>
                </a:solidFill>
                <a:effectLst/>
                <a:latin typeface="Calibri" panose="020F0502020204030204" pitchFamily="34" charset="0"/>
                <a:cs typeface="Calibri" panose="020F0502020204030204" pitchFamily="34" charset="0"/>
              </a:rPr>
              <a:t>ở</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đây</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chậm</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vì</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vậy</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chúng</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tôi</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không</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thể</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vào</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phòng</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trò</a:t>
            </a:r>
            <a:r>
              <a:rPr lang="en-US" sz="1800" b="0" i="0" u="none" strike="noStrike" dirty="0">
                <a:solidFill>
                  <a:srgbClr val="FF0000"/>
                </a:solidFill>
                <a:effectLst/>
                <a:latin typeface="Calibri" panose="020F0502020204030204" pitchFamily="34" charset="0"/>
                <a:cs typeface="Calibri" panose="020F0502020204030204" pitchFamily="34" charset="0"/>
              </a:rPr>
              <a:t> </a:t>
            </a:r>
            <a:r>
              <a:rPr lang="en-US" sz="1800" b="0" i="0" u="none" strike="noStrike" dirty="0" err="1">
                <a:solidFill>
                  <a:srgbClr val="FF0000"/>
                </a:solidFill>
                <a:effectLst/>
                <a:latin typeface="Calibri" panose="020F0502020204030204" pitchFamily="34" charset="0"/>
                <a:cs typeface="Calibri" panose="020F0502020204030204" pitchFamily="34" charset="0"/>
              </a:rPr>
              <a:t>chuyện</a:t>
            </a:r>
            <a:r>
              <a:rPr lang="en-US" sz="1800" b="0" i="0" u="none" strike="noStrike" dirty="0">
                <a:solidFill>
                  <a:srgbClr val="FF0000"/>
                </a:solidFill>
                <a:effectLst/>
                <a:latin typeface="Calibri" panose="020F0502020204030204" pitchFamily="34" charset="0"/>
                <a:cs typeface="Calibri" panose="020F0502020204030204" pitchFamily="34" charset="0"/>
              </a:rPr>
              <a:t>.</a:t>
            </a:r>
          </a:p>
        </p:txBody>
      </p:sp>
      <p:sp>
        <p:nvSpPr>
          <p:cNvPr id="34" name="TextBox 33">
            <a:extLst>
              <a:ext uri="{FF2B5EF4-FFF2-40B4-BE49-F238E27FC236}">
                <a16:creationId xmlns:a16="http://schemas.microsoft.com/office/drawing/2014/main" id="{8C58CDAC-C00D-4793-3E06-4001606472CD}"/>
              </a:ext>
            </a:extLst>
          </p:cNvPr>
          <p:cNvSpPr txBox="1"/>
          <p:nvPr/>
        </p:nvSpPr>
        <p:spPr>
          <a:xfrm>
            <a:off x="190177" y="4403072"/>
            <a:ext cx="6713543" cy="369332"/>
          </a:xfrm>
          <a:prstGeom prst="rect">
            <a:avLst/>
          </a:prstGeom>
          <a:solidFill>
            <a:schemeClr val="accent5">
              <a:lumMod val="20000"/>
              <a:lumOff val="80000"/>
            </a:schemeClr>
          </a:solidFill>
        </p:spPr>
        <p:txBody>
          <a:bodyPr wrap="square" rtlCol="0">
            <a:spAutoFit/>
          </a:bodyPr>
          <a:lstStyle/>
          <a:p>
            <a:pPr algn="just"/>
            <a:r>
              <a:rPr lang="vi-VN" sz="1800" b="0" i="0" u="none" strike="noStrike" dirty="0">
                <a:solidFill>
                  <a:srgbClr val="FF0000"/>
                </a:solidFill>
                <a:effectLst/>
                <a:latin typeface="Calibri" panose="020F0502020204030204" pitchFamily="34" charset="0"/>
                <a:cs typeface="Calibri" panose="020F0502020204030204" pitchFamily="34" charset="0"/>
              </a:rPr>
              <a:t>Bạn có nghĩ rằng máy </a:t>
            </a:r>
            <a:r>
              <a:rPr lang="vi-VN" sz="1800" b="0" i="0" u="none" strike="noStrike" dirty="0">
                <a:solidFill>
                  <a:srgbClr val="FF0000"/>
                </a:solidFill>
                <a:effectLst/>
                <a:highlight>
                  <a:srgbClr val="FFFF00"/>
                </a:highlight>
                <a:latin typeface="Calibri" panose="020F0502020204030204" pitchFamily="34" charset="0"/>
                <a:cs typeface="Calibri" panose="020F0502020204030204" pitchFamily="34" charset="0"/>
              </a:rPr>
              <a:t>phiên dịch </a:t>
            </a:r>
            <a:r>
              <a:rPr lang="vi-VN" sz="1800" b="0" i="0" u="none" strike="noStrike" dirty="0">
                <a:solidFill>
                  <a:srgbClr val="FF0000"/>
                </a:solidFill>
                <a:effectLst/>
                <a:latin typeface="Calibri" panose="020F0502020204030204" pitchFamily="34" charset="0"/>
                <a:cs typeface="Calibri" panose="020F0502020204030204" pitchFamily="34" charset="0"/>
              </a:rPr>
              <a:t>này sẽ rẻ hơn trong tương lai không?</a:t>
            </a:r>
            <a:endParaRPr lang="en-US" sz="1800" b="0" i="0" u="none" strike="noStrike" dirty="0">
              <a:solidFill>
                <a:srgbClr val="FF0000"/>
              </a:solidFill>
              <a:effectLst/>
              <a:latin typeface="Calibri" panose="020F0502020204030204" pitchFamily="34" charset="0"/>
              <a:cs typeface="Calibri" panose="020F0502020204030204" pitchFamily="34" charset="0"/>
            </a:endParaRPr>
          </a:p>
        </p:txBody>
      </p:sp>
      <p:sp>
        <p:nvSpPr>
          <p:cNvPr id="35" name="Google Shape;473;p29">
            <a:extLst>
              <a:ext uri="{FF2B5EF4-FFF2-40B4-BE49-F238E27FC236}">
                <a16:creationId xmlns:a16="http://schemas.microsoft.com/office/drawing/2014/main" id="{99D2F737-81E5-A30F-4487-D69B7FE4A91F}"/>
              </a:ext>
            </a:extLst>
          </p:cNvPr>
          <p:cNvSpPr txBox="1">
            <a:spLocks noGrp="1"/>
          </p:cNvSpPr>
          <p:nvPr>
            <p:ph type="title"/>
          </p:nvPr>
        </p:nvSpPr>
        <p:spPr>
          <a:xfrm>
            <a:off x="166564" y="111470"/>
            <a:ext cx="7086600" cy="4663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3. Fill in each blank with the suitable form of the word given.</a:t>
            </a:r>
          </a:p>
        </p:txBody>
      </p:sp>
    </p:spTree>
    <p:extLst>
      <p:ext uri="{BB962C8B-B14F-4D97-AF65-F5344CB8AC3E}">
        <p14:creationId xmlns:p14="http://schemas.microsoft.com/office/powerpoint/2010/main" val="2027665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ppt_y</p:attrName>
                                        </p:attrNameLst>
                                      </p:cBhvr>
                                      <p:tavLst>
                                        <p:tav tm="0">
                                          <p:val>
                                            <p:strVal val="#ppt_y+#ppt_h*1.125000"/>
                                          </p:val>
                                        </p:tav>
                                        <p:tav tm="100000">
                                          <p:val>
                                            <p:strVal val="#ppt_y"/>
                                          </p:val>
                                        </p:tav>
                                      </p:tavLst>
                                    </p:anim>
                                    <p:animEffect transition="in" filter="wipe(up)">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p:tgtEl>
                                          <p:spTgt spid="32"/>
                                        </p:tgtEl>
                                        <p:attrNameLst>
                                          <p:attrName>ppt_y</p:attrName>
                                        </p:attrNameLst>
                                      </p:cBhvr>
                                      <p:tavLst>
                                        <p:tav tm="0">
                                          <p:val>
                                            <p:strVal val="#ppt_y+#ppt_h*1.125000"/>
                                          </p:val>
                                        </p:tav>
                                        <p:tav tm="100000">
                                          <p:val>
                                            <p:strVal val="#ppt_y"/>
                                          </p:val>
                                        </p:tav>
                                      </p:tavLst>
                                    </p:anim>
                                    <p:animEffect transition="in" filter="wipe(up)">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down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p:tgtEl>
                                          <p:spTgt spid="33"/>
                                        </p:tgtEl>
                                        <p:attrNameLst>
                                          <p:attrName>ppt_y</p:attrName>
                                        </p:attrNameLst>
                                      </p:cBhvr>
                                      <p:tavLst>
                                        <p:tav tm="0">
                                          <p:val>
                                            <p:strVal val="#ppt_y+#ppt_h*1.125000"/>
                                          </p:val>
                                        </p:tav>
                                        <p:tav tm="100000">
                                          <p:val>
                                            <p:strVal val="#ppt_y"/>
                                          </p:val>
                                        </p:tav>
                                      </p:tavLst>
                                    </p:anim>
                                    <p:animEffect transition="in" filter="wipe(up)">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p:tgtEl>
                                          <p:spTgt spid="34"/>
                                        </p:tgtEl>
                                        <p:attrNameLst>
                                          <p:attrName>ppt_y</p:attrName>
                                        </p:attrNameLst>
                                      </p:cBhvr>
                                      <p:tavLst>
                                        <p:tav tm="0">
                                          <p:val>
                                            <p:strVal val="#ppt_y+#ppt_h*1.125000"/>
                                          </p:val>
                                        </p:tav>
                                        <p:tav tm="100000">
                                          <p:val>
                                            <p:strVal val="#ppt_y"/>
                                          </p:val>
                                        </p:tav>
                                      </p:tavLst>
                                    </p:anim>
                                    <p:animEffect transition="in" filter="wipe(up)">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trips(down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3" grpId="0"/>
      <p:bldP spid="13" grpId="1"/>
      <p:bldP spid="14" grpId="0"/>
      <p:bldP spid="14" grpId="1"/>
      <p:bldP spid="11" grpId="0"/>
      <p:bldP spid="11" grpId="1"/>
      <p:bldP spid="15"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30"/>
          <p:cNvGrpSpPr/>
          <p:nvPr/>
        </p:nvGrpSpPr>
        <p:grpSpPr>
          <a:xfrm>
            <a:off x="-1424093" y="1630322"/>
            <a:ext cx="4981357" cy="3363257"/>
            <a:chOff x="-1424093" y="1630322"/>
            <a:chExt cx="4981357" cy="3363257"/>
          </a:xfrm>
        </p:grpSpPr>
        <p:sp>
          <p:nvSpPr>
            <p:cNvPr id="553" name="Google Shape;553;p30"/>
            <p:cNvSpPr/>
            <p:nvPr/>
          </p:nvSpPr>
          <p:spPr>
            <a:xfrm flipH="1">
              <a:off x="-1424093" y="1630322"/>
              <a:ext cx="4981357" cy="3363257"/>
            </a:xfrm>
            <a:custGeom>
              <a:avLst/>
              <a:gdLst/>
              <a:ahLst/>
              <a:cxnLst/>
              <a:rect l="l" t="t" r="r" b="b"/>
              <a:pathLst>
                <a:path w="7085" h="4785" extrusionOk="0">
                  <a:moveTo>
                    <a:pt x="7084" y="4784"/>
                  </a:moveTo>
                  <a:lnTo>
                    <a:pt x="0" y="4784"/>
                  </a:lnTo>
                  <a:lnTo>
                    <a:pt x="3290" y="1329"/>
                  </a:lnTo>
                  <a:lnTo>
                    <a:pt x="3873" y="104"/>
                  </a:lnTo>
                  <a:lnTo>
                    <a:pt x="3873" y="104"/>
                  </a:lnTo>
                  <a:cubicBezTo>
                    <a:pt x="4196" y="0"/>
                    <a:pt x="4459" y="78"/>
                    <a:pt x="5173" y="1438"/>
                  </a:cubicBezTo>
                  <a:lnTo>
                    <a:pt x="5173" y="1438"/>
                  </a:lnTo>
                  <a:cubicBezTo>
                    <a:pt x="5196" y="1481"/>
                    <a:pt x="5220" y="1527"/>
                    <a:pt x="5243" y="1573"/>
                  </a:cubicBezTo>
                  <a:lnTo>
                    <a:pt x="5243" y="1573"/>
                  </a:lnTo>
                  <a:cubicBezTo>
                    <a:pt x="6011" y="3063"/>
                    <a:pt x="7084" y="4784"/>
                    <a:pt x="7084" y="4784"/>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4" name="Google Shape;554;p30"/>
            <p:cNvSpPr/>
            <p:nvPr/>
          </p:nvSpPr>
          <p:spPr>
            <a:xfrm flipH="1">
              <a:off x="-78783" y="1630322"/>
              <a:ext cx="1323609" cy="1528192"/>
            </a:xfrm>
            <a:custGeom>
              <a:avLst/>
              <a:gdLst/>
              <a:ahLst/>
              <a:cxnLst/>
              <a:rect l="l" t="t" r="r" b="b"/>
              <a:pathLst>
                <a:path w="1884" h="2174" extrusionOk="0">
                  <a:moveTo>
                    <a:pt x="1883" y="1438"/>
                  </a:moveTo>
                  <a:lnTo>
                    <a:pt x="1883" y="1438"/>
                  </a:lnTo>
                  <a:cubicBezTo>
                    <a:pt x="1756" y="1460"/>
                    <a:pt x="1617" y="1501"/>
                    <a:pt x="1511" y="1573"/>
                  </a:cubicBezTo>
                  <a:lnTo>
                    <a:pt x="1511" y="1573"/>
                  </a:lnTo>
                  <a:cubicBezTo>
                    <a:pt x="1252" y="1750"/>
                    <a:pt x="756" y="2173"/>
                    <a:pt x="72" y="1829"/>
                  </a:cubicBezTo>
                  <a:lnTo>
                    <a:pt x="0" y="1329"/>
                  </a:lnTo>
                  <a:lnTo>
                    <a:pt x="583" y="104"/>
                  </a:lnTo>
                  <a:lnTo>
                    <a:pt x="583" y="104"/>
                  </a:lnTo>
                  <a:cubicBezTo>
                    <a:pt x="906" y="0"/>
                    <a:pt x="1169" y="78"/>
                    <a:pt x="1883" y="1438"/>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555" name="Google Shape;555;p30"/>
          <p:cNvGrpSpPr/>
          <p:nvPr/>
        </p:nvGrpSpPr>
        <p:grpSpPr>
          <a:xfrm>
            <a:off x="0" y="-58188"/>
            <a:ext cx="9143997" cy="4817904"/>
            <a:chOff x="0" y="-58188"/>
            <a:chExt cx="9143997" cy="4817904"/>
          </a:xfrm>
        </p:grpSpPr>
        <p:sp>
          <p:nvSpPr>
            <p:cNvPr id="556" name="Google Shape;556;p30"/>
            <p:cNvSpPr/>
            <p:nvPr/>
          </p:nvSpPr>
          <p:spPr>
            <a:xfrm>
              <a:off x="713642" y="1003801"/>
              <a:ext cx="152921" cy="47053"/>
            </a:xfrm>
            <a:custGeom>
              <a:avLst/>
              <a:gdLst/>
              <a:ahLst/>
              <a:cxnLst/>
              <a:rect l="l" t="t" r="r" b="b"/>
              <a:pathLst>
                <a:path w="170" h="53" extrusionOk="0">
                  <a:moveTo>
                    <a:pt x="11" y="39"/>
                  </a:moveTo>
                  <a:lnTo>
                    <a:pt x="11" y="39"/>
                  </a:lnTo>
                  <a:cubicBezTo>
                    <a:pt x="24" y="43"/>
                    <a:pt x="36" y="47"/>
                    <a:pt x="48" y="50"/>
                  </a:cubicBezTo>
                  <a:lnTo>
                    <a:pt x="48" y="50"/>
                  </a:lnTo>
                  <a:cubicBezTo>
                    <a:pt x="61" y="51"/>
                    <a:pt x="75" y="52"/>
                    <a:pt x="88" y="51"/>
                  </a:cubicBezTo>
                  <a:lnTo>
                    <a:pt x="88" y="51"/>
                  </a:lnTo>
                  <a:cubicBezTo>
                    <a:pt x="115" y="49"/>
                    <a:pt x="139" y="38"/>
                    <a:pt x="161" y="21"/>
                  </a:cubicBezTo>
                  <a:lnTo>
                    <a:pt x="161" y="21"/>
                  </a:lnTo>
                  <a:cubicBezTo>
                    <a:pt x="169" y="14"/>
                    <a:pt x="160" y="0"/>
                    <a:pt x="151" y="4"/>
                  </a:cubicBezTo>
                  <a:lnTo>
                    <a:pt x="151" y="4"/>
                  </a:lnTo>
                  <a:cubicBezTo>
                    <a:pt x="130" y="12"/>
                    <a:pt x="107" y="18"/>
                    <a:pt x="85" y="23"/>
                  </a:cubicBezTo>
                  <a:lnTo>
                    <a:pt x="85" y="23"/>
                  </a:lnTo>
                  <a:cubicBezTo>
                    <a:pt x="62" y="27"/>
                    <a:pt x="38" y="29"/>
                    <a:pt x="16" y="23"/>
                  </a:cubicBezTo>
                  <a:lnTo>
                    <a:pt x="16" y="23"/>
                  </a:lnTo>
                  <a:cubicBezTo>
                    <a:pt x="5" y="21"/>
                    <a:pt x="0" y="36"/>
                    <a:pt x="11" y="3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7" name="Google Shape;557;p30"/>
            <p:cNvSpPr/>
            <p:nvPr/>
          </p:nvSpPr>
          <p:spPr>
            <a:xfrm>
              <a:off x="23529" y="517585"/>
              <a:ext cx="1215536" cy="458766"/>
            </a:xfrm>
            <a:custGeom>
              <a:avLst/>
              <a:gdLst/>
              <a:ahLst/>
              <a:cxnLst/>
              <a:rect l="l" t="t" r="r" b="b"/>
              <a:pathLst>
                <a:path w="1368" h="514" extrusionOk="0">
                  <a:moveTo>
                    <a:pt x="25" y="64"/>
                  </a:moveTo>
                  <a:lnTo>
                    <a:pt x="25" y="64"/>
                  </a:lnTo>
                  <a:cubicBezTo>
                    <a:pt x="79" y="48"/>
                    <a:pt x="137" y="33"/>
                    <a:pt x="194" y="42"/>
                  </a:cubicBezTo>
                  <a:lnTo>
                    <a:pt x="194" y="42"/>
                  </a:lnTo>
                  <a:cubicBezTo>
                    <a:pt x="247" y="51"/>
                    <a:pt x="291" y="79"/>
                    <a:pt x="329" y="115"/>
                  </a:cubicBezTo>
                  <a:lnTo>
                    <a:pt x="329" y="115"/>
                  </a:lnTo>
                  <a:cubicBezTo>
                    <a:pt x="397" y="178"/>
                    <a:pt x="446" y="257"/>
                    <a:pt x="505" y="329"/>
                  </a:cubicBezTo>
                  <a:lnTo>
                    <a:pt x="505" y="329"/>
                  </a:lnTo>
                  <a:cubicBezTo>
                    <a:pt x="565" y="403"/>
                    <a:pt x="639" y="465"/>
                    <a:pt x="733" y="488"/>
                  </a:cubicBezTo>
                  <a:lnTo>
                    <a:pt x="733" y="488"/>
                  </a:lnTo>
                  <a:cubicBezTo>
                    <a:pt x="833" y="513"/>
                    <a:pt x="940" y="500"/>
                    <a:pt x="1034" y="463"/>
                  </a:cubicBezTo>
                  <a:lnTo>
                    <a:pt x="1034" y="463"/>
                  </a:lnTo>
                  <a:cubicBezTo>
                    <a:pt x="1150" y="419"/>
                    <a:pt x="1251" y="347"/>
                    <a:pt x="1346" y="270"/>
                  </a:cubicBezTo>
                  <a:lnTo>
                    <a:pt x="1346" y="270"/>
                  </a:lnTo>
                  <a:cubicBezTo>
                    <a:pt x="1367" y="252"/>
                    <a:pt x="1340" y="218"/>
                    <a:pt x="1317" y="232"/>
                  </a:cubicBezTo>
                  <a:lnTo>
                    <a:pt x="1317" y="232"/>
                  </a:lnTo>
                  <a:cubicBezTo>
                    <a:pt x="1151" y="343"/>
                    <a:pt x="964" y="487"/>
                    <a:pt x="749" y="437"/>
                  </a:cubicBezTo>
                  <a:lnTo>
                    <a:pt x="749" y="437"/>
                  </a:lnTo>
                  <a:cubicBezTo>
                    <a:pt x="560" y="392"/>
                    <a:pt x="489" y="191"/>
                    <a:pt x="352" y="76"/>
                  </a:cubicBezTo>
                  <a:lnTo>
                    <a:pt x="352" y="76"/>
                  </a:lnTo>
                  <a:cubicBezTo>
                    <a:pt x="307" y="39"/>
                    <a:pt x="257" y="13"/>
                    <a:pt x="199" y="8"/>
                  </a:cubicBezTo>
                  <a:lnTo>
                    <a:pt x="199" y="8"/>
                  </a:lnTo>
                  <a:cubicBezTo>
                    <a:pt x="137" y="0"/>
                    <a:pt x="75" y="17"/>
                    <a:pt x="17" y="38"/>
                  </a:cubicBezTo>
                  <a:lnTo>
                    <a:pt x="17" y="38"/>
                  </a:lnTo>
                  <a:cubicBezTo>
                    <a:pt x="0" y="45"/>
                    <a:pt x="7" y="70"/>
                    <a:pt x="25" y="6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8" name="Google Shape;558;p30"/>
            <p:cNvSpPr/>
            <p:nvPr/>
          </p:nvSpPr>
          <p:spPr>
            <a:xfrm>
              <a:off x="411719" y="0"/>
              <a:ext cx="1011642" cy="4673941"/>
            </a:xfrm>
            <a:custGeom>
              <a:avLst/>
              <a:gdLst/>
              <a:ahLst/>
              <a:cxnLst/>
              <a:rect l="l" t="t" r="r" b="b"/>
              <a:pathLst>
                <a:path w="1138" h="5258" extrusionOk="0">
                  <a:moveTo>
                    <a:pt x="737" y="5257"/>
                  </a:moveTo>
                  <a:lnTo>
                    <a:pt x="737" y="5257"/>
                  </a:lnTo>
                  <a:cubicBezTo>
                    <a:pt x="528" y="4738"/>
                    <a:pt x="676" y="2688"/>
                    <a:pt x="737" y="1958"/>
                  </a:cubicBezTo>
                  <a:lnTo>
                    <a:pt x="737" y="1958"/>
                  </a:lnTo>
                  <a:cubicBezTo>
                    <a:pt x="801" y="1195"/>
                    <a:pt x="1137" y="0"/>
                    <a:pt x="1137" y="0"/>
                  </a:cubicBezTo>
                  <a:lnTo>
                    <a:pt x="737" y="0"/>
                  </a:lnTo>
                  <a:lnTo>
                    <a:pt x="737" y="0"/>
                  </a:lnTo>
                  <a:cubicBezTo>
                    <a:pt x="737" y="0"/>
                    <a:pt x="162" y="1931"/>
                    <a:pt x="99" y="3029"/>
                  </a:cubicBezTo>
                  <a:lnTo>
                    <a:pt x="99" y="3029"/>
                  </a:lnTo>
                  <a:cubicBezTo>
                    <a:pt x="35" y="4128"/>
                    <a:pt x="0" y="5257"/>
                    <a:pt x="0" y="5257"/>
                  </a:cubicBezTo>
                  <a:lnTo>
                    <a:pt x="737" y="5257"/>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59" name="Google Shape;559;p30"/>
            <p:cNvSpPr/>
            <p:nvPr/>
          </p:nvSpPr>
          <p:spPr>
            <a:xfrm>
              <a:off x="8297039" y="383775"/>
              <a:ext cx="846953" cy="4375941"/>
            </a:xfrm>
            <a:custGeom>
              <a:avLst/>
              <a:gdLst/>
              <a:ahLst/>
              <a:cxnLst/>
              <a:rect l="l" t="t" r="r" b="b"/>
              <a:pathLst>
                <a:path w="953" h="4922" extrusionOk="0">
                  <a:moveTo>
                    <a:pt x="19" y="0"/>
                  </a:moveTo>
                  <a:lnTo>
                    <a:pt x="19" y="0"/>
                  </a:lnTo>
                  <a:cubicBezTo>
                    <a:pt x="346" y="600"/>
                    <a:pt x="599" y="2035"/>
                    <a:pt x="491" y="2767"/>
                  </a:cubicBezTo>
                  <a:lnTo>
                    <a:pt x="491" y="2767"/>
                  </a:lnTo>
                  <a:cubicBezTo>
                    <a:pt x="384" y="3499"/>
                    <a:pt x="0" y="4589"/>
                    <a:pt x="19" y="4921"/>
                  </a:cubicBezTo>
                  <a:lnTo>
                    <a:pt x="952" y="4921"/>
                  </a:lnTo>
                  <a:lnTo>
                    <a:pt x="952" y="1796"/>
                  </a:lnTo>
                  <a:lnTo>
                    <a:pt x="952" y="1796"/>
                  </a:lnTo>
                  <a:cubicBezTo>
                    <a:pt x="952" y="1796"/>
                    <a:pt x="891" y="1116"/>
                    <a:pt x="763" y="730"/>
                  </a:cubicBezTo>
                  <a:lnTo>
                    <a:pt x="763" y="730"/>
                  </a:lnTo>
                  <a:cubicBezTo>
                    <a:pt x="634" y="344"/>
                    <a:pt x="519" y="0"/>
                    <a:pt x="519" y="0"/>
                  </a:cubicBezTo>
                  <a:lnTo>
                    <a:pt x="19" y="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0" name="Google Shape;560;p30"/>
            <p:cNvSpPr/>
            <p:nvPr/>
          </p:nvSpPr>
          <p:spPr>
            <a:xfrm>
              <a:off x="2725164" y="505821"/>
              <a:ext cx="1886036" cy="525428"/>
            </a:xfrm>
            <a:custGeom>
              <a:avLst/>
              <a:gdLst/>
              <a:ahLst/>
              <a:cxnLst/>
              <a:rect l="l" t="t" r="r" b="b"/>
              <a:pathLst>
                <a:path w="2123" h="593" extrusionOk="0">
                  <a:moveTo>
                    <a:pt x="9" y="197"/>
                  </a:moveTo>
                  <a:lnTo>
                    <a:pt x="9" y="197"/>
                  </a:lnTo>
                  <a:cubicBezTo>
                    <a:pt x="187" y="414"/>
                    <a:pt x="456" y="551"/>
                    <a:pt x="735" y="577"/>
                  </a:cubicBezTo>
                  <a:lnTo>
                    <a:pt x="735" y="577"/>
                  </a:lnTo>
                  <a:cubicBezTo>
                    <a:pt x="896" y="592"/>
                    <a:pt x="1057" y="566"/>
                    <a:pt x="1212" y="522"/>
                  </a:cubicBezTo>
                  <a:lnTo>
                    <a:pt x="1212" y="522"/>
                  </a:lnTo>
                  <a:cubicBezTo>
                    <a:pt x="1366" y="477"/>
                    <a:pt x="1515" y="413"/>
                    <a:pt x="1653" y="329"/>
                  </a:cubicBezTo>
                  <a:lnTo>
                    <a:pt x="1653" y="329"/>
                  </a:lnTo>
                  <a:cubicBezTo>
                    <a:pt x="1804" y="238"/>
                    <a:pt x="1941" y="127"/>
                    <a:pt x="2100" y="49"/>
                  </a:cubicBezTo>
                  <a:lnTo>
                    <a:pt x="2100" y="49"/>
                  </a:lnTo>
                  <a:cubicBezTo>
                    <a:pt x="2122" y="38"/>
                    <a:pt x="2107" y="0"/>
                    <a:pt x="2084" y="9"/>
                  </a:cubicBezTo>
                  <a:lnTo>
                    <a:pt x="2084" y="9"/>
                  </a:lnTo>
                  <a:cubicBezTo>
                    <a:pt x="1941" y="69"/>
                    <a:pt x="1820" y="165"/>
                    <a:pt x="1691" y="248"/>
                  </a:cubicBezTo>
                  <a:lnTo>
                    <a:pt x="1691" y="248"/>
                  </a:lnTo>
                  <a:cubicBezTo>
                    <a:pt x="1561" y="336"/>
                    <a:pt x="1422" y="406"/>
                    <a:pt x="1273" y="456"/>
                  </a:cubicBezTo>
                  <a:lnTo>
                    <a:pt x="1273" y="456"/>
                  </a:lnTo>
                  <a:cubicBezTo>
                    <a:pt x="1120" y="507"/>
                    <a:pt x="960" y="544"/>
                    <a:pt x="798" y="540"/>
                  </a:cubicBezTo>
                  <a:lnTo>
                    <a:pt x="798" y="540"/>
                  </a:lnTo>
                  <a:cubicBezTo>
                    <a:pt x="661" y="538"/>
                    <a:pt x="524" y="506"/>
                    <a:pt x="399" y="452"/>
                  </a:cubicBezTo>
                  <a:lnTo>
                    <a:pt x="399" y="452"/>
                  </a:lnTo>
                  <a:cubicBezTo>
                    <a:pt x="256" y="388"/>
                    <a:pt x="128" y="296"/>
                    <a:pt x="25" y="181"/>
                  </a:cubicBezTo>
                  <a:lnTo>
                    <a:pt x="25" y="181"/>
                  </a:lnTo>
                  <a:cubicBezTo>
                    <a:pt x="15" y="169"/>
                    <a:pt x="0" y="186"/>
                    <a:pt x="9" y="19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1" name="Google Shape;561;p30"/>
            <p:cNvSpPr/>
            <p:nvPr/>
          </p:nvSpPr>
          <p:spPr>
            <a:xfrm>
              <a:off x="4689632" y="580323"/>
              <a:ext cx="866564" cy="270555"/>
            </a:xfrm>
            <a:custGeom>
              <a:avLst/>
              <a:gdLst/>
              <a:ahLst/>
              <a:cxnLst/>
              <a:rect l="l" t="t" r="r" b="b"/>
              <a:pathLst>
                <a:path w="976" h="304" extrusionOk="0">
                  <a:moveTo>
                    <a:pt x="15" y="25"/>
                  </a:moveTo>
                  <a:lnTo>
                    <a:pt x="15" y="25"/>
                  </a:lnTo>
                  <a:cubicBezTo>
                    <a:pt x="47" y="35"/>
                    <a:pt x="75" y="60"/>
                    <a:pt x="101" y="82"/>
                  </a:cubicBezTo>
                  <a:lnTo>
                    <a:pt x="101" y="82"/>
                  </a:lnTo>
                  <a:cubicBezTo>
                    <a:pt x="126" y="105"/>
                    <a:pt x="153" y="127"/>
                    <a:pt x="179" y="145"/>
                  </a:cubicBezTo>
                  <a:lnTo>
                    <a:pt x="179" y="145"/>
                  </a:lnTo>
                  <a:cubicBezTo>
                    <a:pt x="235" y="184"/>
                    <a:pt x="295" y="215"/>
                    <a:pt x="358" y="240"/>
                  </a:cubicBezTo>
                  <a:lnTo>
                    <a:pt x="358" y="240"/>
                  </a:lnTo>
                  <a:cubicBezTo>
                    <a:pt x="483" y="287"/>
                    <a:pt x="619" y="303"/>
                    <a:pt x="751" y="285"/>
                  </a:cubicBezTo>
                  <a:lnTo>
                    <a:pt x="751" y="285"/>
                  </a:lnTo>
                  <a:cubicBezTo>
                    <a:pt x="826" y="275"/>
                    <a:pt x="901" y="254"/>
                    <a:pt x="955" y="198"/>
                  </a:cubicBezTo>
                  <a:lnTo>
                    <a:pt x="955" y="198"/>
                  </a:lnTo>
                  <a:cubicBezTo>
                    <a:pt x="975" y="177"/>
                    <a:pt x="946" y="149"/>
                    <a:pt x="926" y="167"/>
                  </a:cubicBezTo>
                  <a:lnTo>
                    <a:pt x="926" y="167"/>
                  </a:lnTo>
                  <a:cubicBezTo>
                    <a:pt x="878" y="212"/>
                    <a:pt x="814" y="229"/>
                    <a:pt x="751" y="240"/>
                  </a:cubicBezTo>
                  <a:lnTo>
                    <a:pt x="751" y="240"/>
                  </a:lnTo>
                  <a:cubicBezTo>
                    <a:pt x="688" y="249"/>
                    <a:pt x="624" y="251"/>
                    <a:pt x="560" y="245"/>
                  </a:cubicBezTo>
                  <a:lnTo>
                    <a:pt x="560" y="245"/>
                  </a:lnTo>
                  <a:cubicBezTo>
                    <a:pt x="433" y="233"/>
                    <a:pt x="306" y="188"/>
                    <a:pt x="199" y="117"/>
                  </a:cubicBezTo>
                  <a:lnTo>
                    <a:pt x="199" y="117"/>
                  </a:lnTo>
                  <a:cubicBezTo>
                    <a:pt x="140" y="79"/>
                    <a:pt x="90" y="19"/>
                    <a:pt x="19" y="3"/>
                  </a:cubicBezTo>
                  <a:lnTo>
                    <a:pt x="19" y="3"/>
                  </a:lnTo>
                  <a:cubicBezTo>
                    <a:pt x="6" y="0"/>
                    <a:pt x="0" y="20"/>
                    <a:pt x="15"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2" name="Google Shape;562;p30"/>
            <p:cNvSpPr/>
            <p:nvPr/>
          </p:nvSpPr>
          <p:spPr>
            <a:xfrm>
              <a:off x="6199254" y="619534"/>
              <a:ext cx="1125352" cy="541111"/>
            </a:xfrm>
            <a:custGeom>
              <a:avLst/>
              <a:gdLst/>
              <a:ahLst/>
              <a:cxnLst/>
              <a:rect l="l" t="t" r="r" b="b"/>
              <a:pathLst>
                <a:path w="1264" h="608" extrusionOk="0">
                  <a:moveTo>
                    <a:pt x="10" y="492"/>
                  </a:moveTo>
                  <a:lnTo>
                    <a:pt x="10" y="492"/>
                  </a:lnTo>
                  <a:cubicBezTo>
                    <a:pt x="66" y="565"/>
                    <a:pt x="158" y="588"/>
                    <a:pt x="245" y="597"/>
                  </a:cubicBezTo>
                  <a:lnTo>
                    <a:pt x="245" y="597"/>
                  </a:lnTo>
                  <a:cubicBezTo>
                    <a:pt x="355" y="607"/>
                    <a:pt x="465" y="604"/>
                    <a:pt x="573" y="584"/>
                  </a:cubicBezTo>
                  <a:lnTo>
                    <a:pt x="573" y="584"/>
                  </a:lnTo>
                  <a:cubicBezTo>
                    <a:pt x="770" y="549"/>
                    <a:pt x="958" y="456"/>
                    <a:pt x="1096" y="308"/>
                  </a:cubicBezTo>
                  <a:lnTo>
                    <a:pt x="1096" y="308"/>
                  </a:lnTo>
                  <a:cubicBezTo>
                    <a:pt x="1167" y="230"/>
                    <a:pt x="1227" y="136"/>
                    <a:pt x="1257" y="34"/>
                  </a:cubicBezTo>
                  <a:lnTo>
                    <a:pt x="1257" y="34"/>
                  </a:lnTo>
                  <a:cubicBezTo>
                    <a:pt x="1263" y="8"/>
                    <a:pt x="1227" y="0"/>
                    <a:pt x="1217" y="23"/>
                  </a:cubicBezTo>
                  <a:lnTo>
                    <a:pt x="1217" y="23"/>
                  </a:lnTo>
                  <a:cubicBezTo>
                    <a:pt x="1149" y="187"/>
                    <a:pt x="1035" y="326"/>
                    <a:pt x="885" y="421"/>
                  </a:cubicBezTo>
                  <a:lnTo>
                    <a:pt x="885" y="421"/>
                  </a:lnTo>
                  <a:cubicBezTo>
                    <a:pt x="712" y="527"/>
                    <a:pt x="508" y="569"/>
                    <a:pt x="307" y="562"/>
                  </a:cubicBezTo>
                  <a:lnTo>
                    <a:pt x="307" y="562"/>
                  </a:lnTo>
                  <a:cubicBezTo>
                    <a:pt x="212" y="558"/>
                    <a:pt x="97" y="553"/>
                    <a:pt x="32" y="476"/>
                  </a:cubicBezTo>
                  <a:lnTo>
                    <a:pt x="32" y="476"/>
                  </a:lnTo>
                  <a:cubicBezTo>
                    <a:pt x="21" y="463"/>
                    <a:pt x="0" y="479"/>
                    <a:pt x="10" y="49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3" name="Google Shape;563;p30"/>
            <p:cNvSpPr/>
            <p:nvPr/>
          </p:nvSpPr>
          <p:spPr>
            <a:xfrm>
              <a:off x="7418714" y="388188"/>
              <a:ext cx="1533143" cy="254870"/>
            </a:xfrm>
            <a:custGeom>
              <a:avLst/>
              <a:gdLst/>
              <a:ahLst/>
              <a:cxnLst/>
              <a:rect l="l" t="t" r="r" b="b"/>
              <a:pathLst>
                <a:path w="1723" h="287" extrusionOk="0">
                  <a:moveTo>
                    <a:pt x="19" y="129"/>
                  </a:moveTo>
                  <a:lnTo>
                    <a:pt x="19" y="129"/>
                  </a:lnTo>
                  <a:cubicBezTo>
                    <a:pt x="219" y="0"/>
                    <a:pt x="465" y="33"/>
                    <a:pt x="679" y="102"/>
                  </a:cubicBezTo>
                  <a:lnTo>
                    <a:pt x="679" y="102"/>
                  </a:lnTo>
                  <a:cubicBezTo>
                    <a:pt x="907" y="175"/>
                    <a:pt x="1131" y="286"/>
                    <a:pt x="1378" y="275"/>
                  </a:cubicBezTo>
                  <a:lnTo>
                    <a:pt x="1378" y="275"/>
                  </a:lnTo>
                  <a:cubicBezTo>
                    <a:pt x="1495" y="269"/>
                    <a:pt x="1623" y="238"/>
                    <a:pt x="1709" y="151"/>
                  </a:cubicBezTo>
                  <a:lnTo>
                    <a:pt x="1709" y="151"/>
                  </a:lnTo>
                  <a:cubicBezTo>
                    <a:pt x="1722" y="137"/>
                    <a:pt x="1704" y="111"/>
                    <a:pt x="1686" y="123"/>
                  </a:cubicBezTo>
                  <a:lnTo>
                    <a:pt x="1686" y="123"/>
                  </a:lnTo>
                  <a:cubicBezTo>
                    <a:pt x="1595" y="180"/>
                    <a:pt x="1499" y="218"/>
                    <a:pt x="1391" y="226"/>
                  </a:cubicBezTo>
                  <a:lnTo>
                    <a:pt x="1391" y="226"/>
                  </a:lnTo>
                  <a:cubicBezTo>
                    <a:pt x="1277" y="234"/>
                    <a:pt x="1165" y="214"/>
                    <a:pt x="1055" y="183"/>
                  </a:cubicBezTo>
                  <a:lnTo>
                    <a:pt x="1055" y="183"/>
                  </a:lnTo>
                  <a:cubicBezTo>
                    <a:pt x="821" y="116"/>
                    <a:pt x="597" y="1"/>
                    <a:pt x="349" y="4"/>
                  </a:cubicBezTo>
                  <a:lnTo>
                    <a:pt x="349" y="4"/>
                  </a:lnTo>
                  <a:cubicBezTo>
                    <a:pt x="227" y="5"/>
                    <a:pt x="103" y="37"/>
                    <a:pt x="8" y="114"/>
                  </a:cubicBezTo>
                  <a:lnTo>
                    <a:pt x="8" y="114"/>
                  </a:lnTo>
                  <a:cubicBezTo>
                    <a:pt x="0" y="120"/>
                    <a:pt x="10" y="136"/>
                    <a:pt x="19" y="1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4" name="Google Shape;564;p30"/>
            <p:cNvSpPr/>
            <p:nvPr/>
          </p:nvSpPr>
          <p:spPr>
            <a:xfrm>
              <a:off x="7657902" y="462690"/>
              <a:ext cx="70580" cy="66658"/>
            </a:xfrm>
            <a:custGeom>
              <a:avLst/>
              <a:gdLst/>
              <a:ahLst/>
              <a:cxnLst/>
              <a:rect l="l" t="t" r="r" b="b"/>
              <a:pathLst>
                <a:path w="81" h="73" extrusionOk="0">
                  <a:moveTo>
                    <a:pt x="61" y="4"/>
                  </a:moveTo>
                  <a:lnTo>
                    <a:pt x="61" y="4"/>
                  </a:lnTo>
                  <a:cubicBezTo>
                    <a:pt x="52" y="11"/>
                    <a:pt x="42" y="19"/>
                    <a:pt x="33" y="28"/>
                  </a:cubicBezTo>
                  <a:lnTo>
                    <a:pt x="33" y="28"/>
                  </a:lnTo>
                  <a:cubicBezTo>
                    <a:pt x="28" y="31"/>
                    <a:pt x="22" y="34"/>
                    <a:pt x="19" y="39"/>
                  </a:cubicBezTo>
                  <a:lnTo>
                    <a:pt x="19" y="39"/>
                  </a:lnTo>
                  <a:cubicBezTo>
                    <a:pt x="14" y="43"/>
                    <a:pt x="10" y="48"/>
                    <a:pt x="5" y="52"/>
                  </a:cubicBezTo>
                  <a:lnTo>
                    <a:pt x="5" y="52"/>
                  </a:lnTo>
                  <a:cubicBezTo>
                    <a:pt x="1" y="55"/>
                    <a:pt x="0" y="64"/>
                    <a:pt x="5" y="67"/>
                  </a:cubicBezTo>
                  <a:lnTo>
                    <a:pt x="5" y="67"/>
                  </a:lnTo>
                  <a:cubicBezTo>
                    <a:pt x="10" y="72"/>
                    <a:pt x="15" y="71"/>
                    <a:pt x="20" y="67"/>
                  </a:cubicBezTo>
                  <a:lnTo>
                    <a:pt x="20" y="67"/>
                  </a:lnTo>
                  <a:cubicBezTo>
                    <a:pt x="26" y="64"/>
                    <a:pt x="31" y="60"/>
                    <a:pt x="35" y="55"/>
                  </a:cubicBezTo>
                  <a:lnTo>
                    <a:pt x="35" y="55"/>
                  </a:lnTo>
                  <a:cubicBezTo>
                    <a:pt x="40" y="52"/>
                    <a:pt x="44" y="48"/>
                    <a:pt x="48" y="44"/>
                  </a:cubicBezTo>
                  <a:lnTo>
                    <a:pt x="48" y="44"/>
                  </a:lnTo>
                  <a:cubicBezTo>
                    <a:pt x="58" y="34"/>
                    <a:pt x="67" y="27"/>
                    <a:pt x="75" y="18"/>
                  </a:cubicBezTo>
                  <a:lnTo>
                    <a:pt x="75" y="18"/>
                  </a:lnTo>
                  <a:cubicBezTo>
                    <a:pt x="80" y="15"/>
                    <a:pt x="80" y="8"/>
                    <a:pt x="75" y="4"/>
                  </a:cubicBezTo>
                  <a:lnTo>
                    <a:pt x="75" y="4"/>
                  </a:lnTo>
                  <a:cubicBezTo>
                    <a:pt x="71" y="0"/>
                    <a:pt x="66" y="1"/>
                    <a:pt x="61"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5" name="Google Shape;565;p30"/>
            <p:cNvSpPr/>
            <p:nvPr/>
          </p:nvSpPr>
          <p:spPr>
            <a:xfrm>
              <a:off x="7681428" y="494059"/>
              <a:ext cx="70580" cy="90184"/>
            </a:xfrm>
            <a:custGeom>
              <a:avLst/>
              <a:gdLst/>
              <a:ahLst/>
              <a:cxnLst/>
              <a:rect l="l" t="t" r="r" b="b"/>
              <a:pathLst>
                <a:path w="81" h="100" extrusionOk="0">
                  <a:moveTo>
                    <a:pt x="66" y="5"/>
                  </a:moveTo>
                  <a:lnTo>
                    <a:pt x="66" y="5"/>
                  </a:lnTo>
                  <a:cubicBezTo>
                    <a:pt x="61" y="10"/>
                    <a:pt x="55" y="16"/>
                    <a:pt x="49" y="21"/>
                  </a:cubicBezTo>
                  <a:lnTo>
                    <a:pt x="49" y="21"/>
                  </a:lnTo>
                  <a:cubicBezTo>
                    <a:pt x="44" y="26"/>
                    <a:pt x="40" y="32"/>
                    <a:pt x="35" y="38"/>
                  </a:cubicBezTo>
                  <a:lnTo>
                    <a:pt x="35" y="38"/>
                  </a:lnTo>
                  <a:cubicBezTo>
                    <a:pt x="25" y="50"/>
                    <a:pt x="14" y="62"/>
                    <a:pt x="5" y="76"/>
                  </a:cubicBezTo>
                  <a:lnTo>
                    <a:pt x="5" y="76"/>
                  </a:lnTo>
                  <a:cubicBezTo>
                    <a:pt x="0" y="82"/>
                    <a:pt x="4" y="91"/>
                    <a:pt x="10" y="95"/>
                  </a:cubicBezTo>
                  <a:lnTo>
                    <a:pt x="10" y="95"/>
                  </a:lnTo>
                  <a:cubicBezTo>
                    <a:pt x="17" y="99"/>
                    <a:pt x="25" y="96"/>
                    <a:pt x="30" y="90"/>
                  </a:cubicBezTo>
                  <a:lnTo>
                    <a:pt x="30" y="90"/>
                  </a:lnTo>
                  <a:cubicBezTo>
                    <a:pt x="37" y="77"/>
                    <a:pt x="46" y="65"/>
                    <a:pt x="54" y="51"/>
                  </a:cubicBezTo>
                  <a:lnTo>
                    <a:pt x="54" y="51"/>
                  </a:lnTo>
                  <a:cubicBezTo>
                    <a:pt x="58" y="46"/>
                    <a:pt x="62" y="40"/>
                    <a:pt x="65" y="33"/>
                  </a:cubicBezTo>
                  <a:lnTo>
                    <a:pt x="65" y="33"/>
                  </a:lnTo>
                  <a:cubicBezTo>
                    <a:pt x="69" y="26"/>
                    <a:pt x="73" y="19"/>
                    <a:pt x="76" y="12"/>
                  </a:cubicBezTo>
                  <a:lnTo>
                    <a:pt x="76" y="12"/>
                  </a:lnTo>
                  <a:cubicBezTo>
                    <a:pt x="80" y="6"/>
                    <a:pt x="73" y="0"/>
                    <a:pt x="66" y="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6" name="Google Shape;566;p30"/>
            <p:cNvSpPr/>
            <p:nvPr/>
          </p:nvSpPr>
          <p:spPr>
            <a:xfrm>
              <a:off x="8418594" y="662665"/>
              <a:ext cx="129395" cy="47053"/>
            </a:xfrm>
            <a:custGeom>
              <a:avLst/>
              <a:gdLst/>
              <a:ahLst/>
              <a:cxnLst/>
              <a:rect l="l" t="t" r="r" b="b"/>
              <a:pathLst>
                <a:path w="145" h="55" extrusionOk="0">
                  <a:moveTo>
                    <a:pt x="12" y="25"/>
                  </a:moveTo>
                  <a:lnTo>
                    <a:pt x="12" y="25"/>
                  </a:lnTo>
                  <a:cubicBezTo>
                    <a:pt x="29" y="36"/>
                    <a:pt x="48" y="44"/>
                    <a:pt x="68" y="49"/>
                  </a:cubicBezTo>
                  <a:lnTo>
                    <a:pt x="68" y="49"/>
                  </a:lnTo>
                  <a:cubicBezTo>
                    <a:pt x="88" y="54"/>
                    <a:pt x="109" y="54"/>
                    <a:pt x="130" y="52"/>
                  </a:cubicBezTo>
                  <a:lnTo>
                    <a:pt x="130" y="52"/>
                  </a:lnTo>
                  <a:cubicBezTo>
                    <a:pt x="144" y="51"/>
                    <a:pt x="144" y="30"/>
                    <a:pt x="130" y="29"/>
                  </a:cubicBezTo>
                  <a:lnTo>
                    <a:pt x="130" y="29"/>
                  </a:lnTo>
                  <a:cubicBezTo>
                    <a:pt x="111" y="29"/>
                    <a:pt x="93" y="25"/>
                    <a:pt x="75" y="21"/>
                  </a:cubicBezTo>
                  <a:lnTo>
                    <a:pt x="75" y="21"/>
                  </a:lnTo>
                  <a:cubicBezTo>
                    <a:pt x="56" y="16"/>
                    <a:pt x="38" y="12"/>
                    <a:pt x="20" y="4"/>
                  </a:cubicBezTo>
                  <a:lnTo>
                    <a:pt x="20" y="4"/>
                  </a:lnTo>
                  <a:cubicBezTo>
                    <a:pt x="8" y="0"/>
                    <a:pt x="0" y="19"/>
                    <a:pt x="12"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7" name="Google Shape;567;p30"/>
            <p:cNvSpPr/>
            <p:nvPr/>
          </p:nvSpPr>
          <p:spPr>
            <a:xfrm>
              <a:off x="6485493" y="1180249"/>
              <a:ext cx="141160" cy="86264"/>
            </a:xfrm>
            <a:custGeom>
              <a:avLst/>
              <a:gdLst/>
              <a:ahLst/>
              <a:cxnLst/>
              <a:rect l="l" t="t" r="r" b="b"/>
              <a:pathLst>
                <a:path w="159" h="99" extrusionOk="0">
                  <a:moveTo>
                    <a:pt x="149" y="1"/>
                  </a:moveTo>
                  <a:lnTo>
                    <a:pt x="149" y="1"/>
                  </a:lnTo>
                  <a:cubicBezTo>
                    <a:pt x="147" y="2"/>
                    <a:pt x="143" y="0"/>
                    <a:pt x="141" y="1"/>
                  </a:cubicBezTo>
                  <a:lnTo>
                    <a:pt x="141" y="1"/>
                  </a:lnTo>
                  <a:cubicBezTo>
                    <a:pt x="138" y="1"/>
                    <a:pt x="134" y="2"/>
                    <a:pt x="131" y="3"/>
                  </a:cubicBezTo>
                  <a:lnTo>
                    <a:pt x="131" y="3"/>
                  </a:lnTo>
                  <a:cubicBezTo>
                    <a:pt x="124" y="4"/>
                    <a:pt x="120" y="8"/>
                    <a:pt x="114" y="10"/>
                  </a:cubicBezTo>
                  <a:lnTo>
                    <a:pt x="114" y="10"/>
                  </a:lnTo>
                  <a:cubicBezTo>
                    <a:pt x="102" y="16"/>
                    <a:pt x="91" y="22"/>
                    <a:pt x="80" y="28"/>
                  </a:cubicBezTo>
                  <a:lnTo>
                    <a:pt x="80" y="28"/>
                  </a:lnTo>
                  <a:cubicBezTo>
                    <a:pt x="69" y="34"/>
                    <a:pt x="57" y="39"/>
                    <a:pt x="47" y="45"/>
                  </a:cubicBezTo>
                  <a:lnTo>
                    <a:pt x="47" y="45"/>
                  </a:lnTo>
                  <a:cubicBezTo>
                    <a:pt x="34" y="52"/>
                    <a:pt x="24" y="59"/>
                    <a:pt x="13" y="66"/>
                  </a:cubicBezTo>
                  <a:lnTo>
                    <a:pt x="13" y="66"/>
                  </a:lnTo>
                  <a:cubicBezTo>
                    <a:pt x="0" y="77"/>
                    <a:pt x="12" y="98"/>
                    <a:pt x="28" y="90"/>
                  </a:cubicBezTo>
                  <a:lnTo>
                    <a:pt x="28" y="90"/>
                  </a:lnTo>
                  <a:cubicBezTo>
                    <a:pt x="39" y="85"/>
                    <a:pt x="51" y="80"/>
                    <a:pt x="63" y="74"/>
                  </a:cubicBezTo>
                  <a:lnTo>
                    <a:pt x="63" y="74"/>
                  </a:lnTo>
                  <a:cubicBezTo>
                    <a:pt x="74" y="67"/>
                    <a:pt x="85" y="62"/>
                    <a:pt x="96" y="55"/>
                  </a:cubicBezTo>
                  <a:lnTo>
                    <a:pt x="96" y="55"/>
                  </a:lnTo>
                  <a:cubicBezTo>
                    <a:pt x="106" y="47"/>
                    <a:pt x="118" y="42"/>
                    <a:pt x="128" y="35"/>
                  </a:cubicBezTo>
                  <a:lnTo>
                    <a:pt x="128" y="35"/>
                  </a:lnTo>
                  <a:cubicBezTo>
                    <a:pt x="134" y="31"/>
                    <a:pt x="139" y="28"/>
                    <a:pt x="143" y="24"/>
                  </a:cubicBezTo>
                  <a:lnTo>
                    <a:pt x="143" y="24"/>
                  </a:lnTo>
                  <a:cubicBezTo>
                    <a:pt x="146" y="22"/>
                    <a:pt x="148" y="20"/>
                    <a:pt x="150" y="17"/>
                  </a:cubicBezTo>
                  <a:lnTo>
                    <a:pt x="150" y="17"/>
                  </a:lnTo>
                  <a:cubicBezTo>
                    <a:pt x="151" y="15"/>
                    <a:pt x="152" y="13"/>
                    <a:pt x="153" y="10"/>
                  </a:cubicBezTo>
                  <a:lnTo>
                    <a:pt x="153" y="10"/>
                  </a:lnTo>
                  <a:cubicBezTo>
                    <a:pt x="158" y="7"/>
                    <a:pt x="153" y="0"/>
                    <a:pt x="149" y="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8" name="Google Shape;568;p30"/>
            <p:cNvSpPr/>
            <p:nvPr/>
          </p:nvSpPr>
          <p:spPr>
            <a:xfrm>
              <a:off x="6552153" y="1203776"/>
              <a:ext cx="94106" cy="66658"/>
            </a:xfrm>
            <a:custGeom>
              <a:avLst/>
              <a:gdLst/>
              <a:ahLst/>
              <a:cxnLst/>
              <a:rect l="l" t="t" r="r" b="b"/>
              <a:pathLst>
                <a:path w="108" h="76" extrusionOk="0">
                  <a:moveTo>
                    <a:pt x="95" y="0"/>
                  </a:moveTo>
                  <a:lnTo>
                    <a:pt x="95" y="0"/>
                  </a:lnTo>
                  <a:cubicBezTo>
                    <a:pt x="87" y="1"/>
                    <a:pt x="79" y="5"/>
                    <a:pt x="72" y="10"/>
                  </a:cubicBezTo>
                  <a:lnTo>
                    <a:pt x="72" y="10"/>
                  </a:lnTo>
                  <a:cubicBezTo>
                    <a:pt x="65" y="13"/>
                    <a:pt x="57" y="18"/>
                    <a:pt x="50" y="21"/>
                  </a:cubicBezTo>
                  <a:lnTo>
                    <a:pt x="50" y="21"/>
                  </a:lnTo>
                  <a:cubicBezTo>
                    <a:pt x="36" y="29"/>
                    <a:pt x="23" y="38"/>
                    <a:pt x="9" y="46"/>
                  </a:cubicBezTo>
                  <a:lnTo>
                    <a:pt x="9" y="46"/>
                  </a:lnTo>
                  <a:cubicBezTo>
                    <a:pt x="3" y="50"/>
                    <a:pt x="0" y="59"/>
                    <a:pt x="4" y="66"/>
                  </a:cubicBezTo>
                  <a:lnTo>
                    <a:pt x="4" y="66"/>
                  </a:lnTo>
                  <a:cubicBezTo>
                    <a:pt x="8" y="72"/>
                    <a:pt x="17" y="75"/>
                    <a:pt x="24" y="71"/>
                  </a:cubicBezTo>
                  <a:lnTo>
                    <a:pt x="24" y="71"/>
                  </a:lnTo>
                  <a:cubicBezTo>
                    <a:pt x="37" y="62"/>
                    <a:pt x="51" y="54"/>
                    <a:pt x="65" y="46"/>
                  </a:cubicBezTo>
                  <a:lnTo>
                    <a:pt x="65" y="46"/>
                  </a:lnTo>
                  <a:cubicBezTo>
                    <a:pt x="71" y="41"/>
                    <a:pt x="78" y="37"/>
                    <a:pt x="84" y="32"/>
                  </a:cubicBezTo>
                  <a:lnTo>
                    <a:pt x="84" y="32"/>
                  </a:lnTo>
                  <a:cubicBezTo>
                    <a:pt x="91" y="27"/>
                    <a:pt x="99" y="21"/>
                    <a:pt x="104" y="14"/>
                  </a:cubicBezTo>
                  <a:lnTo>
                    <a:pt x="104" y="14"/>
                  </a:lnTo>
                  <a:cubicBezTo>
                    <a:pt x="107" y="8"/>
                    <a:pt x="102" y="0"/>
                    <a:pt x="95"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69" name="Google Shape;569;p30"/>
            <p:cNvSpPr/>
            <p:nvPr/>
          </p:nvSpPr>
          <p:spPr>
            <a:xfrm>
              <a:off x="4803345" y="733244"/>
              <a:ext cx="117633" cy="125475"/>
            </a:xfrm>
            <a:custGeom>
              <a:avLst/>
              <a:gdLst/>
              <a:ahLst/>
              <a:cxnLst/>
              <a:rect l="l" t="t" r="r" b="b"/>
              <a:pathLst>
                <a:path w="133" h="142" extrusionOk="0">
                  <a:moveTo>
                    <a:pt x="7" y="24"/>
                  </a:moveTo>
                  <a:lnTo>
                    <a:pt x="7" y="24"/>
                  </a:lnTo>
                  <a:cubicBezTo>
                    <a:pt x="30" y="69"/>
                    <a:pt x="62" y="106"/>
                    <a:pt x="107" y="133"/>
                  </a:cubicBezTo>
                  <a:lnTo>
                    <a:pt x="107" y="133"/>
                  </a:lnTo>
                  <a:cubicBezTo>
                    <a:pt x="120" y="141"/>
                    <a:pt x="132" y="120"/>
                    <a:pt x="119" y="111"/>
                  </a:cubicBezTo>
                  <a:lnTo>
                    <a:pt x="119" y="111"/>
                  </a:lnTo>
                  <a:cubicBezTo>
                    <a:pt x="80" y="86"/>
                    <a:pt x="46" y="53"/>
                    <a:pt x="24" y="13"/>
                  </a:cubicBezTo>
                  <a:lnTo>
                    <a:pt x="24" y="13"/>
                  </a:lnTo>
                  <a:cubicBezTo>
                    <a:pt x="18" y="0"/>
                    <a:pt x="0" y="12"/>
                    <a:pt x="7"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0" name="Google Shape;570;p30"/>
            <p:cNvSpPr/>
            <p:nvPr/>
          </p:nvSpPr>
          <p:spPr>
            <a:xfrm>
              <a:off x="4873924" y="764613"/>
              <a:ext cx="164686" cy="113710"/>
            </a:xfrm>
            <a:custGeom>
              <a:avLst/>
              <a:gdLst/>
              <a:ahLst/>
              <a:cxnLst/>
              <a:rect l="l" t="t" r="r" b="b"/>
              <a:pathLst>
                <a:path w="185" h="127" extrusionOk="0">
                  <a:moveTo>
                    <a:pt x="9" y="25"/>
                  </a:moveTo>
                  <a:lnTo>
                    <a:pt x="9" y="25"/>
                  </a:lnTo>
                  <a:cubicBezTo>
                    <a:pt x="20" y="35"/>
                    <a:pt x="30" y="48"/>
                    <a:pt x="41" y="58"/>
                  </a:cubicBezTo>
                  <a:lnTo>
                    <a:pt x="41" y="58"/>
                  </a:lnTo>
                  <a:cubicBezTo>
                    <a:pt x="53" y="68"/>
                    <a:pt x="66" y="77"/>
                    <a:pt x="79" y="87"/>
                  </a:cubicBezTo>
                  <a:lnTo>
                    <a:pt x="79" y="87"/>
                  </a:lnTo>
                  <a:cubicBezTo>
                    <a:pt x="105" y="103"/>
                    <a:pt x="133" y="119"/>
                    <a:pt x="164" y="124"/>
                  </a:cubicBezTo>
                  <a:lnTo>
                    <a:pt x="164" y="124"/>
                  </a:lnTo>
                  <a:cubicBezTo>
                    <a:pt x="171" y="126"/>
                    <a:pt x="178" y="123"/>
                    <a:pt x="181" y="116"/>
                  </a:cubicBezTo>
                  <a:lnTo>
                    <a:pt x="181" y="116"/>
                  </a:lnTo>
                  <a:cubicBezTo>
                    <a:pt x="184" y="110"/>
                    <a:pt x="182" y="102"/>
                    <a:pt x="175" y="98"/>
                  </a:cubicBezTo>
                  <a:lnTo>
                    <a:pt x="175" y="98"/>
                  </a:lnTo>
                  <a:cubicBezTo>
                    <a:pt x="149" y="84"/>
                    <a:pt x="122" y="74"/>
                    <a:pt x="96" y="59"/>
                  </a:cubicBezTo>
                  <a:lnTo>
                    <a:pt x="96" y="59"/>
                  </a:lnTo>
                  <a:cubicBezTo>
                    <a:pt x="84" y="52"/>
                    <a:pt x="72" y="43"/>
                    <a:pt x="59" y="35"/>
                  </a:cubicBezTo>
                  <a:lnTo>
                    <a:pt x="59" y="35"/>
                  </a:lnTo>
                  <a:cubicBezTo>
                    <a:pt x="48" y="26"/>
                    <a:pt x="35" y="19"/>
                    <a:pt x="24" y="10"/>
                  </a:cubicBezTo>
                  <a:lnTo>
                    <a:pt x="24" y="10"/>
                  </a:lnTo>
                  <a:cubicBezTo>
                    <a:pt x="15" y="0"/>
                    <a:pt x="0" y="14"/>
                    <a:pt x="9" y="2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1" name="Google Shape;571;p30"/>
            <p:cNvSpPr/>
            <p:nvPr/>
          </p:nvSpPr>
          <p:spPr>
            <a:xfrm>
              <a:off x="125477" y="576400"/>
              <a:ext cx="141160" cy="137237"/>
            </a:xfrm>
            <a:custGeom>
              <a:avLst/>
              <a:gdLst/>
              <a:ahLst/>
              <a:cxnLst/>
              <a:rect l="l" t="t" r="r" b="b"/>
              <a:pathLst>
                <a:path w="158" h="155" extrusionOk="0">
                  <a:moveTo>
                    <a:pt x="18" y="33"/>
                  </a:moveTo>
                  <a:lnTo>
                    <a:pt x="18" y="33"/>
                  </a:lnTo>
                  <a:cubicBezTo>
                    <a:pt x="28" y="37"/>
                    <a:pt x="40" y="43"/>
                    <a:pt x="50" y="49"/>
                  </a:cubicBezTo>
                  <a:lnTo>
                    <a:pt x="50" y="49"/>
                  </a:lnTo>
                  <a:cubicBezTo>
                    <a:pt x="52" y="52"/>
                    <a:pt x="56" y="54"/>
                    <a:pt x="58" y="55"/>
                  </a:cubicBezTo>
                  <a:lnTo>
                    <a:pt x="58" y="55"/>
                  </a:lnTo>
                  <a:cubicBezTo>
                    <a:pt x="56" y="54"/>
                    <a:pt x="60" y="57"/>
                    <a:pt x="60" y="57"/>
                  </a:cubicBezTo>
                  <a:lnTo>
                    <a:pt x="60" y="57"/>
                  </a:lnTo>
                  <a:cubicBezTo>
                    <a:pt x="61" y="58"/>
                    <a:pt x="62" y="59"/>
                    <a:pt x="64" y="60"/>
                  </a:cubicBezTo>
                  <a:lnTo>
                    <a:pt x="64" y="60"/>
                  </a:lnTo>
                  <a:cubicBezTo>
                    <a:pt x="69" y="65"/>
                    <a:pt x="73" y="69"/>
                    <a:pt x="78" y="74"/>
                  </a:cubicBezTo>
                  <a:lnTo>
                    <a:pt x="78" y="74"/>
                  </a:lnTo>
                  <a:cubicBezTo>
                    <a:pt x="81" y="75"/>
                    <a:pt x="83" y="79"/>
                    <a:pt x="84" y="81"/>
                  </a:cubicBezTo>
                  <a:lnTo>
                    <a:pt x="84" y="81"/>
                  </a:lnTo>
                  <a:cubicBezTo>
                    <a:pt x="85" y="82"/>
                    <a:pt x="87" y="84"/>
                    <a:pt x="88" y="85"/>
                  </a:cubicBezTo>
                  <a:lnTo>
                    <a:pt x="88" y="85"/>
                  </a:lnTo>
                  <a:cubicBezTo>
                    <a:pt x="85" y="82"/>
                    <a:pt x="88" y="85"/>
                    <a:pt x="89" y="86"/>
                  </a:cubicBezTo>
                  <a:lnTo>
                    <a:pt x="89" y="86"/>
                  </a:lnTo>
                  <a:cubicBezTo>
                    <a:pt x="92" y="92"/>
                    <a:pt x="96" y="96"/>
                    <a:pt x="99" y="102"/>
                  </a:cubicBezTo>
                  <a:lnTo>
                    <a:pt x="99" y="102"/>
                  </a:lnTo>
                  <a:cubicBezTo>
                    <a:pt x="101" y="108"/>
                    <a:pt x="105" y="114"/>
                    <a:pt x="108" y="119"/>
                  </a:cubicBezTo>
                  <a:lnTo>
                    <a:pt x="108" y="119"/>
                  </a:lnTo>
                  <a:cubicBezTo>
                    <a:pt x="108" y="119"/>
                    <a:pt x="109" y="121"/>
                    <a:pt x="109" y="122"/>
                  </a:cubicBezTo>
                  <a:lnTo>
                    <a:pt x="109" y="122"/>
                  </a:lnTo>
                  <a:cubicBezTo>
                    <a:pt x="108" y="119"/>
                    <a:pt x="108" y="118"/>
                    <a:pt x="108" y="121"/>
                  </a:cubicBezTo>
                  <a:lnTo>
                    <a:pt x="108" y="121"/>
                  </a:lnTo>
                  <a:cubicBezTo>
                    <a:pt x="109" y="122"/>
                    <a:pt x="109" y="123"/>
                    <a:pt x="110" y="124"/>
                  </a:cubicBezTo>
                  <a:lnTo>
                    <a:pt x="110" y="124"/>
                  </a:lnTo>
                  <a:cubicBezTo>
                    <a:pt x="111" y="128"/>
                    <a:pt x="112" y="131"/>
                    <a:pt x="113" y="135"/>
                  </a:cubicBezTo>
                  <a:lnTo>
                    <a:pt x="113" y="135"/>
                  </a:lnTo>
                  <a:cubicBezTo>
                    <a:pt x="116" y="145"/>
                    <a:pt x="127" y="154"/>
                    <a:pt x="139" y="150"/>
                  </a:cubicBezTo>
                  <a:lnTo>
                    <a:pt x="139" y="150"/>
                  </a:lnTo>
                  <a:cubicBezTo>
                    <a:pt x="149" y="146"/>
                    <a:pt x="157" y="135"/>
                    <a:pt x="153" y="124"/>
                  </a:cubicBezTo>
                  <a:lnTo>
                    <a:pt x="153" y="124"/>
                  </a:lnTo>
                  <a:cubicBezTo>
                    <a:pt x="144" y="94"/>
                    <a:pt x="127" y="68"/>
                    <a:pt x="105" y="47"/>
                  </a:cubicBezTo>
                  <a:lnTo>
                    <a:pt x="105" y="47"/>
                  </a:lnTo>
                  <a:cubicBezTo>
                    <a:pt x="93" y="37"/>
                    <a:pt x="81" y="27"/>
                    <a:pt x="68" y="20"/>
                  </a:cubicBezTo>
                  <a:lnTo>
                    <a:pt x="68" y="20"/>
                  </a:lnTo>
                  <a:cubicBezTo>
                    <a:pt x="54" y="14"/>
                    <a:pt x="40" y="10"/>
                    <a:pt x="26" y="5"/>
                  </a:cubicBezTo>
                  <a:lnTo>
                    <a:pt x="26" y="5"/>
                  </a:lnTo>
                  <a:cubicBezTo>
                    <a:pt x="7" y="0"/>
                    <a:pt x="0" y="28"/>
                    <a:pt x="18" y="3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2" name="Google Shape;572;p30"/>
            <p:cNvSpPr/>
            <p:nvPr/>
          </p:nvSpPr>
          <p:spPr>
            <a:xfrm>
              <a:off x="2858482" y="890088"/>
              <a:ext cx="43131" cy="109791"/>
            </a:xfrm>
            <a:custGeom>
              <a:avLst/>
              <a:gdLst/>
              <a:ahLst/>
              <a:cxnLst/>
              <a:rect l="l" t="t" r="r" b="b"/>
              <a:pathLst>
                <a:path w="49" h="124" extrusionOk="0">
                  <a:moveTo>
                    <a:pt x="32" y="4"/>
                  </a:moveTo>
                  <a:lnTo>
                    <a:pt x="32" y="4"/>
                  </a:lnTo>
                  <a:cubicBezTo>
                    <a:pt x="28" y="11"/>
                    <a:pt x="27" y="18"/>
                    <a:pt x="25" y="26"/>
                  </a:cubicBezTo>
                  <a:lnTo>
                    <a:pt x="25" y="26"/>
                  </a:lnTo>
                  <a:cubicBezTo>
                    <a:pt x="24" y="34"/>
                    <a:pt x="21" y="42"/>
                    <a:pt x="19" y="51"/>
                  </a:cubicBezTo>
                  <a:lnTo>
                    <a:pt x="19" y="51"/>
                  </a:lnTo>
                  <a:cubicBezTo>
                    <a:pt x="15" y="68"/>
                    <a:pt x="10" y="84"/>
                    <a:pt x="5" y="100"/>
                  </a:cubicBezTo>
                  <a:lnTo>
                    <a:pt x="5" y="100"/>
                  </a:lnTo>
                  <a:cubicBezTo>
                    <a:pt x="0" y="113"/>
                    <a:pt x="22" y="123"/>
                    <a:pt x="29" y="110"/>
                  </a:cubicBezTo>
                  <a:lnTo>
                    <a:pt x="29" y="110"/>
                  </a:lnTo>
                  <a:cubicBezTo>
                    <a:pt x="34" y="102"/>
                    <a:pt x="37" y="92"/>
                    <a:pt x="41" y="83"/>
                  </a:cubicBezTo>
                  <a:lnTo>
                    <a:pt x="41" y="83"/>
                  </a:lnTo>
                  <a:cubicBezTo>
                    <a:pt x="43" y="75"/>
                    <a:pt x="46" y="66"/>
                    <a:pt x="47" y="57"/>
                  </a:cubicBezTo>
                  <a:lnTo>
                    <a:pt x="47" y="57"/>
                  </a:lnTo>
                  <a:cubicBezTo>
                    <a:pt x="48" y="47"/>
                    <a:pt x="48" y="38"/>
                    <a:pt x="48" y="28"/>
                  </a:cubicBezTo>
                  <a:lnTo>
                    <a:pt x="48" y="28"/>
                  </a:lnTo>
                  <a:cubicBezTo>
                    <a:pt x="48" y="23"/>
                    <a:pt x="47" y="19"/>
                    <a:pt x="46" y="14"/>
                  </a:cubicBezTo>
                  <a:lnTo>
                    <a:pt x="46" y="14"/>
                  </a:lnTo>
                  <a:cubicBezTo>
                    <a:pt x="45" y="10"/>
                    <a:pt x="42" y="6"/>
                    <a:pt x="40" y="3"/>
                  </a:cubicBezTo>
                  <a:lnTo>
                    <a:pt x="40" y="3"/>
                  </a:lnTo>
                  <a:cubicBezTo>
                    <a:pt x="37" y="0"/>
                    <a:pt x="35" y="1"/>
                    <a:pt x="32" y="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3" name="Google Shape;573;p30"/>
            <p:cNvSpPr/>
            <p:nvPr/>
          </p:nvSpPr>
          <p:spPr>
            <a:xfrm>
              <a:off x="2858482" y="921457"/>
              <a:ext cx="94106" cy="207817"/>
            </a:xfrm>
            <a:custGeom>
              <a:avLst/>
              <a:gdLst/>
              <a:ahLst/>
              <a:cxnLst/>
              <a:rect l="l" t="t" r="r" b="b"/>
              <a:pathLst>
                <a:path w="105" h="234" extrusionOk="0">
                  <a:moveTo>
                    <a:pt x="62" y="24"/>
                  </a:moveTo>
                  <a:lnTo>
                    <a:pt x="62" y="24"/>
                  </a:lnTo>
                  <a:cubicBezTo>
                    <a:pt x="67" y="56"/>
                    <a:pt x="63" y="89"/>
                    <a:pt x="52" y="120"/>
                  </a:cubicBezTo>
                  <a:lnTo>
                    <a:pt x="52" y="120"/>
                  </a:lnTo>
                  <a:cubicBezTo>
                    <a:pt x="43" y="151"/>
                    <a:pt x="29" y="181"/>
                    <a:pt x="9" y="207"/>
                  </a:cubicBezTo>
                  <a:lnTo>
                    <a:pt x="9" y="207"/>
                  </a:lnTo>
                  <a:cubicBezTo>
                    <a:pt x="0" y="218"/>
                    <a:pt x="14" y="233"/>
                    <a:pt x="26" y="223"/>
                  </a:cubicBezTo>
                  <a:lnTo>
                    <a:pt x="26" y="223"/>
                  </a:lnTo>
                  <a:cubicBezTo>
                    <a:pt x="85" y="172"/>
                    <a:pt x="104" y="93"/>
                    <a:pt x="88" y="17"/>
                  </a:cubicBezTo>
                  <a:lnTo>
                    <a:pt x="88" y="17"/>
                  </a:lnTo>
                  <a:cubicBezTo>
                    <a:pt x="83" y="0"/>
                    <a:pt x="58" y="7"/>
                    <a:pt x="62" y="2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4" name="Google Shape;574;p30"/>
            <p:cNvSpPr/>
            <p:nvPr/>
          </p:nvSpPr>
          <p:spPr>
            <a:xfrm>
              <a:off x="3960308" y="909695"/>
              <a:ext cx="145079" cy="82342"/>
            </a:xfrm>
            <a:custGeom>
              <a:avLst/>
              <a:gdLst/>
              <a:ahLst/>
              <a:cxnLst/>
              <a:rect l="l" t="t" r="r" b="b"/>
              <a:pathLst>
                <a:path w="163" h="93" extrusionOk="0">
                  <a:moveTo>
                    <a:pt x="26" y="88"/>
                  </a:moveTo>
                  <a:lnTo>
                    <a:pt x="26" y="88"/>
                  </a:lnTo>
                  <a:cubicBezTo>
                    <a:pt x="48" y="83"/>
                    <a:pt x="71" y="75"/>
                    <a:pt x="92" y="68"/>
                  </a:cubicBezTo>
                  <a:lnTo>
                    <a:pt x="92" y="68"/>
                  </a:lnTo>
                  <a:cubicBezTo>
                    <a:pt x="114" y="58"/>
                    <a:pt x="134" y="47"/>
                    <a:pt x="152" y="33"/>
                  </a:cubicBezTo>
                  <a:lnTo>
                    <a:pt x="152" y="33"/>
                  </a:lnTo>
                  <a:cubicBezTo>
                    <a:pt x="159" y="27"/>
                    <a:pt x="162" y="19"/>
                    <a:pt x="158" y="10"/>
                  </a:cubicBezTo>
                  <a:lnTo>
                    <a:pt x="158" y="10"/>
                  </a:lnTo>
                  <a:cubicBezTo>
                    <a:pt x="153" y="2"/>
                    <a:pt x="144" y="0"/>
                    <a:pt x="136" y="4"/>
                  </a:cubicBezTo>
                  <a:lnTo>
                    <a:pt x="136" y="4"/>
                  </a:lnTo>
                  <a:cubicBezTo>
                    <a:pt x="117" y="15"/>
                    <a:pt x="97" y="24"/>
                    <a:pt x="77" y="35"/>
                  </a:cubicBezTo>
                  <a:lnTo>
                    <a:pt x="77" y="35"/>
                  </a:lnTo>
                  <a:cubicBezTo>
                    <a:pt x="57" y="44"/>
                    <a:pt x="39" y="52"/>
                    <a:pt x="18" y="60"/>
                  </a:cubicBezTo>
                  <a:lnTo>
                    <a:pt x="18" y="60"/>
                  </a:lnTo>
                  <a:cubicBezTo>
                    <a:pt x="0" y="65"/>
                    <a:pt x="7" y="92"/>
                    <a:pt x="26" y="8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5" name="Google Shape;575;p30"/>
            <p:cNvSpPr/>
            <p:nvPr/>
          </p:nvSpPr>
          <p:spPr>
            <a:xfrm>
              <a:off x="4066179" y="921457"/>
              <a:ext cx="117633" cy="82342"/>
            </a:xfrm>
            <a:custGeom>
              <a:avLst/>
              <a:gdLst/>
              <a:ahLst/>
              <a:cxnLst/>
              <a:rect l="l" t="t" r="r" b="b"/>
              <a:pathLst>
                <a:path w="131" h="94" extrusionOk="0">
                  <a:moveTo>
                    <a:pt x="10" y="84"/>
                  </a:moveTo>
                  <a:lnTo>
                    <a:pt x="10" y="84"/>
                  </a:lnTo>
                  <a:lnTo>
                    <a:pt x="11" y="84"/>
                  </a:lnTo>
                  <a:lnTo>
                    <a:pt x="11" y="84"/>
                  </a:lnTo>
                  <a:cubicBezTo>
                    <a:pt x="10" y="84"/>
                    <a:pt x="8" y="83"/>
                    <a:pt x="7" y="83"/>
                  </a:cubicBezTo>
                  <a:lnTo>
                    <a:pt x="7" y="83"/>
                  </a:lnTo>
                  <a:cubicBezTo>
                    <a:pt x="15" y="93"/>
                    <a:pt x="31" y="81"/>
                    <a:pt x="39" y="77"/>
                  </a:cubicBezTo>
                  <a:lnTo>
                    <a:pt x="39" y="77"/>
                  </a:lnTo>
                  <a:cubicBezTo>
                    <a:pt x="48" y="73"/>
                    <a:pt x="58" y="69"/>
                    <a:pt x="66" y="63"/>
                  </a:cubicBezTo>
                  <a:lnTo>
                    <a:pt x="66" y="63"/>
                  </a:lnTo>
                  <a:cubicBezTo>
                    <a:pt x="85" y="54"/>
                    <a:pt x="103" y="42"/>
                    <a:pt x="120" y="31"/>
                  </a:cubicBezTo>
                  <a:lnTo>
                    <a:pt x="120" y="31"/>
                  </a:lnTo>
                  <a:cubicBezTo>
                    <a:pt x="128" y="26"/>
                    <a:pt x="130" y="18"/>
                    <a:pt x="125" y="9"/>
                  </a:cubicBezTo>
                  <a:lnTo>
                    <a:pt x="125" y="9"/>
                  </a:lnTo>
                  <a:cubicBezTo>
                    <a:pt x="121" y="3"/>
                    <a:pt x="112" y="0"/>
                    <a:pt x="105" y="5"/>
                  </a:cubicBezTo>
                  <a:lnTo>
                    <a:pt x="105" y="5"/>
                  </a:lnTo>
                  <a:cubicBezTo>
                    <a:pt x="87" y="14"/>
                    <a:pt x="68" y="25"/>
                    <a:pt x="50" y="36"/>
                  </a:cubicBezTo>
                  <a:lnTo>
                    <a:pt x="50" y="36"/>
                  </a:lnTo>
                  <a:cubicBezTo>
                    <a:pt x="41" y="42"/>
                    <a:pt x="33" y="48"/>
                    <a:pt x="25" y="54"/>
                  </a:cubicBezTo>
                  <a:lnTo>
                    <a:pt x="25" y="54"/>
                  </a:lnTo>
                  <a:cubicBezTo>
                    <a:pt x="18" y="59"/>
                    <a:pt x="0" y="68"/>
                    <a:pt x="5" y="79"/>
                  </a:cubicBezTo>
                  <a:lnTo>
                    <a:pt x="5" y="79"/>
                  </a:lnTo>
                  <a:cubicBezTo>
                    <a:pt x="5" y="78"/>
                    <a:pt x="6" y="77"/>
                    <a:pt x="6" y="75"/>
                  </a:cubicBezTo>
                  <a:lnTo>
                    <a:pt x="6" y="75"/>
                  </a:lnTo>
                  <a:cubicBezTo>
                    <a:pt x="6" y="76"/>
                    <a:pt x="5" y="76"/>
                    <a:pt x="5" y="77"/>
                  </a:cubicBezTo>
                  <a:lnTo>
                    <a:pt x="5" y="77"/>
                  </a:lnTo>
                  <a:cubicBezTo>
                    <a:pt x="2" y="79"/>
                    <a:pt x="5" y="84"/>
                    <a:pt x="10" y="8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6" name="Google Shape;576;p30"/>
            <p:cNvSpPr/>
            <p:nvPr/>
          </p:nvSpPr>
          <p:spPr>
            <a:xfrm>
              <a:off x="7759850" y="599927"/>
              <a:ext cx="1035171" cy="1195938"/>
            </a:xfrm>
            <a:custGeom>
              <a:avLst/>
              <a:gdLst/>
              <a:ahLst/>
              <a:cxnLst/>
              <a:rect l="l" t="t" r="r" b="b"/>
              <a:pathLst>
                <a:path w="1162" h="1343" extrusionOk="0">
                  <a:moveTo>
                    <a:pt x="0" y="12"/>
                  </a:moveTo>
                  <a:lnTo>
                    <a:pt x="0" y="12"/>
                  </a:lnTo>
                  <a:cubicBezTo>
                    <a:pt x="0" y="222"/>
                    <a:pt x="88" y="1245"/>
                    <a:pt x="1161" y="1342"/>
                  </a:cubicBezTo>
                  <a:lnTo>
                    <a:pt x="1134" y="1140"/>
                  </a:lnTo>
                  <a:lnTo>
                    <a:pt x="1134" y="1140"/>
                  </a:lnTo>
                  <a:cubicBezTo>
                    <a:pt x="1134" y="1140"/>
                    <a:pt x="525" y="1146"/>
                    <a:pt x="290" y="697"/>
                  </a:cubicBezTo>
                  <a:lnTo>
                    <a:pt x="290" y="697"/>
                  </a:lnTo>
                  <a:cubicBezTo>
                    <a:pt x="54" y="248"/>
                    <a:pt x="110" y="0"/>
                    <a:pt x="110" y="0"/>
                  </a:cubicBezTo>
                  <a:lnTo>
                    <a:pt x="0" y="1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7" name="Google Shape;577;p30"/>
            <p:cNvSpPr/>
            <p:nvPr/>
          </p:nvSpPr>
          <p:spPr>
            <a:xfrm>
              <a:off x="1043014" y="494059"/>
              <a:ext cx="905773" cy="1066533"/>
            </a:xfrm>
            <a:custGeom>
              <a:avLst/>
              <a:gdLst/>
              <a:ahLst/>
              <a:cxnLst/>
              <a:rect l="l" t="t" r="r" b="b"/>
              <a:pathLst>
                <a:path w="1020" h="1200" extrusionOk="0">
                  <a:moveTo>
                    <a:pt x="28" y="925"/>
                  </a:moveTo>
                  <a:lnTo>
                    <a:pt x="28" y="925"/>
                  </a:lnTo>
                  <a:cubicBezTo>
                    <a:pt x="267" y="859"/>
                    <a:pt x="771" y="390"/>
                    <a:pt x="932" y="0"/>
                  </a:cubicBezTo>
                  <a:lnTo>
                    <a:pt x="1019" y="25"/>
                  </a:lnTo>
                  <a:lnTo>
                    <a:pt x="1019" y="25"/>
                  </a:lnTo>
                  <a:cubicBezTo>
                    <a:pt x="1019" y="25"/>
                    <a:pt x="726" y="830"/>
                    <a:pt x="0" y="1199"/>
                  </a:cubicBezTo>
                  <a:lnTo>
                    <a:pt x="28" y="92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8" name="Google Shape;578;p30"/>
            <p:cNvSpPr/>
            <p:nvPr/>
          </p:nvSpPr>
          <p:spPr>
            <a:xfrm>
              <a:off x="1403755" y="890088"/>
              <a:ext cx="748927" cy="380344"/>
            </a:xfrm>
            <a:custGeom>
              <a:avLst/>
              <a:gdLst/>
              <a:ahLst/>
              <a:cxnLst/>
              <a:rect l="l" t="t" r="r" b="b"/>
              <a:pathLst>
                <a:path w="841" h="427" extrusionOk="0">
                  <a:moveTo>
                    <a:pt x="0" y="426"/>
                  </a:moveTo>
                  <a:lnTo>
                    <a:pt x="0" y="426"/>
                  </a:lnTo>
                  <a:cubicBezTo>
                    <a:pt x="269" y="397"/>
                    <a:pt x="594" y="310"/>
                    <a:pt x="840" y="54"/>
                  </a:cubicBezTo>
                  <a:lnTo>
                    <a:pt x="762" y="0"/>
                  </a:lnTo>
                  <a:lnTo>
                    <a:pt x="762" y="0"/>
                  </a:lnTo>
                  <a:cubicBezTo>
                    <a:pt x="762" y="0"/>
                    <a:pt x="610" y="253"/>
                    <a:pt x="103" y="249"/>
                  </a:cubicBezTo>
                  <a:lnTo>
                    <a:pt x="0" y="426"/>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79" name="Google Shape;579;p30"/>
            <p:cNvSpPr/>
            <p:nvPr/>
          </p:nvSpPr>
          <p:spPr>
            <a:xfrm>
              <a:off x="7999036" y="646980"/>
              <a:ext cx="364660" cy="713640"/>
            </a:xfrm>
            <a:custGeom>
              <a:avLst/>
              <a:gdLst/>
              <a:ahLst/>
              <a:cxnLst/>
              <a:rect l="l" t="t" r="r" b="b"/>
              <a:pathLst>
                <a:path w="409" h="804" extrusionOk="0">
                  <a:moveTo>
                    <a:pt x="0" y="702"/>
                  </a:moveTo>
                  <a:lnTo>
                    <a:pt x="0" y="702"/>
                  </a:lnTo>
                  <a:cubicBezTo>
                    <a:pt x="125" y="635"/>
                    <a:pt x="286" y="492"/>
                    <a:pt x="320" y="37"/>
                  </a:cubicBezTo>
                  <a:lnTo>
                    <a:pt x="385" y="0"/>
                  </a:lnTo>
                  <a:lnTo>
                    <a:pt x="385" y="0"/>
                  </a:lnTo>
                  <a:cubicBezTo>
                    <a:pt x="385" y="0"/>
                    <a:pt x="408" y="556"/>
                    <a:pt x="63" y="803"/>
                  </a:cubicBezTo>
                  <a:lnTo>
                    <a:pt x="0" y="702"/>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0" name="Google Shape;580;p30"/>
            <p:cNvSpPr/>
            <p:nvPr/>
          </p:nvSpPr>
          <p:spPr>
            <a:xfrm>
              <a:off x="0" y="-58188"/>
              <a:ext cx="9143997" cy="1441709"/>
            </a:xfrm>
            <a:custGeom>
              <a:avLst/>
              <a:gdLst/>
              <a:ahLst/>
              <a:cxnLst/>
              <a:rect l="l" t="t" r="r" b="b"/>
              <a:pathLst>
                <a:path w="10209" h="1608" extrusionOk="0">
                  <a:moveTo>
                    <a:pt x="0" y="627"/>
                  </a:moveTo>
                  <a:lnTo>
                    <a:pt x="0" y="627"/>
                  </a:lnTo>
                  <a:cubicBezTo>
                    <a:pt x="440" y="380"/>
                    <a:pt x="418" y="937"/>
                    <a:pt x="891" y="978"/>
                  </a:cubicBezTo>
                  <a:lnTo>
                    <a:pt x="891" y="978"/>
                  </a:lnTo>
                  <a:cubicBezTo>
                    <a:pt x="1365" y="1018"/>
                    <a:pt x="2150" y="198"/>
                    <a:pt x="2812" y="682"/>
                  </a:cubicBezTo>
                  <a:lnTo>
                    <a:pt x="2812" y="682"/>
                  </a:lnTo>
                  <a:cubicBezTo>
                    <a:pt x="3473" y="1164"/>
                    <a:pt x="4134" y="1187"/>
                    <a:pt x="4740" y="762"/>
                  </a:cubicBezTo>
                  <a:lnTo>
                    <a:pt x="4740" y="762"/>
                  </a:lnTo>
                  <a:cubicBezTo>
                    <a:pt x="5346" y="338"/>
                    <a:pt x="6317" y="1607"/>
                    <a:pt x="7511" y="1193"/>
                  </a:cubicBezTo>
                  <a:lnTo>
                    <a:pt x="7511" y="1193"/>
                  </a:lnTo>
                  <a:cubicBezTo>
                    <a:pt x="8142" y="974"/>
                    <a:pt x="8211" y="375"/>
                    <a:pt x="8838" y="425"/>
                  </a:cubicBezTo>
                  <a:lnTo>
                    <a:pt x="8838" y="425"/>
                  </a:lnTo>
                  <a:cubicBezTo>
                    <a:pt x="9467" y="474"/>
                    <a:pt x="9774" y="969"/>
                    <a:pt x="10208" y="860"/>
                  </a:cubicBezTo>
                  <a:lnTo>
                    <a:pt x="10207" y="0"/>
                  </a:lnTo>
                  <a:lnTo>
                    <a:pt x="0" y="0"/>
                  </a:lnTo>
                  <a:lnTo>
                    <a:pt x="0" y="627"/>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581" name="Google Shape;581;p30"/>
          <p:cNvSpPr/>
          <p:nvPr/>
        </p:nvSpPr>
        <p:spPr>
          <a:xfrm>
            <a:off x="0" y="3946636"/>
            <a:ext cx="9144000" cy="1196846"/>
          </a:xfrm>
          <a:custGeom>
            <a:avLst/>
            <a:gdLst/>
            <a:ahLst/>
            <a:cxnLst/>
            <a:rect l="l" t="t" r="r" b="b"/>
            <a:pathLst>
              <a:path w="7580" h="994" extrusionOk="0">
                <a:moveTo>
                  <a:pt x="0" y="429"/>
                </a:moveTo>
                <a:lnTo>
                  <a:pt x="0" y="429"/>
                </a:lnTo>
                <a:cubicBezTo>
                  <a:pt x="0" y="429"/>
                  <a:pt x="1052" y="395"/>
                  <a:pt x="2853" y="609"/>
                </a:cubicBezTo>
                <a:lnTo>
                  <a:pt x="2853" y="609"/>
                </a:lnTo>
                <a:cubicBezTo>
                  <a:pt x="5291" y="898"/>
                  <a:pt x="7579" y="0"/>
                  <a:pt x="7579" y="0"/>
                </a:cubicBezTo>
                <a:lnTo>
                  <a:pt x="7579" y="993"/>
                </a:lnTo>
                <a:lnTo>
                  <a:pt x="0" y="993"/>
                </a:lnTo>
                <a:lnTo>
                  <a:pt x="0" y="429"/>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2" name="Google Shape;582;p30"/>
          <p:cNvSpPr txBox="1">
            <a:spLocks noGrp="1"/>
          </p:cNvSpPr>
          <p:nvPr>
            <p:ph type="subTitle" idx="1"/>
          </p:nvPr>
        </p:nvSpPr>
        <p:spPr>
          <a:xfrm>
            <a:off x="1888500" y="3122887"/>
            <a:ext cx="5367000" cy="10460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Prepositions of place and time</a:t>
            </a:r>
          </a:p>
          <a:p>
            <a:pPr marL="0" lvl="0" indent="0" algn="ctr" rtl="0">
              <a:spcBef>
                <a:spcPts val="0"/>
              </a:spcBef>
              <a:spcAft>
                <a:spcPts val="0"/>
              </a:spcAft>
              <a:buNone/>
            </a:pPr>
            <a:r>
              <a:rPr lang="vi-VN" dirty="0"/>
              <a:t>Possessive pronouns</a:t>
            </a:r>
          </a:p>
          <a:p>
            <a:pPr marL="0" lvl="0" indent="0" algn="ctr" rtl="0">
              <a:spcBef>
                <a:spcPts val="0"/>
              </a:spcBef>
              <a:spcAft>
                <a:spcPts val="0"/>
              </a:spcAft>
              <a:buNone/>
            </a:pPr>
            <a:r>
              <a:rPr lang="vi-VN" dirty="0"/>
              <a:t>Reported speech (statements &amp; questions)</a:t>
            </a:r>
          </a:p>
        </p:txBody>
      </p:sp>
      <p:sp>
        <p:nvSpPr>
          <p:cNvPr id="583" name="Google Shape;583;p30"/>
          <p:cNvSpPr txBox="1">
            <a:spLocks noGrp="1"/>
          </p:cNvSpPr>
          <p:nvPr>
            <p:ph type="title"/>
          </p:nvPr>
        </p:nvSpPr>
        <p:spPr>
          <a:xfrm>
            <a:off x="1888500" y="2429588"/>
            <a:ext cx="5367000" cy="69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Grammar</a:t>
            </a:r>
            <a:endParaRPr dirty="0"/>
          </a:p>
        </p:txBody>
      </p:sp>
      <p:sp>
        <p:nvSpPr>
          <p:cNvPr id="584" name="Google Shape;584;p30"/>
          <p:cNvSpPr txBox="1">
            <a:spLocks noGrp="1"/>
          </p:cNvSpPr>
          <p:nvPr>
            <p:ph type="title" idx="2"/>
          </p:nvPr>
        </p:nvSpPr>
        <p:spPr>
          <a:xfrm>
            <a:off x="3925875" y="995750"/>
            <a:ext cx="1268400" cy="12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585" name="Google Shape;585;p30"/>
          <p:cNvGrpSpPr/>
          <p:nvPr/>
        </p:nvGrpSpPr>
        <p:grpSpPr>
          <a:xfrm>
            <a:off x="6978575" y="2390380"/>
            <a:ext cx="2125663" cy="2755898"/>
            <a:chOff x="6978575" y="2390380"/>
            <a:chExt cx="2125663" cy="2755898"/>
          </a:xfrm>
        </p:grpSpPr>
        <p:sp>
          <p:nvSpPr>
            <p:cNvPr id="586" name="Google Shape;586;p30"/>
            <p:cNvSpPr/>
            <p:nvPr/>
          </p:nvSpPr>
          <p:spPr>
            <a:xfrm>
              <a:off x="7705650" y="3303192"/>
              <a:ext cx="1063623" cy="1104900"/>
            </a:xfrm>
            <a:custGeom>
              <a:avLst/>
              <a:gdLst/>
              <a:ahLst/>
              <a:cxnLst/>
              <a:rect l="l" t="t" r="r" b="b"/>
              <a:pathLst>
                <a:path w="2955" h="3071" extrusionOk="0">
                  <a:moveTo>
                    <a:pt x="2320" y="2982"/>
                  </a:moveTo>
                  <a:lnTo>
                    <a:pt x="635" y="3055"/>
                  </a:lnTo>
                  <a:lnTo>
                    <a:pt x="635" y="3055"/>
                  </a:lnTo>
                  <a:cubicBezTo>
                    <a:pt x="291" y="3070"/>
                    <a:pt x="4" y="2763"/>
                    <a:pt x="3" y="2381"/>
                  </a:cubicBezTo>
                  <a:lnTo>
                    <a:pt x="1" y="639"/>
                  </a:lnTo>
                  <a:lnTo>
                    <a:pt x="1" y="639"/>
                  </a:lnTo>
                  <a:cubicBezTo>
                    <a:pt x="0" y="337"/>
                    <a:pt x="213" y="89"/>
                    <a:pt x="484" y="79"/>
                  </a:cubicBezTo>
                  <a:lnTo>
                    <a:pt x="2020" y="12"/>
                  </a:lnTo>
                  <a:lnTo>
                    <a:pt x="2020" y="12"/>
                  </a:lnTo>
                  <a:cubicBezTo>
                    <a:pt x="2297" y="0"/>
                    <a:pt x="2541" y="217"/>
                    <a:pt x="2593" y="519"/>
                  </a:cubicBezTo>
                  <a:lnTo>
                    <a:pt x="2714" y="1217"/>
                  </a:lnTo>
                  <a:lnTo>
                    <a:pt x="2884" y="2192"/>
                  </a:lnTo>
                  <a:lnTo>
                    <a:pt x="2884" y="2192"/>
                  </a:lnTo>
                  <a:cubicBezTo>
                    <a:pt x="2954" y="2594"/>
                    <a:pt x="2687" y="2967"/>
                    <a:pt x="2320" y="298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7" name="Google Shape;587;p30"/>
            <p:cNvSpPr/>
            <p:nvPr/>
          </p:nvSpPr>
          <p:spPr>
            <a:xfrm>
              <a:off x="8486700" y="3565130"/>
              <a:ext cx="227012" cy="257175"/>
            </a:xfrm>
            <a:custGeom>
              <a:avLst/>
              <a:gdLst/>
              <a:ahLst/>
              <a:cxnLst/>
              <a:rect l="l" t="t" r="r" b="b"/>
              <a:pathLst>
                <a:path w="631" h="716" extrusionOk="0">
                  <a:moveTo>
                    <a:pt x="205" y="12"/>
                  </a:moveTo>
                  <a:lnTo>
                    <a:pt x="366" y="5"/>
                  </a:lnTo>
                  <a:lnTo>
                    <a:pt x="366" y="5"/>
                  </a:lnTo>
                  <a:cubicBezTo>
                    <a:pt x="480" y="0"/>
                    <a:pt x="578" y="84"/>
                    <a:pt x="587" y="197"/>
                  </a:cubicBezTo>
                  <a:lnTo>
                    <a:pt x="630" y="689"/>
                  </a:lnTo>
                  <a:lnTo>
                    <a:pt x="0" y="715"/>
                  </a:lnTo>
                  <a:lnTo>
                    <a:pt x="0" y="222"/>
                  </a:lnTo>
                  <a:lnTo>
                    <a:pt x="0" y="222"/>
                  </a:lnTo>
                  <a:cubicBezTo>
                    <a:pt x="0" y="110"/>
                    <a:pt x="91" y="17"/>
                    <a:pt x="205" y="1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8" name="Google Shape;588;p30"/>
            <p:cNvSpPr/>
            <p:nvPr/>
          </p:nvSpPr>
          <p:spPr>
            <a:xfrm>
              <a:off x="8551787" y="3506392"/>
              <a:ext cx="73025" cy="96837"/>
            </a:xfrm>
            <a:custGeom>
              <a:avLst/>
              <a:gdLst/>
              <a:ahLst/>
              <a:cxnLst/>
              <a:rect l="l" t="t" r="r" b="b"/>
              <a:pathLst>
                <a:path w="203" h="268" extrusionOk="0">
                  <a:moveTo>
                    <a:pt x="0" y="8"/>
                  </a:moveTo>
                  <a:lnTo>
                    <a:pt x="192" y="0"/>
                  </a:lnTo>
                  <a:lnTo>
                    <a:pt x="202" y="259"/>
                  </a:lnTo>
                  <a:lnTo>
                    <a:pt x="10" y="267"/>
                  </a:lnTo>
                  <a:lnTo>
                    <a:pt x="0" y="8"/>
                  </a:lnTo>
                </a:path>
              </a:pathLst>
            </a:custGeom>
            <a:solidFill>
              <a:srgbClr val="9A8C5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89" name="Google Shape;589;p30"/>
            <p:cNvSpPr/>
            <p:nvPr/>
          </p:nvSpPr>
          <p:spPr>
            <a:xfrm>
              <a:off x="8540675" y="3498455"/>
              <a:ext cx="95250" cy="58737"/>
            </a:xfrm>
            <a:custGeom>
              <a:avLst/>
              <a:gdLst/>
              <a:ahLst/>
              <a:cxnLst/>
              <a:rect l="l" t="t" r="r" b="b"/>
              <a:pathLst>
                <a:path w="266" h="161" extrusionOk="0">
                  <a:moveTo>
                    <a:pt x="56" y="7"/>
                  </a:moveTo>
                  <a:lnTo>
                    <a:pt x="201" y="1"/>
                  </a:lnTo>
                  <a:lnTo>
                    <a:pt x="201" y="1"/>
                  </a:lnTo>
                  <a:cubicBezTo>
                    <a:pt x="232" y="0"/>
                    <a:pt x="259" y="24"/>
                    <a:pt x="261" y="56"/>
                  </a:cubicBezTo>
                  <a:lnTo>
                    <a:pt x="265" y="148"/>
                  </a:lnTo>
                  <a:lnTo>
                    <a:pt x="5" y="160"/>
                  </a:lnTo>
                  <a:lnTo>
                    <a:pt x="1" y="67"/>
                  </a:lnTo>
                  <a:lnTo>
                    <a:pt x="1" y="67"/>
                  </a:lnTo>
                  <a:cubicBezTo>
                    <a:pt x="0" y="35"/>
                    <a:pt x="24" y="8"/>
                    <a:pt x="56" y="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0" name="Google Shape;590;p30"/>
            <p:cNvSpPr/>
            <p:nvPr/>
          </p:nvSpPr>
          <p:spPr>
            <a:xfrm>
              <a:off x="8464475" y="3800080"/>
              <a:ext cx="325437" cy="577848"/>
            </a:xfrm>
            <a:custGeom>
              <a:avLst/>
              <a:gdLst/>
              <a:ahLst/>
              <a:cxnLst/>
              <a:rect l="l" t="t" r="r" b="b"/>
              <a:pathLst>
                <a:path w="906" h="1605" extrusionOk="0">
                  <a:moveTo>
                    <a:pt x="321" y="1597"/>
                  </a:moveTo>
                  <a:lnTo>
                    <a:pt x="620" y="1584"/>
                  </a:lnTo>
                  <a:lnTo>
                    <a:pt x="620" y="1584"/>
                  </a:lnTo>
                  <a:cubicBezTo>
                    <a:pt x="784" y="1577"/>
                    <a:pt x="905" y="1437"/>
                    <a:pt x="884" y="1282"/>
                  </a:cubicBezTo>
                  <a:lnTo>
                    <a:pt x="745" y="0"/>
                  </a:lnTo>
                  <a:lnTo>
                    <a:pt x="0" y="31"/>
                  </a:lnTo>
                  <a:lnTo>
                    <a:pt x="58" y="1364"/>
                  </a:lnTo>
                  <a:lnTo>
                    <a:pt x="58" y="1364"/>
                  </a:lnTo>
                  <a:cubicBezTo>
                    <a:pt x="64" y="1499"/>
                    <a:pt x="181" y="1604"/>
                    <a:pt x="321" y="1597"/>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1" name="Google Shape;591;p30"/>
            <p:cNvSpPr/>
            <p:nvPr/>
          </p:nvSpPr>
          <p:spPr>
            <a:xfrm>
              <a:off x="7524675" y="2988867"/>
              <a:ext cx="1363661" cy="404811"/>
            </a:xfrm>
            <a:custGeom>
              <a:avLst/>
              <a:gdLst/>
              <a:ahLst/>
              <a:cxnLst/>
              <a:rect l="l" t="t" r="r" b="b"/>
              <a:pathLst>
                <a:path w="3790" h="1123" extrusionOk="0">
                  <a:moveTo>
                    <a:pt x="3205" y="14"/>
                  </a:moveTo>
                  <a:lnTo>
                    <a:pt x="542" y="127"/>
                  </a:lnTo>
                  <a:lnTo>
                    <a:pt x="542" y="127"/>
                  </a:lnTo>
                  <a:cubicBezTo>
                    <a:pt x="238" y="141"/>
                    <a:pt x="0" y="371"/>
                    <a:pt x="12" y="641"/>
                  </a:cubicBezTo>
                  <a:lnTo>
                    <a:pt x="12" y="641"/>
                  </a:lnTo>
                  <a:lnTo>
                    <a:pt x="12" y="641"/>
                  </a:lnTo>
                  <a:cubicBezTo>
                    <a:pt x="23" y="913"/>
                    <a:pt x="280" y="1122"/>
                    <a:pt x="584" y="1109"/>
                  </a:cubicBezTo>
                  <a:lnTo>
                    <a:pt x="3247" y="995"/>
                  </a:lnTo>
                  <a:lnTo>
                    <a:pt x="3247" y="995"/>
                  </a:lnTo>
                  <a:cubicBezTo>
                    <a:pt x="3551" y="982"/>
                    <a:pt x="3789" y="752"/>
                    <a:pt x="3777" y="480"/>
                  </a:cubicBezTo>
                  <a:lnTo>
                    <a:pt x="3777" y="480"/>
                  </a:lnTo>
                  <a:lnTo>
                    <a:pt x="3777" y="480"/>
                  </a:lnTo>
                  <a:cubicBezTo>
                    <a:pt x="3766" y="210"/>
                    <a:pt x="3509" y="0"/>
                    <a:pt x="3205" y="14"/>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2" name="Google Shape;592;p30"/>
            <p:cNvSpPr/>
            <p:nvPr/>
          </p:nvSpPr>
          <p:spPr>
            <a:xfrm>
              <a:off x="8480350" y="2988867"/>
              <a:ext cx="406399" cy="363538"/>
            </a:xfrm>
            <a:custGeom>
              <a:avLst/>
              <a:gdLst/>
              <a:ahLst/>
              <a:cxnLst/>
              <a:rect l="l" t="t" r="r" b="b"/>
              <a:pathLst>
                <a:path w="1128" h="1008" extrusionOk="0">
                  <a:moveTo>
                    <a:pt x="1116" y="479"/>
                  </a:moveTo>
                  <a:lnTo>
                    <a:pt x="1116" y="479"/>
                  </a:lnTo>
                  <a:cubicBezTo>
                    <a:pt x="1127" y="751"/>
                    <a:pt x="889" y="981"/>
                    <a:pt x="585" y="994"/>
                  </a:cubicBezTo>
                  <a:lnTo>
                    <a:pt x="585" y="994"/>
                  </a:lnTo>
                  <a:cubicBezTo>
                    <a:pt x="280" y="1007"/>
                    <a:pt x="23" y="798"/>
                    <a:pt x="12" y="527"/>
                  </a:cubicBezTo>
                  <a:lnTo>
                    <a:pt x="12" y="527"/>
                  </a:lnTo>
                  <a:cubicBezTo>
                    <a:pt x="0" y="256"/>
                    <a:pt x="238" y="26"/>
                    <a:pt x="543" y="13"/>
                  </a:cubicBezTo>
                  <a:lnTo>
                    <a:pt x="543" y="13"/>
                  </a:lnTo>
                  <a:cubicBezTo>
                    <a:pt x="847" y="0"/>
                    <a:pt x="1104" y="209"/>
                    <a:pt x="1116" y="4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3" name="Google Shape;593;p30"/>
            <p:cNvSpPr/>
            <p:nvPr/>
          </p:nvSpPr>
          <p:spPr>
            <a:xfrm>
              <a:off x="8505750" y="3011092"/>
              <a:ext cx="357186" cy="319087"/>
            </a:xfrm>
            <a:custGeom>
              <a:avLst/>
              <a:gdLst/>
              <a:ahLst/>
              <a:cxnLst/>
              <a:rect l="l" t="t" r="r" b="b"/>
              <a:pathLst>
                <a:path w="991" h="885" extrusionOk="0">
                  <a:moveTo>
                    <a:pt x="979" y="421"/>
                  </a:moveTo>
                  <a:lnTo>
                    <a:pt x="979" y="421"/>
                  </a:lnTo>
                  <a:cubicBezTo>
                    <a:pt x="969" y="183"/>
                    <a:pt x="743" y="0"/>
                    <a:pt x="476" y="11"/>
                  </a:cubicBezTo>
                  <a:lnTo>
                    <a:pt x="476" y="11"/>
                  </a:lnTo>
                  <a:cubicBezTo>
                    <a:pt x="209" y="22"/>
                    <a:pt x="0" y="225"/>
                    <a:pt x="11" y="462"/>
                  </a:cubicBezTo>
                  <a:lnTo>
                    <a:pt x="11" y="462"/>
                  </a:lnTo>
                  <a:cubicBezTo>
                    <a:pt x="20" y="700"/>
                    <a:pt x="245" y="884"/>
                    <a:pt x="512" y="872"/>
                  </a:cubicBezTo>
                  <a:lnTo>
                    <a:pt x="512" y="872"/>
                  </a:lnTo>
                  <a:cubicBezTo>
                    <a:pt x="781" y="861"/>
                    <a:pt x="990" y="659"/>
                    <a:pt x="979" y="4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4" name="Google Shape;594;p30"/>
            <p:cNvSpPr/>
            <p:nvPr/>
          </p:nvSpPr>
          <p:spPr>
            <a:xfrm>
              <a:off x="8531150" y="3034905"/>
              <a:ext cx="306387" cy="273051"/>
            </a:xfrm>
            <a:custGeom>
              <a:avLst/>
              <a:gdLst/>
              <a:ahLst/>
              <a:cxnLst/>
              <a:rect l="l" t="t" r="r" b="b"/>
              <a:pathLst>
                <a:path w="849" h="758" extrusionOk="0">
                  <a:moveTo>
                    <a:pt x="840" y="360"/>
                  </a:moveTo>
                  <a:lnTo>
                    <a:pt x="840" y="360"/>
                  </a:lnTo>
                  <a:cubicBezTo>
                    <a:pt x="831" y="156"/>
                    <a:pt x="638" y="0"/>
                    <a:pt x="409" y="9"/>
                  </a:cubicBezTo>
                  <a:lnTo>
                    <a:pt x="409" y="9"/>
                  </a:lnTo>
                  <a:cubicBezTo>
                    <a:pt x="179" y="18"/>
                    <a:pt x="0" y="192"/>
                    <a:pt x="10" y="396"/>
                  </a:cubicBezTo>
                  <a:lnTo>
                    <a:pt x="10" y="396"/>
                  </a:lnTo>
                  <a:cubicBezTo>
                    <a:pt x="18" y="601"/>
                    <a:pt x="211" y="757"/>
                    <a:pt x="440" y="747"/>
                  </a:cubicBezTo>
                  <a:lnTo>
                    <a:pt x="440" y="747"/>
                  </a:lnTo>
                  <a:cubicBezTo>
                    <a:pt x="670" y="738"/>
                    <a:pt x="848" y="564"/>
                    <a:pt x="840" y="36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5" name="Google Shape;595;p30"/>
            <p:cNvSpPr/>
            <p:nvPr/>
          </p:nvSpPr>
          <p:spPr>
            <a:xfrm>
              <a:off x="7578650" y="3028555"/>
              <a:ext cx="296862" cy="361951"/>
            </a:xfrm>
            <a:custGeom>
              <a:avLst/>
              <a:gdLst/>
              <a:ahLst/>
              <a:cxnLst/>
              <a:rect l="l" t="t" r="r" b="b"/>
              <a:pathLst>
                <a:path w="824" h="1005" extrusionOk="0">
                  <a:moveTo>
                    <a:pt x="251" y="514"/>
                  </a:moveTo>
                  <a:lnTo>
                    <a:pt x="251" y="514"/>
                  </a:lnTo>
                  <a:cubicBezTo>
                    <a:pt x="239" y="243"/>
                    <a:pt x="477" y="12"/>
                    <a:pt x="781" y="0"/>
                  </a:cubicBezTo>
                  <a:lnTo>
                    <a:pt x="542" y="10"/>
                  </a:lnTo>
                  <a:lnTo>
                    <a:pt x="542" y="10"/>
                  </a:lnTo>
                  <a:cubicBezTo>
                    <a:pt x="238" y="23"/>
                    <a:pt x="0" y="253"/>
                    <a:pt x="11" y="524"/>
                  </a:cubicBezTo>
                  <a:lnTo>
                    <a:pt x="11" y="524"/>
                  </a:lnTo>
                  <a:cubicBezTo>
                    <a:pt x="23" y="796"/>
                    <a:pt x="280" y="1004"/>
                    <a:pt x="584" y="991"/>
                  </a:cubicBezTo>
                  <a:lnTo>
                    <a:pt x="823" y="982"/>
                  </a:lnTo>
                  <a:lnTo>
                    <a:pt x="823" y="982"/>
                  </a:lnTo>
                  <a:cubicBezTo>
                    <a:pt x="519" y="994"/>
                    <a:pt x="262" y="785"/>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6" name="Google Shape;596;p30"/>
            <p:cNvSpPr/>
            <p:nvPr/>
          </p:nvSpPr>
          <p:spPr>
            <a:xfrm>
              <a:off x="8204125" y="3001567"/>
              <a:ext cx="296862" cy="361951"/>
            </a:xfrm>
            <a:custGeom>
              <a:avLst/>
              <a:gdLst/>
              <a:ahLst/>
              <a:cxnLst/>
              <a:rect l="l" t="t" r="r" b="b"/>
              <a:pathLst>
                <a:path w="825" h="1007" extrusionOk="0">
                  <a:moveTo>
                    <a:pt x="251" y="514"/>
                  </a:moveTo>
                  <a:lnTo>
                    <a:pt x="251" y="514"/>
                  </a:lnTo>
                  <a:cubicBezTo>
                    <a:pt x="240" y="244"/>
                    <a:pt x="478" y="14"/>
                    <a:pt x="782" y="0"/>
                  </a:cubicBezTo>
                  <a:lnTo>
                    <a:pt x="543" y="11"/>
                  </a:lnTo>
                  <a:lnTo>
                    <a:pt x="543" y="11"/>
                  </a:lnTo>
                  <a:cubicBezTo>
                    <a:pt x="238" y="23"/>
                    <a:pt x="0" y="254"/>
                    <a:pt x="12" y="525"/>
                  </a:cubicBezTo>
                  <a:lnTo>
                    <a:pt x="12" y="525"/>
                  </a:lnTo>
                  <a:cubicBezTo>
                    <a:pt x="23" y="797"/>
                    <a:pt x="280" y="1006"/>
                    <a:pt x="585" y="993"/>
                  </a:cubicBezTo>
                  <a:lnTo>
                    <a:pt x="824" y="982"/>
                  </a:lnTo>
                  <a:lnTo>
                    <a:pt x="824" y="982"/>
                  </a:lnTo>
                  <a:cubicBezTo>
                    <a:pt x="520" y="995"/>
                    <a:pt x="263" y="786"/>
                    <a:pt x="251" y="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7" name="Google Shape;597;p30"/>
            <p:cNvSpPr/>
            <p:nvPr/>
          </p:nvSpPr>
          <p:spPr>
            <a:xfrm>
              <a:off x="8024737" y="4517630"/>
              <a:ext cx="469899" cy="627064"/>
            </a:xfrm>
            <a:custGeom>
              <a:avLst/>
              <a:gdLst/>
              <a:ahLst/>
              <a:cxnLst/>
              <a:rect l="l" t="t" r="r" b="b"/>
              <a:pathLst>
                <a:path w="1306" h="1744" extrusionOk="0">
                  <a:moveTo>
                    <a:pt x="0" y="314"/>
                  </a:moveTo>
                  <a:lnTo>
                    <a:pt x="0" y="314"/>
                  </a:lnTo>
                  <a:cubicBezTo>
                    <a:pt x="5" y="334"/>
                    <a:pt x="372" y="1743"/>
                    <a:pt x="372" y="1743"/>
                  </a:cubicBezTo>
                  <a:lnTo>
                    <a:pt x="1305" y="1743"/>
                  </a:lnTo>
                  <a:lnTo>
                    <a:pt x="1305" y="1743"/>
                  </a:lnTo>
                  <a:cubicBezTo>
                    <a:pt x="1305" y="1743"/>
                    <a:pt x="1077" y="551"/>
                    <a:pt x="907" y="0"/>
                  </a:cubicBezTo>
                  <a:lnTo>
                    <a:pt x="0" y="314"/>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8" name="Google Shape;598;p30"/>
            <p:cNvSpPr/>
            <p:nvPr/>
          </p:nvSpPr>
          <p:spPr>
            <a:xfrm>
              <a:off x="7554837" y="4487467"/>
              <a:ext cx="398462" cy="658811"/>
            </a:xfrm>
            <a:custGeom>
              <a:avLst/>
              <a:gdLst/>
              <a:ahLst/>
              <a:cxnLst/>
              <a:rect l="l" t="t" r="r" b="b"/>
              <a:pathLst>
                <a:path w="1107" h="1828" extrusionOk="0">
                  <a:moveTo>
                    <a:pt x="1106" y="316"/>
                  </a:moveTo>
                  <a:lnTo>
                    <a:pt x="1106" y="316"/>
                  </a:lnTo>
                  <a:cubicBezTo>
                    <a:pt x="1101" y="337"/>
                    <a:pt x="933" y="1827"/>
                    <a:pt x="933" y="1827"/>
                  </a:cubicBezTo>
                  <a:lnTo>
                    <a:pt x="0" y="1827"/>
                  </a:lnTo>
                  <a:lnTo>
                    <a:pt x="0" y="1827"/>
                  </a:lnTo>
                  <a:cubicBezTo>
                    <a:pt x="0" y="1827"/>
                    <a:pt x="28" y="552"/>
                    <a:pt x="199" y="0"/>
                  </a:cubicBezTo>
                  <a:lnTo>
                    <a:pt x="1106" y="316"/>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99" name="Google Shape;599;p30"/>
            <p:cNvSpPr/>
            <p:nvPr/>
          </p:nvSpPr>
          <p:spPr>
            <a:xfrm>
              <a:off x="7519912" y="4249342"/>
              <a:ext cx="1030286" cy="863598"/>
            </a:xfrm>
            <a:custGeom>
              <a:avLst/>
              <a:gdLst/>
              <a:ahLst/>
              <a:cxnLst/>
              <a:rect l="l" t="t" r="r" b="b"/>
              <a:pathLst>
                <a:path w="2863" h="2400" extrusionOk="0">
                  <a:moveTo>
                    <a:pt x="319" y="237"/>
                  </a:moveTo>
                  <a:lnTo>
                    <a:pt x="319" y="237"/>
                  </a:lnTo>
                  <a:cubicBezTo>
                    <a:pt x="214" y="639"/>
                    <a:pt x="0" y="2301"/>
                    <a:pt x="0" y="2301"/>
                  </a:cubicBezTo>
                  <a:lnTo>
                    <a:pt x="0" y="2301"/>
                  </a:lnTo>
                  <a:cubicBezTo>
                    <a:pt x="165" y="2399"/>
                    <a:pt x="841" y="2389"/>
                    <a:pt x="1210" y="2301"/>
                  </a:cubicBezTo>
                  <a:lnTo>
                    <a:pt x="1260" y="1340"/>
                  </a:lnTo>
                  <a:lnTo>
                    <a:pt x="1260" y="1340"/>
                  </a:lnTo>
                  <a:cubicBezTo>
                    <a:pt x="1260" y="1340"/>
                    <a:pt x="1511" y="2282"/>
                    <a:pt x="1531" y="2287"/>
                  </a:cubicBezTo>
                  <a:lnTo>
                    <a:pt x="1531" y="2287"/>
                  </a:lnTo>
                  <a:cubicBezTo>
                    <a:pt x="1549" y="2291"/>
                    <a:pt x="2556" y="2301"/>
                    <a:pt x="2862" y="2131"/>
                  </a:cubicBezTo>
                  <a:lnTo>
                    <a:pt x="2862" y="2131"/>
                  </a:lnTo>
                  <a:cubicBezTo>
                    <a:pt x="2862" y="2131"/>
                    <a:pt x="2474" y="341"/>
                    <a:pt x="2293" y="0"/>
                  </a:cubicBezTo>
                  <a:lnTo>
                    <a:pt x="319" y="237"/>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0" name="Google Shape;600;p30"/>
            <p:cNvSpPr/>
            <p:nvPr/>
          </p:nvSpPr>
          <p:spPr>
            <a:xfrm>
              <a:off x="7910437" y="4409680"/>
              <a:ext cx="42862" cy="296862"/>
            </a:xfrm>
            <a:custGeom>
              <a:avLst/>
              <a:gdLst/>
              <a:ahLst/>
              <a:cxnLst/>
              <a:rect l="l" t="t" r="r" b="b"/>
              <a:pathLst>
                <a:path w="119" h="824" extrusionOk="0">
                  <a:moveTo>
                    <a:pt x="19" y="11"/>
                  </a:moveTo>
                  <a:lnTo>
                    <a:pt x="19" y="11"/>
                  </a:lnTo>
                  <a:cubicBezTo>
                    <a:pt x="15" y="72"/>
                    <a:pt x="10" y="132"/>
                    <a:pt x="6" y="193"/>
                  </a:cubicBezTo>
                  <a:lnTo>
                    <a:pt x="6" y="193"/>
                  </a:lnTo>
                  <a:cubicBezTo>
                    <a:pt x="4" y="254"/>
                    <a:pt x="2" y="314"/>
                    <a:pt x="0" y="374"/>
                  </a:cubicBezTo>
                  <a:lnTo>
                    <a:pt x="0" y="374"/>
                  </a:lnTo>
                  <a:cubicBezTo>
                    <a:pt x="0" y="434"/>
                    <a:pt x="0" y="495"/>
                    <a:pt x="4" y="556"/>
                  </a:cubicBezTo>
                  <a:lnTo>
                    <a:pt x="4" y="556"/>
                  </a:lnTo>
                  <a:cubicBezTo>
                    <a:pt x="5" y="586"/>
                    <a:pt x="8" y="616"/>
                    <a:pt x="10" y="645"/>
                  </a:cubicBezTo>
                  <a:lnTo>
                    <a:pt x="10" y="645"/>
                  </a:lnTo>
                  <a:cubicBezTo>
                    <a:pt x="11" y="670"/>
                    <a:pt x="13" y="693"/>
                    <a:pt x="19" y="717"/>
                  </a:cubicBezTo>
                  <a:lnTo>
                    <a:pt x="19" y="717"/>
                  </a:lnTo>
                  <a:cubicBezTo>
                    <a:pt x="27" y="761"/>
                    <a:pt x="51" y="814"/>
                    <a:pt x="101" y="822"/>
                  </a:cubicBezTo>
                  <a:lnTo>
                    <a:pt x="101" y="822"/>
                  </a:lnTo>
                  <a:cubicBezTo>
                    <a:pt x="107" y="823"/>
                    <a:pt x="113" y="820"/>
                    <a:pt x="116" y="814"/>
                  </a:cubicBezTo>
                  <a:lnTo>
                    <a:pt x="116" y="814"/>
                  </a:lnTo>
                  <a:cubicBezTo>
                    <a:pt x="118" y="807"/>
                    <a:pt x="117" y="799"/>
                    <a:pt x="111" y="797"/>
                  </a:cubicBezTo>
                  <a:lnTo>
                    <a:pt x="111" y="797"/>
                  </a:lnTo>
                  <a:cubicBezTo>
                    <a:pt x="76" y="779"/>
                    <a:pt x="60" y="747"/>
                    <a:pt x="52" y="711"/>
                  </a:cubicBezTo>
                  <a:lnTo>
                    <a:pt x="52" y="711"/>
                  </a:lnTo>
                  <a:cubicBezTo>
                    <a:pt x="46" y="690"/>
                    <a:pt x="43" y="667"/>
                    <a:pt x="42" y="647"/>
                  </a:cubicBezTo>
                  <a:lnTo>
                    <a:pt x="42" y="647"/>
                  </a:lnTo>
                  <a:cubicBezTo>
                    <a:pt x="39" y="617"/>
                    <a:pt x="37" y="588"/>
                    <a:pt x="34" y="560"/>
                  </a:cubicBezTo>
                  <a:lnTo>
                    <a:pt x="34" y="560"/>
                  </a:lnTo>
                  <a:cubicBezTo>
                    <a:pt x="27" y="444"/>
                    <a:pt x="27" y="326"/>
                    <a:pt x="31" y="209"/>
                  </a:cubicBezTo>
                  <a:lnTo>
                    <a:pt x="31" y="209"/>
                  </a:lnTo>
                  <a:cubicBezTo>
                    <a:pt x="32" y="178"/>
                    <a:pt x="32" y="145"/>
                    <a:pt x="33" y="112"/>
                  </a:cubicBezTo>
                  <a:lnTo>
                    <a:pt x="33" y="112"/>
                  </a:lnTo>
                  <a:cubicBezTo>
                    <a:pt x="34" y="78"/>
                    <a:pt x="34" y="45"/>
                    <a:pt x="35" y="11"/>
                  </a:cubicBezTo>
                  <a:lnTo>
                    <a:pt x="35" y="11"/>
                  </a:lnTo>
                  <a:cubicBezTo>
                    <a:pt x="37" y="0"/>
                    <a:pt x="19" y="0"/>
                    <a:pt x="19"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1" name="Google Shape;601;p30"/>
            <p:cNvSpPr/>
            <p:nvPr/>
          </p:nvSpPr>
          <p:spPr>
            <a:xfrm>
              <a:off x="8134275" y="4362055"/>
              <a:ext cx="273051" cy="174625"/>
            </a:xfrm>
            <a:custGeom>
              <a:avLst/>
              <a:gdLst/>
              <a:ahLst/>
              <a:cxnLst/>
              <a:rect l="l" t="t" r="r" b="b"/>
              <a:pathLst>
                <a:path w="758" h="485" extrusionOk="0">
                  <a:moveTo>
                    <a:pt x="15" y="13"/>
                  </a:moveTo>
                  <a:lnTo>
                    <a:pt x="15" y="13"/>
                  </a:lnTo>
                  <a:cubicBezTo>
                    <a:pt x="0" y="76"/>
                    <a:pt x="19" y="140"/>
                    <a:pt x="51" y="196"/>
                  </a:cubicBezTo>
                  <a:lnTo>
                    <a:pt x="51" y="196"/>
                  </a:lnTo>
                  <a:cubicBezTo>
                    <a:pt x="81" y="246"/>
                    <a:pt x="120" y="290"/>
                    <a:pt x="166" y="326"/>
                  </a:cubicBezTo>
                  <a:lnTo>
                    <a:pt x="166" y="326"/>
                  </a:lnTo>
                  <a:cubicBezTo>
                    <a:pt x="262" y="406"/>
                    <a:pt x="381" y="451"/>
                    <a:pt x="504" y="469"/>
                  </a:cubicBezTo>
                  <a:lnTo>
                    <a:pt x="504" y="469"/>
                  </a:lnTo>
                  <a:cubicBezTo>
                    <a:pt x="582" y="481"/>
                    <a:pt x="659" y="484"/>
                    <a:pt x="738" y="479"/>
                  </a:cubicBezTo>
                  <a:lnTo>
                    <a:pt x="738" y="479"/>
                  </a:lnTo>
                  <a:cubicBezTo>
                    <a:pt x="757" y="478"/>
                    <a:pt x="757" y="446"/>
                    <a:pt x="738" y="447"/>
                  </a:cubicBezTo>
                  <a:lnTo>
                    <a:pt x="738" y="447"/>
                  </a:lnTo>
                  <a:cubicBezTo>
                    <a:pt x="608" y="455"/>
                    <a:pt x="475" y="446"/>
                    <a:pt x="352" y="401"/>
                  </a:cubicBezTo>
                  <a:lnTo>
                    <a:pt x="352" y="401"/>
                  </a:lnTo>
                  <a:cubicBezTo>
                    <a:pt x="250" y="363"/>
                    <a:pt x="154" y="298"/>
                    <a:pt x="90" y="208"/>
                  </a:cubicBezTo>
                  <a:lnTo>
                    <a:pt x="90" y="208"/>
                  </a:lnTo>
                  <a:cubicBezTo>
                    <a:pt x="51" y="154"/>
                    <a:pt x="19" y="86"/>
                    <a:pt x="33" y="18"/>
                  </a:cubicBezTo>
                  <a:lnTo>
                    <a:pt x="33" y="18"/>
                  </a:lnTo>
                  <a:cubicBezTo>
                    <a:pt x="35" y="5"/>
                    <a:pt x="18" y="0"/>
                    <a:pt x="15"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2" name="Google Shape;602;p30"/>
            <p:cNvSpPr/>
            <p:nvPr/>
          </p:nvSpPr>
          <p:spPr>
            <a:xfrm>
              <a:off x="7605637" y="4433492"/>
              <a:ext cx="106362" cy="139700"/>
            </a:xfrm>
            <a:custGeom>
              <a:avLst/>
              <a:gdLst/>
              <a:ahLst/>
              <a:cxnLst/>
              <a:rect l="l" t="t" r="r" b="b"/>
              <a:pathLst>
                <a:path w="297" h="388" extrusionOk="0">
                  <a:moveTo>
                    <a:pt x="19" y="380"/>
                  </a:moveTo>
                  <a:lnTo>
                    <a:pt x="19" y="380"/>
                  </a:lnTo>
                  <a:cubicBezTo>
                    <a:pt x="116" y="311"/>
                    <a:pt x="194" y="220"/>
                    <a:pt x="250" y="114"/>
                  </a:cubicBezTo>
                  <a:lnTo>
                    <a:pt x="250" y="114"/>
                  </a:lnTo>
                  <a:cubicBezTo>
                    <a:pt x="265" y="85"/>
                    <a:pt x="278" y="54"/>
                    <a:pt x="290" y="22"/>
                  </a:cubicBezTo>
                  <a:lnTo>
                    <a:pt x="290" y="22"/>
                  </a:lnTo>
                  <a:cubicBezTo>
                    <a:pt x="296" y="6"/>
                    <a:pt x="270" y="0"/>
                    <a:pt x="265" y="15"/>
                  </a:cubicBezTo>
                  <a:lnTo>
                    <a:pt x="265" y="15"/>
                  </a:lnTo>
                  <a:cubicBezTo>
                    <a:pt x="226" y="122"/>
                    <a:pt x="164" y="219"/>
                    <a:pt x="83" y="301"/>
                  </a:cubicBezTo>
                  <a:lnTo>
                    <a:pt x="83" y="301"/>
                  </a:lnTo>
                  <a:cubicBezTo>
                    <a:pt x="60" y="324"/>
                    <a:pt x="35" y="345"/>
                    <a:pt x="10" y="365"/>
                  </a:cubicBezTo>
                  <a:lnTo>
                    <a:pt x="10" y="365"/>
                  </a:lnTo>
                  <a:cubicBezTo>
                    <a:pt x="0" y="372"/>
                    <a:pt x="10" y="387"/>
                    <a:pt x="19" y="380"/>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3" name="Google Shape;603;p30"/>
            <p:cNvSpPr/>
            <p:nvPr/>
          </p:nvSpPr>
          <p:spPr>
            <a:xfrm>
              <a:off x="7545312" y="5025630"/>
              <a:ext cx="382588" cy="22225"/>
            </a:xfrm>
            <a:custGeom>
              <a:avLst/>
              <a:gdLst/>
              <a:ahLst/>
              <a:cxnLst/>
              <a:rect l="l" t="t" r="r" b="b"/>
              <a:pathLst>
                <a:path w="1062" h="63" extrusionOk="0">
                  <a:moveTo>
                    <a:pt x="12" y="26"/>
                  </a:moveTo>
                  <a:lnTo>
                    <a:pt x="12" y="26"/>
                  </a:lnTo>
                  <a:cubicBezTo>
                    <a:pt x="146" y="43"/>
                    <a:pt x="280" y="54"/>
                    <a:pt x="416" y="59"/>
                  </a:cubicBezTo>
                  <a:lnTo>
                    <a:pt x="416" y="59"/>
                  </a:lnTo>
                  <a:cubicBezTo>
                    <a:pt x="551" y="62"/>
                    <a:pt x="686" y="59"/>
                    <a:pt x="820" y="49"/>
                  </a:cubicBezTo>
                  <a:lnTo>
                    <a:pt x="820" y="49"/>
                  </a:lnTo>
                  <a:cubicBezTo>
                    <a:pt x="897" y="43"/>
                    <a:pt x="973" y="37"/>
                    <a:pt x="1049" y="22"/>
                  </a:cubicBezTo>
                  <a:lnTo>
                    <a:pt x="1049" y="22"/>
                  </a:lnTo>
                  <a:cubicBezTo>
                    <a:pt x="1061" y="20"/>
                    <a:pt x="1058" y="0"/>
                    <a:pt x="1046" y="0"/>
                  </a:cubicBezTo>
                  <a:lnTo>
                    <a:pt x="1046" y="0"/>
                  </a:lnTo>
                  <a:cubicBezTo>
                    <a:pt x="978" y="5"/>
                    <a:pt x="911" y="13"/>
                    <a:pt x="844" y="18"/>
                  </a:cubicBezTo>
                  <a:lnTo>
                    <a:pt x="844" y="18"/>
                  </a:lnTo>
                  <a:cubicBezTo>
                    <a:pt x="777" y="23"/>
                    <a:pt x="709" y="27"/>
                    <a:pt x="642" y="29"/>
                  </a:cubicBezTo>
                  <a:lnTo>
                    <a:pt x="642" y="29"/>
                  </a:lnTo>
                  <a:cubicBezTo>
                    <a:pt x="508" y="34"/>
                    <a:pt x="373" y="33"/>
                    <a:pt x="238" y="24"/>
                  </a:cubicBezTo>
                  <a:lnTo>
                    <a:pt x="238" y="24"/>
                  </a:lnTo>
                  <a:cubicBezTo>
                    <a:pt x="163" y="21"/>
                    <a:pt x="87" y="16"/>
                    <a:pt x="12" y="7"/>
                  </a:cubicBezTo>
                  <a:lnTo>
                    <a:pt x="12" y="7"/>
                  </a:lnTo>
                  <a:cubicBezTo>
                    <a:pt x="0" y="6"/>
                    <a:pt x="0" y="24"/>
                    <a:pt x="12" y="2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4" name="Google Shape;604;p30"/>
            <p:cNvSpPr/>
            <p:nvPr/>
          </p:nvSpPr>
          <p:spPr>
            <a:xfrm>
              <a:off x="8073950" y="4954192"/>
              <a:ext cx="457198" cy="60325"/>
            </a:xfrm>
            <a:custGeom>
              <a:avLst/>
              <a:gdLst/>
              <a:ahLst/>
              <a:cxnLst/>
              <a:rect l="l" t="t" r="r" b="b"/>
              <a:pathLst>
                <a:path w="1269" h="169" extrusionOk="0">
                  <a:moveTo>
                    <a:pt x="11" y="163"/>
                  </a:moveTo>
                  <a:lnTo>
                    <a:pt x="11" y="163"/>
                  </a:lnTo>
                  <a:cubicBezTo>
                    <a:pt x="178" y="168"/>
                    <a:pt x="346" y="157"/>
                    <a:pt x="513" y="144"/>
                  </a:cubicBezTo>
                  <a:lnTo>
                    <a:pt x="513" y="144"/>
                  </a:lnTo>
                  <a:cubicBezTo>
                    <a:pt x="595" y="137"/>
                    <a:pt x="680" y="129"/>
                    <a:pt x="762" y="121"/>
                  </a:cubicBezTo>
                  <a:lnTo>
                    <a:pt x="762" y="121"/>
                  </a:lnTo>
                  <a:cubicBezTo>
                    <a:pt x="843" y="112"/>
                    <a:pt x="922" y="105"/>
                    <a:pt x="1003" y="94"/>
                  </a:cubicBezTo>
                  <a:lnTo>
                    <a:pt x="1003" y="94"/>
                  </a:lnTo>
                  <a:cubicBezTo>
                    <a:pt x="1089" y="82"/>
                    <a:pt x="1174" y="63"/>
                    <a:pt x="1254" y="28"/>
                  </a:cubicBezTo>
                  <a:lnTo>
                    <a:pt x="1254" y="28"/>
                  </a:lnTo>
                  <a:cubicBezTo>
                    <a:pt x="1268" y="22"/>
                    <a:pt x="1259" y="0"/>
                    <a:pt x="1244" y="4"/>
                  </a:cubicBezTo>
                  <a:lnTo>
                    <a:pt x="1244" y="4"/>
                  </a:lnTo>
                  <a:cubicBezTo>
                    <a:pt x="1098" y="59"/>
                    <a:pt x="940" y="72"/>
                    <a:pt x="786" y="88"/>
                  </a:cubicBezTo>
                  <a:lnTo>
                    <a:pt x="786" y="88"/>
                  </a:lnTo>
                  <a:cubicBezTo>
                    <a:pt x="621" y="105"/>
                    <a:pt x="455" y="123"/>
                    <a:pt x="291" y="133"/>
                  </a:cubicBezTo>
                  <a:lnTo>
                    <a:pt x="291" y="133"/>
                  </a:lnTo>
                  <a:cubicBezTo>
                    <a:pt x="198" y="140"/>
                    <a:pt x="104" y="143"/>
                    <a:pt x="11" y="145"/>
                  </a:cubicBezTo>
                  <a:lnTo>
                    <a:pt x="11" y="145"/>
                  </a:lnTo>
                  <a:cubicBezTo>
                    <a:pt x="0" y="145"/>
                    <a:pt x="0" y="163"/>
                    <a:pt x="11" y="16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5" name="Google Shape;605;p30"/>
            <p:cNvSpPr/>
            <p:nvPr/>
          </p:nvSpPr>
          <p:spPr>
            <a:xfrm>
              <a:off x="7005562" y="3438130"/>
              <a:ext cx="793752" cy="817564"/>
            </a:xfrm>
            <a:custGeom>
              <a:avLst/>
              <a:gdLst/>
              <a:ahLst/>
              <a:cxnLst/>
              <a:rect l="l" t="t" r="r" b="b"/>
              <a:pathLst>
                <a:path w="2206" h="2273" extrusionOk="0">
                  <a:moveTo>
                    <a:pt x="2153" y="0"/>
                  </a:moveTo>
                  <a:lnTo>
                    <a:pt x="2153" y="0"/>
                  </a:lnTo>
                  <a:cubicBezTo>
                    <a:pt x="1741" y="25"/>
                    <a:pt x="1146" y="1278"/>
                    <a:pt x="1146" y="1278"/>
                  </a:cubicBezTo>
                  <a:lnTo>
                    <a:pt x="672" y="339"/>
                  </a:lnTo>
                  <a:lnTo>
                    <a:pt x="0" y="570"/>
                  </a:lnTo>
                  <a:lnTo>
                    <a:pt x="0" y="570"/>
                  </a:lnTo>
                  <a:cubicBezTo>
                    <a:pt x="0" y="570"/>
                    <a:pt x="285" y="2272"/>
                    <a:pt x="1134" y="2213"/>
                  </a:cubicBezTo>
                  <a:lnTo>
                    <a:pt x="1134" y="2213"/>
                  </a:lnTo>
                  <a:cubicBezTo>
                    <a:pt x="1984" y="2157"/>
                    <a:pt x="2205" y="1199"/>
                    <a:pt x="2205" y="1199"/>
                  </a:cubicBezTo>
                  <a:lnTo>
                    <a:pt x="2153"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6" name="Google Shape;606;p30"/>
            <p:cNvSpPr/>
            <p:nvPr/>
          </p:nvSpPr>
          <p:spPr>
            <a:xfrm>
              <a:off x="7381800" y="3825480"/>
              <a:ext cx="73025" cy="157162"/>
            </a:xfrm>
            <a:custGeom>
              <a:avLst/>
              <a:gdLst/>
              <a:ahLst/>
              <a:cxnLst/>
              <a:rect l="l" t="t" r="r" b="b"/>
              <a:pathLst>
                <a:path w="201" h="436" extrusionOk="0">
                  <a:moveTo>
                    <a:pt x="4" y="11"/>
                  </a:moveTo>
                  <a:lnTo>
                    <a:pt x="4" y="11"/>
                  </a:lnTo>
                  <a:cubicBezTo>
                    <a:pt x="34" y="60"/>
                    <a:pt x="61" y="114"/>
                    <a:pt x="84" y="167"/>
                  </a:cubicBezTo>
                  <a:lnTo>
                    <a:pt x="84" y="167"/>
                  </a:lnTo>
                  <a:cubicBezTo>
                    <a:pt x="108" y="220"/>
                    <a:pt x="130" y="274"/>
                    <a:pt x="148" y="329"/>
                  </a:cubicBezTo>
                  <a:lnTo>
                    <a:pt x="148" y="329"/>
                  </a:lnTo>
                  <a:cubicBezTo>
                    <a:pt x="159" y="360"/>
                    <a:pt x="167" y="391"/>
                    <a:pt x="180" y="423"/>
                  </a:cubicBezTo>
                  <a:lnTo>
                    <a:pt x="180" y="423"/>
                  </a:lnTo>
                  <a:cubicBezTo>
                    <a:pt x="183" y="435"/>
                    <a:pt x="200" y="430"/>
                    <a:pt x="199" y="417"/>
                  </a:cubicBezTo>
                  <a:lnTo>
                    <a:pt x="199" y="417"/>
                  </a:lnTo>
                  <a:cubicBezTo>
                    <a:pt x="189" y="359"/>
                    <a:pt x="167" y="303"/>
                    <a:pt x="145" y="248"/>
                  </a:cubicBezTo>
                  <a:lnTo>
                    <a:pt x="145" y="248"/>
                  </a:lnTo>
                  <a:cubicBezTo>
                    <a:pt x="123" y="194"/>
                    <a:pt x="97" y="141"/>
                    <a:pt x="68" y="90"/>
                  </a:cubicBezTo>
                  <a:lnTo>
                    <a:pt x="68" y="90"/>
                  </a:lnTo>
                  <a:cubicBezTo>
                    <a:pt x="50" y="61"/>
                    <a:pt x="32" y="34"/>
                    <a:pt x="14" y="6"/>
                  </a:cubicBezTo>
                  <a:lnTo>
                    <a:pt x="14" y="6"/>
                  </a:lnTo>
                  <a:cubicBezTo>
                    <a:pt x="10" y="0"/>
                    <a:pt x="0" y="6"/>
                    <a:pt x="4" y="1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7" name="Google Shape;607;p30"/>
            <p:cNvSpPr/>
            <p:nvPr/>
          </p:nvSpPr>
          <p:spPr>
            <a:xfrm>
              <a:off x="7415137" y="3879455"/>
              <a:ext cx="95250" cy="95250"/>
            </a:xfrm>
            <a:custGeom>
              <a:avLst/>
              <a:gdLst/>
              <a:ahLst/>
              <a:cxnLst/>
              <a:rect l="l" t="t" r="r" b="b"/>
              <a:pathLst>
                <a:path w="266" h="265" extrusionOk="0">
                  <a:moveTo>
                    <a:pt x="6" y="14"/>
                  </a:moveTo>
                  <a:lnTo>
                    <a:pt x="6" y="14"/>
                  </a:lnTo>
                  <a:cubicBezTo>
                    <a:pt x="97" y="80"/>
                    <a:pt x="174" y="163"/>
                    <a:pt x="239" y="254"/>
                  </a:cubicBezTo>
                  <a:lnTo>
                    <a:pt x="239" y="254"/>
                  </a:lnTo>
                  <a:cubicBezTo>
                    <a:pt x="248" y="264"/>
                    <a:pt x="265" y="255"/>
                    <a:pt x="258" y="243"/>
                  </a:cubicBezTo>
                  <a:lnTo>
                    <a:pt x="258" y="243"/>
                  </a:lnTo>
                  <a:cubicBezTo>
                    <a:pt x="198" y="145"/>
                    <a:pt x="111" y="63"/>
                    <a:pt x="13" y="4"/>
                  </a:cubicBezTo>
                  <a:lnTo>
                    <a:pt x="13" y="4"/>
                  </a:lnTo>
                  <a:cubicBezTo>
                    <a:pt x="6" y="0"/>
                    <a:pt x="0" y="9"/>
                    <a:pt x="6" y="1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8" name="Google Shape;608;p30"/>
            <p:cNvSpPr/>
            <p:nvPr/>
          </p:nvSpPr>
          <p:spPr>
            <a:xfrm>
              <a:off x="7084937" y="3196830"/>
              <a:ext cx="163512" cy="420687"/>
            </a:xfrm>
            <a:custGeom>
              <a:avLst/>
              <a:gdLst/>
              <a:ahLst/>
              <a:cxnLst/>
              <a:rect l="l" t="t" r="r" b="b"/>
              <a:pathLst>
                <a:path w="456" h="1168" extrusionOk="0">
                  <a:moveTo>
                    <a:pt x="0" y="245"/>
                  </a:moveTo>
                  <a:lnTo>
                    <a:pt x="0" y="245"/>
                  </a:lnTo>
                  <a:cubicBezTo>
                    <a:pt x="9" y="240"/>
                    <a:pt x="199" y="0"/>
                    <a:pt x="286" y="31"/>
                  </a:cubicBezTo>
                  <a:lnTo>
                    <a:pt x="286" y="31"/>
                  </a:lnTo>
                  <a:cubicBezTo>
                    <a:pt x="375" y="62"/>
                    <a:pt x="235" y="221"/>
                    <a:pt x="235" y="221"/>
                  </a:cubicBezTo>
                  <a:lnTo>
                    <a:pt x="235" y="221"/>
                  </a:lnTo>
                  <a:cubicBezTo>
                    <a:pt x="235" y="221"/>
                    <a:pt x="409" y="836"/>
                    <a:pt x="455" y="1010"/>
                  </a:cubicBezTo>
                  <a:lnTo>
                    <a:pt x="0" y="1167"/>
                  </a:lnTo>
                  <a:lnTo>
                    <a:pt x="0" y="24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9" name="Google Shape;609;p30"/>
            <p:cNvSpPr/>
            <p:nvPr/>
          </p:nvSpPr>
          <p:spPr>
            <a:xfrm>
              <a:off x="7057950" y="2858692"/>
              <a:ext cx="263524" cy="2287583"/>
            </a:xfrm>
            <a:custGeom>
              <a:avLst/>
              <a:gdLst/>
              <a:ahLst/>
              <a:cxnLst/>
              <a:rect l="l" t="t" r="r" b="b"/>
              <a:pathLst>
                <a:path w="734" h="6354" extrusionOk="0">
                  <a:moveTo>
                    <a:pt x="71" y="105"/>
                  </a:moveTo>
                  <a:lnTo>
                    <a:pt x="299" y="0"/>
                  </a:lnTo>
                  <a:lnTo>
                    <a:pt x="198" y="901"/>
                  </a:lnTo>
                  <a:lnTo>
                    <a:pt x="299" y="1930"/>
                  </a:lnTo>
                  <a:lnTo>
                    <a:pt x="733" y="6353"/>
                  </a:lnTo>
                  <a:lnTo>
                    <a:pt x="505" y="6353"/>
                  </a:lnTo>
                  <a:lnTo>
                    <a:pt x="128" y="1773"/>
                  </a:lnTo>
                  <a:lnTo>
                    <a:pt x="0" y="1060"/>
                  </a:lnTo>
                  <a:lnTo>
                    <a:pt x="71" y="105"/>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0" name="Google Shape;610;p30"/>
            <p:cNvSpPr/>
            <p:nvPr/>
          </p:nvSpPr>
          <p:spPr>
            <a:xfrm>
              <a:off x="6978575" y="3238105"/>
              <a:ext cx="317500" cy="406399"/>
            </a:xfrm>
            <a:custGeom>
              <a:avLst/>
              <a:gdLst/>
              <a:ahLst/>
              <a:cxnLst/>
              <a:rect l="l" t="t" r="r" b="b"/>
              <a:pathLst>
                <a:path w="880" h="1127" extrusionOk="0">
                  <a:moveTo>
                    <a:pt x="76" y="1126"/>
                  </a:moveTo>
                  <a:lnTo>
                    <a:pt x="76" y="1126"/>
                  </a:lnTo>
                  <a:cubicBezTo>
                    <a:pt x="38" y="733"/>
                    <a:pt x="0" y="385"/>
                    <a:pt x="196" y="204"/>
                  </a:cubicBezTo>
                  <a:lnTo>
                    <a:pt x="196" y="204"/>
                  </a:lnTo>
                  <a:cubicBezTo>
                    <a:pt x="390" y="25"/>
                    <a:pt x="684" y="0"/>
                    <a:pt x="748" y="86"/>
                  </a:cubicBezTo>
                  <a:lnTo>
                    <a:pt x="748" y="86"/>
                  </a:lnTo>
                  <a:cubicBezTo>
                    <a:pt x="812" y="171"/>
                    <a:pt x="879" y="449"/>
                    <a:pt x="428" y="793"/>
                  </a:cubicBezTo>
                  <a:lnTo>
                    <a:pt x="293" y="1052"/>
                  </a:lnTo>
                  <a:lnTo>
                    <a:pt x="76" y="112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1" name="Google Shape;611;p30"/>
            <p:cNvSpPr/>
            <p:nvPr/>
          </p:nvSpPr>
          <p:spPr>
            <a:xfrm>
              <a:off x="7118275" y="3331767"/>
              <a:ext cx="142875" cy="107950"/>
            </a:xfrm>
            <a:custGeom>
              <a:avLst/>
              <a:gdLst/>
              <a:ahLst/>
              <a:cxnLst/>
              <a:rect l="l" t="t" r="r" b="b"/>
              <a:pathLst>
                <a:path w="397" h="302" extrusionOk="0">
                  <a:moveTo>
                    <a:pt x="14" y="296"/>
                  </a:moveTo>
                  <a:lnTo>
                    <a:pt x="14" y="296"/>
                  </a:lnTo>
                  <a:cubicBezTo>
                    <a:pt x="25" y="288"/>
                    <a:pt x="36" y="277"/>
                    <a:pt x="46" y="268"/>
                  </a:cubicBezTo>
                  <a:lnTo>
                    <a:pt x="46" y="268"/>
                  </a:lnTo>
                  <a:cubicBezTo>
                    <a:pt x="58" y="258"/>
                    <a:pt x="70" y="248"/>
                    <a:pt x="81" y="239"/>
                  </a:cubicBezTo>
                  <a:lnTo>
                    <a:pt x="81" y="239"/>
                  </a:lnTo>
                  <a:cubicBezTo>
                    <a:pt x="103" y="219"/>
                    <a:pt x="125" y="200"/>
                    <a:pt x="149" y="182"/>
                  </a:cubicBezTo>
                  <a:lnTo>
                    <a:pt x="149" y="182"/>
                  </a:lnTo>
                  <a:cubicBezTo>
                    <a:pt x="195" y="146"/>
                    <a:pt x="245" y="110"/>
                    <a:pt x="296" y="80"/>
                  </a:cubicBezTo>
                  <a:lnTo>
                    <a:pt x="296" y="80"/>
                  </a:lnTo>
                  <a:cubicBezTo>
                    <a:pt x="325" y="61"/>
                    <a:pt x="353" y="44"/>
                    <a:pt x="382" y="28"/>
                  </a:cubicBezTo>
                  <a:lnTo>
                    <a:pt x="382" y="28"/>
                  </a:lnTo>
                  <a:cubicBezTo>
                    <a:pt x="396" y="19"/>
                    <a:pt x="385" y="0"/>
                    <a:pt x="371" y="7"/>
                  </a:cubicBezTo>
                  <a:lnTo>
                    <a:pt x="371" y="7"/>
                  </a:lnTo>
                  <a:cubicBezTo>
                    <a:pt x="262" y="60"/>
                    <a:pt x="163" y="132"/>
                    <a:pt x="74" y="213"/>
                  </a:cubicBezTo>
                  <a:lnTo>
                    <a:pt x="74" y="213"/>
                  </a:lnTo>
                  <a:cubicBezTo>
                    <a:pt x="62" y="224"/>
                    <a:pt x="50" y="237"/>
                    <a:pt x="38" y="248"/>
                  </a:cubicBezTo>
                  <a:lnTo>
                    <a:pt x="38" y="248"/>
                  </a:lnTo>
                  <a:cubicBezTo>
                    <a:pt x="26" y="261"/>
                    <a:pt x="14" y="272"/>
                    <a:pt x="4" y="287"/>
                  </a:cubicBezTo>
                  <a:lnTo>
                    <a:pt x="4" y="287"/>
                  </a:lnTo>
                  <a:cubicBezTo>
                    <a:pt x="0" y="292"/>
                    <a:pt x="8" y="301"/>
                    <a:pt x="14" y="29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2" name="Google Shape;612;p30"/>
            <p:cNvSpPr/>
            <p:nvPr/>
          </p:nvSpPr>
          <p:spPr>
            <a:xfrm>
              <a:off x="7099225" y="3284142"/>
              <a:ext cx="141287" cy="61912"/>
            </a:xfrm>
            <a:custGeom>
              <a:avLst/>
              <a:gdLst/>
              <a:ahLst/>
              <a:cxnLst/>
              <a:rect l="l" t="t" r="r" b="b"/>
              <a:pathLst>
                <a:path w="391" h="170" extrusionOk="0">
                  <a:moveTo>
                    <a:pt x="5" y="169"/>
                  </a:moveTo>
                  <a:lnTo>
                    <a:pt x="5" y="169"/>
                  </a:lnTo>
                  <a:cubicBezTo>
                    <a:pt x="13" y="169"/>
                    <a:pt x="20" y="166"/>
                    <a:pt x="27" y="162"/>
                  </a:cubicBezTo>
                  <a:lnTo>
                    <a:pt x="27" y="162"/>
                  </a:lnTo>
                  <a:cubicBezTo>
                    <a:pt x="35" y="159"/>
                    <a:pt x="43" y="156"/>
                    <a:pt x="51" y="153"/>
                  </a:cubicBezTo>
                  <a:lnTo>
                    <a:pt x="51" y="153"/>
                  </a:lnTo>
                  <a:cubicBezTo>
                    <a:pt x="65" y="147"/>
                    <a:pt x="80" y="140"/>
                    <a:pt x="94" y="135"/>
                  </a:cubicBezTo>
                  <a:lnTo>
                    <a:pt x="94" y="135"/>
                  </a:lnTo>
                  <a:cubicBezTo>
                    <a:pt x="124" y="120"/>
                    <a:pt x="156" y="108"/>
                    <a:pt x="187" y="95"/>
                  </a:cubicBezTo>
                  <a:lnTo>
                    <a:pt x="187" y="95"/>
                  </a:lnTo>
                  <a:cubicBezTo>
                    <a:pt x="249" y="70"/>
                    <a:pt x="312" y="49"/>
                    <a:pt x="375" y="28"/>
                  </a:cubicBezTo>
                  <a:lnTo>
                    <a:pt x="375" y="28"/>
                  </a:lnTo>
                  <a:cubicBezTo>
                    <a:pt x="390" y="23"/>
                    <a:pt x="384" y="0"/>
                    <a:pt x="369" y="5"/>
                  </a:cubicBezTo>
                  <a:lnTo>
                    <a:pt x="369" y="5"/>
                  </a:lnTo>
                  <a:cubicBezTo>
                    <a:pt x="304" y="22"/>
                    <a:pt x="240" y="47"/>
                    <a:pt x="178" y="72"/>
                  </a:cubicBezTo>
                  <a:lnTo>
                    <a:pt x="178" y="72"/>
                  </a:lnTo>
                  <a:cubicBezTo>
                    <a:pt x="146" y="86"/>
                    <a:pt x="116" y="99"/>
                    <a:pt x="86" y="115"/>
                  </a:cubicBezTo>
                  <a:lnTo>
                    <a:pt x="86" y="115"/>
                  </a:lnTo>
                  <a:cubicBezTo>
                    <a:pt x="71" y="121"/>
                    <a:pt x="55" y="130"/>
                    <a:pt x="40" y="138"/>
                  </a:cubicBezTo>
                  <a:lnTo>
                    <a:pt x="40" y="138"/>
                  </a:lnTo>
                  <a:cubicBezTo>
                    <a:pt x="34" y="141"/>
                    <a:pt x="27" y="146"/>
                    <a:pt x="20" y="150"/>
                  </a:cubicBezTo>
                  <a:lnTo>
                    <a:pt x="20" y="150"/>
                  </a:lnTo>
                  <a:cubicBezTo>
                    <a:pt x="13" y="155"/>
                    <a:pt x="6" y="157"/>
                    <a:pt x="2" y="163"/>
                  </a:cubicBezTo>
                  <a:lnTo>
                    <a:pt x="2" y="163"/>
                  </a:lnTo>
                  <a:cubicBezTo>
                    <a:pt x="0" y="166"/>
                    <a:pt x="3" y="169"/>
                    <a:pt x="5" y="16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3" name="Google Shape;613;p30"/>
            <p:cNvSpPr/>
            <p:nvPr/>
          </p:nvSpPr>
          <p:spPr>
            <a:xfrm>
              <a:off x="7505625" y="3385742"/>
              <a:ext cx="974728" cy="1044575"/>
            </a:xfrm>
            <a:custGeom>
              <a:avLst/>
              <a:gdLst/>
              <a:ahLst/>
              <a:cxnLst/>
              <a:rect l="l" t="t" r="r" b="b"/>
              <a:pathLst>
                <a:path w="2706" h="2902" extrusionOk="0">
                  <a:moveTo>
                    <a:pt x="1755" y="21"/>
                  </a:moveTo>
                  <a:lnTo>
                    <a:pt x="1755" y="21"/>
                  </a:lnTo>
                  <a:cubicBezTo>
                    <a:pt x="1755" y="21"/>
                    <a:pt x="1315" y="112"/>
                    <a:pt x="765" y="150"/>
                  </a:cubicBezTo>
                  <a:lnTo>
                    <a:pt x="518" y="1244"/>
                  </a:lnTo>
                  <a:lnTo>
                    <a:pt x="518" y="1244"/>
                  </a:lnTo>
                  <a:cubicBezTo>
                    <a:pt x="518" y="1244"/>
                    <a:pt x="0" y="2720"/>
                    <a:pt x="320" y="2811"/>
                  </a:cubicBezTo>
                  <a:lnTo>
                    <a:pt x="320" y="2811"/>
                  </a:lnTo>
                  <a:cubicBezTo>
                    <a:pt x="641" y="2901"/>
                    <a:pt x="1110" y="2822"/>
                    <a:pt x="1570" y="2710"/>
                  </a:cubicBezTo>
                  <a:lnTo>
                    <a:pt x="1570" y="2710"/>
                  </a:lnTo>
                  <a:cubicBezTo>
                    <a:pt x="1769" y="2661"/>
                    <a:pt x="1950" y="2576"/>
                    <a:pt x="2392" y="2616"/>
                  </a:cubicBezTo>
                  <a:lnTo>
                    <a:pt x="2392" y="2616"/>
                  </a:lnTo>
                  <a:cubicBezTo>
                    <a:pt x="2695" y="2641"/>
                    <a:pt x="2705" y="2101"/>
                    <a:pt x="2628" y="1807"/>
                  </a:cubicBezTo>
                  <a:lnTo>
                    <a:pt x="2628" y="1807"/>
                  </a:lnTo>
                  <a:cubicBezTo>
                    <a:pt x="2626" y="1801"/>
                    <a:pt x="2625" y="1796"/>
                    <a:pt x="2622" y="1789"/>
                  </a:cubicBezTo>
                  <a:lnTo>
                    <a:pt x="2622" y="1789"/>
                  </a:lnTo>
                  <a:cubicBezTo>
                    <a:pt x="2505" y="1378"/>
                    <a:pt x="2471" y="1193"/>
                    <a:pt x="2471" y="1193"/>
                  </a:cubicBezTo>
                  <a:lnTo>
                    <a:pt x="2455" y="1"/>
                  </a:lnTo>
                  <a:lnTo>
                    <a:pt x="2455" y="1"/>
                  </a:lnTo>
                  <a:cubicBezTo>
                    <a:pt x="1933" y="0"/>
                    <a:pt x="1755" y="21"/>
                    <a:pt x="1755" y="2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4" name="Google Shape;614;p30"/>
            <p:cNvSpPr/>
            <p:nvPr/>
          </p:nvSpPr>
          <p:spPr>
            <a:xfrm>
              <a:off x="8059662" y="4216005"/>
              <a:ext cx="225425" cy="139700"/>
            </a:xfrm>
            <a:custGeom>
              <a:avLst/>
              <a:gdLst/>
              <a:ahLst/>
              <a:cxnLst/>
              <a:rect l="l" t="t" r="r" b="b"/>
              <a:pathLst>
                <a:path w="625" h="389" extrusionOk="0">
                  <a:moveTo>
                    <a:pt x="11" y="385"/>
                  </a:moveTo>
                  <a:lnTo>
                    <a:pt x="11" y="385"/>
                  </a:lnTo>
                  <a:cubicBezTo>
                    <a:pt x="187" y="326"/>
                    <a:pt x="351" y="241"/>
                    <a:pt x="498" y="126"/>
                  </a:cubicBezTo>
                  <a:lnTo>
                    <a:pt x="498" y="126"/>
                  </a:lnTo>
                  <a:cubicBezTo>
                    <a:pt x="538" y="95"/>
                    <a:pt x="577" y="60"/>
                    <a:pt x="613" y="24"/>
                  </a:cubicBezTo>
                  <a:lnTo>
                    <a:pt x="613" y="24"/>
                  </a:lnTo>
                  <a:cubicBezTo>
                    <a:pt x="624" y="15"/>
                    <a:pt x="608" y="0"/>
                    <a:pt x="598" y="9"/>
                  </a:cubicBezTo>
                  <a:lnTo>
                    <a:pt x="598" y="9"/>
                  </a:lnTo>
                  <a:cubicBezTo>
                    <a:pt x="465" y="132"/>
                    <a:pt x="316" y="237"/>
                    <a:pt x="151" y="315"/>
                  </a:cubicBezTo>
                  <a:lnTo>
                    <a:pt x="151" y="315"/>
                  </a:lnTo>
                  <a:cubicBezTo>
                    <a:pt x="105" y="338"/>
                    <a:pt x="57" y="356"/>
                    <a:pt x="9" y="374"/>
                  </a:cubicBezTo>
                  <a:lnTo>
                    <a:pt x="9" y="374"/>
                  </a:lnTo>
                  <a:cubicBezTo>
                    <a:pt x="0" y="376"/>
                    <a:pt x="4" y="388"/>
                    <a:pt x="11" y="385"/>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5" name="Google Shape;615;p30"/>
            <p:cNvSpPr/>
            <p:nvPr/>
          </p:nvSpPr>
          <p:spPr>
            <a:xfrm>
              <a:off x="7700887" y="3866755"/>
              <a:ext cx="161925" cy="223836"/>
            </a:xfrm>
            <a:custGeom>
              <a:avLst/>
              <a:gdLst/>
              <a:ahLst/>
              <a:cxnLst/>
              <a:rect l="l" t="t" r="r" b="b"/>
              <a:pathLst>
                <a:path w="449" h="621" extrusionOk="0">
                  <a:moveTo>
                    <a:pt x="3" y="13"/>
                  </a:moveTo>
                  <a:lnTo>
                    <a:pt x="3" y="13"/>
                  </a:lnTo>
                  <a:cubicBezTo>
                    <a:pt x="64" y="198"/>
                    <a:pt x="167" y="370"/>
                    <a:pt x="306" y="507"/>
                  </a:cubicBezTo>
                  <a:lnTo>
                    <a:pt x="306" y="507"/>
                  </a:lnTo>
                  <a:cubicBezTo>
                    <a:pt x="345" y="546"/>
                    <a:pt x="387" y="581"/>
                    <a:pt x="431" y="614"/>
                  </a:cubicBezTo>
                  <a:lnTo>
                    <a:pt x="431" y="614"/>
                  </a:lnTo>
                  <a:cubicBezTo>
                    <a:pt x="438" y="620"/>
                    <a:pt x="448" y="606"/>
                    <a:pt x="441" y="601"/>
                  </a:cubicBezTo>
                  <a:lnTo>
                    <a:pt x="441" y="601"/>
                  </a:lnTo>
                  <a:cubicBezTo>
                    <a:pt x="289" y="482"/>
                    <a:pt x="164" y="331"/>
                    <a:pt x="79" y="160"/>
                  </a:cubicBezTo>
                  <a:lnTo>
                    <a:pt x="79" y="160"/>
                  </a:lnTo>
                  <a:cubicBezTo>
                    <a:pt x="55" y="111"/>
                    <a:pt x="34" y="61"/>
                    <a:pt x="17" y="9"/>
                  </a:cubicBezTo>
                  <a:lnTo>
                    <a:pt x="17" y="9"/>
                  </a:lnTo>
                  <a:cubicBezTo>
                    <a:pt x="14" y="0"/>
                    <a:pt x="0" y="4"/>
                    <a:pt x="3" y="13"/>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6" name="Google Shape;616;p30"/>
            <p:cNvSpPr/>
            <p:nvPr/>
          </p:nvSpPr>
          <p:spPr>
            <a:xfrm>
              <a:off x="7926312" y="3525442"/>
              <a:ext cx="246062" cy="69850"/>
            </a:xfrm>
            <a:custGeom>
              <a:avLst/>
              <a:gdLst/>
              <a:ahLst/>
              <a:cxnLst/>
              <a:rect l="l" t="t" r="r" b="b"/>
              <a:pathLst>
                <a:path w="682" h="194" extrusionOk="0">
                  <a:moveTo>
                    <a:pt x="7" y="17"/>
                  </a:moveTo>
                  <a:lnTo>
                    <a:pt x="7" y="17"/>
                  </a:lnTo>
                  <a:cubicBezTo>
                    <a:pt x="139" y="151"/>
                    <a:pt x="349" y="193"/>
                    <a:pt x="527" y="142"/>
                  </a:cubicBezTo>
                  <a:lnTo>
                    <a:pt x="527" y="142"/>
                  </a:lnTo>
                  <a:cubicBezTo>
                    <a:pt x="578" y="127"/>
                    <a:pt x="628" y="104"/>
                    <a:pt x="670" y="71"/>
                  </a:cubicBezTo>
                  <a:lnTo>
                    <a:pt x="670" y="71"/>
                  </a:lnTo>
                  <a:cubicBezTo>
                    <a:pt x="681" y="63"/>
                    <a:pt x="668" y="45"/>
                    <a:pt x="656" y="52"/>
                  </a:cubicBezTo>
                  <a:lnTo>
                    <a:pt x="656" y="52"/>
                  </a:lnTo>
                  <a:cubicBezTo>
                    <a:pt x="615" y="72"/>
                    <a:pt x="574" y="92"/>
                    <a:pt x="531" y="107"/>
                  </a:cubicBezTo>
                  <a:lnTo>
                    <a:pt x="531" y="107"/>
                  </a:lnTo>
                  <a:cubicBezTo>
                    <a:pt x="488" y="121"/>
                    <a:pt x="443" y="129"/>
                    <a:pt x="398" y="131"/>
                  </a:cubicBezTo>
                  <a:lnTo>
                    <a:pt x="398" y="131"/>
                  </a:lnTo>
                  <a:cubicBezTo>
                    <a:pt x="311" y="138"/>
                    <a:pt x="223" y="121"/>
                    <a:pt x="144" y="84"/>
                  </a:cubicBezTo>
                  <a:lnTo>
                    <a:pt x="144" y="84"/>
                  </a:lnTo>
                  <a:cubicBezTo>
                    <a:pt x="99" y="63"/>
                    <a:pt x="58" y="36"/>
                    <a:pt x="18" y="6"/>
                  </a:cubicBezTo>
                  <a:lnTo>
                    <a:pt x="18" y="6"/>
                  </a:lnTo>
                  <a:cubicBezTo>
                    <a:pt x="11" y="0"/>
                    <a:pt x="0" y="9"/>
                    <a:pt x="7" y="17"/>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7" name="Google Shape;617;p30"/>
            <p:cNvSpPr/>
            <p:nvPr/>
          </p:nvSpPr>
          <p:spPr>
            <a:xfrm>
              <a:off x="7904087" y="3368280"/>
              <a:ext cx="631825" cy="958847"/>
            </a:xfrm>
            <a:custGeom>
              <a:avLst/>
              <a:gdLst/>
              <a:ahLst/>
              <a:cxnLst/>
              <a:rect l="l" t="t" r="r" b="b"/>
              <a:pathLst>
                <a:path w="1753" h="2664" extrusionOk="0">
                  <a:moveTo>
                    <a:pt x="942" y="84"/>
                  </a:moveTo>
                  <a:lnTo>
                    <a:pt x="942" y="84"/>
                  </a:lnTo>
                  <a:cubicBezTo>
                    <a:pt x="942" y="84"/>
                    <a:pt x="0" y="1971"/>
                    <a:pt x="1752" y="2663"/>
                  </a:cubicBezTo>
                  <a:lnTo>
                    <a:pt x="1752" y="2094"/>
                  </a:lnTo>
                  <a:lnTo>
                    <a:pt x="1752" y="2094"/>
                  </a:lnTo>
                  <a:cubicBezTo>
                    <a:pt x="1752" y="2094"/>
                    <a:pt x="1147" y="2061"/>
                    <a:pt x="1083" y="1352"/>
                  </a:cubicBezTo>
                  <a:lnTo>
                    <a:pt x="1083" y="1352"/>
                  </a:lnTo>
                  <a:cubicBezTo>
                    <a:pt x="1020" y="642"/>
                    <a:pt x="1350" y="48"/>
                    <a:pt x="1350" y="48"/>
                  </a:cubicBezTo>
                  <a:lnTo>
                    <a:pt x="1350" y="48"/>
                  </a:lnTo>
                  <a:cubicBezTo>
                    <a:pt x="1350" y="48"/>
                    <a:pt x="1303" y="0"/>
                    <a:pt x="1173" y="3"/>
                  </a:cubicBezTo>
                  <a:lnTo>
                    <a:pt x="1173" y="3"/>
                  </a:lnTo>
                  <a:cubicBezTo>
                    <a:pt x="1042" y="6"/>
                    <a:pt x="942" y="84"/>
                    <a:pt x="942" y="8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8" name="Google Shape;618;p30"/>
            <p:cNvSpPr/>
            <p:nvPr/>
          </p:nvSpPr>
          <p:spPr>
            <a:xfrm>
              <a:off x="8353350" y="4084242"/>
              <a:ext cx="49212" cy="134937"/>
            </a:xfrm>
            <a:custGeom>
              <a:avLst/>
              <a:gdLst/>
              <a:ahLst/>
              <a:cxnLst/>
              <a:rect l="l" t="t" r="r" b="b"/>
              <a:pathLst>
                <a:path w="135" h="377" extrusionOk="0">
                  <a:moveTo>
                    <a:pt x="123" y="6"/>
                  </a:moveTo>
                  <a:lnTo>
                    <a:pt x="123" y="6"/>
                  </a:lnTo>
                  <a:cubicBezTo>
                    <a:pt x="100" y="63"/>
                    <a:pt x="76" y="120"/>
                    <a:pt x="57" y="179"/>
                  </a:cubicBezTo>
                  <a:lnTo>
                    <a:pt x="57" y="179"/>
                  </a:lnTo>
                  <a:cubicBezTo>
                    <a:pt x="37" y="237"/>
                    <a:pt x="18" y="297"/>
                    <a:pt x="3" y="356"/>
                  </a:cubicBezTo>
                  <a:lnTo>
                    <a:pt x="3" y="356"/>
                  </a:lnTo>
                  <a:cubicBezTo>
                    <a:pt x="0" y="370"/>
                    <a:pt x="21" y="376"/>
                    <a:pt x="24" y="362"/>
                  </a:cubicBezTo>
                  <a:lnTo>
                    <a:pt x="24" y="362"/>
                  </a:lnTo>
                  <a:cubicBezTo>
                    <a:pt x="41" y="302"/>
                    <a:pt x="55" y="243"/>
                    <a:pt x="74" y="183"/>
                  </a:cubicBezTo>
                  <a:lnTo>
                    <a:pt x="74" y="183"/>
                  </a:lnTo>
                  <a:cubicBezTo>
                    <a:pt x="92" y="125"/>
                    <a:pt x="111" y="66"/>
                    <a:pt x="133" y="9"/>
                  </a:cubicBezTo>
                  <a:lnTo>
                    <a:pt x="133" y="9"/>
                  </a:lnTo>
                  <a:cubicBezTo>
                    <a:pt x="134" y="2"/>
                    <a:pt x="125" y="0"/>
                    <a:pt x="123" y="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9" name="Google Shape;619;p30"/>
            <p:cNvSpPr/>
            <p:nvPr/>
          </p:nvSpPr>
          <p:spPr>
            <a:xfrm>
              <a:off x="8175550" y="3595292"/>
              <a:ext cx="141287" cy="28575"/>
            </a:xfrm>
            <a:custGeom>
              <a:avLst/>
              <a:gdLst/>
              <a:ahLst/>
              <a:cxnLst/>
              <a:rect l="l" t="t" r="r" b="b"/>
              <a:pathLst>
                <a:path w="392" h="78" extrusionOk="0">
                  <a:moveTo>
                    <a:pt x="9" y="32"/>
                  </a:moveTo>
                  <a:lnTo>
                    <a:pt x="9" y="32"/>
                  </a:lnTo>
                  <a:cubicBezTo>
                    <a:pt x="25" y="33"/>
                    <a:pt x="40" y="30"/>
                    <a:pt x="55" y="27"/>
                  </a:cubicBezTo>
                  <a:lnTo>
                    <a:pt x="55" y="27"/>
                  </a:lnTo>
                  <a:cubicBezTo>
                    <a:pt x="70" y="25"/>
                    <a:pt x="87" y="24"/>
                    <a:pt x="101" y="24"/>
                  </a:cubicBezTo>
                  <a:lnTo>
                    <a:pt x="101" y="24"/>
                  </a:lnTo>
                  <a:cubicBezTo>
                    <a:pt x="132" y="23"/>
                    <a:pt x="163" y="24"/>
                    <a:pt x="191" y="27"/>
                  </a:cubicBezTo>
                  <a:lnTo>
                    <a:pt x="191" y="27"/>
                  </a:lnTo>
                  <a:cubicBezTo>
                    <a:pt x="252" y="34"/>
                    <a:pt x="313" y="48"/>
                    <a:pt x="370" y="73"/>
                  </a:cubicBezTo>
                  <a:lnTo>
                    <a:pt x="370" y="73"/>
                  </a:lnTo>
                  <a:cubicBezTo>
                    <a:pt x="381" y="77"/>
                    <a:pt x="391" y="61"/>
                    <a:pt x="379" y="55"/>
                  </a:cubicBezTo>
                  <a:lnTo>
                    <a:pt x="379" y="55"/>
                  </a:lnTo>
                  <a:cubicBezTo>
                    <a:pt x="321" y="27"/>
                    <a:pt x="259" y="10"/>
                    <a:pt x="195" y="4"/>
                  </a:cubicBezTo>
                  <a:lnTo>
                    <a:pt x="195" y="4"/>
                  </a:lnTo>
                  <a:cubicBezTo>
                    <a:pt x="164" y="0"/>
                    <a:pt x="131" y="0"/>
                    <a:pt x="98" y="3"/>
                  </a:cubicBezTo>
                  <a:lnTo>
                    <a:pt x="98" y="3"/>
                  </a:lnTo>
                  <a:cubicBezTo>
                    <a:pt x="83" y="4"/>
                    <a:pt x="67" y="6"/>
                    <a:pt x="51" y="9"/>
                  </a:cubicBezTo>
                  <a:lnTo>
                    <a:pt x="51" y="9"/>
                  </a:lnTo>
                  <a:cubicBezTo>
                    <a:pt x="36" y="11"/>
                    <a:pt x="20" y="12"/>
                    <a:pt x="6" y="20"/>
                  </a:cubicBezTo>
                  <a:lnTo>
                    <a:pt x="6" y="20"/>
                  </a:lnTo>
                  <a:cubicBezTo>
                    <a:pt x="0" y="24"/>
                    <a:pt x="3" y="32"/>
                    <a:pt x="9" y="3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0" name="Google Shape;620;p30"/>
            <p:cNvSpPr/>
            <p:nvPr/>
          </p:nvSpPr>
          <p:spPr>
            <a:xfrm>
              <a:off x="7561187" y="3409555"/>
              <a:ext cx="392111" cy="611187"/>
            </a:xfrm>
            <a:custGeom>
              <a:avLst/>
              <a:gdLst/>
              <a:ahLst/>
              <a:cxnLst/>
              <a:rect l="l" t="t" r="r" b="b"/>
              <a:pathLst>
                <a:path w="1090" h="1698" extrusionOk="0">
                  <a:moveTo>
                    <a:pt x="1084" y="43"/>
                  </a:moveTo>
                  <a:lnTo>
                    <a:pt x="1084" y="43"/>
                  </a:lnTo>
                  <a:cubicBezTo>
                    <a:pt x="1084" y="43"/>
                    <a:pt x="1089" y="0"/>
                    <a:pt x="874" y="0"/>
                  </a:cubicBezTo>
                  <a:lnTo>
                    <a:pt x="874" y="0"/>
                  </a:lnTo>
                  <a:cubicBezTo>
                    <a:pt x="660" y="0"/>
                    <a:pt x="0" y="1011"/>
                    <a:pt x="205" y="1697"/>
                  </a:cubicBezTo>
                  <a:lnTo>
                    <a:pt x="205" y="1697"/>
                  </a:lnTo>
                  <a:cubicBezTo>
                    <a:pt x="205" y="1697"/>
                    <a:pt x="452" y="1051"/>
                    <a:pt x="604" y="753"/>
                  </a:cubicBezTo>
                  <a:lnTo>
                    <a:pt x="604" y="753"/>
                  </a:lnTo>
                  <a:cubicBezTo>
                    <a:pt x="754" y="457"/>
                    <a:pt x="1084" y="43"/>
                    <a:pt x="1084" y="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1" name="Google Shape;621;p30"/>
            <p:cNvSpPr/>
            <p:nvPr/>
          </p:nvSpPr>
          <p:spPr>
            <a:xfrm>
              <a:off x="7707237" y="3573067"/>
              <a:ext cx="119062" cy="46037"/>
            </a:xfrm>
            <a:custGeom>
              <a:avLst/>
              <a:gdLst/>
              <a:ahLst/>
              <a:cxnLst/>
              <a:rect l="l" t="t" r="r" b="b"/>
              <a:pathLst>
                <a:path w="331" h="127" extrusionOk="0">
                  <a:moveTo>
                    <a:pt x="5" y="21"/>
                  </a:moveTo>
                  <a:lnTo>
                    <a:pt x="5" y="21"/>
                  </a:lnTo>
                  <a:cubicBezTo>
                    <a:pt x="17" y="27"/>
                    <a:pt x="32" y="23"/>
                    <a:pt x="44" y="23"/>
                  </a:cubicBezTo>
                  <a:lnTo>
                    <a:pt x="44" y="23"/>
                  </a:lnTo>
                  <a:cubicBezTo>
                    <a:pt x="58" y="23"/>
                    <a:pt x="71" y="23"/>
                    <a:pt x="85" y="24"/>
                  </a:cubicBezTo>
                  <a:lnTo>
                    <a:pt x="85" y="24"/>
                  </a:lnTo>
                  <a:cubicBezTo>
                    <a:pt x="111" y="27"/>
                    <a:pt x="138" y="33"/>
                    <a:pt x="164" y="39"/>
                  </a:cubicBezTo>
                  <a:lnTo>
                    <a:pt x="164" y="39"/>
                  </a:lnTo>
                  <a:cubicBezTo>
                    <a:pt x="215" y="56"/>
                    <a:pt x="263" y="84"/>
                    <a:pt x="305" y="118"/>
                  </a:cubicBezTo>
                  <a:lnTo>
                    <a:pt x="305" y="118"/>
                  </a:lnTo>
                  <a:cubicBezTo>
                    <a:pt x="316" y="126"/>
                    <a:pt x="330" y="113"/>
                    <a:pt x="320" y="103"/>
                  </a:cubicBezTo>
                  <a:lnTo>
                    <a:pt x="320" y="103"/>
                  </a:lnTo>
                  <a:cubicBezTo>
                    <a:pt x="279" y="62"/>
                    <a:pt x="227" y="34"/>
                    <a:pt x="172" y="17"/>
                  </a:cubicBezTo>
                  <a:lnTo>
                    <a:pt x="172" y="17"/>
                  </a:lnTo>
                  <a:cubicBezTo>
                    <a:pt x="144" y="9"/>
                    <a:pt x="116" y="4"/>
                    <a:pt x="88" y="1"/>
                  </a:cubicBezTo>
                  <a:lnTo>
                    <a:pt x="88" y="1"/>
                  </a:lnTo>
                  <a:cubicBezTo>
                    <a:pt x="73" y="0"/>
                    <a:pt x="59" y="0"/>
                    <a:pt x="44" y="1"/>
                  </a:cubicBezTo>
                  <a:lnTo>
                    <a:pt x="44" y="1"/>
                  </a:lnTo>
                  <a:cubicBezTo>
                    <a:pt x="31" y="2"/>
                    <a:pt x="15" y="1"/>
                    <a:pt x="4" y="10"/>
                  </a:cubicBezTo>
                  <a:lnTo>
                    <a:pt x="4" y="10"/>
                  </a:lnTo>
                  <a:cubicBezTo>
                    <a:pt x="0" y="13"/>
                    <a:pt x="1" y="18"/>
                    <a:pt x="5" y="21"/>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2" name="Google Shape;622;p30"/>
            <p:cNvSpPr/>
            <p:nvPr/>
          </p:nvSpPr>
          <p:spPr>
            <a:xfrm>
              <a:off x="8701012" y="4409680"/>
              <a:ext cx="403226" cy="507999"/>
            </a:xfrm>
            <a:custGeom>
              <a:avLst/>
              <a:gdLst/>
              <a:ahLst/>
              <a:cxnLst/>
              <a:rect l="l" t="t" r="r" b="b"/>
              <a:pathLst>
                <a:path w="1118" h="1412" extrusionOk="0">
                  <a:moveTo>
                    <a:pt x="56" y="405"/>
                  </a:moveTo>
                  <a:lnTo>
                    <a:pt x="56" y="405"/>
                  </a:lnTo>
                  <a:cubicBezTo>
                    <a:pt x="56" y="405"/>
                    <a:pt x="4" y="1008"/>
                    <a:pt x="68" y="1105"/>
                  </a:cubicBezTo>
                  <a:lnTo>
                    <a:pt x="68" y="1105"/>
                  </a:lnTo>
                  <a:cubicBezTo>
                    <a:pt x="132" y="1202"/>
                    <a:pt x="263" y="830"/>
                    <a:pt x="264" y="827"/>
                  </a:cubicBezTo>
                  <a:lnTo>
                    <a:pt x="264" y="827"/>
                  </a:lnTo>
                  <a:cubicBezTo>
                    <a:pt x="264" y="823"/>
                    <a:pt x="657" y="1371"/>
                    <a:pt x="750" y="1340"/>
                  </a:cubicBezTo>
                  <a:lnTo>
                    <a:pt x="750" y="1340"/>
                  </a:lnTo>
                  <a:cubicBezTo>
                    <a:pt x="842" y="1310"/>
                    <a:pt x="585" y="1049"/>
                    <a:pt x="585" y="1049"/>
                  </a:cubicBezTo>
                  <a:lnTo>
                    <a:pt x="585" y="1049"/>
                  </a:lnTo>
                  <a:cubicBezTo>
                    <a:pt x="585" y="1049"/>
                    <a:pt x="849" y="1411"/>
                    <a:pt x="983" y="1326"/>
                  </a:cubicBezTo>
                  <a:lnTo>
                    <a:pt x="983" y="1326"/>
                  </a:lnTo>
                  <a:cubicBezTo>
                    <a:pt x="1117" y="1241"/>
                    <a:pt x="804" y="837"/>
                    <a:pt x="817" y="851"/>
                  </a:cubicBezTo>
                  <a:lnTo>
                    <a:pt x="817" y="851"/>
                  </a:lnTo>
                  <a:cubicBezTo>
                    <a:pt x="830" y="864"/>
                    <a:pt x="963" y="1030"/>
                    <a:pt x="1013" y="997"/>
                  </a:cubicBezTo>
                  <a:lnTo>
                    <a:pt x="1013" y="997"/>
                  </a:lnTo>
                  <a:cubicBezTo>
                    <a:pt x="1064" y="963"/>
                    <a:pt x="867" y="708"/>
                    <a:pt x="723" y="434"/>
                  </a:cubicBezTo>
                  <a:lnTo>
                    <a:pt x="723" y="434"/>
                  </a:lnTo>
                  <a:cubicBezTo>
                    <a:pt x="623" y="246"/>
                    <a:pt x="535" y="0"/>
                    <a:pt x="535" y="0"/>
                  </a:cubicBezTo>
                  <a:lnTo>
                    <a:pt x="0" y="261"/>
                  </a:lnTo>
                  <a:lnTo>
                    <a:pt x="56" y="405"/>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3" name="Google Shape;623;p30"/>
            <p:cNvSpPr/>
            <p:nvPr/>
          </p:nvSpPr>
          <p:spPr>
            <a:xfrm>
              <a:off x="8942312" y="4719242"/>
              <a:ext cx="115887" cy="174625"/>
            </a:xfrm>
            <a:custGeom>
              <a:avLst/>
              <a:gdLst/>
              <a:ahLst/>
              <a:cxnLst/>
              <a:rect l="l" t="t" r="r" b="b"/>
              <a:pathLst>
                <a:path w="324" h="486" extrusionOk="0">
                  <a:moveTo>
                    <a:pt x="4" y="12"/>
                  </a:moveTo>
                  <a:lnTo>
                    <a:pt x="4" y="12"/>
                  </a:lnTo>
                  <a:cubicBezTo>
                    <a:pt x="13" y="29"/>
                    <a:pt x="19" y="46"/>
                    <a:pt x="27" y="61"/>
                  </a:cubicBezTo>
                  <a:lnTo>
                    <a:pt x="27" y="61"/>
                  </a:lnTo>
                  <a:cubicBezTo>
                    <a:pt x="36" y="78"/>
                    <a:pt x="44" y="94"/>
                    <a:pt x="53" y="109"/>
                  </a:cubicBezTo>
                  <a:lnTo>
                    <a:pt x="53" y="109"/>
                  </a:lnTo>
                  <a:cubicBezTo>
                    <a:pt x="70" y="141"/>
                    <a:pt x="88" y="172"/>
                    <a:pt x="108" y="202"/>
                  </a:cubicBezTo>
                  <a:lnTo>
                    <a:pt x="108" y="202"/>
                  </a:lnTo>
                  <a:cubicBezTo>
                    <a:pt x="145" y="264"/>
                    <a:pt x="185" y="324"/>
                    <a:pt x="227" y="382"/>
                  </a:cubicBezTo>
                  <a:lnTo>
                    <a:pt x="227" y="382"/>
                  </a:lnTo>
                  <a:cubicBezTo>
                    <a:pt x="250" y="415"/>
                    <a:pt x="276" y="446"/>
                    <a:pt x="301" y="476"/>
                  </a:cubicBezTo>
                  <a:lnTo>
                    <a:pt x="301" y="476"/>
                  </a:lnTo>
                  <a:cubicBezTo>
                    <a:pt x="309" y="485"/>
                    <a:pt x="323" y="474"/>
                    <a:pt x="317" y="466"/>
                  </a:cubicBezTo>
                  <a:lnTo>
                    <a:pt x="317" y="466"/>
                  </a:lnTo>
                  <a:cubicBezTo>
                    <a:pt x="275" y="408"/>
                    <a:pt x="233" y="351"/>
                    <a:pt x="192" y="292"/>
                  </a:cubicBezTo>
                  <a:lnTo>
                    <a:pt x="192" y="292"/>
                  </a:lnTo>
                  <a:cubicBezTo>
                    <a:pt x="151" y="233"/>
                    <a:pt x="114" y="172"/>
                    <a:pt x="77" y="111"/>
                  </a:cubicBezTo>
                  <a:lnTo>
                    <a:pt x="77" y="111"/>
                  </a:lnTo>
                  <a:cubicBezTo>
                    <a:pt x="66" y="94"/>
                    <a:pt x="56" y="76"/>
                    <a:pt x="46" y="59"/>
                  </a:cubicBezTo>
                  <a:lnTo>
                    <a:pt x="46" y="59"/>
                  </a:lnTo>
                  <a:cubicBezTo>
                    <a:pt x="36" y="41"/>
                    <a:pt x="24" y="24"/>
                    <a:pt x="15" y="6"/>
                  </a:cubicBezTo>
                  <a:lnTo>
                    <a:pt x="15" y="6"/>
                  </a:lnTo>
                  <a:cubicBezTo>
                    <a:pt x="11"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4" name="Google Shape;624;p30"/>
            <p:cNvSpPr/>
            <p:nvPr/>
          </p:nvSpPr>
          <p:spPr>
            <a:xfrm>
              <a:off x="8896275" y="4738292"/>
              <a:ext cx="77787" cy="123825"/>
            </a:xfrm>
            <a:custGeom>
              <a:avLst/>
              <a:gdLst/>
              <a:ahLst/>
              <a:cxnLst/>
              <a:rect l="l" t="t" r="r" b="b"/>
              <a:pathLst>
                <a:path w="218" h="344" extrusionOk="0">
                  <a:moveTo>
                    <a:pt x="4" y="12"/>
                  </a:moveTo>
                  <a:lnTo>
                    <a:pt x="4" y="12"/>
                  </a:lnTo>
                  <a:cubicBezTo>
                    <a:pt x="11" y="26"/>
                    <a:pt x="19" y="42"/>
                    <a:pt x="26" y="55"/>
                  </a:cubicBezTo>
                  <a:lnTo>
                    <a:pt x="26" y="55"/>
                  </a:lnTo>
                  <a:cubicBezTo>
                    <a:pt x="33" y="70"/>
                    <a:pt x="40" y="82"/>
                    <a:pt x="48" y="95"/>
                  </a:cubicBezTo>
                  <a:lnTo>
                    <a:pt x="48" y="95"/>
                  </a:lnTo>
                  <a:cubicBezTo>
                    <a:pt x="63" y="123"/>
                    <a:pt x="79" y="150"/>
                    <a:pt x="95" y="177"/>
                  </a:cubicBezTo>
                  <a:lnTo>
                    <a:pt x="95" y="177"/>
                  </a:lnTo>
                  <a:cubicBezTo>
                    <a:pt x="127" y="231"/>
                    <a:pt x="161" y="284"/>
                    <a:pt x="198" y="334"/>
                  </a:cubicBezTo>
                  <a:lnTo>
                    <a:pt x="198" y="334"/>
                  </a:lnTo>
                  <a:cubicBezTo>
                    <a:pt x="204" y="343"/>
                    <a:pt x="217" y="335"/>
                    <a:pt x="211" y="326"/>
                  </a:cubicBezTo>
                  <a:lnTo>
                    <a:pt x="211" y="326"/>
                  </a:lnTo>
                  <a:cubicBezTo>
                    <a:pt x="177" y="274"/>
                    <a:pt x="144" y="221"/>
                    <a:pt x="111" y="168"/>
                  </a:cubicBezTo>
                  <a:lnTo>
                    <a:pt x="111" y="168"/>
                  </a:lnTo>
                  <a:cubicBezTo>
                    <a:pt x="94" y="141"/>
                    <a:pt x="78" y="114"/>
                    <a:pt x="62" y="87"/>
                  </a:cubicBezTo>
                  <a:lnTo>
                    <a:pt x="62" y="87"/>
                  </a:lnTo>
                  <a:cubicBezTo>
                    <a:pt x="46" y="60"/>
                    <a:pt x="28" y="34"/>
                    <a:pt x="13" y="6"/>
                  </a:cubicBezTo>
                  <a:lnTo>
                    <a:pt x="13" y="6"/>
                  </a:lnTo>
                  <a:cubicBezTo>
                    <a:pt x="10" y="0"/>
                    <a:pt x="0" y="5"/>
                    <a:pt x="4" y="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5" name="Google Shape;625;p30"/>
            <p:cNvSpPr/>
            <p:nvPr/>
          </p:nvSpPr>
          <p:spPr>
            <a:xfrm>
              <a:off x="8982000" y="4693842"/>
              <a:ext cx="52387" cy="66675"/>
            </a:xfrm>
            <a:custGeom>
              <a:avLst/>
              <a:gdLst/>
              <a:ahLst/>
              <a:cxnLst/>
              <a:rect l="l" t="t" r="r" b="b"/>
              <a:pathLst>
                <a:path w="146" h="185" extrusionOk="0">
                  <a:moveTo>
                    <a:pt x="3" y="9"/>
                  </a:moveTo>
                  <a:lnTo>
                    <a:pt x="3" y="9"/>
                  </a:lnTo>
                  <a:cubicBezTo>
                    <a:pt x="6" y="13"/>
                    <a:pt x="7" y="17"/>
                    <a:pt x="8" y="21"/>
                  </a:cubicBezTo>
                  <a:lnTo>
                    <a:pt x="8" y="21"/>
                  </a:lnTo>
                  <a:cubicBezTo>
                    <a:pt x="10" y="25"/>
                    <a:pt x="14" y="28"/>
                    <a:pt x="16" y="32"/>
                  </a:cubicBezTo>
                  <a:lnTo>
                    <a:pt x="16" y="32"/>
                  </a:lnTo>
                  <a:cubicBezTo>
                    <a:pt x="21" y="38"/>
                    <a:pt x="26" y="46"/>
                    <a:pt x="31" y="53"/>
                  </a:cubicBezTo>
                  <a:lnTo>
                    <a:pt x="31" y="53"/>
                  </a:lnTo>
                  <a:cubicBezTo>
                    <a:pt x="42" y="67"/>
                    <a:pt x="51" y="81"/>
                    <a:pt x="62" y="95"/>
                  </a:cubicBezTo>
                  <a:lnTo>
                    <a:pt x="62" y="95"/>
                  </a:lnTo>
                  <a:cubicBezTo>
                    <a:pt x="83" y="123"/>
                    <a:pt x="104" y="149"/>
                    <a:pt x="125" y="176"/>
                  </a:cubicBezTo>
                  <a:lnTo>
                    <a:pt x="125" y="176"/>
                  </a:lnTo>
                  <a:cubicBezTo>
                    <a:pt x="131" y="184"/>
                    <a:pt x="145" y="174"/>
                    <a:pt x="139" y="165"/>
                  </a:cubicBezTo>
                  <a:lnTo>
                    <a:pt x="139" y="165"/>
                  </a:lnTo>
                  <a:cubicBezTo>
                    <a:pt x="119" y="138"/>
                    <a:pt x="98" y="110"/>
                    <a:pt x="77" y="83"/>
                  </a:cubicBezTo>
                  <a:lnTo>
                    <a:pt x="45" y="42"/>
                  </a:lnTo>
                  <a:lnTo>
                    <a:pt x="45" y="42"/>
                  </a:lnTo>
                  <a:cubicBezTo>
                    <a:pt x="40" y="35"/>
                    <a:pt x="34" y="29"/>
                    <a:pt x="28" y="22"/>
                  </a:cubicBezTo>
                  <a:lnTo>
                    <a:pt x="28" y="22"/>
                  </a:lnTo>
                  <a:cubicBezTo>
                    <a:pt x="26" y="19"/>
                    <a:pt x="23" y="15"/>
                    <a:pt x="20" y="13"/>
                  </a:cubicBezTo>
                  <a:lnTo>
                    <a:pt x="20" y="13"/>
                  </a:lnTo>
                  <a:cubicBezTo>
                    <a:pt x="18" y="9"/>
                    <a:pt x="13" y="7"/>
                    <a:pt x="10" y="5"/>
                  </a:cubicBezTo>
                  <a:lnTo>
                    <a:pt x="10" y="5"/>
                  </a:lnTo>
                  <a:cubicBezTo>
                    <a:pt x="7" y="0"/>
                    <a:pt x="0" y="6"/>
                    <a:pt x="3" y="9"/>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6" name="Google Shape;626;p30"/>
            <p:cNvSpPr/>
            <p:nvPr/>
          </p:nvSpPr>
          <p:spPr>
            <a:xfrm>
              <a:off x="8358112" y="3385742"/>
              <a:ext cx="615952" cy="1277938"/>
            </a:xfrm>
            <a:custGeom>
              <a:avLst/>
              <a:gdLst/>
              <a:ahLst/>
              <a:cxnLst/>
              <a:rect l="l" t="t" r="r" b="b"/>
              <a:pathLst>
                <a:path w="1713" h="3550" extrusionOk="0">
                  <a:moveTo>
                    <a:pt x="88" y="0"/>
                  </a:moveTo>
                  <a:lnTo>
                    <a:pt x="88" y="0"/>
                  </a:lnTo>
                  <a:cubicBezTo>
                    <a:pt x="771" y="5"/>
                    <a:pt x="1712" y="2839"/>
                    <a:pt x="1712" y="3060"/>
                  </a:cubicBezTo>
                  <a:lnTo>
                    <a:pt x="1712" y="3060"/>
                  </a:lnTo>
                  <a:cubicBezTo>
                    <a:pt x="1712" y="3282"/>
                    <a:pt x="1019" y="3549"/>
                    <a:pt x="828" y="3363"/>
                  </a:cubicBezTo>
                  <a:lnTo>
                    <a:pt x="828" y="3363"/>
                  </a:lnTo>
                  <a:cubicBezTo>
                    <a:pt x="638" y="3176"/>
                    <a:pt x="0" y="1151"/>
                    <a:pt x="0" y="1151"/>
                  </a:cubicBezTo>
                  <a:lnTo>
                    <a:pt x="88"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7" name="Google Shape;627;p30"/>
            <p:cNvSpPr/>
            <p:nvPr/>
          </p:nvSpPr>
          <p:spPr>
            <a:xfrm>
              <a:off x="8350175" y="3795317"/>
              <a:ext cx="117475" cy="330199"/>
            </a:xfrm>
            <a:custGeom>
              <a:avLst/>
              <a:gdLst/>
              <a:ahLst/>
              <a:cxnLst/>
              <a:rect l="l" t="t" r="r" b="b"/>
              <a:pathLst>
                <a:path w="326" h="919" extrusionOk="0">
                  <a:moveTo>
                    <a:pt x="3" y="16"/>
                  </a:moveTo>
                  <a:lnTo>
                    <a:pt x="3" y="16"/>
                  </a:lnTo>
                  <a:cubicBezTo>
                    <a:pt x="40" y="131"/>
                    <a:pt x="78" y="245"/>
                    <a:pt x="115" y="361"/>
                  </a:cubicBezTo>
                  <a:lnTo>
                    <a:pt x="115" y="361"/>
                  </a:lnTo>
                  <a:cubicBezTo>
                    <a:pt x="153" y="476"/>
                    <a:pt x="191" y="593"/>
                    <a:pt x="229" y="709"/>
                  </a:cubicBezTo>
                  <a:lnTo>
                    <a:pt x="229" y="709"/>
                  </a:lnTo>
                  <a:cubicBezTo>
                    <a:pt x="250" y="773"/>
                    <a:pt x="271" y="839"/>
                    <a:pt x="295" y="902"/>
                  </a:cubicBezTo>
                  <a:lnTo>
                    <a:pt x="295" y="902"/>
                  </a:lnTo>
                  <a:cubicBezTo>
                    <a:pt x="301" y="918"/>
                    <a:pt x="325" y="912"/>
                    <a:pt x="319" y="896"/>
                  </a:cubicBezTo>
                  <a:lnTo>
                    <a:pt x="319" y="896"/>
                  </a:lnTo>
                  <a:cubicBezTo>
                    <a:pt x="284" y="780"/>
                    <a:pt x="244" y="665"/>
                    <a:pt x="206" y="551"/>
                  </a:cubicBezTo>
                  <a:lnTo>
                    <a:pt x="206" y="551"/>
                  </a:lnTo>
                  <a:cubicBezTo>
                    <a:pt x="166" y="436"/>
                    <a:pt x="127" y="320"/>
                    <a:pt x="88" y="205"/>
                  </a:cubicBezTo>
                  <a:lnTo>
                    <a:pt x="88" y="205"/>
                  </a:lnTo>
                  <a:cubicBezTo>
                    <a:pt x="66" y="141"/>
                    <a:pt x="43" y="75"/>
                    <a:pt x="21" y="11"/>
                  </a:cubicBezTo>
                  <a:lnTo>
                    <a:pt x="21" y="11"/>
                  </a:lnTo>
                  <a:cubicBezTo>
                    <a:pt x="17" y="0"/>
                    <a:pt x="0" y="4"/>
                    <a:pt x="3" y="16"/>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8" name="Google Shape;628;p30"/>
            <p:cNvSpPr/>
            <p:nvPr/>
          </p:nvSpPr>
          <p:spPr>
            <a:xfrm>
              <a:off x="7945362" y="3131742"/>
              <a:ext cx="328611" cy="406399"/>
            </a:xfrm>
            <a:custGeom>
              <a:avLst/>
              <a:gdLst/>
              <a:ahLst/>
              <a:cxnLst/>
              <a:rect l="l" t="t" r="r" b="b"/>
              <a:pathLst>
                <a:path w="911" h="1131" extrusionOk="0">
                  <a:moveTo>
                    <a:pt x="910" y="0"/>
                  </a:moveTo>
                  <a:lnTo>
                    <a:pt x="910" y="0"/>
                  </a:lnTo>
                  <a:cubicBezTo>
                    <a:pt x="876" y="297"/>
                    <a:pt x="767" y="751"/>
                    <a:pt x="767" y="751"/>
                  </a:cubicBezTo>
                  <a:lnTo>
                    <a:pt x="767" y="751"/>
                  </a:lnTo>
                  <a:cubicBezTo>
                    <a:pt x="632" y="1125"/>
                    <a:pt x="308" y="1130"/>
                    <a:pt x="122" y="1059"/>
                  </a:cubicBezTo>
                  <a:lnTo>
                    <a:pt x="122" y="1059"/>
                  </a:lnTo>
                  <a:cubicBezTo>
                    <a:pt x="115" y="1056"/>
                    <a:pt x="108" y="1053"/>
                    <a:pt x="101" y="1050"/>
                  </a:cubicBezTo>
                  <a:lnTo>
                    <a:pt x="101" y="1050"/>
                  </a:lnTo>
                  <a:cubicBezTo>
                    <a:pt x="30" y="1013"/>
                    <a:pt x="0" y="927"/>
                    <a:pt x="30" y="852"/>
                  </a:cubicBezTo>
                  <a:lnTo>
                    <a:pt x="30" y="851"/>
                  </a:lnTo>
                  <a:lnTo>
                    <a:pt x="30" y="851"/>
                  </a:lnTo>
                  <a:cubicBezTo>
                    <a:pt x="80" y="727"/>
                    <a:pt x="114" y="568"/>
                    <a:pt x="114" y="568"/>
                  </a:cubicBezTo>
                  <a:lnTo>
                    <a:pt x="336" y="410"/>
                  </a:lnTo>
                  <a:lnTo>
                    <a:pt x="910" y="0"/>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9" name="Google Shape;629;p30"/>
            <p:cNvSpPr/>
            <p:nvPr/>
          </p:nvSpPr>
          <p:spPr>
            <a:xfrm>
              <a:off x="7956475" y="3263505"/>
              <a:ext cx="273050" cy="187326"/>
            </a:xfrm>
            <a:custGeom>
              <a:avLst/>
              <a:gdLst/>
              <a:ahLst/>
              <a:cxnLst/>
              <a:rect l="l" t="t" r="r" b="b"/>
              <a:pathLst>
                <a:path w="759" h="521" extrusionOk="0">
                  <a:moveTo>
                    <a:pt x="758" y="0"/>
                  </a:moveTo>
                  <a:lnTo>
                    <a:pt x="758" y="0"/>
                  </a:lnTo>
                  <a:cubicBezTo>
                    <a:pt x="758" y="0"/>
                    <a:pt x="621" y="520"/>
                    <a:pt x="0" y="486"/>
                  </a:cubicBezTo>
                  <a:lnTo>
                    <a:pt x="0" y="486"/>
                  </a:lnTo>
                  <a:cubicBezTo>
                    <a:pt x="50" y="361"/>
                    <a:pt x="84" y="203"/>
                    <a:pt x="84" y="203"/>
                  </a:cubicBezTo>
                  <a:lnTo>
                    <a:pt x="306" y="45"/>
                  </a:lnTo>
                  <a:lnTo>
                    <a:pt x="758" y="0"/>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0" name="Google Shape;630;p30"/>
            <p:cNvSpPr/>
            <p:nvPr/>
          </p:nvSpPr>
          <p:spPr>
            <a:xfrm>
              <a:off x="7727875" y="2496742"/>
              <a:ext cx="384175" cy="458786"/>
            </a:xfrm>
            <a:custGeom>
              <a:avLst/>
              <a:gdLst/>
              <a:ahLst/>
              <a:cxnLst/>
              <a:rect l="l" t="t" r="r" b="b"/>
              <a:pathLst>
                <a:path w="1065" h="1276" extrusionOk="0">
                  <a:moveTo>
                    <a:pt x="817" y="204"/>
                  </a:moveTo>
                  <a:lnTo>
                    <a:pt x="817" y="204"/>
                  </a:lnTo>
                  <a:cubicBezTo>
                    <a:pt x="817" y="204"/>
                    <a:pt x="536" y="0"/>
                    <a:pt x="328" y="308"/>
                  </a:cubicBezTo>
                  <a:lnTo>
                    <a:pt x="328" y="308"/>
                  </a:lnTo>
                  <a:cubicBezTo>
                    <a:pt x="276" y="385"/>
                    <a:pt x="297" y="548"/>
                    <a:pt x="334" y="602"/>
                  </a:cubicBezTo>
                  <a:lnTo>
                    <a:pt x="334" y="602"/>
                  </a:lnTo>
                  <a:cubicBezTo>
                    <a:pt x="334" y="602"/>
                    <a:pt x="13" y="670"/>
                    <a:pt x="6" y="929"/>
                  </a:cubicBezTo>
                  <a:lnTo>
                    <a:pt x="6" y="929"/>
                  </a:lnTo>
                  <a:cubicBezTo>
                    <a:pt x="0" y="1190"/>
                    <a:pt x="139" y="1275"/>
                    <a:pt x="390" y="1275"/>
                  </a:cubicBezTo>
                  <a:lnTo>
                    <a:pt x="1064" y="564"/>
                  </a:lnTo>
                  <a:lnTo>
                    <a:pt x="817" y="204"/>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1" name="Google Shape;631;p30"/>
            <p:cNvSpPr/>
            <p:nvPr/>
          </p:nvSpPr>
          <p:spPr>
            <a:xfrm>
              <a:off x="8085062" y="2529987"/>
              <a:ext cx="207962" cy="65087"/>
            </a:xfrm>
            <a:custGeom>
              <a:avLst/>
              <a:gdLst/>
              <a:ahLst/>
              <a:cxnLst/>
              <a:rect l="l" t="t" r="r" b="b"/>
              <a:pathLst>
                <a:path w="576" h="180" extrusionOk="0">
                  <a:moveTo>
                    <a:pt x="19" y="170"/>
                  </a:moveTo>
                  <a:lnTo>
                    <a:pt x="19" y="170"/>
                  </a:lnTo>
                  <a:cubicBezTo>
                    <a:pt x="53" y="110"/>
                    <a:pt x="115" y="64"/>
                    <a:pt x="182" y="48"/>
                  </a:cubicBezTo>
                  <a:lnTo>
                    <a:pt x="182" y="48"/>
                  </a:lnTo>
                  <a:cubicBezTo>
                    <a:pt x="217" y="39"/>
                    <a:pt x="254" y="39"/>
                    <a:pt x="290" y="46"/>
                  </a:cubicBezTo>
                  <a:lnTo>
                    <a:pt x="290" y="46"/>
                  </a:lnTo>
                  <a:cubicBezTo>
                    <a:pt x="333" y="54"/>
                    <a:pt x="373" y="71"/>
                    <a:pt x="412" y="90"/>
                  </a:cubicBezTo>
                  <a:lnTo>
                    <a:pt x="412" y="90"/>
                  </a:lnTo>
                  <a:cubicBezTo>
                    <a:pt x="459" y="111"/>
                    <a:pt x="503" y="134"/>
                    <a:pt x="546" y="162"/>
                  </a:cubicBezTo>
                  <a:lnTo>
                    <a:pt x="546" y="162"/>
                  </a:lnTo>
                  <a:cubicBezTo>
                    <a:pt x="561" y="172"/>
                    <a:pt x="575" y="148"/>
                    <a:pt x="560" y="138"/>
                  </a:cubicBezTo>
                  <a:lnTo>
                    <a:pt x="560" y="138"/>
                  </a:lnTo>
                  <a:cubicBezTo>
                    <a:pt x="522" y="111"/>
                    <a:pt x="481" y="87"/>
                    <a:pt x="437" y="67"/>
                  </a:cubicBezTo>
                  <a:lnTo>
                    <a:pt x="437" y="67"/>
                  </a:lnTo>
                  <a:cubicBezTo>
                    <a:pt x="394" y="47"/>
                    <a:pt x="350" y="27"/>
                    <a:pt x="304" y="18"/>
                  </a:cubicBezTo>
                  <a:lnTo>
                    <a:pt x="304" y="18"/>
                  </a:lnTo>
                  <a:cubicBezTo>
                    <a:pt x="227" y="0"/>
                    <a:pt x="146" y="18"/>
                    <a:pt x="83" y="64"/>
                  </a:cubicBezTo>
                  <a:lnTo>
                    <a:pt x="83" y="64"/>
                  </a:lnTo>
                  <a:cubicBezTo>
                    <a:pt x="49" y="91"/>
                    <a:pt x="23" y="123"/>
                    <a:pt x="5" y="161"/>
                  </a:cubicBezTo>
                  <a:lnTo>
                    <a:pt x="5" y="161"/>
                  </a:lnTo>
                  <a:cubicBezTo>
                    <a:pt x="0" y="171"/>
                    <a:pt x="14" y="179"/>
                    <a:pt x="19" y="170"/>
                  </a:cubicBezTo>
                </a:path>
              </a:pathLst>
            </a:custGeom>
            <a:solidFill>
              <a:srgbClr val="F7941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2" name="Google Shape;632;p30"/>
            <p:cNvSpPr/>
            <p:nvPr/>
          </p:nvSpPr>
          <p:spPr>
            <a:xfrm>
              <a:off x="7716762" y="2698355"/>
              <a:ext cx="171450" cy="144462"/>
            </a:xfrm>
            <a:custGeom>
              <a:avLst/>
              <a:gdLst/>
              <a:ahLst/>
              <a:cxnLst/>
              <a:rect l="l" t="t" r="r" b="b"/>
              <a:pathLst>
                <a:path w="476" h="400" extrusionOk="0">
                  <a:moveTo>
                    <a:pt x="33" y="388"/>
                  </a:moveTo>
                  <a:lnTo>
                    <a:pt x="33" y="388"/>
                  </a:lnTo>
                  <a:cubicBezTo>
                    <a:pt x="19" y="350"/>
                    <a:pt x="19" y="304"/>
                    <a:pt x="26" y="264"/>
                  </a:cubicBezTo>
                  <a:lnTo>
                    <a:pt x="26" y="264"/>
                  </a:lnTo>
                  <a:cubicBezTo>
                    <a:pt x="34" y="223"/>
                    <a:pt x="52" y="184"/>
                    <a:pt x="76" y="151"/>
                  </a:cubicBezTo>
                  <a:lnTo>
                    <a:pt x="76" y="151"/>
                  </a:lnTo>
                  <a:cubicBezTo>
                    <a:pt x="128" y="81"/>
                    <a:pt x="212" y="45"/>
                    <a:pt x="299" y="49"/>
                  </a:cubicBezTo>
                  <a:lnTo>
                    <a:pt x="299" y="49"/>
                  </a:lnTo>
                  <a:cubicBezTo>
                    <a:pt x="348" y="51"/>
                    <a:pt x="398" y="65"/>
                    <a:pt x="440" y="90"/>
                  </a:cubicBezTo>
                  <a:lnTo>
                    <a:pt x="440" y="90"/>
                  </a:lnTo>
                  <a:cubicBezTo>
                    <a:pt x="459" y="101"/>
                    <a:pt x="475" y="73"/>
                    <a:pt x="458" y="63"/>
                  </a:cubicBezTo>
                  <a:lnTo>
                    <a:pt x="458" y="63"/>
                  </a:lnTo>
                  <a:cubicBezTo>
                    <a:pt x="375" y="9"/>
                    <a:pt x="266" y="0"/>
                    <a:pt x="177" y="36"/>
                  </a:cubicBezTo>
                  <a:lnTo>
                    <a:pt x="177" y="36"/>
                  </a:lnTo>
                  <a:cubicBezTo>
                    <a:pt x="88" y="72"/>
                    <a:pt x="25" y="150"/>
                    <a:pt x="7" y="244"/>
                  </a:cubicBezTo>
                  <a:lnTo>
                    <a:pt x="7" y="244"/>
                  </a:lnTo>
                  <a:cubicBezTo>
                    <a:pt x="2" y="268"/>
                    <a:pt x="0" y="294"/>
                    <a:pt x="2" y="318"/>
                  </a:cubicBezTo>
                  <a:lnTo>
                    <a:pt x="2" y="318"/>
                  </a:lnTo>
                  <a:cubicBezTo>
                    <a:pt x="4" y="344"/>
                    <a:pt x="12" y="367"/>
                    <a:pt x="21" y="391"/>
                  </a:cubicBezTo>
                  <a:lnTo>
                    <a:pt x="21" y="391"/>
                  </a:lnTo>
                  <a:cubicBezTo>
                    <a:pt x="23" y="399"/>
                    <a:pt x="35" y="396"/>
                    <a:pt x="33" y="388"/>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3" name="Google Shape;633;p30"/>
            <p:cNvSpPr/>
            <p:nvPr/>
          </p:nvSpPr>
          <p:spPr>
            <a:xfrm>
              <a:off x="8400975" y="2730105"/>
              <a:ext cx="157162" cy="109537"/>
            </a:xfrm>
            <a:custGeom>
              <a:avLst/>
              <a:gdLst/>
              <a:ahLst/>
              <a:cxnLst/>
              <a:rect l="l" t="t" r="r" b="b"/>
              <a:pathLst>
                <a:path w="438" h="306" extrusionOk="0">
                  <a:moveTo>
                    <a:pt x="15" y="52"/>
                  </a:moveTo>
                  <a:lnTo>
                    <a:pt x="15" y="52"/>
                  </a:lnTo>
                  <a:cubicBezTo>
                    <a:pt x="42" y="31"/>
                    <a:pt x="79" y="26"/>
                    <a:pt x="113" y="26"/>
                  </a:cubicBezTo>
                  <a:lnTo>
                    <a:pt x="113" y="26"/>
                  </a:lnTo>
                  <a:cubicBezTo>
                    <a:pt x="149" y="27"/>
                    <a:pt x="184" y="34"/>
                    <a:pt x="217" y="47"/>
                  </a:cubicBezTo>
                  <a:lnTo>
                    <a:pt x="217" y="47"/>
                  </a:lnTo>
                  <a:cubicBezTo>
                    <a:pt x="282" y="72"/>
                    <a:pt x="335" y="120"/>
                    <a:pt x="370" y="180"/>
                  </a:cubicBezTo>
                  <a:lnTo>
                    <a:pt x="370" y="180"/>
                  </a:lnTo>
                  <a:cubicBezTo>
                    <a:pt x="390" y="214"/>
                    <a:pt x="402" y="250"/>
                    <a:pt x="408" y="289"/>
                  </a:cubicBezTo>
                  <a:lnTo>
                    <a:pt x="408" y="289"/>
                  </a:lnTo>
                  <a:cubicBezTo>
                    <a:pt x="410" y="305"/>
                    <a:pt x="437" y="301"/>
                    <a:pt x="436" y="285"/>
                  </a:cubicBezTo>
                  <a:lnTo>
                    <a:pt x="436" y="285"/>
                  </a:lnTo>
                  <a:cubicBezTo>
                    <a:pt x="428" y="208"/>
                    <a:pt x="393" y="136"/>
                    <a:pt x="336" y="84"/>
                  </a:cubicBezTo>
                  <a:lnTo>
                    <a:pt x="336" y="84"/>
                  </a:lnTo>
                  <a:cubicBezTo>
                    <a:pt x="279" y="32"/>
                    <a:pt x="200" y="0"/>
                    <a:pt x="122" y="0"/>
                  </a:cubicBezTo>
                  <a:lnTo>
                    <a:pt x="122" y="0"/>
                  </a:lnTo>
                  <a:cubicBezTo>
                    <a:pt x="79" y="0"/>
                    <a:pt x="37" y="11"/>
                    <a:pt x="6" y="40"/>
                  </a:cubicBezTo>
                  <a:lnTo>
                    <a:pt x="6" y="40"/>
                  </a:lnTo>
                  <a:cubicBezTo>
                    <a:pt x="0" y="46"/>
                    <a:pt x="8" y="56"/>
                    <a:pt x="15" y="5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4" name="Google Shape;634;p30"/>
            <p:cNvSpPr/>
            <p:nvPr/>
          </p:nvSpPr>
          <p:spPr>
            <a:xfrm>
              <a:off x="7759625" y="2645967"/>
              <a:ext cx="719135" cy="798513"/>
            </a:xfrm>
            <a:custGeom>
              <a:avLst/>
              <a:gdLst/>
              <a:ahLst/>
              <a:cxnLst/>
              <a:rect l="l" t="t" r="r" b="b"/>
              <a:pathLst>
                <a:path w="1998" h="2216" extrusionOk="0">
                  <a:moveTo>
                    <a:pt x="1239" y="168"/>
                  </a:moveTo>
                  <a:lnTo>
                    <a:pt x="1239" y="168"/>
                  </a:lnTo>
                  <a:cubicBezTo>
                    <a:pt x="820" y="0"/>
                    <a:pt x="247" y="349"/>
                    <a:pt x="124" y="1239"/>
                  </a:cubicBezTo>
                  <a:lnTo>
                    <a:pt x="124" y="1239"/>
                  </a:lnTo>
                  <a:cubicBezTo>
                    <a:pt x="0" y="2129"/>
                    <a:pt x="1029" y="2215"/>
                    <a:pt x="1331" y="1671"/>
                  </a:cubicBezTo>
                  <a:lnTo>
                    <a:pt x="1331" y="1671"/>
                  </a:lnTo>
                  <a:cubicBezTo>
                    <a:pt x="1633" y="1127"/>
                    <a:pt x="1997" y="472"/>
                    <a:pt x="1239" y="168"/>
                  </a:cubicBez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5" name="Google Shape;635;p30"/>
            <p:cNvSpPr/>
            <p:nvPr/>
          </p:nvSpPr>
          <p:spPr>
            <a:xfrm>
              <a:off x="7812012" y="2792017"/>
              <a:ext cx="228600" cy="215900"/>
            </a:xfrm>
            <a:custGeom>
              <a:avLst/>
              <a:gdLst/>
              <a:ahLst/>
              <a:cxnLst/>
              <a:rect l="l" t="t" r="r" b="b"/>
              <a:pathLst>
                <a:path w="634" h="601" extrusionOk="0">
                  <a:moveTo>
                    <a:pt x="585" y="390"/>
                  </a:moveTo>
                  <a:lnTo>
                    <a:pt x="585" y="390"/>
                  </a:lnTo>
                  <a:cubicBezTo>
                    <a:pt x="633" y="231"/>
                    <a:pt x="527" y="92"/>
                    <a:pt x="379" y="45"/>
                  </a:cubicBezTo>
                  <a:lnTo>
                    <a:pt x="379" y="45"/>
                  </a:lnTo>
                  <a:cubicBezTo>
                    <a:pt x="231" y="0"/>
                    <a:pt x="96" y="64"/>
                    <a:pt x="48" y="224"/>
                  </a:cubicBezTo>
                  <a:lnTo>
                    <a:pt x="48" y="224"/>
                  </a:lnTo>
                  <a:cubicBezTo>
                    <a:pt x="0" y="384"/>
                    <a:pt x="75" y="508"/>
                    <a:pt x="223" y="555"/>
                  </a:cubicBezTo>
                  <a:lnTo>
                    <a:pt x="223" y="555"/>
                  </a:lnTo>
                  <a:cubicBezTo>
                    <a:pt x="371" y="600"/>
                    <a:pt x="537" y="550"/>
                    <a:pt x="585" y="39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6" name="Google Shape;636;p30"/>
            <p:cNvSpPr/>
            <p:nvPr/>
          </p:nvSpPr>
          <p:spPr>
            <a:xfrm>
              <a:off x="7837412" y="2815830"/>
              <a:ext cx="174625" cy="169862"/>
            </a:xfrm>
            <a:custGeom>
              <a:avLst/>
              <a:gdLst/>
              <a:ahLst/>
              <a:cxnLst/>
              <a:rect l="l" t="t" r="r" b="b"/>
              <a:pathLst>
                <a:path w="483" h="472" extrusionOk="0">
                  <a:moveTo>
                    <a:pt x="444" y="303"/>
                  </a:moveTo>
                  <a:lnTo>
                    <a:pt x="444" y="303"/>
                  </a:lnTo>
                  <a:cubicBezTo>
                    <a:pt x="482" y="177"/>
                    <a:pt x="404" y="69"/>
                    <a:pt x="291" y="34"/>
                  </a:cubicBezTo>
                  <a:lnTo>
                    <a:pt x="291" y="34"/>
                  </a:lnTo>
                  <a:cubicBezTo>
                    <a:pt x="179" y="0"/>
                    <a:pt x="76" y="53"/>
                    <a:pt x="38" y="177"/>
                  </a:cubicBezTo>
                  <a:lnTo>
                    <a:pt x="38" y="177"/>
                  </a:lnTo>
                  <a:cubicBezTo>
                    <a:pt x="0" y="303"/>
                    <a:pt x="56" y="401"/>
                    <a:pt x="168" y="436"/>
                  </a:cubicBezTo>
                  <a:lnTo>
                    <a:pt x="168" y="436"/>
                  </a:lnTo>
                  <a:cubicBezTo>
                    <a:pt x="281" y="471"/>
                    <a:pt x="407" y="430"/>
                    <a:pt x="444" y="30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7" name="Google Shape;637;p30"/>
            <p:cNvSpPr/>
            <p:nvPr/>
          </p:nvSpPr>
          <p:spPr>
            <a:xfrm>
              <a:off x="7972350" y="2874567"/>
              <a:ext cx="69850" cy="73025"/>
            </a:xfrm>
            <a:custGeom>
              <a:avLst/>
              <a:gdLst/>
              <a:ahLst/>
              <a:cxnLst/>
              <a:rect l="l" t="t" r="r" b="b"/>
              <a:pathLst>
                <a:path w="193" h="204" extrusionOk="0">
                  <a:moveTo>
                    <a:pt x="179" y="122"/>
                  </a:moveTo>
                  <a:lnTo>
                    <a:pt x="179" y="122"/>
                  </a:lnTo>
                  <a:cubicBezTo>
                    <a:pt x="168" y="172"/>
                    <a:pt x="121" y="203"/>
                    <a:pt x="74" y="193"/>
                  </a:cubicBezTo>
                  <a:lnTo>
                    <a:pt x="74" y="193"/>
                  </a:lnTo>
                  <a:cubicBezTo>
                    <a:pt x="28" y="181"/>
                    <a:pt x="0" y="132"/>
                    <a:pt x="11" y="82"/>
                  </a:cubicBezTo>
                  <a:lnTo>
                    <a:pt x="11" y="82"/>
                  </a:lnTo>
                  <a:cubicBezTo>
                    <a:pt x="23" y="32"/>
                    <a:pt x="71" y="0"/>
                    <a:pt x="117" y="11"/>
                  </a:cubicBezTo>
                  <a:lnTo>
                    <a:pt x="117" y="11"/>
                  </a:lnTo>
                  <a:cubicBezTo>
                    <a:pt x="164" y="22"/>
                    <a:pt x="192" y="72"/>
                    <a:pt x="179"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8" name="Google Shape;638;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lnTo>
                    <a:pt x="171" y="8"/>
                  </a:lnTo>
                </a:path>
              </a:pathLst>
            </a:custGeom>
            <a:solidFill>
              <a:srgbClr val="FFD6A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9" name="Google Shape;639;p30"/>
            <p:cNvSpPr/>
            <p:nvPr/>
          </p:nvSpPr>
          <p:spPr>
            <a:xfrm>
              <a:off x="7954887" y="2953942"/>
              <a:ext cx="61912" cy="128587"/>
            </a:xfrm>
            <a:custGeom>
              <a:avLst/>
              <a:gdLst/>
              <a:ahLst/>
              <a:cxnLst/>
              <a:rect l="l" t="t" r="r" b="b"/>
              <a:pathLst>
                <a:path w="172" h="356" extrusionOk="0">
                  <a:moveTo>
                    <a:pt x="171" y="8"/>
                  </a:moveTo>
                  <a:lnTo>
                    <a:pt x="171" y="8"/>
                  </a:lnTo>
                  <a:cubicBezTo>
                    <a:pt x="171" y="8"/>
                    <a:pt x="45" y="0"/>
                    <a:pt x="24" y="123"/>
                  </a:cubicBezTo>
                  <a:lnTo>
                    <a:pt x="24" y="123"/>
                  </a:lnTo>
                  <a:cubicBezTo>
                    <a:pt x="0" y="268"/>
                    <a:pt x="110" y="355"/>
                    <a:pt x="110" y="355"/>
                  </a:cubicBezTo>
                </a:path>
              </a:pathLst>
            </a:custGeom>
            <a:solidFill>
              <a:srgbClr val="482E1D"/>
            </a:solidFill>
            <a:ln w="108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0" name="Google Shape;640;p30"/>
            <p:cNvSpPr/>
            <p:nvPr/>
          </p:nvSpPr>
          <p:spPr>
            <a:xfrm>
              <a:off x="7991400" y="2828530"/>
              <a:ext cx="228600" cy="217487"/>
            </a:xfrm>
            <a:custGeom>
              <a:avLst/>
              <a:gdLst/>
              <a:ahLst/>
              <a:cxnLst/>
              <a:rect l="l" t="t" r="r" b="b"/>
              <a:pathLst>
                <a:path w="633" h="603" extrusionOk="0">
                  <a:moveTo>
                    <a:pt x="585" y="391"/>
                  </a:moveTo>
                  <a:lnTo>
                    <a:pt x="585" y="391"/>
                  </a:lnTo>
                  <a:cubicBezTo>
                    <a:pt x="632" y="231"/>
                    <a:pt x="528" y="92"/>
                    <a:pt x="379" y="47"/>
                  </a:cubicBezTo>
                  <a:lnTo>
                    <a:pt x="379" y="47"/>
                  </a:lnTo>
                  <a:cubicBezTo>
                    <a:pt x="231" y="0"/>
                    <a:pt x="96" y="65"/>
                    <a:pt x="48" y="225"/>
                  </a:cubicBezTo>
                  <a:lnTo>
                    <a:pt x="48" y="225"/>
                  </a:lnTo>
                  <a:cubicBezTo>
                    <a:pt x="0" y="385"/>
                    <a:pt x="75" y="510"/>
                    <a:pt x="223" y="555"/>
                  </a:cubicBezTo>
                  <a:lnTo>
                    <a:pt x="223" y="555"/>
                  </a:lnTo>
                  <a:cubicBezTo>
                    <a:pt x="371" y="602"/>
                    <a:pt x="537" y="550"/>
                    <a:pt x="585" y="391"/>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1" name="Google Shape;641;p30"/>
            <p:cNvSpPr/>
            <p:nvPr/>
          </p:nvSpPr>
          <p:spPr>
            <a:xfrm>
              <a:off x="8019975" y="2850755"/>
              <a:ext cx="174625" cy="169863"/>
            </a:xfrm>
            <a:custGeom>
              <a:avLst/>
              <a:gdLst/>
              <a:ahLst/>
              <a:cxnLst/>
              <a:rect l="l" t="t" r="r" b="b"/>
              <a:pathLst>
                <a:path w="484" h="473" extrusionOk="0">
                  <a:moveTo>
                    <a:pt x="446" y="304"/>
                  </a:moveTo>
                  <a:lnTo>
                    <a:pt x="446" y="304"/>
                  </a:lnTo>
                  <a:cubicBezTo>
                    <a:pt x="483" y="177"/>
                    <a:pt x="404" y="69"/>
                    <a:pt x="292" y="35"/>
                  </a:cubicBezTo>
                  <a:lnTo>
                    <a:pt x="292" y="35"/>
                  </a:lnTo>
                  <a:cubicBezTo>
                    <a:pt x="180" y="0"/>
                    <a:pt x="76" y="53"/>
                    <a:pt x="39" y="178"/>
                  </a:cubicBezTo>
                  <a:lnTo>
                    <a:pt x="39" y="178"/>
                  </a:lnTo>
                  <a:cubicBezTo>
                    <a:pt x="0" y="305"/>
                    <a:pt x="56" y="402"/>
                    <a:pt x="168" y="436"/>
                  </a:cubicBezTo>
                  <a:lnTo>
                    <a:pt x="168" y="436"/>
                  </a:lnTo>
                  <a:cubicBezTo>
                    <a:pt x="281" y="472"/>
                    <a:pt x="408" y="430"/>
                    <a:pt x="446" y="30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2" name="Google Shape;642;p30"/>
            <p:cNvSpPr/>
            <p:nvPr/>
          </p:nvSpPr>
          <p:spPr>
            <a:xfrm>
              <a:off x="8140625" y="2911080"/>
              <a:ext cx="69850" cy="73025"/>
            </a:xfrm>
            <a:custGeom>
              <a:avLst/>
              <a:gdLst/>
              <a:ahLst/>
              <a:cxnLst/>
              <a:rect l="l" t="t" r="r" b="b"/>
              <a:pathLst>
                <a:path w="194" h="204" extrusionOk="0">
                  <a:moveTo>
                    <a:pt x="181" y="122"/>
                  </a:moveTo>
                  <a:lnTo>
                    <a:pt x="181" y="122"/>
                  </a:lnTo>
                  <a:cubicBezTo>
                    <a:pt x="169" y="172"/>
                    <a:pt x="122" y="203"/>
                    <a:pt x="75" y="193"/>
                  </a:cubicBezTo>
                  <a:lnTo>
                    <a:pt x="75" y="193"/>
                  </a:lnTo>
                  <a:cubicBezTo>
                    <a:pt x="28" y="181"/>
                    <a:pt x="0" y="132"/>
                    <a:pt x="12" y="82"/>
                  </a:cubicBezTo>
                  <a:lnTo>
                    <a:pt x="12" y="82"/>
                  </a:lnTo>
                  <a:cubicBezTo>
                    <a:pt x="25" y="32"/>
                    <a:pt x="72" y="0"/>
                    <a:pt x="118" y="10"/>
                  </a:cubicBezTo>
                  <a:lnTo>
                    <a:pt x="118" y="10"/>
                  </a:lnTo>
                  <a:cubicBezTo>
                    <a:pt x="165" y="23"/>
                    <a:pt x="193" y="71"/>
                    <a:pt x="181" y="12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3" name="Google Shape;643;p30"/>
            <p:cNvSpPr/>
            <p:nvPr/>
          </p:nvSpPr>
          <p:spPr>
            <a:xfrm>
              <a:off x="7919962" y="2757092"/>
              <a:ext cx="71437" cy="33337"/>
            </a:xfrm>
            <a:custGeom>
              <a:avLst/>
              <a:gdLst/>
              <a:ahLst/>
              <a:cxnLst/>
              <a:rect l="l" t="t" r="r" b="b"/>
              <a:pathLst>
                <a:path w="200" h="91" extrusionOk="0">
                  <a:moveTo>
                    <a:pt x="190" y="65"/>
                  </a:moveTo>
                  <a:lnTo>
                    <a:pt x="190" y="65"/>
                  </a:lnTo>
                  <a:cubicBezTo>
                    <a:pt x="178" y="54"/>
                    <a:pt x="167" y="44"/>
                    <a:pt x="154" y="35"/>
                  </a:cubicBezTo>
                  <a:lnTo>
                    <a:pt x="154" y="35"/>
                  </a:lnTo>
                  <a:cubicBezTo>
                    <a:pt x="140" y="27"/>
                    <a:pt x="126" y="20"/>
                    <a:pt x="110" y="14"/>
                  </a:cubicBezTo>
                  <a:lnTo>
                    <a:pt x="110" y="14"/>
                  </a:lnTo>
                  <a:cubicBezTo>
                    <a:pt x="79" y="4"/>
                    <a:pt x="48" y="0"/>
                    <a:pt x="15" y="5"/>
                  </a:cubicBezTo>
                  <a:lnTo>
                    <a:pt x="15" y="5"/>
                  </a:lnTo>
                  <a:cubicBezTo>
                    <a:pt x="0" y="8"/>
                    <a:pt x="3" y="35"/>
                    <a:pt x="19" y="34"/>
                  </a:cubicBezTo>
                  <a:lnTo>
                    <a:pt x="19" y="34"/>
                  </a:lnTo>
                  <a:cubicBezTo>
                    <a:pt x="75" y="30"/>
                    <a:pt x="133" y="42"/>
                    <a:pt x="174" y="81"/>
                  </a:cubicBezTo>
                  <a:lnTo>
                    <a:pt x="174" y="81"/>
                  </a:lnTo>
                  <a:cubicBezTo>
                    <a:pt x="184" y="90"/>
                    <a:pt x="199" y="75"/>
                    <a:pt x="190" y="65"/>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4" name="Google Shape;644;p30"/>
            <p:cNvSpPr/>
            <p:nvPr/>
          </p:nvSpPr>
          <p:spPr>
            <a:xfrm>
              <a:off x="8108875" y="2793605"/>
              <a:ext cx="76200" cy="31750"/>
            </a:xfrm>
            <a:custGeom>
              <a:avLst/>
              <a:gdLst/>
              <a:ahLst/>
              <a:cxnLst/>
              <a:rect l="l" t="t" r="r" b="b"/>
              <a:pathLst>
                <a:path w="212" h="89" extrusionOk="0">
                  <a:moveTo>
                    <a:pt x="208" y="72"/>
                  </a:moveTo>
                  <a:lnTo>
                    <a:pt x="208" y="72"/>
                  </a:lnTo>
                  <a:cubicBezTo>
                    <a:pt x="200" y="56"/>
                    <a:pt x="182" y="45"/>
                    <a:pt x="169" y="36"/>
                  </a:cubicBezTo>
                  <a:lnTo>
                    <a:pt x="169" y="36"/>
                  </a:lnTo>
                  <a:cubicBezTo>
                    <a:pt x="155" y="26"/>
                    <a:pt x="139" y="19"/>
                    <a:pt x="122" y="13"/>
                  </a:cubicBezTo>
                  <a:lnTo>
                    <a:pt x="122" y="13"/>
                  </a:lnTo>
                  <a:cubicBezTo>
                    <a:pt x="89" y="3"/>
                    <a:pt x="52" y="0"/>
                    <a:pt x="19" y="7"/>
                  </a:cubicBezTo>
                  <a:lnTo>
                    <a:pt x="19" y="7"/>
                  </a:lnTo>
                  <a:cubicBezTo>
                    <a:pt x="0" y="11"/>
                    <a:pt x="8" y="38"/>
                    <a:pt x="26" y="34"/>
                  </a:cubicBezTo>
                  <a:lnTo>
                    <a:pt x="26" y="34"/>
                  </a:lnTo>
                  <a:cubicBezTo>
                    <a:pt x="55" y="28"/>
                    <a:pt x="87" y="29"/>
                    <a:pt x="116" y="38"/>
                  </a:cubicBezTo>
                  <a:lnTo>
                    <a:pt x="116" y="38"/>
                  </a:lnTo>
                  <a:cubicBezTo>
                    <a:pt x="130" y="43"/>
                    <a:pt x="143" y="49"/>
                    <a:pt x="157" y="56"/>
                  </a:cubicBezTo>
                  <a:lnTo>
                    <a:pt x="157" y="56"/>
                  </a:lnTo>
                  <a:cubicBezTo>
                    <a:pt x="163" y="59"/>
                    <a:pt x="169" y="64"/>
                    <a:pt x="175" y="69"/>
                  </a:cubicBezTo>
                  <a:lnTo>
                    <a:pt x="175" y="69"/>
                  </a:lnTo>
                  <a:cubicBezTo>
                    <a:pt x="182" y="74"/>
                    <a:pt x="188" y="79"/>
                    <a:pt x="195" y="83"/>
                  </a:cubicBezTo>
                  <a:lnTo>
                    <a:pt x="195" y="83"/>
                  </a:lnTo>
                  <a:cubicBezTo>
                    <a:pt x="203" y="88"/>
                    <a:pt x="211" y="78"/>
                    <a:pt x="208" y="7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5" name="Google Shape;645;p30"/>
            <p:cNvSpPr/>
            <p:nvPr/>
          </p:nvSpPr>
          <p:spPr>
            <a:xfrm>
              <a:off x="7807250" y="3001567"/>
              <a:ext cx="139700" cy="111125"/>
            </a:xfrm>
            <a:custGeom>
              <a:avLst/>
              <a:gdLst/>
              <a:ahLst/>
              <a:cxnLst/>
              <a:rect l="l" t="t" r="r" b="b"/>
              <a:pathLst>
                <a:path w="387" h="310" extrusionOk="0">
                  <a:moveTo>
                    <a:pt x="354" y="238"/>
                  </a:moveTo>
                  <a:lnTo>
                    <a:pt x="354" y="238"/>
                  </a:lnTo>
                  <a:cubicBezTo>
                    <a:pt x="323" y="309"/>
                    <a:pt x="240" y="303"/>
                    <a:pt x="150" y="265"/>
                  </a:cubicBezTo>
                  <a:lnTo>
                    <a:pt x="150" y="265"/>
                  </a:lnTo>
                  <a:cubicBezTo>
                    <a:pt x="60" y="225"/>
                    <a:pt x="0" y="168"/>
                    <a:pt x="30" y="97"/>
                  </a:cubicBezTo>
                  <a:lnTo>
                    <a:pt x="30" y="97"/>
                  </a:lnTo>
                  <a:cubicBezTo>
                    <a:pt x="62" y="26"/>
                    <a:pt x="160" y="0"/>
                    <a:pt x="248" y="38"/>
                  </a:cubicBezTo>
                  <a:lnTo>
                    <a:pt x="248" y="38"/>
                  </a:lnTo>
                  <a:cubicBezTo>
                    <a:pt x="338" y="77"/>
                    <a:pt x="386" y="167"/>
                    <a:pt x="354" y="238"/>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6" name="Google Shape;646;p30"/>
            <p:cNvSpPr/>
            <p:nvPr/>
          </p:nvSpPr>
          <p:spPr>
            <a:xfrm>
              <a:off x="8094587" y="3028555"/>
              <a:ext cx="134937" cy="100012"/>
            </a:xfrm>
            <a:custGeom>
              <a:avLst/>
              <a:gdLst/>
              <a:ahLst/>
              <a:cxnLst/>
              <a:rect l="l" t="t" r="r" b="b"/>
              <a:pathLst>
                <a:path w="375" h="278" extrusionOk="0">
                  <a:moveTo>
                    <a:pt x="362" y="124"/>
                  </a:moveTo>
                  <a:lnTo>
                    <a:pt x="362" y="124"/>
                  </a:lnTo>
                  <a:cubicBezTo>
                    <a:pt x="374" y="201"/>
                    <a:pt x="302" y="242"/>
                    <a:pt x="206" y="260"/>
                  </a:cubicBezTo>
                  <a:lnTo>
                    <a:pt x="206" y="260"/>
                  </a:lnTo>
                  <a:cubicBezTo>
                    <a:pt x="110" y="277"/>
                    <a:pt x="27" y="263"/>
                    <a:pt x="14" y="187"/>
                  </a:cubicBezTo>
                  <a:lnTo>
                    <a:pt x="14" y="187"/>
                  </a:lnTo>
                  <a:cubicBezTo>
                    <a:pt x="0" y="110"/>
                    <a:pt x="66" y="34"/>
                    <a:pt x="162" y="17"/>
                  </a:cubicBezTo>
                  <a:lnTo>
                    <a:pt x="162" y="17"/>
                  </a:lnTo>
                  <a:cubicBezTo>
                    <a:pt x="259" y="0"/>
                    <a:pt x="348" y="49"/>
                    <a:pt x="362" y="124"/>
                  </a:cubicBezTo>
                </a:path>
              </a:pathLst>
            </a:custGeom>
            <a:solidFill>
              <a:srgbClr val="7D1C09">
                <a:alpha val="5759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7" name="Google Shape;647;p30"/>
            <p:cNvSpPr/>
            <p:nvPr/>
          </p:nvSpPr>
          <p:spPr>
            <a:xfrm>
              <a:off x="7962825" y="3087292"/>
              <a:ext cx="88900" cy="57150"/>
            </a:xfrm>
            <a:custGeom>
              <a:avLst/>
              <a:gdLst/>
              <a:ahLst/>
              <a:cxnLst/>
              <a:rect l="l" t="t" r="r" b="b"/>
              <a:pathLst>
                <a:path w="249" h="157" extrusionOk="0">
                  <a:moveTo>
                    <a:pt x="6" y="143"/>
                  </a:moveTo>
                  <a:lnTo>
                    <a:pt x="6" y="143"/>
                  </a:lnTo>
                  <a:cubicBezTo>
                    <a:pt x="25" y="155"/>
                    <a:pt x="54" y="156"/>
                    <a:pt x="76" y="154"/>
                  </a:cubicBezTo>
                  <a:lnTo>
                    <a:pt x="76" y="154"/>
                  </a:lnTo>
                  <a:cubicBezTo>
                    <a:pt x="101" y="150"/>
                    <a:pt x="126" y="143"/>
                    <a:pt x="148" y="129"/>
                  </a:cubicBezTo>
                  <a:lnTo>
                    <a:pt x="148" y="129"/>
                  </a:lnTo>
                  <a:cubicBezTo>
                    <a:pt x="191" y="103"/>
                    <a:pt x="223" y="63"/>
                    <a:pt x="244" y="19"/>
                  </a:cubicBezTo>
                  <a:lnTo>
                    <a:pt x="244" y="19"/>
                  </a:lnTo>
                  <a:cubicBezTo>
                    <a:pt x="248" y="8"/>
                    <a:pt x="235" y="0"/>
                    <a:pt x="228" y="9"/>
                  </a:cubicBezTo>
                  <a:lnTo>
                    <a:pt x="228" y="9"/>
                  </a:lnTo>
                  <a:cubicBezTo>
                    <a:pt x="204" y="47"/>
                    <a:pt x="177" y="84"/>
                    <a:pt x="139" y="108"/>
                  </a:cubicBezTo>
                  <a:lnTo>
                    <a:pt x="139" y="108"/>
                  </a:lnTo>
                  <a:cubicBezTo>
                    <a:pt x="120" y="122"/>
                    <a:pt x="99" y="129"/>
                    <a:pt x="77" y="133"/>
                  </a:cubicBezTo>
                  <a:lnTo>
                    <a:pt x="77" y="133"/>
                  </a:lnTo>
                  <a:cubicBezTo>
                    <a:pt x="65" y="135"/>
                    <a:pt x="55" y="135"/>
                    <a:pt x="43" y="135"/>
                  </a:cubicBezTo>
                  <a:lnTo>
                    <a:pt x="43" y="135"/>
                  </a:lnTo>
                  <a:cubicBezTo>
                    <a:pt x="31" y="134"/>
                    <a:pt x="20" y="132"/>
                    <a:pt x="8" y="129"/>
                  </a:cubicBezTo>
                  <a:lnTo>
                    <a:pt x="8" y="129"/>
                  </a:lnTo>
                  <a:cubicBezTo>
                    <a:pt x="1" y="129"/>
                    <a:pt x="0" y="139"/>
                    <a:pt x="6" y="14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8" name="Google Shape;648;p30"/>
            <p:cNvSpPr/>
            <p:nvPr/>
          </p:nvSpPr>
          <p:spPr>
            <a:xfrm>
              <a:off x="7937425" y="2390380"/>
              <a:ext cx="630236" cy="696913"/>
            </a:xfrm>
            <a:custGeom>
              <a:avLst/>
              <a:gdLst/>
              <a:ahLst/>
              <a:cxnLst/>
              <a:rect l="l" t="t" r="r" b="b"/>
              <a:pathLst>
                <a:path w="1750" h="1937" extrusionOk="0">
                  <a:moveTo>
                    <a:pt x="974" y="1487"/>
                  </a:moveTo>
                  <a:lnTo>
                    <a:pt x="974" y="1487"/>
                  </a:lnTo>
                  <a:cubicBezTo>
                    <a:pt x="974" y="1487"/>
                    <a:pt x="746" y="1822"/>
                    <a:pt x="863" y="1893"/>
                  </a:cubicBezTo>
                  <a:lnTo>
                    <a:pt x="863" y="1893"/>
                  </a:lnTo>
                  <a:cubicBezTo>
                    <a:pt x="936" y="1936"/>
                    <a:pt x="999" y="1811"/>
                    <a:pt x="999" y="1811"/>
                  </a:cubicBezTo>
                  <a:lnTo>
                    <a:pt x="1227" y="1811"/>
                  </a:lnTo>
                  <a:lnTo>
                    <a:pt x="1227" y="1811"/>
                  </a:lnTo>
                  <a:cubicBezTo>
                    <a:pt x="1227" y="1811"/>
                    <a:pt x="1652" y="1828"/>
                    <a:pt x="1701" y="1487"/>
                  </a:cubicBezTo>
                  <a:lnTo>
                    <a:pt x="1701" y="1487"/>
                  </a:lnTo>
                  <a:cubicBezTo>
                    <a:pt x="1749" y="1146"/>
                    <a:pt x="1554" y="996"/>
                    <a:pt x="1366" y="960"/>
                  </a:cubicBezTo>
                  <a:lnTo>
                    <a:pt x="1366" y="960"/>
                  </a:lnTo>
                  <a:cubicBezTo>
                    <a:pt x="1366" y="960"/>
                    <a:pt x="1652" y="525"/>
                    <a:pt x="1275" y="375"/>
                  </a:cubicBezTo>
                  <a:lnTo>
                    <a:pt x="1275" y="375"/>
                  </a:lnTo>
                  <a:cubicBezTo>
                    <a:pt x="1112" y="310"/>
                    <a:pt x="979" y="321"/>
                    <a:pt x="879" y="356"/>
                  </a:cubicBezTo>
                  <a:lnTo>
                    <a:pt x="879" y="356"/>
                  </a:lnTo>
                  <a:cubicBezTo>
                    <a:pt x="879" y="356"/>
                    <a:pt x="616" y="0"/>
                    <a:pt x="262" y="345"/>
                  </a:cubicBezTo>
                  <a:lnTo>
                    <a:pt x="262" y="345"/>
                  </a:lnTo>
                  <a:cubicBezTo>
                    <a:pt x="0" y="599"/>
                    <a:pt x="0" y="949"/>
                    <a:pt x="249" y="1008"/>
                  </a:cubicBezTo>
                  <a:lnTo>
                    <a:pt x="249" y="1008"/>
                  </a:lnTo>
                  <a:cubicBezTo>
                    <a:pt x="637" y="1097"/>
                    <a:pt x="880" y="986"/>
                    <a:pt x="880" y="986"/>
                  </a:cubicBezTo>
                  <a:lnTo>
                    <a:pt x="880" y="986"/>
                  </a:lnTo>
                  <a:cubicBezTo>
                    <a:pt x="880" y="986"/>
                    <a:pt x="672" y="1385"/>
                    <a:pt x="974" y="148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9" name="Google Shape;649;p30"/>
            <p:cNvSpPr/>
            <p:nvPr/>
          </p:nvSpPr>
          <p:spPr>
            <a:xfrm>
              <a:off x="8259687" y="2976167"/>
              <a:ext cx="200025" cy="258763"/>
            </a:xfrm>
            <a:custGeom>
              <a:avLst/>
              <a:gdLst/>
              <a:ahLst/>
              <a:cxnLst/>
              <a:rect l="l" t="t" r="r" b="b"/>
              <a:pathLst>
                <a:path w="556" h="719" extrusionOk="0">
                  <a:moveTo>
                    <a:pt x="105" y="185"/>
                  </a:moveTo>
                  <a:lnTo>
                    <a:pt x="105" y="185"/>
                  </a:lnTo>
                  <a:cubicBezTo>
                    <a:pt x="105" y="185"/>
                    <a:pt x="308" y="0"/>
                    <a:pt x="432" y="207"/>
                  </a:cubicBezTo>
                  <a:lnTo>
                    <a:pt x="432" y="207"/>
                  </a:lnTo>
                  <a:cubicBezTo>
                    <a:pt x="555" y="415"/>
                    <a:pt x="198" y="718"/>
                    <a:pt x="0" y="565"/>
                  </a:cubicBezTo>
                  <a:lnTo>
                    <a:pt x="105" y="185"/>
                  </a:lnTo>
                </a:path>
              </a:pathLst>
            </a:custGeom>
            <a:solidFill>
              <a:srgbClr val="482E1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0" name="Google Shape;650;p30"/>
            <p:cNvSpPr/>
            <p:nvPr/>
          </p:nvSpPr>
          <p:spPr>
            <a:xfrm>
              <a:off x="8297787" y="3042842"/>
              <a:ext cx="63500" cy="103187"/>
            </a:xfrm>
            <a:custGeom>
              <a:avLst/>
              <a:gdLst/>
              <a:ahLst/>
              <a:cxnLst/>
              <a:rect l="l" t="t" r="r" b="b"/>
              <a:pathLst>
                <a:path w="175" h="285" extrusionOk="0">
                  <a:moveTo>
                    <a:pt x="162" y="4"/>
                  </a:moveTo>
                  <a:lnTo>
                    <a:pt x="162" y="4"/>
                  </a:lnTo>
                  <a:cubicBezTo>
                    <a:pt x="150" y="12"/>
                    <a:pt x="140" y="19"/>
                    <a:pt x="129" y="27"/>
                  </a:cubicBezTo>
                  <a:lnTo>
                    <a:pt x="129" y="27"/>
                  </a:lnTo>
                  <a:cubicBezTo>
                    <a:pt x="120" y="36"/>
                    <a:pt x="110" y="45"/>
                    <a:pt x="103" y="54"/>
                  </a:cubicBezTo>
                  <a:lnTo>
                    <a:pt x="103" y="54"/>
                  </a:lnTo>
                  <a:cubicBezTo>
                    <a:pt x="85" y="74"/>
                    <a:pt x="70" y="95"/>
                    <a:pt x="56" y="117"/>
                  </a:cubicBezTo>
                  <a:lnTo>
                    <a:pt x="56" y="117"/>
                  </a:lnTo>
                  <a:cubicBezTo>
                    <a:pt x="29" y="161"/>
                    <a:pt x="9" y="212"/>
                    <a:pt x="1" y="263"/>
                  </a:cubicBezTo>
                  <a:lnTo>
                    <a:pt x="1" y="263"/>
                  </a:lnTo>
                  <a:cubicBezTo>
                    <a:pt x="0" y="271"/>
                    <a:pt x="4" y="279"/>
                    <a:pt x="12" y="282"/>
                  </a:cubicBezTo>
                  <a:lnTo>
                    <a:pt x="12" y="282"/>
                  </a:lnTo>
                  <a:cubicBezTo>
                    <a:pt x="18" y="284"/>
                    <a:pt x="29" y="279"/>
                    <a:pt x="30" y="271"/>
                  </a:cubicBezTo>
                  <a:lnTo>
                    <a:pt x="30" y="271"/>
                  </a:lnTo>
                  <a:cubicBezTo>
                    <a:pt x="38" y="222"/>
                    <a:pt x="54" y="176"/>
                    <a:pt x="78" y="131"/>
                  </a:cubicBezTo>
                  <a:lnTo>
                    <a:pt x="78" y="131"/>
                  </a:lnTo>
                  <a:cubicBezTo>
                    <a:pt x="90" y="110"/>
                    <a:pt x="104" y="89"/>
                    <a:pt x="119" y="70"/>
                  </a:cubicBezTo>
                  <a:lnTo>
                    <a:pt x="119" y="70"/>
                  </a:lnTo>
                  <a:cubicBezTo>
                    <a:pt x="134" y="51"/>
                    <a:pt x="152" y="32"/>
                    <a:pt x="169" y="13"/>
                  </a:cubicBezTo>
                  <a:lnTo>
                    <a:pt x="169" y="13"/>
                  </a:lnTo>
                  <a:cubicBezTo>
                    <a:pt x="174" y="9"/>
                    <a:pt x="168" y="0"/>
                    <a:pt x="162" y="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1" name="Google Shape;651;p30"/>
            <p:cNvSpPr/>
            <p:nvPr/>
          </p:nvSpPr>
          <p:spPr>
            <a:xfrm>
              <a:off x="8316837" y="3096817"/>
              <a:ext cx="26987" cy="57150"/>
            </a:xfrm>
            <a:custGeom>
              <a:avLst/>
              <a:gdLst/>
              <a:ahLst/>
              <a:cxnLst/>
              <a:rect l="l" t="t" r="r" b="b"/>
              <a:pathLst>
                <a:path w="74" h="158" extrusionOk="0">
                  <a:moveTo>
                    <a:pt x="6" y="14"/>
                  </a:moveTo>
                  <a:lnTo>
                    <a:pt x="6" y="14"/>
                  </a:lnTo>
                  <a:cubicBezTo>
                    <a:pt x="36" y="46"/>
                    <a:pt x="48" y="94"/>
                    <a:pt x="37" y="136"/>
                  </a:cubicBezTo>
                  <a:lnTo>
                    <a:pt x="37" y="136"/>
                  </a:lnTo>
                  <a:cubicBezTo>
                    <a:pt x="34" y="151"/>
                    <a:pt x="57" y="157"/>
                    <a:pt x="60" y="142"/>
                  </a:cubicBezTo>
                  <a:lnTo>
                    <a:pt x="60" y="142"/>
                  </a:lnTo>
                  <a:cubicBezTo>
                    <a:pt x="73" y="92"/>
                    <a:pt x="55" y="39"/>
                    <a:pt x="15" y="5"/>
                  </a:cubicBezTo>
                  <a:lnTo>
                    <a:pt x="15" y="5"/>
                  </a:lnTo>
                  <a:cubicBezTo>
                    <a:pt x="9" y="0"/>
                    <a:pt x="0" y="9"/>
                    <a:pt x="6" y="14"/>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652" name="Google Shape;652;p30"/>
          <p:cNvGrpSpPr/>
          <p:nvPr/>
        </p:nvGrpSpPr>
        <p:grpSpPr>
          <a:xfrm>
            <a:off x="1277425" y="1654276"/>
            <a:ext cx="1469974" cy="611075"/>
            <a:chOff x="1277425" y="1654276"/>
            <a:chExt cx="1469974" cy="611075"/>
          </a:xfrm>
        </p:grpSpPr>
        <p:sp>
          <p:nvSpPr>
            <p:cNvPr id="653" name="Google Shape;653;p30"/>
            <p:cNvSpPr/>
            <p:nvPr/>
          </p:nvSpPr>
          <p:spPr>
            <a:xfrm>
              <a:off x="1277425" y="1654276"/>
              <a:ext cx="611075" cy="611075"/>
            </a:xfrm>
            <a:custGeom>
              <a:avLst/>
              <a:gdLst/>
              <a:ahLst/>
              <a:cxnLst/>
              <a:rect l="l" t="t" r="r" b="b"/>
              <a:pathLst>
                <a:path w="990" h="990" extrusionOk="0">
                  <a:moveTo>
                    <a:pt x="969" y="457"/>
                  </a:moveTo>
                  <a:lnTo>
                    <a:pt x="969" y="457"/>
                  </a:lnTo>
                  <a:cubicBezTo>
                    <a:pt x="989" y="718"/>
                    <a:pt x="793" y="947"/>
                    <a:pt x="532" y="968"/>
                  </a:cubicBezTo>
                  <a:lnTo>
                    <a:pt x="532" y="968"/>
                  </a:lnTo>
                  <a:cubicBezTo>
                    <a:pt x="271" y="989"/>
                    <a:pt x="42" y="794"/>
                    <a:pt x="21" y="531"/>
                  </a:cubicBezTo>
                  <a:lnTo>
                    <a:pt x="21" y="531"/>
                  </a:lnTo>
                  <a:cubicBezTo>
                    <a:pt x="0" y="270"/>
                    <a:pt x="196" y="41"/>
                    <a:pt x="458" y="20"/>
                  </a:cubicBezTo>
                  <a:lnTo>
                    <a:pt x="458" y="20"/>
                  </a:lnTo>
                  <a:cubicBezTo>
                    <a:pt x="719" y="0"/>
                    <a:pt x="948" y="195"/>
                    <a:pt x="969" y="457"/>
                  </a:cubicBezTo>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4" name="Google Shape;654;p30"/>
            <p:cNvSpPr/>
            <p:nvPr/>
          </p:nvSpPr>
          <p:spPr>
            <a:xfrm>
              <a:off x="1565300" y="1746675"/>
              <a:ext cx="1182099" cy="126550"/>
            </a:xfrm>
            <a:custGeom>
              <a:avLst/>
              <a:gdLst/>
              <a:ahLst/>
              <a:cxnLst/>
              <a:rect l="l" t="t" r="r" b="b"/>
              <a:pathLst>
                <a:path w="1811" h="193" extrusionOk="0">
                  <a:moveTo>
                    <a:pt x="1810" y="123"/>
                  </a:moveTo>
                  <a:lnTo>
                    <a:pt x="1810" y="123"/>
                  </a:lnTo>
                  <a:cubicBezTo>
                    <a:pt x="1810" y="192"/>
                    <a:pt x="1405" y="182"/>
                    <a:pt x="905" y="182"/>
                  </a:cubicBezTo>
                  <a:lnTo>
                    <a:pt x="905" y="182"/>
                  </a:lnTo>
                  <a:cubicBezTo>
                    <a:pt x="405" y="182"/>
                    <a:pt x="0" y="192"/>
                    <a:pt x="0" y="123"/>
                  </a:cubicBezTo>
                  <a:lnTo>
                    <a:pt x="0" y="123"/>
                  </a:lnTo>
                  <a:cubicBezTo>
                    <a:pt x="0" y="55"/>
                    <a:pt x="405" y="0"/>
                    <a:pt x="905" y="0"/>
                  </a:cubicBezTo>
                  <a:lnTo>
                    <a:pt x="905" y="0"/>
                  </a:lnTo>
                  <a:cubicBezTo>
                    <a:pt x="1405" y="0"/>
                    <a:pt x="1810" y="55"/>
                    <a:pt x="1810" y="123"/>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655" name="Google Shape;655;p30"/>
          <p:cNvSpPr/>
          <p:nvPr/>
        </p:nvSpPr>
        <p:spPr>
          <a:xfrm>
            <a:off x="8065200" y="2055450"/>
            <a:ext cx="816574" cy="126550"/>
          </a:xfrm>
          <a:custGeom>
            <a:avLst/>
            <a:gdLst/>
            <a:ahLst/>
            <a:cxnLst/>
            <a:rect l="l" t="t" r="r" b="b"/>
            <a:pathLst>
              <a:path w="1194" h="187" extrusionOk="0">
                <a:moveTo>
                  <a:pt x="1193" y="121"/>
                </a:moveTo>
                <a:lnTo>
                  <a:pt x="1193" y="121"/>
                </a:lnTo>
                <a:cubicBezTo>
                  <a:pt x="1193" y="186"/>
                  <a:pt x="925" y="176"/>
                  <a:pt x="596" y="176"/>
                </a:cubicBezTo>
                <a:lnTo>
                  <a:pt x="596" y="176"/>
                </a:lnTo>
                <a:cubicBezTo>
                  <a:pt x="267" y="176"/>
                  <a:pt x="0" y="186"/>
                  <a:pt x="0" y="121"/>
                </a:cubicBezTo>
                <a:lnTo>
                  <a:pt x="0" y="121"/>
                </a:lnTo>
                <a:cubicBezTo>
                  <a:pt x="0" y="54"/>
                  <a:pt x="267" y="0"/>
                  <a:pt x="596" y="0"/>
                </a:cubicBezTo>
                <a:lnTo>
                  <a:pt x="596" y="0"/>
                </a:lnTo>
                <a:cubicBezTo>
                  <a:pt x="925" y="1"/>
                  <a:pt x="1193" y="54"/>
                  <a:pt x="1193" y="121"/>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796509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Explorers and Exploration - 2nd Grade by Slidesgo">
  <a:themeElements>
    <a:clrScheme name="Simple Light">
      <a:dk1>
        <a:srgbClr val="444426"/>
      </a:dk1>
      <a:lt1>
        <a:srgbClr val="FFF5E6"/>
      </a:lt1>
      <a:dk2>
        <a:srgbClr val="FFD6AD"/>
      </a:dk2>
      <a:lt2>
        <a:srgbClr val="F7941D"/>
      </a:lt2>
      <a:accent1>
        <a:srgbClr val="BE845D"/>
      </a:accent1>
      <a:accent2>
        <a:srgbClr val="E55F45"/>
      </a:accent2>
      <a:accent3>
        <a:srgbClr val="9B484A"/>
      </a:accent3>
      <a:accent4>
        <a:srgbClr val="7F7641"/>
      </a:accent4>
      <a:accent5>
        <a:srgbClr val="4D572D"/>
      </a:accent5>
      <a:accent6>
        <a:srgbClr val="36475B"/>
      </a:accent6>
      <a:hlink>
        <a:srgbClr val="4444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2222</Words>
  <Application>Microsoft Macintosh PowerPoint</Application>
  <PresentationFormat>On-screen Show (16:9)</PresentationFormat>
  <Paragraphs>253</Paragraphs>
  <Slides>22</Slides>
  <Notes>22</Notes>
  <HiddenSlides>1</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Cambria</vt:lpstr>
      <vt:lpstr>Catamaran</vt:lpstr>
      <vt:lpstr>Bebas Neue</vt:lpstr>
      <vt:lpstr>Amaranth</vt:lpstr>
      <vt:lpstr>Open Sans</vt:lpstr>
      <vt:lpstr>Calibri</vt:lpstr>
      <vt:lpstr>Explorers and Exploration - 2nd Grade by Slidesgo</vt:lpstr>
      <vt:lpstr>Review 4</vt:lpstr>
      <vt:lpstr>Pronuciation</vt:lpstr>
      <vt:lpstr>1 a. Choose the word which has a different stress pattern from that of the others.</vt:lpstr>
      <vt:lpstr>PowerPoint Presentation</vt:lpstr>
      <vt:lpstr>Vocabulary</vt:lpstr>
      <vt:lpstr>2. Choose the correct answer A, B, or C.</vt:lpstr>
      <vt:lpstr>2. Choose the correct answer A, B, or C.</vt:lpstr>
      <vt:lpstr>3. Fill in each blank with the suitable form of the word given.</vt:lpstr>
      <vt:lpstr>Grammar</vt:lpstr>
      <vt:lpstr>4. Which of the underlined parts in each question is incorrect? Find and correct it.</vt:lpstr>
      <vt:lpstr>5. Change these sentences into reported speech.</vt:lpstr>
      <vt:lpstr>Review 4</vt:lpstr>
      <vt:lpstr>Objective</vt:lpstr>
      <vt:lpstr>Reading</vt:lpstr>
      <vt:lpstr>1. Read the notice. Tick (v) the appropriate box(es).</vt:lpstr>
      <vt:lpstr>1. Read the notice. Tick (v) the appropriate box(es).</vt:lpstr>
      <vt:lpstr>02. Speaking</vt:lpstr>
      <vt:lpstr>Listening</vt:lpstr>
      <vt:lpstr>PowerPoint Presentation</vt:lpstr>
      <vt:lpstr>PowerPoint Presentation</vt:lpstr>
      <vt:lpstr>04. Writing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4</dc:title>
  <cp:lastModifiedBy>Tuấn Đạt Nguyễn</cp:lastModifiedBy>
  <cp:revision>5</cp:revision>
  <dcterms:modified xsi:type="dcterms:W3CDTF">2024-04-08T04:05:50Z</dcterms:modified>
</cp:coreProperties>
</file>