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9" r:id="rId3"/>
  </p:sldMasterIdLst>
  <p:notesMasterIdLst>
    <p:notesMasterId r:id="rId5"/>
  </p:notesMasterIdLst>
  <p:sldIdLst>
    <p:sldId id="256" r:id="rId4"/>
    <p:sldId id="305" r:id="rId6"/>
    <p:sldId id="260" r:id="rId7"/>
    <p:sldId id="289" r:id="rId8"/>
    <p:sldId id="290" r:id="rId9"/>
    <p:sldId id="298" r:id="rId10"/>
    <p:sldId id="299" r:id="rId11"/>
    <p:sldId id="300" r:id="rId12"/>
    <p:sldId id="301" r:id="rId13"/>
    <p:sldId id="302" r:id="rId14"/>
    <p:sldId id="303" r:id="rId15"/>
    <p:sldId id="275" r:id="rId16"/>
    <p:sldId id="280" r:id="rId17"/>
  </p:sldIdLst>
  <p:sldSz cx="9144000" cy="5143500" type="screen16x9"/>
  <p:notesSz cx="6858000" cy="9144000"/>
  <p:embeddedFontLst>
    <p:embeddedFont>
      <p:font typeface="Raleway"/>
      <p:regular r:id="rId21"/>
    </p:embeddedFont>
    <p:embeddedFont>
      <p:font typeface="Archivo"/>
      <p:regular r:id="rId22"/>
    </p:embeddedFont>
    <p:embeddedFont>
      <p:font typeface="Bebas Neue" panose="020B0606020202050201"/>
      <p:regular r:id="rId23"/>
    </p:embeddedFont>
    <p:embeddedFont>
      <p:font typeface="Proxima Nova" panose="02000506030000020004"/>
      <p:regular r:id="rId24"/>
    </p:embeddedFont>
    <p:embeddedFont>
      <p:font typeface="Raleway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F4"/>
    <a:srgbClr val="D0E39A"/>
    <a:srgbClr val="E0DFEF"/>
    <a:srgbClr val="FBC6B0"/>
    <a:srgbClr val="AAE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5" autoAdjust="0"/>
    <p:restoredTop sz="94660"/>
  </p:normalViewPr>
  <p:slideViewPr>
    <p:cSldViewPr snapToGrid="0">
      <p:cViewPr>
        <p:scale>
          <a:sx n="47" d="100"/>
          <a:sy n="47" d="100"/>
        </p:scale>
        <p:origin x="129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0ccb39f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0ccb39f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1125d80b419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1125d80b419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2508947c81f_0_7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2508947c81f_0_7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204" y="1373775"/>
            <a:ext cx="4493100" cy="18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360225"/>
            <a:ext cx="4493100" cy="409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125" y="133675"/>
            <a:ext cx="9144000" cy="4876225"/>
            <a:chOff x="-125" y="133675"/>
            <a:chExt cx="9144000" cy="4876225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-125" y="50099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25" y="48761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25" y="1336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070200" y="2391200"/>
            <a:ext cx="3329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4744473" y="2391200"/>
            <a:ext cx="3329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070200" y="2697350"/>
            <a:ext cx="33294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4744473" y="2697350"/>
            <a:ext cx="33294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36" name="Google Shape;36;p5"/>
          <p:cNvGrpSpPr/>
          <p:nvPr/>
        </p:nvGrpSpPr>
        <p:grpSpPr>
          <a:xfrm>
            <a:off x="-125" y="133675"/>
            <a:ext cx="9144000" cy="4876225"/>
            <a:chOff x="-125" y="133675"/>
            <a:chExt cx="9144000" cy="4876225"/>
          </a:xfrm>
        </p:grpSpPr>
        <p:cxnSp>
          <p:nvCxnSpPr>
            <p:cNvPr id="37" name="Google Shape;37;p5"/>
            <p:cNvCxnSpPr/>
            <p:nvPr/>
          </p:nvCxnSpPr>
          <p:spPr>
            <a:xfrm>
              <a:off x="-125" y="50099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5"/>
            <p:cNvCxnSpPr/>
            <p:nvPr/>
          </p:nvCxnSpPr>
          <p:spPr>
            <a:xfrm>
              <a:off x="-125" y="1336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5"/>
            <p:cNvCxnSpPr/>
            <p:nvPr/>
          </p:nvCxnSpPr>
          <p:spPr>
            <a:xfrm>
              <a:off x="-125" y="2659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 slide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716700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834526" y="2224694"/>
            <a:ext cx="3360000" cy="14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5969576" y="1432306"/>
            <a:ext cx="1089900" cy="91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8" name="Google Shape;18;p3"/>
          <p:cNvGrpSpPr/>
          <p:nvPr/>
        </p:nvGrpSpPr>
        <p:grpSpPr>
          <a:xfrm>
            <a:off x="-125" y="133675"/>
            <a:ext cx="9144000" cy="4876225"/>
            <a:chOff x="-125" y="133675"/>
            <a:chExt cx="9144000" cy="4876225"/>
          </a:xfrm>
        </p:grpSpPr>
        <p:cxnSp>
          <p:nvCxnSpPr>
            <p:cNvPr id="19" name="Google Shape;19;p3"/>
            <p:cNvCxnSpPr/>
            <p:nvPr/>
          </p:nvCxnSpPr>
          <p:spPr>
            <a:xfrm>
              <a:off x="-125" y="50099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3"/>
            <p:cNvCxnSpPr/>
            <p:nvPr/>
          </p:nvCxnSpPr>
          <p:spPr>
            <a:xfrm>
              <a:off x="-125" y="48761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3"/>
            <p:cNvCxnSpPr/>
            <p:nvPr/>
          </p:nvCxnSpPr>
          <p:spPr>
            <a:xfrm>
              <a:off x="-125" y="1336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3"/>
            <p:cNvCxnSpPr/>
            <p:nvPr/>
          </p:nvCxnSpPr>
          <p:spPr>
            <a:xfrm>
              <a:off x="-125" y="2659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2" name="Google Shape;42;p6"/>
          <p:cNvGrpSpPr/>
          <p:nvPr/>
        </p:nvGrpSpPr>
        <p:grpSpPr>
          <a:xfrm>
            <a:off x="-125" y="133675"/>
            <a:ext cx="9144000" cy="4876225"/>
            <a:chOff x="-125" y="133675"/>
            <a:chExt cx="9144000" cy="4876225"/>
          </a:xfrm>
        </p:grpSpPr>
        <p:cxnSp>
          <p:nvCxnSpPr>
            <p:cNvPr id="43" name="Google Shape;43;p6"/>
            <p:cNvCxnSpPr/>
            <p:nvPr/>
          </p:nvCxnSpPr>
          <p:spPr>
            <a:xfrm>
              <a:off x="-125" y="50099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6"/>
            <p:cNvCxnSpPr/>
            <p:nvPr/>
          </p:nvCxnSpPr>
          <p:spPr>
            <a:xfrm>
              <a:off x="-125" y="1336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55" name="Google Shape;55;p8"/>
          <p:cNvGrpSpPr/>
          <p:nvPr/>
        </p:nvGrpSpPr>
        <p:grpSpPr>
          <a:xfrm>
            <a:off x="-125" y="133675"/>
            <a:ext cx="9144000" cy="4876225"/>
            <a:chOff x="-125" y="133675"/>
            <a:chExt cx="9144000" cy="4876225"/>
          </a:xfrm>
        </p:grpSpPr>
        <p:cxnSp>
          <p:nvCxnSpPr>
            <p:cNvPr id="56" name="Google Shape;56;p8"/>
            <p:cNvCxnSpPr/>
            <p:nvPr/>
          </p:nvCxnSpPr>
          <p:spPr>
            <a:xfrm>
              <a:off x="-125" y="50099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8"/>
            <p:cNvCxnSpPr/>
            <p:nvPr/>
          </p:nvCxnSpPr>
          <p:spPr>
            <a:xfrm>
              <a:off x="-125" y="48761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8"/>
            <p:cNvCxnSpPr/>
            <p:nvPr/>
          </p:nvCxnSpPr>
          <p:spPr>
            <a:xfrm>
              <a:off x="-125" y="1336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62" name="Google Shape;62;p9"/>
          <p:cNvGrpSpPr/>
          <p:nvPr/>
        </p:nvGrpSpPr>
        <p:grpSpPr>
          <a:xfrm>
            <a:off x="-125" y="133675"/>
            <a:ext cx="9144000" cy="4876225"/>
            <a:chOff x="-125" y="133675"/>
            <a:chExt cx="9144000" cy="4876225"/>
          </a:xfrm>
        </p:grpSpPr>
        <p:cxnSp>
          <p:nvCxnSpPr>
            <p:cNvPr id="63" name="Google Shape;63;p9"/>
            <p:cNvCxnSpPr/>
            <p:nvPr/>
          </p:nvCxnSpPr>
          <p:spPr>
            <a:xfrm>
              <a:off x="-125" y="50099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9"/>
            <p:cNvCxnSpPr/>
            <p:nvPr/>
          </p:nvCxnSpPr>
          <p:spPr>
            <a:xfrm>
              <a:off x="-125" y="48761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9"/>
            <p:cNvCxnSpPr/>
            <p:nvPr/>
          </p:nvCxnSpPr>
          <p:spPr>
            <a:xfrm>
              <a:off x="-125" y="1336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>
            <a:spLocks noGrp="1"/>
          </p:cNvSpPr>
          <p:nvPr>
            <p:ph type="ctrTitle"/>
          </p:nvPr>
        </p:nvSpPr>
        <p:spPr>
          <a:xfrm>
            <a:off x="715100" y="799525"/>
            <a:ext cx="3985800" cy="105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2" name="Google Shape;182;p22"/>
          <p:cNvSpPr txBox="1">
            <a:spLocks noGrp="1"/>
          </p:cNvSpPr>
          <p:nvPr>
            <p:ph type="subTitle" idx="1"/>
          </p:nvPr>
        </p:nvSpPr>
        <p:spPr>
          <a:xfrm>
            <a:off x="715196" y="1631550"/>
            <a:ext cx="3985800" cy="11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83" name="Google Shape;183;p22"/>
          <p:cNvGrpSpPr/>
          <p:nvPr/>
        </p:nvGrpSpPr>
        <p:grpSpPr>
          <a:xfrm>
            <a:off x="-125" y="133675"/>
            <a:ext cx="9144000" cy="4876225"/>
            <a:chOff x="-125" y="133675"/>
            <a:chExt cx="9144000" cy="4876225"/>
          </a:xfrm>
        </p:grpSpPr>
        <p:cxnSp>
          <p:nvCxnSpPr>
            <p:cNvPr id="184" name="Google Shape;184;p22"/>
            <p:cNvCxnSpPr/>
            <p:nvPr/>
          </p:nvCxnSpPr>
          <p:spPr>
            <a:xfrm>
              <a:off x="-125" y="50099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2"/>
            <p:cNvCxnSpPr/>
            <p:nvPr/>
          </p:nvCxnSpPr>
          <p:spPr>
            <a:xfrm>
              <a:off x="-125" y="48761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2"/>
            <p:cNvCxnSpPr/>
            <p:nvPr/>
          </p:nvCxnSpPr>
          <p:spPr>
            <a:xfrm>
              <a:off x="-125" y="1336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22"/>
            <p:cNvCxnSpPr/>
            <p:nvPr/>
          </p:nvCxnSpPr>
          <p:spPr>
            <a:xfrm>
              <a:off x="-125" y="2659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8" name="Google Shape;188;p22"/>
          <p:cNvSpPr txBox="1"/>
          <p:nvPr/>
        </p:nvSpPr>
        <p:spPr>
          <a:xfrm>
            <a:off x="715175" y="3403275"/>
            <a:ext cx="406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lang="en-GB" sz="1000" b="1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  <a:hlinkClick r:id="rId2"/>
              </a:rPr>
              <a:t>Slidesgo</a:t>
            </a:r>
            <a:r>
              <a:rPr lang="en-GB" sz="10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</a:t>
            </a:r>
            <a:r>
              <a:rPr lang="en-GB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and includes icons by </a:t>
            </a:r>
            <a:r>
              <a:rPr lang="en-GB" sz="1000" b="1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  <a:hlinkClick r:id="rId3"/>
              </a:rPr>
              <a:t>Flaticon</a:t>
            </a:r>
            <a:r>
              <a:rPr lang="en-GB" sz="10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</a:t>
            </a:r>
            <a:r>
              <a:rPr lang="en-GB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and infographics &amp; images by </a:t>
            </a:r>
            <a:r>
              <a:rPr lang="en-GB" sz="1000" b="1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  <a:hlinkClick r:id="rId4"/>
              </a:rPr>
              <a:t>Freepik</a:t>
            </a:r>
            <a:endParaRPr sz="1000" b="1" u="sng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23"/>
          <p:cNvGrpSpPr/>
          <p:nvPr/>
        </p:nvGrpSpPr>
        <p:grpSpPr>
          <a:xfrm>
            <a:off x="-125" y="133675"/>
            <a:ext cx="9144000" cy="4876225"/>
            <a:chOff x="-125" y="133675"/>
            <a:chExt cx="9144000" cy="4876225"/>
          </a:xfrm>
        </p:grpSpPr>
        <p:cxnSp>
          <p:nvCxnSpPr>
            <p:cNvPr id="191" name="Google Shape;191;p23"/>
            <p:cNvCxnSpPr/>
            <p:nvPr/>
          </p:nvCxnSpPr>
          <p:spPr>
            <a:xfrm>
              <a:off x="-125" y="50099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3"/>
            <p:cNvCxnSpPr/>
            <p:nvPr/>
          </p:nvCxnSpPr>
          <p:spPr>
            <a:xfrm>
              <a:off x="-125" y="48761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3"/>
            <p:cNvCxnSpPr/>
            <p:nvPr/>
          </p:nvCxnSpPr>
          <p:spPr>
            <a:xfrm>
              <a:off x="-125" y="1336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3"/>
            <p:cNvCxnSpPr/>
            <p:nvPr/>
          </p:nvCxnSpPr>
          <p:spPr>
            <a:xfrm>
              <a:off x="-125" y="2659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4"/>
          <p:cNvGrpSpPr/>
          <p:nvPr/>
        </p:nvGrpSpPr>
        <p:grpSpPr>
          <a:xfrm>
            <a:off x="-125" y="133675"/>
            <a:ext cx="9144000" cy="4876225"/>
            <a:chOff x="-125" y="133675"/>
            <a:chExt cx="9144000" cy="4876225"/>
          </a:xfrm>
        </p:grpSpPr>
        <p:cxnSp>
          <p:nvCxnSpPr>
            <p:cNvPr id="197" name="Google Shape;197;p24"/>
            <p:cNvCxnSpPr/>
            <p:nvPr/>
          </p:nvCxnSpPr>
          <p:spPr>
            <a:xfrm>
              <a:off x="-125" y="50099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24"/>
            <p:cNvCxnSpPr/>
            <p:nvPr/>
          </p:nvCxnSpPr>
          <p:spPr>
            <a:xfrm>
              <a:off x="-125" y="13367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1" name="Google Shape;201;p2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●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○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■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●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○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■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●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○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■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hyperlink" Target="https://fonts.google.com/specimen/Archivo)" TargetMode="External"/><Relationship Id="rId1" Type="http://schemas.openxmlformats.org/officeDocument/2006/relationships/hyperlink" Target="https://fonts.google.com/specimen/Raleway)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>
            <a:spLocks noGrp="1"/>
          </p:cNvSpPr>
          <p:nvPr>
            <p:ph type="ctrTitle"/>
          </p:nvPr>
        </p:nvSpPr>
        <p:spPr>
          <a:xfrm>
            <a:off x="715204" y="1373775"/>
            <a:ext cx="4493100" cy="18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/>
              <a:t>UNIT 3</a:t>
            </a:r>
            <a:endParaRPr sz="5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 smtClean="0">
                <a:solidFill>
                  <a:schemeClr val="lt2"/>
                </a:solidFill>
              </a:rPr>
              <a:t>TEENAGERS</a:t>
            </a:r>
            <a:endParaRPr sz="5400" dirty="0">
              <a:solidFill>
                <a:schemeClr val="lt2"/>
              </a:solidFill>
            </a:endParaRPr>
          </a:p>
        </p:txBody>
      </p:sp>
      <p:sp>
        <p:nvSpPr>
          <p:cNvPr id="216" name="Google Shape;216;p31"/>
          <p:cNvSpPr txBox="1">
            <a:spLocks noGrp="1"/>
          </p:cNvSpPr>
          <p:nvPr>
            <p:ph type="subTitle" idx="1"/>
          </p:nvPr>
        </p:nvSpPr>
        <p:spPr>
          <a:xfrm>
            <a:off x="715100" y="3322750"/>
            <a:ext cx="4493100" cy="40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/>
              <a:t>Lesson 4: Communication</a:t>
            </a:r>
            <a:endParaRPr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11434" y="452164"/>
            <a:ext cx="3048133" cy="3872736"/>
            <a:chOff x="5455239" y="813125"/>
            <a:chExt cx="2762117" cy="3509345"/>
          </a:xfrm>
        </p:grpSpPr>
        <p:sp>
          <p:nvSpPr>
            <p:cNvPr id="218" name="Google Shape;218;p31"/>
            <p:cNvSpPr/>
            <p:nvPr/>
          </p:nvSpPr>
          <p:spPr>
            <a:xfrm flipH="1">
              <a:off x="6065200" y="813125"/>
              <a:ext cx="1843500" cy="968100"/>
            </a:xfrm>
            <a:prstGeom prst="wedgeEllipseCallout">
              <a:avLst>
                <a:gd name="adj1" fmla="val 25114"/>
                <a:gd name="adj2" fmla="val 7562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9" name="Google Shape;259;p31"/>
            <p:cNvGrpSpPr/>
            <p:nvPr/>
          </p:nvGrpSpPr>
          <p:grpSpPr>
            <a:xfrm>
              <a:off x="5455239" y="2090220"/>
              <a:ext cx="1400673" cy="2232245"/>
              <a:chOff x="3437476" y="662009"/>
              <a:chExt cx="1138574" cy="1814539"/>
            </a:xfrm>
          </p:grpSpPr>
          <p:sp>
            <p:nvSpPr>
              <p:cNvPr id="260" name="Google Shape;260;p31"/>
              <p:cNvSpPr/>
              <p:nvPr/>
            </p:nvSpPr>
            <p:spPr>
              <a:xfrm>
                <a:off x="3601249" y="2301529"/>
                <a:ext cx="703610" cy="175019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4656" extrusionOk="0">
                    <a:moveTo>
                      <a:pt x="572" y="1"/>
                    </a:moveTo>
                    <a:lnTo>
                      <a:pt x="1" y="4656"/>
                    </a:lnTo>
                    <a:lnTo>
                      <a:pt x="18717" y="4656"/>
                    </a:lnTo>
                    <a:lnTo>
                      <a:pt x="17967" y="1"/>
                    </a:lnTo>
                    <a:cubicBezTo>
                      <a:pt x="15523" y="374"/>
                      <a:pt x="12775" y="498"/>
                      <a:pt x="10198" y="498"/>
                    </a:cubicBezTo>
                    <a:cubicBezTo>
                      <a:pt x="5044" y="498"/>
                      <a:pt x="572" y="1"/>
                      <a:pt x="5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" name="Google Shape;261;p31"/>
              <p:cNvSpPr/>
              <p:nvPr/>
            </p:nvSpPr>
            <p:spPr>
              <a:xfrm>
                <a:off x="3616472" y="2301529"/>
                <a:ext cx="663764" cy="64730"/>
              </a:xfrm>
              <a:custGeom>
                <a:avLst/>
                <a:gdLst/>
                <a:ahLst/>
                <a:cxnLst/>
                <a:rect l="l" t="t" r="r" b="b"/>
                <a:pathLst>
                  <a:path w="17658" h="1722" extrusionOk="0">
                    <a:moveTo>
                      <a:pt x="167" y="1"/>
                    </a:moveTo>
                    <a:lnTo>
                      <a:pt x="1" y="1406"/>
                    </a:lnTo>
                    <a:cubicBezTo>
                      <a:pt x="1400" y="1529"/>
                      <a:pt x="4053" y="1722"/>
                      <a:pt x="7105" y="1722"/>
                    </a:cubicBezTo>
                    <a:cubicBezTo>
                      <a:pt x="10521" y="1722"/>
                      <a:pt x="14438" y="1481"/>
                      <a:pt x="17658" y="632"/>
                    </a:cubicBezTo>
                    <a:lnTo>
                      <a:pt x="17562" y="1"/>
                    </a:lnTo>
                    <a:cubicBezTo>
                      <a:pt x="15118" y="374"/>
                      <a:pt x="12370" y="498"/>
                      <a:pt x="9793" y="498"/>
                    </a:cubicBezTo>
                    <a:cubicBezTo>
                      <a:pt x="4639" y="498"/>
                      <a:pt x="167" y="1"/>
                      <a:pt x="167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" name="Google Shape;262;p31"/>
              <p:cNvSpPr/>
              <p:nvPr/>
            </p:nvSpPr>
            <p:spPr>
              <a:xfrm>
                <a:off x="3617374" y="662009"/>
                <a:ext cx="663764" cy="599222"/>
              </a:xfrm>
              <a:custGeom>
                <a:avLst/>
                <a:gdLst/>
                <a:ahLst/>
                <a:cxnLst/>
                <a:rect l="l" t="t" r="r" b="b"/>
                <a:pathLst>
                  <a:path w="17658" h="15941" extrusionOk="0">
                    <a:moveTo>
                      <a:pt x="8944" y="0"/>
                    </a:moveTo>
                    <a:cubicBezTo>
                      <a:pt x="7661" y="0"/>
                      <a:pt x="6047" y="352"/>
                      <a:pt x="4275" y="1554"/>
                    </a:cubicBezTo>
                    <a:cubicBezTo>
                      <a:pt x="0" y="4471"/>
                      <a:pt x="786" y="14270"/>
                      <a:pt x="786" y="14270"/>
                    </a:cubicBezTo>
                    <a:cubicBezTo>
                      <a:pt x="786" y="14270"/>
                      <a:pt x="3972" y="15940"/>
                      <a:pt x="8154" y="15940"/>
                    </a:cubicBezTo>
                    <a:cubicBezTo>
                      <a:pt x="8748" y="15940"/>
                      <a:pt x="9362" y="15906"/>
                      <a:pt x="9990" y="15829"/>
                    </a:cubicBezTo>
                    <a:cubicBezTo>
                      <a:pt x="15050" y="15198"/>
                      <a:pt x="15467" y="15020"/>
                      <a:pt x="15467" y="15020"/>
                    </a:cubicBezTo>
                    <a:lnTo>
                      <a:pt x="15264" y="6733"/>
                    </a:lnTo>
                    <a:cubicBezTo>
                      <a:pt x="15264" y="6733"/>
                      <a:pt x="17657" y="1399"/>
                      <a:pt x="11919" y="709"/>
                    </a:cubicBezTo>
                    <a:cubicBezTo>
                      <a:pt x="11919" y="709"/>
                      <a:pt x="10764" y="0"/>
                      <a:pt x="8944" y="0"/>
                    </a:cubicBez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" name="Google Shape;263;p31"/>
              <p:cNvSpPr/>
              <p:nvPr/>
            </p:nvSpPr>
            <p:spPr>
              <a:xfrm>
                <a:off x="3836815" y="738652"/>
                <a:ext cx="300720" cy="327522"/>
              </a:xfrm>
              <a:custGeom>
                <a:avLst/>
                <a:gdLst/>
                <a:ahLst/>
                <a:cxnLst/>
                <a:rect l="l" t="t" r="r" b="b"/>
                <a:pathLst>
                  <a:path w="8000" h="8713" extrusionOk="0">
                    <a:moveTo>
                      <a:pt x="7879" y="0"/>
                    </a:moveTo>
                    <a:cubicBezTo>
                      <a:pt x="7841" y="0"/>
                      <a:pt x="7805" y="22"/>
                      <a:pt x="7795" y="74"/>
                    </a:cubicBezTo>
                    <a:cubicBezTo>
                      <a:pt x="7200" y="2408"/>
                      <a:pt x="4414" y="3015"/>
                      <a:pt x="2318" y="3146"/>
                    </a:cubicBezTo>
                    <a:cubicBezTo>
                      <a:pt x="2271" y="3146"/>
                      <a:pt x="2235" y="3182"/>
                      <a:pt x="2223" y="3242"/>
                    </a:cubicBezTo>
                    <a:cubicBezTo>
                      <a:pt x="2044" y="5087"/>
                      <a:pt x="1675" y="7337"/>
                      <a:pt x="80" y="8528"/>
                    </a:cubicBezTo>
                    <a:cubicBezTo>
                      <a:pt x="1" y="8587"/>
                      <a:pt x="53" y="8712"/>
                      <a:pt x="134" y="8712"/>
                    </a:cubicBezTo>
                    <a:cubicBezTo>
                      <a:pt x="151" y="8712"/>
                      <a:pt x="169" y="8707"/>
                      <a:pt x="187" y="8695"/>
                    </a:cubicBezTo>
                    <a:cubicBezTo>
                      <a:pt x="1818" y="7480"/>
                      <a:pt x="2223" y="5242"/>
                      <a:pt x="2414" y="3337"/>
                    </a:cubicBezTo>
                    <a:cubicBezTo>
                      <a:pt x="4580" y="3194"/>
                      <a:pt x="7367" y="2527"/>
                      <a:pt x="7986" y="122"/>
                    </a:cubicBezTo>
                    <a:cubicBezTo>
                      <a:pt x="8000" y="50"/>
                      <a:pt x="7937" y="0"/>
                      <a:pt x="7879" y="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" name="Google Shape;264;p31"/>
              <p:cNvSpPr/>
              <p:nvPr/>
            </p:nvSpPr>
            <p:spPr>
              <a:xfrm>
                <a:off x="3822344" y="701515"/>
                <a:ext cx="281286" cy="540544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14380" extrusionOk="0">
                    <a:moveTo>
                      <a:pt x="6928" y="1"/>
                    </a:moveTo>
                    <a:cubicBezTo>
                      <a:pt x="6921" y="1"/>
                      <a:pt x="6914" y="1"/>
                      <a:pt x="6906" y="3"/>
                    </a:cubicBezTo>
                    <a:cubicBezTo>
                      <a:pt x="5739" y="253"/>
                      <a:pt x="4406" y="562"/>
                      <a:pt x="3465" y="1348"/>
                    </a:cubicBezTo>
                    <a:cubicBezTo>
                      <a:pt x="2298" y="2301"/>
                      <a:pt x="1489" y="3729"/>
                      <a:pt x="882" y="5075"/>
                    </a:cubicBezTo>
                    <a:cubicBezTo>
                      <a:pt x="239" y="6504"/>
                      <a:pt x="72" y="8075"/>
                      <a:pt x="24" y="9623"/>
                    </a:cubicBezTo>
                    <a:cubicBezTo>
                      <a:pt x="1" y="10421"/>
                      <a:pt x="24" y="11207"/>
                      <a:pt x="24" y="12004"/>
                    </a:cubicBezTo>
                    <a:cubicBezTo>
                      <a:pt x="36" y="12790"/>
                      <a:pt x="84" y="13564"/>
                      <a:pt x="370" y="14314"/>
                    </a:cubicBezTo>
                    <a:cubicBezTo>
                      <a:pt x="388" y="14360"/>
                      <a:pt x="427" y="14379"/>
                      <a:pt x="466" y="14379"/>
                    </a:cubicBezTo>
                    <a:cubicBezTo>
                      <a:pt x="528" y="14379"/>
                      <a:pt x="590" y="14328"/>
                      <a:pt x="560" y="14255"/>
                    </a:cubicBezTo>
                    <a:cubicBezTo>
                      <a:pt x="48" y="12945"/>
                      <a:pt x="203" y="11361"/>
                      <a:pt x="215" y="9968"/>
                    </a:cubicBezTo>
                    <a:cubicBezTo>
                      <a:pt x="239" y="8444"/>
                      <a:pt x="382" y="6908"/>
                      <a:pt x="929" y="5468"/>
                    </a:cubicBezTo>
                    <a:cubicBezTo>
                      <a:pt x="1072" y="5111"/>
                      <a:pt x="1227" y="4753"/>
                      <a:pt x="1405" y="4408"/>
                    </a:cubicBezTo>
                    <a:lnTo>
                      <a:pt x="1405" y="4408"/>
                    </a:lnTo>
                    <a:cubicBezTo>
                      <a:pt x="1560" y="5087"/>
                      <a:pt x="1334" y="5813"/>
                      <a:pt x="1179" y="6480"/>
                    </a:cubicBezTo>
                    <a:cubicBezTo>
                      <a:pt x="977" y="7373"/>
                      <a:pt x="846" y="8266"/>
                      <a:pt x="346" y="9063"/>
                    </a:cubicBezTo>
                    <a:cubicBezTo>
                      <a:pt x="305" y="9146"/>
                      <a:pt x="372" y="9217"/>
                      <a:pt x="441" y="9217"/>
                    </a:cubicBezTo>
                    <a:cubicBezTo>
                      <a:pt x="472" y="9217"/>
                      <a:pt x="503" y="9203"/>
                      <a:pt x="524" y="9171"/>
                    </a:cubicBezTo>
                    <a:cubicBezTo>
                      <a:pt x="1024" y="8361"/>
                      <a:pt x="1167" y="7444"/>
                      <a:pt x="1370" y="6527"/>
                    </a:cubicBezTo>
                    <a:cubicBezTo>
                      <a:pt x="1536" y="5777"/>
                      <a:pt x="1810" y="4944"/>
                      <a:pt x="1536" y="4170"/>
                    </a:cubicBezTo>
                    <a:cubicBezTo>
                      <a:pt x="1536" y="4158"/>
                      <a:pt x="1548" y="4146"/>
                      <a:pt x="1548" y="4134"/>
                    </a:cubicBezTo>
                    <a:cubicBezTo>
                      <a:pt x="1572" y="4146"/>
                      <a:pt x="1608" y="4158"/>
                      <a:pt x="1644" y="4158"/>
                    </a:cubicBezTo>
                    <a:cubicBezTo>
                      <a:pt x="3846" y="3658"/>
                      <a:pt x="5942" y="2360"/>
                      <a:pt x="7418" y="646"/>
                    </a:cubicBezTo>
                    <a:cubicBezTo>
                      <a:pt x="7482" y="573"/>
                      <a:pt x="7413" y="471"/>
                      <a:pt x="7339" y="471"/>
                    </a:cubicBezTo>
                    <a:cubicBezTo>
                      <a:pt x="7317" y="471"/>
                      <a:pt x="7295" y="481"/>
                      <a:pt x="7275" y="503"/>
                    </a:cubicBezTo>
                    <a:cubicBezTo>
                      <a:pt x="5847" y="2182"/>
                      <a:pt x="3799" y="3444"/>
                      <a:pt x="1656" y="3944"/>
                    </a:cubicBezTo>
                    <a:cubicBezTo>
                      <a:pt x="2132" y="3110"/>
                      <a:pt x="2727" y="2325"/>
                      <a:pt x="3406" y="1658"/>
                    </a:cubicBezTo>
                    <a:cubicBezTo>
                      <a:pt x="4311" y="765"/>
                      <a:pt x="5763" y="443"/>
                      <a:pt x="6966" y="193"/>
                    </a:cubicBezTo>
                    <a:cubicBezTo>
                      <a:pt x="7078" y="171"/>
                      <a:pt x="7042" y="1"/>
                      <a:pt x="6928" y="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265;p31"/>
              <p:cNvSpPr/>
              <p:nvPr/>
            </p:nvSpPr>
            <p:spPr>
              <a:xfrm>
                <a:off x="3767728" y="684976"/>
                <a:ext cx="285346" cy="536372"/>
              </a:xfrm>
              <a:custGeom>
                <a:avLst/>
                <a:gdLst/>
                <a:ahLst/>
                <a:cxnLst/>
                <a:rect l="l" t="t" r="r" b="b"/>
                <a:pathLst>
                  <a:path w="7591" h="14269" extrusionOk="0">
                    <a:moveTo>
                      <a:pt x="7441" y="0"/>
                    </a:moveTo>
                    <a:cubicBezTo>
                      <a:pt x="7434" y="0"/>
                      <a:pt x="7426" y="1"/>
                      <a:pt x="7419" y="2"/>
                    </a:cubicBezTo>
                    <a:cubicBezTo>
                      <a:pt x="6192" y="205"/>
                      <a:pt x="5002" y="586"/>
                      <a:pt x="3966" y="1324"/>
                    </a:cubicBezTo>
                    <a:cubicBezTo>
                      <a:pt x="2918" y="2074"/>
                      <a:pt x="2168" y="3146"/>
                      <a:pt x="1585" y="4289"/>
                    </a:cubicBezTo>
                    <a:cubicBezTo>
                      <a:pt x="846" y="5741"/>
                      <a:pt x="394" y="7325"/>
                      <a:pt x="203" y="8932"/>
                    </a:cubicBezTo>
                    <a:cubicBezTo>
                      <a:pt x="1" y="10694"/>
                      <a:pt x="263" y="12444"/>
                      <a:pt x="501" y="14195"/>
                    </a:cubicBezTo>
                    <a:cubicBezTo>
                      <a:pt x="506" y="14247"/>
                      <a:pt x="539" y="14269"/>
                      <a:pt x="576" y="14269"/>
                    </a:cubicBezTo>
                    <a:cubicBezTo>
                      <a:pt x="633" y="14269"/>
                      <a:pt x="699" y="14219"/>
                      <a:pt x="692" y="14147"/>
                    </a:cubicBezTo>
                    <a:cubicBezTo>
                      <a:pt x="453" y="12456"/>
                      <a:pt x="227" y="10801"/>
                      <a:pt x="382" y="9111"/>
                    </a:cubicBezTo>
                    <a:cubicBezTo>
                      <a:pt x="537" y="7468"/>
                      <a:pt x="1025" y="5860"/>
                      <a:pt x="1763" y="4384"/>
                    </a:cubicBezTo>
                    <a:cubicBezTo>
                      <a:pt x="2335" y="3229"/>
                      <a:pt x="3109" y="2169"/>
                      <a:pt x="4168" y="1419"/>
                    </a:cubicBezTo>
                    <a:cubicBezTo>
                      <a:pt x="5144" y="729"/>
                      <a:pt x="6311" y="383"/>
                      <a:pt x="7478" y="193"/>
                    </a:cubicBezTo>
                    <a:cubicBezTo>
                      <a:pt x="7590" y="170"/>
                      <a:pt x="7555" y="0"/>
                      <a:pt x="7441" y="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266;p31"/>
              <p:cNvSpPr/>
              <p:nvPr/>
            </p:nvSpPr>
            <p:spPr>
              <a:xfrm>
                <a:off x="3701948" y="676105"/>
                <a:ext cx="306171" cy="532124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14156" extrusionOk="0">
                    <a:moveTo>
                      <a:pt x="8026" y="0"/>
                    </a:moveTo>
                    <a:cubicBezTo>
                      <a:pt x="5144" y="84"/>
                      <a:pt x="2977" y="2227"/>
                      <a:pt x="1715" y="4644"/>
                    </a:cubicBezTo>
                    <a:cubicBezTo>
                      <a:pt x="239" y="7465"/>
                      <a:pt x="1" y="10954"/>
                      <a:pt x="287" y="14061"/>
                    </a:cubicBezTo>
                    <a:cubicBezTo>
                      <a:pt x="287" y="14122"/>
                      <a:pt x="340" y="14155"/>
                      <a:pt x="390" y="14155"/>
                    </a:cubicBezTo>
                    <a:cubicBezTo>
                      <a:pt x="438" y="14155"/>
                      <a:pt x="483" y="14125"/>
                      <a:pt x="477" y="14061"/>
                    </a:cubicBezTo>
                    <a:cubicBezTo>
                      <a:pt x="215" y="11097"/>
                      <a:pt x="429" y="7858"/>
                      <a:pt x="1691" y="5120"/>
                    </a:cubicBezTo>
                    <a:cubicBezTo>
                      <a:pt x="2858" y="2608"/>
                      <a:pt x="5085" y="286"/>
                      <a:pt x="8026" y="203"/>
                    </a:cubicBezTo>
                    <a:cubicBezTo>
                      <a:pt x="8145" y="203"/>
                      <a:pt x="8145" y="0"/>
                      <a:pt x="8026" y="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267;p31"/>
              <p:cNvSpPr/>
              <p:nvPr/>
            </p:nvSpPr>
            <p:spPr>
              <a:xfrm>
                <a:off x="3658534" y="678248"/>
                <a:ext cx="258431" cy="519494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13820" extrusionOk="0">
                    <a:moveTo>
                      <a:pt x="6726" y="1"/>
                    </a:moveTo>
                    <a:cubicBezTo>
                      <a:pt x="6719" y="1"/>
                      <a:pt x="6711" y="1"/>
                      <a:pt x="6704" y="3"/>
                    </a:cubicBezTo>
                    <a:cubicBezTo>
                      <a:pt x="4323" y="669"/>
                      <a:pt x="2346" y="2896"/>
                      <a:pt x="1358" y="5063"/>
                    </a:cubicBezTo>
                    <a:cubicBezTo>
                      <a:pt x="120" y="7742"/>
                      <a:pt x="1" y="10837"/>
                      <a:pt x="168" y="13731"/>
                    </a:cubicBezTo>
                    <a:cubicBezTo>
                      <a:pt x="173" y="13790"/>
                      <a:pt x="224" y="13820"/>
                      <a:pt x="273" y="13820"/>
                    </a:cubicBezTo>
                    <a:cubicBezTo>
                      <a:pt x="322" y="13820"/>
                      <a:pt x="370" y="13790"/>
                      <a:pt x="370" y="13731"/>
                    </a:cubicBezTo>
                    <a:cubicBezTo>
                      <a:pt x="203" y="10992"/>
                      <a:pt x="334" y="8170"/>
                      <a:pt x="1334" y="5599"/>
                    </a:cubicBezTo>
                    <a:cubicBezTo>
                      <a:pt x="1823" y="4360"/>
                      <a:pt x="2549" y="3301"/>
                      <a:pt x="3466" y="2360"/>
                    </a:cubicBezTo>
                    <a:cubicBezTo>
                      <a:pt x="4382" y="1408"/>
                      <a:pt x="5466" y="550"/>
                      <a:pt x="6752" y="193"/>
                    </a:cubicBezTo>
                    <a:cubicBezTo>
                      <a:pt x="6875" y="160"/>
                      <a:pt x="6830" y="1"/>
                      <a:pt x="6726" y="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268;p31"/>
              <p:cNvSpPr/>
              <p:nvPr/>
            </p:nvSpPr>
            <p:spPr>
              <a:xfrm>
                <a:off x="4147483" y="738577"/>
                <a:ext cx="40522" cy="485588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2918" extrusionOk="0">
                    <a:moveTo>
                      <a:pt x="215" y="0"/>
                    </a:moveTo>
                    <a:cubicBezTo>
                      <a:pt x="151" y="0"/>
                      <a:pt x="84" y="74"/>
                      <a:pt x="125" y="148"/>
                    </a:cubicBezTo>
                    <a:cubicBezTo>
                      <a:pt x="673" y="1160"/>
                      <a:pt x="947" y="2184"/>
                      <a:pt x="685" y="3327"/>
                    </a:cubicBezTo>
                    <a:cubicBezTo>
                      <a:pt x="566" y="3815"/>
                      <a:pt x="352" y="4279"/>
                      <a:pt x="197" y="4756"/>
                    </a:cubicBezTo>
                    <a:cubicBezTo>
                      <a:pt x="54" y="5208"/>
                      <a:pt x="30" y="5672"/>
                      <a:pt x="42" y="6137"/>
                    </a:cubicBezTo>
                    <a:cubicBezTo>
                      <a:pt x="66" y="7220"/>
                      <a:pt x="221" y="8292"/>
                      <a:pt x="233" y="9375"/>
                    </a:cubicBezTo>
                    <a:cubicBezTo>
                      <a:pt x="256" y="10542"/>
                      <a:pt x="78" y="11673"/>
                      <a:pt x="6" y="12828"/>
                    </a:cubicBezTo>
                    <a:cubicBezTo>
                      <a:pt x="0" y="12888"/>
                      <a:pt x="48" y="12917"/>
                      <a:pt x="97" y="12917"/>
                    </a:cubicBezTo>
                    <a:cubicBezTo>
                      <a:pt x="146" y="12917"/>
                      <a:pt x="197" y="12888"/>
                      <a:pt x="197" y="12828"/>
                    </a:cubicBezTo>
                    <a:cubicBezTo>
                      <a:pt x="280" y="11673"/>
                      <a:pt x="435" y="10542"/>
                      <a:pt x="435" y="9375"/>
                    </a:cubicBezTo>
                    <a:cubicBezTo>
                      <a:pt x="423" y="8232"/>
                      <a:pt x="256" y="7101"/>
                      <a:pt x="233" y="5958"/>
                    </a:cubicBezTo>
                    <a:cubicBezTo>
                      <a:pt x="209" y="4851"/>
                      <a:pt x="852" y="3934"/>
                      <a:pt x="971" y="2851"/>
                    </a:cubicBezTo>
                    <a:cubicBezTo>
                      <a:pt x="1078" y="1839"/>
                      <a:pt x="768" y="934"/>
                      <a:pt x="292" y="53"/>
                    </a:cubicBezTo>
                    <a:cubicBezTo>
                      <a:pt x="274" y="16"/>
                      <a:pt x="245" y="0"/>
                      <a:pt x="215" y="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269;p31"/>
              <p:cNvSpPr/>
              <p:nvPr/>
            </p:nvSpPr>
            <p:spPr>
              <a:xfrm>
                <a:off x="4101776" y="1113443"/>
                <a:ext cx="26275" cy="117093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115" extrusionOk="0">
                    <a:moveTo>
                      <a:pt x="124" y="1"/>
                    </a:moveTo>
                    <a:cubicBezTo>
                      <a:pt x="67" y="1"/>
                      <a:pt x="1" y="49"/>
                      <a:pt x="8" y="129"/>
                    </a:cubicBezTo>
                    <a:cubicBezTo>
                      <a:pt x="151" y="1069"/>
                      <a:pt x="496" y="2045"/>
                      <a:pt x="270" y="2998"/>
                    </a:cubicBezTo>
                    <a:cubicBezTo>
                      <a:pt x="249" y="3069"/>
                      <a:pt x="308" y="3115"/>
                      <a:pt x="367" y="3115"/>
                    </a:cubicBezTo>
                    <a:cubicBezTo>
                      <a:pt x="406" y="3115"/>
                      <a:pt x="446" y="3094"/>
                      <a:pt x="460" y="3046"/>
                    </a:cubicBezTo>
                    <a:cubicBezTo>
                      <a:pt x="699" y="2057"/>
                      <a:pt x="341" y="1045"/>
                      <a:pt x="198" y="69"/>
                    </a:cubicBezTo>
                    <a:cubicBezTo>
                      <a:pt x="194" y="22"/>
                      <a:pt x="161" y="1"/>
                      <a:pt x="124" y="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" name="Google Shape;270;p31"/>
              <p:cNvSpPr/>
              <p:nvPr/>
            </p:nvSpPr>
            <p:spPr>
              <a:xfrm>
                <a:off x="4059752" y="1153850"/>
                <a:ext cx="11916" cy="81909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79" extrusionOk="0">
                    <a:moveTo>
                      <a:pt x="93" y="0"/>
                    </a:moveTo>
                    <a:cubicBezTo>
                      <a:pt x="45" y="0"/>
                      <a:pt x="1" y="30"/>
                      <a:pt x="7" y="89"/>
                    </a:cubicBezTo>
                    <a:cubicBezTo>
                      <a:pt x="54" y="756"/>
                      <a:pt x="114" y="1423"/>
                      <a:pt x="114" y="2090"/>
                    </a:cubicBezTo>
                    <a:cubicBezTo>
                      <a:pt x="114" y="2149"/>
                      <a:pt x="165" y="2179"/>
                      <a:pt x="215" y="2179"/>
                    </a:cubicBezTo>
                    <a:cubicBezTo>
                      <a:pt x="266" y="2179"/>
                      <a:pt x="316" y="2149"/>
                      <a:pt x="316" y="2090"/>
                    </a:cubicBezTo>
                    <a:cubicBezTo>
                      <a:pt x="304" y="1423"/>
                      <a:pt x="257" y="756"/>
                      <a:pt x="197" y="89"/>
                    </a:cubicBezTo>
                    <a:cubicBezTo>
                      <a:pt x="191" y="30"/>
                      <a:pt x="141" y="0"/>
                      <a:pt x="93" y="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271;p31"/>
              <p:cNvSpPr/>
              <p:nvPr/>
            </p:nvSpPr>
            <p:spPr>
              <a:xfrm>
                <a:off x="3611548" y="1286612"/>
                <a:ext cx="668689" cy="1059700"/>
              </a:xfrm>
              <a:custGeom>
                <a:avLst/>
                <a:gdLst/>
                <a:ahLst/>
                <a:cxnLst/>
                <a:rect l="l" t="t" r="r" b="b"/>
                <a:pathLst>
                  <a:path w="17789" h="28191" extrusionOk="0">
                    <a:moveTo>
                      <a:pt x="9854" y="0"/>
                    </a:moveTo>
                    <a:cubicBezTo>
                      <a:pt x="5113" y="0"/>
                      <a:pt x="2882" y="558"/>
                      <a:pt x="2882" y="558"/>
                    </a:cubicBezTo>
                    <a:lnTo>
                      <a:pt x="1" y="27645"/>
                    </a:lnTo>
                    <a:cubicBezTo>
                      <a:pt x="3593" y="28045"/>
                      <a:pt x="6557" y="28191"/>
                      <a:pt x="8966" y="28191"/>
                    </a:cubicBezTo>
                    <a:cubicBezTo>
                      <a:pt x="15286" y="28191"/>
                      <a:pt x="17789" y="27192"/>
                      <a:pt x="17789" y="27192"/>
                    </a:cubicBezTo>
                    <a:lnTo>
                      <a:pt x="15086" y="201"/>
                    </a:lnTo>
                    <a:cubicBezTo>
                      <a:pt x="13088" y="55"/>
                      <a:pt x="11346" y="0"/>
                      <a:pt x="9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272;p31"/>
              <p:cNvSpPr/>
              <p:nvPr/>
            </p:nvSpPr>
            <p:spPr>
              <a:xfrm>
                <a:off x="3829523" y="1062774"/>
                <a:ext cx="277940" cy="517652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13771" extrusionOk="0">
                    <a:moveTo>
                      <a:pt x="1786" y="0"/>
                    </a:moveTo>
                    <a:lnTo>
                      <a:pt x="1286" y="5727"/>
                    </a:lnTo>
                    <a:lnTo>
                      <a:pt x="0" y="6132"/>
                    </a:lnTo>
                    <a:cubicBezTo>
                      <a:pt x="0" y="6132"/>
                      <a:pt x="3525" y="13770"/>
                      <a:pt x="5023" y="13770"/>
                    </a:cubicBezTo>
                    <a:cubicBezTo>
                      <a:pt x="5048" y="13770"/>
                      <a:pt x="5072" y="13768"/>
                      <a:pt x="5096" y="13764"/>
                    </a:cubicBezTo>
                    <a:cubicBezTo>
                      <a:pt x="6548" y="13514"/>
                      <a:pt x="7394" y="6037"/>
                      <a:pt x="7394" y="6037"/>
                    </a:cubicBezTo>
                    <a:lnTo>
                      <a:pt x="6001" y="5763"/>
                    </a:lnTo>
                    <a:lnTo>
                      <a:pt x="5346" y="1334"/>
                    </a:lnTo>
                    <a:lnTo>
                      <a:pt x="1786" y="0"/>
                    </a:lnTo>
                    <a:close/>
                  </a:path>
                </a:pathLst>
              </a:custGeom>
              <a:solidFill>
                <a:srgbClr val="FDBF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273;p31"/>
              <p:cNvSpPr/>
              <p:nvPr/>
            </p:nvSpPr>
            <p:spPr>
              <a:xfrm>
                <a:off x="3887221" y="1063225"/>
                <a:ext cx="161637" cy="174568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4644" extrusionOk="0">
                    <a:moveTo>
                      <a:pt x="251" y="0"/>
                    </a:moveTo>
                    <a:lnTo>
                      <a:pt x="1" y="2929"/>
                    </a:lnTo>
                    <a:cubicBezTo>
                      <a:pt x="739" y="3560"/>
                      <a:pt x="2073" y="4358"/>
                      <a:pt x="4299" y="4644"/>
                    </a:cubicBezTo>
                    <a:lnTo>
                      <a:pt x="3811" y="1322"/>
                    </a:lnTo>
                    <a:lnTo>
                      <a:pt x="251" y="0"/>
                    </a:ln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274;p31"/>
              <p:cNvSpPr/>
              <p:nvPr/>
            </p:nvSpPr>
            <p:spPr>
              <a:xfrm>
                <a:off x="3811593" y="817061"/>
                <a:ext cx="412250" cy="387628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10312" extrusionOk="0">
                    <a:moveTo>
                      <a:pt x="8657" y="1"/>
                    </a:moveTo>
                    <a:cubicBezTo>
                      <a:pt x="8657" y="1"/>
                      <a:pt x="7318" y="1865"/>
                      <a:pt x="4360" y="1865"/>
                    </a:cubicBezTo>
                    <a:cubicBezTo>
                      <a:pt x="4077" y="1865"/>
                      <a:pt x="3779" y="1848"/>
                      <a:pt x="3466" y="1810"/>
                    </a:cubicBezTo>
                    <a:lnTo>
                      <a:pt x="3466" y="1810"/>
                    </a:lnTo>
                    <a:cubicBezTo>
                      <a:pt x="3466" y="1810"/>
                      <a:pt x="4430" y="4692"/>
                      <a:pt x="2180" y="6144"/>
                    </a:cubicBezTo>
                    <a:cubicBezTo>
                      <a:pt x="1961" y="5856"/>
                      <a:pt x="1619" y="5679"/>
                      <a:pt x="1229" y="5679"/>
                    </a:cubicBezTo>
                    <a:cubicBezTo>
                      <a:pt x="1217" y="5679"/>
                      <a:pt x="1204" y="5680"/>
                      <a:pt x="1191" y="5680"/>
                    </a:cubicBezTo>
                    <a:cubicBezTo>
                      <a:pt x="525" y="5704"/>
                      <a:pt x="1" y="6275"/>
                      <a:pt x="25" y="6942"/>
                    </a:cubicBezTo>
                    <a:cubicBezTo>
                      <a:pt x="48" y="7594"/>
                      <a:pt x="584" y="8110"/>
                      <a:pt x="1242" y="8110"/>
                    </a:cubicBezTo>
                    <a:cubicBezTo>
                      <a:pt x="1257" y="8110"/>
                      <a:pt x="1272" y="8109"/>
                      <a:pt x="1287" y="8109"/>
                    </a:cubicBezTo>
                    <a:cubicBezTo>
                      <a:pt x="1489" y="8097"/>
                      <a:pt x="1680" y="8037"/>
                      <a:pt x="1846" y="7930"/>
                    </a:cubicBezTo>
                    <a:lnTo>
                      <a:pt x="1894" y="9216"/>
                    </a:lnTo>
                    <a:cubicBezTo>
                      <a:pt x="1894" y="9216"/>
                      <a:pt x="3884" y="10311"/>
                      <a:pt x="5908" y="10311"/>
                    </a:cubicBezTo>
                    <a:cubicBezTo>
                      <a:pt x="6587" y="10311"/>
                      <a:pt x="7270" y="10188"/>
                      <a:pt x="7883" y="9859"/>
                    </a:cubicBezTo>
                    <a:cubicBezTo>
                      <a:pt x="10966" y="7906"/>
                      <a:pt x="9359" y="1191"/>
                      <a:pt x="8657" y="1"/>
                    </a:cubicBezTo>
                    <a:close/>
                  </a:path>
                </a:pathLst>
              </a:custGeom>
              <a:solidFill>
                <a:srgbClr val="FDBF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275;p31"/>
              <p:cNvSpPr/>
              <p:nvPr/>
            </p:nvSpPr>
            <p:spPr>
              <a:xfrm>
                <a:off x="3836214" y="1054693"/>
                <a:ext cx="43905" cy="43041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45" extrusionOk="0">
                    <a:moveTo>
                      <a:pt x="582" y="0"/>
                    </a:moveTo>
                    <a:cubicBezTo>
                      <a:pt x="575" y="0"/>
                      <a:pt x="568" y="1"/>
                      <a:pt x="560" y="1"/>
                    </a:cubicBezTo>
                    <a:cubicBezTo>
                      <a:pt x="251" y="13"/>
                      <a:pt x="1" y="275"/>
                      <a:pt x="13" y="596"/>
                    </a:cubicBezTo>
                    <a:cubicBezTo>
                      <a:pt x="24" y="899"/>
                      <a:pt x="274" y="1144"/>
                      <a:pt x="586" y="1144"/>
                    </a:cubicBezTo>
                    <a:cubicBezTo>
                      <a:pt x="593" y="1144"/>
                      <a:pt x="600" y="1144"/>
                      <a:pt x="608" y="1144"/>
                    </a:cubicBezTo>
                    <a:cubicBezTo>
                      <a:pt x="917" y="1132"/>
                      <a:pt x="1167" y="870"/>
                      <a:pt x="1156" y="549"/>
                    </a:cubicBezTo>
                    <a:cubicBezTo>
                      <a:pt x="1144" y="246"/>
                      <a:pt x="894" y="0"/>
                      <a:pt x="582" y="0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4084147" y="951325"/>
                <a:ext cx="53754" cy="119536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180" extrusionOk="0">
                    <a:moveTo>
                      <a:pt x="84" y="1"/>
                    </a:moveTo>
                    <a:cubicBezTo>
                      <a:pt x="36" y="12"/>
                      <a:pt x="1" y="60"/>
                      <a:pt x="13" y="108"/>
                    </a:cubicBezTo>
                    <a:lnTo>
                      <a:pt x="298" y="2060"/>
                    </a:lnTo>
                    <a:cubicBezTo>
                      <a:pt x="298" y="2096"/>
                      <a:pt x="322" y="2120"/>
                      <a:pt x="346" y="2132"/>
                    </a:cubicBezTo>
                    <a:cubicBezTo>
                      <a:pt x="358" y="2138"/>
                      <a:pt x="373" y="2141"/>
                      <a:pt x="388" y="2141"/>
                    </a:cubicBezTo>
                    <a:cubicBezTo>
                      <a:pt x="403" y="2141"/>
                      <a:pt x="417" y="2138"/>
                      <a:pt x="429" y="2132"/>
                    </a:cubicBezTo>
                    <a:cubicBezTo>
                      <a:pt x="584" y="2054"/>
                      <a:pt x="848" y="1946"/>
                      <a:pt x="1025" y="1946"/>
                    </a:cubicBezTo>
                    <a:cubicBezTo>
                      <a:pt x="1066" y="1946"/>
                      <a:pt x="1103" y="1952"/>
                      <a:pt x="1132" y="1965"/>
                    </a:cubicBezTo>
                    <a:cubicBezTo>
                      <a:pt x="1168" y="1977"/>
                      <a:pt x="1191" y="2001"/>
                      <a:pt x="1203" y="2036"/>
                    </a:cubicBezTo>
                    <a:cubicBezTo>
                      <a:pt x="1227" y="2167"/>
                      <a:pt x="1239" y="2346"/>
                      <a:pt x="1132" y="2537"/>
                    </a:cubicBezTo>
                    <a:cubicBezTo>
                      <a:pt x="1001" y="2751"/>
                      <a:pt x="751" y="2906"/>
                      <a:pt x="394" y="3001"/>
                    </a:cubicBezTo>
                    <a:cubicBezTo>
                      <a:pt x="334" y="3013"/>
                      <a:pt x="310" y="3060"/>
                      <a:pt x="322" y="3108"/>
                    </a:cubicBezTo>
                    <a:cubicBezTo>
                      <a:pt x="334" y="3156"/>
                      <a:pt x="370" y="3179"/>
                      <a:pt x="417" y="3179"/>
                    </a:cubicBezTo>
                    <a:lnTo>
                      <a:pt x="429" y="3179"/>
                    </a:lnTo>
                    <a:cubicBezTo>
                      <a:pt x="834" y="3072"/>
                      <a:pt x="1132" y="2894"/>
                      <a:pt x="1287" y="2632"/>
                    </a:cubicBezTo>
                    <a:cubicBezTo>
                      <a:pt x="1394" y="2441"/>
                      <a:pt x="1429" y="2215"/>
                      <a:pt x="1370" y="2001"/>
                    </a:cubicBezTo>
                    <a:cubicBezTo>
                      <a:pt x="1346" y="1906"/>
                      <a:pt x="1298" y="1834"/>
                      <a:pt x="1203" y="1798"/>
                    </a:cubicBezTo>
                    <a:cubicBezTo>
                      <a:pt x="1150" y="1775"/>
                      <a:pt x="1089" y="1765"/>
                      <a:pt x="1024" y="1765"/>
                    </a:cubicBezTo>
                    <a:cubicBezTo>
                      <a:pt x="827" y="1765"/>
                      <a:pt x="596" y="1855"/>
                      <a:pt x="453" y="1917"/>
                    </a:cubicBezTo>
                    <a:lnTo>
                      <a:pt x="191" y="84"/>
                    </a:lnTo>
                    <a:cubicBezTo>
                      <a:pt x="191" y="36"/>
                      <a:pt x="144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277;p31"/>
              <p:cNvSpPr/>
              <p:nvPr/>
            </p:nvSpPr>
            <p:spPr>
              <a:xfrm>
                <a:off x="3957512" y="1002784"/>
                <a:ext cx="56423" cy="5510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6" extrusionOk="0">
                    <a:moveTo>
                      <a:pt x="748" y="0"/>
                    </a:moveTo>
                    <a:cubicBezTo>
                      <a:pt x="741" y="0"/>
                      <a:pt x="734" y="1"/>
                      <a:pt x="727" y="1"/>
                    </a:cubicBezTo>
                    <a:cubicBezTo>
                      <a:pt x="322" y="25"/>
                      <a:pt x="0" y="358"/>
                      <a:pt x="24" y="763"/>
                    </a:cubicBezTo>
                    <a:cubicBezTo>
                      <a:pt x="36" y="1160"/>
                      <a:pt x="368" y="1466"/>
                      <a:pt x="752" y="1466"/>
                    </a:cubicBezTo>
                    <a:cubicBezTo>
                      <a:pt x="759" y="1466"/>
                      <a:pt x="767" y="1465"/>
                      <a:pt x="774" y="1465"/>
                    </a:cubicBezTo>
                    <a:cubicBezTo>
                      <a:pt x="1179" y="1453"/>
                      <a:pt x="1500" y="1108"/>
                      <a:pt x="1477" y="715"/>
                    </a:cubicBezTo>
                    <a:cubicBezTo>
                      <a:pt x="1465" y="318"/>
                      <a:pt x="1143" y="0"/>
                      <a:pt x="7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" name="Google Shape;278;p31"/>
              <p:cNvSpPr/>
              <p:nvPr/>
            </p:nvSpPr>
            <p:spPr>
              <a:xfrm>
                <a:off x="4131132" y="958505"/>
                <a:ext cx="45258" cy="5506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465" extrusionOk="0">
                    <a:moveTo>
                      <a:pt x="715" y="0"/>
                    </a:moveTo>
                    <a:cubicBezTo>
                      <a:pt x="310" y="12"/>
                      <a:pt x="1" y="357"/>
                      <a:pt x="13" y="762"/>
                    </a:cubicBezTo>
                    <a:cubicBezTo>
                      <a:pt x="36" y="1148"/>
                      <a:pt x="358" y="1465"/>
                      <a:pt x="753" y="1465"/>
                    </a:cubicBezTo>
                    <a:cubicBezTo>
                      <a:pt x="760" y="1465"/>
                      <a:pt x="767" y="1465"/>
                      <a:pt x="775" y="1464"/>
                    </a:cubicBezTo>
                    <a:cubicBezTo>
                      <a:pt x="941" y="1453"/>
                      <a:pt x="1084" y="1393"/>
                      <a:pt x="1203" y="1298"/>
                    </a:cubicBezTo>
                    <a:cubicBezTo>
                      <a:pt x="1203" y="893"/>
                      <a:pt x="1168" y="500"/>
                      <a:pt x="1132" y="107"/>
                    </a:cubicBezTo>
                    <a:cubicBezTo>
                      <a:pt x="1013" y="36"/>
                      <a:pt x="870" y="0"/>
                      <a:pt x="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" name="Google Shape;279;p31"/>
              <p:cNvSpPr/>
              <p:nvPr/>
            </p:nvSpPr>
            <p:spPr>
              <a:xfrm>
                <a:off x="3983936" y="973465"/>
                <a:ext cx="36688" cy="42928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142" extrusionOk="0">
                    <a:moveTo>
                      <a:pt x="506" y="0"/>
                    </a:moveTo>
                    <a:cubicBezTo>
                      <a:pt x="492" y="0"/>
                      <a:pt x="478" y="3"/>
                      <a:pt x="464" y="7"/>
                    </a:cubicBezTo>
                    <a:cubicBezTo>
                      <a:pt x="416" y="19"/>
                      <a:pt x="369" y="66"/>
                      <a:pt x="345" y="138"/>
                    </a:cubicBezTo>
                    <a:cubicBezTo>
                      <a:pt x="262" y="114"/>
                      <a:pt x="190" y="78"/>
                      <a:pt x="119" y="19"/>
                    </a:cubicBezTo>
                    <a:cubicBezTo>
                      <a:pt x="106" y="9"/>
                      <a:pt x="94" y="5"/>
                      <a:pt x="81" y="5"/>
                    </a:cubicBezTo>
                    <a:cubicBezTo>
                      <a:pt x="35" y="5"/>
                      <a:pt x="0" y="67"/>
                      <a:pt x="47" y="114"/>
                    </a:cubicBezTo>
                    <a:cubicBezTo>
                      <a:pt x="119" y="185"/>
                      <a:pt x="214" y="233"/>
                      <a:pt x="309" y="269"/>
                    </a:cubicBezTo>
                    <a:cubicBezTo>
                      <a:pt x="309" y="293"/>
                      <a:pt x="309" y="328"/>
                      <a:pt x="309" y="364"/>
                    </a:cubicBezTo>
                    <a:cubicBezTo>
                      <a:pt x="250" y="352"/>
                      <a:pt x="202" y="352"/>
                      <a:pt x="154" y="340"/>
                    </a:cubicBezTo>
                    <a:cubicBezTo>
                      <a:pt x="148" y="338"/>
                      <a:pt x="141" y="337"/>
                      <a:pt x="135" y="337"/>
                    </a:cubicBezTo>
                    <a:cubicBezTo>
                      <a:pt x="68" y="337"/>
                      <a:pt x="53" y="448"/>
                      <a:pt x="119" y="459"/>
                    </a:cubicBezTo>
                    <a:cubicBezTo>
                      <a:pt x="190" y="471"/>
                      <a:pt x="250" y="483"/>
                      <a:pt x="309" y="483"/>
                    </a:cubicBezTo>
                    <a:cubicBezTo>
                      <a:pt x="321" y="531"/>
                      <a:pt x="333" y="590"/>
                      <a:pt x="345" y="638"/>
                    </a:cubicBezTo>
                    <a:cubicBezTo>
                      <a:pt x="422" y="936"/>
                      <a:pt x="592" y="1142"/>
                      <a:pt x="739" y="1142"/>
                    </a:cubicBezTo>
                    <a:cubicBezTo>
                      <a:pt x="751" y="1142"/>
                      <a:pt x="762" y="1141"/>
                      <a:pt x="774" y="1138"/>
                    </a:cubicBezTo>
                    <a:cubicBezTo>
                      <a:pt x="916" y="1090"/>
                      <a:pt x="976" y="805"/>
                      <a:pt x="893" y="495"/>
                    </a:cubicBezTo>
                    <a:cubicBezTo>
                      <a:pt x="817" y="213"/>
                      <a:pt x="652" y="0"/>
                      <a:pt x="5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" name="Google Shape;280;p31"/>
              <p:cNvSpPr/>
              <p:nvPr/>
            </p:nvSpPr>
            <p:spPr>
              <a:xfrm>
                <a:off x="4123991" y="937568"/>
                <a:ext cx="29546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08" extrusionOk="0">
                    <a:moveTo>
                      <a:pt x="624" y="1"/>
                    </a:moveTo>
                    <a:cubicBezTo>
                      <a:pt x="603" y="1"/>
                      <a:pt x="583" y="10"/>
                      <a:pt x="572" y="33"/>
                    </a:cubicBezTo>
                    <a:cubicBezTo>
                      <a:pt x="536" y="116"/>
                      <a:pt x="489" y="176"/>
                      <a:pt x="417" y="224"/>
                    </a:cubicBezTo>
                    <a:cubicBezTo>
                      <a:pt x="369" y="164"/>
                      <a:pt x="310" y="140"/>
                      <a:pt x="250" y="140"/>
                    </a:cubicBezTo>
                    <a:cubicBezTo>
                      <a:pt x="96" y="152"/>
                      <a:pt x="0" y="438"/>
                      <a:pt x="24" y="759"/>
                    </a:cubicBezTo>
                    <a:cubicBezTo>
                      <a:pt x="59" y="1073"/>
                      <a:pt x="207" y="1308"/>
                      <a:pt x="358" y="1308"/>
                    </a:cubicBezTo>
                    <a:cubicBezTo>
                      <a:pt x="362" y="1308"/>
                      <a:pt x="366" y="1307"/>
                      <a:pt x="369" y="1307"/>
                    </a:cubicBezTo>
                    <a:cubicBezTo>
                      <a:pt x="524" y="1295"/>
                      <a:pt x="631" y="1021"/>
                      <a:pt x="596" y="700"/>
                    </a:cubicBezTo>
                    <a:cubicBezTo>
                      <a:pt x="584" y="640"/>
                      <a:pt x="572" y="581"/>
                      <a:pt x="560" y="533"/>
                    </a:cubicBezTo>
                    <a:cubicBezTo>
                      <a:pt x="619" y="509"/>
                      <a:pt x="679" y="486"/>
                      <a:pt x="727" y="450"/>
                    </a:cubicBezTo>
                    <a:cubicBezTo>
                      <a:pt x="786" y="411"/>
                      <a:pt x="747" y="331"/>
                      <a:pt x="699" y="331"/>
                    </a:cubicBezTo>
                    <a:cubicBezTo>
                      <a:pt x="688" y="331"/>
                      <a:pt x="678" y="334"/>
                      <a:pt x="667" y="343"/>
                    </a:cubicBezTo>
                    <a:cubicBezTo>
                      <a:pt x="619" y="378"/>
                      <a:pt x="572" y="402"/>
                      <a:pt x="524" y="414"/>
                    </a:cubicBezTo>
                    <a:cubicBezTo>
                      <a:pt x="512" y="390"/>
                      <a:pt x="500" y="355"/>
                      <a:pt x="489" y="331"/>
                    </a:cubicBezTo>
                    <a:cubicBezTo>
                      <a:pt x="572" y="259"/>
                      <a:pt x="631" y="188"/>
                      <a:pt x="691" y="93"/>
                    </a:cubicBezTo>
                    <a:cubicBezTo>
                      <a:pt x="715" y="44"/>
                      <a:pt x="668" y="1"/>
                      <a:pt x="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" name="Google Shape;281;p31"/>
              <p:cNvSpPr/>
              <p:nvPr/>
            </p:nvSpPr>
            <p:spPr>
              <a:xfrm>
                <a:off x="4021525" y="1097581"/>
                <a:ext cx="107432" cy="55182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468" extrusionOk="0">
                    <a:moveTo>
                      <a:pt x="471" y="1"/>
                    </a:moveTo>
                    <a:cubicBezTo>
                      <a:pt x="285" y="1"/>
                      <a:pt x="154" y="15"/>
                      <a:pt x="119" y="50"/>
                    </a:cubicBezTo>
                    <a:cubicBezTo>
                      <a:pt x="1" y="180"/>
                      <a:pt x="479" y="1468"/>
                      <a:pt x="1195" y="1468"/>
                    </a:cubicBezTo>
                    <a:cubicBezTo>
                      <a:pt x="1201" y="1468"/>
                      <a:pt x="1208" y="1468"/>
                      <a:pt x="1214" y="1467"/>
                    </a:cubicBezTo>
                    <a:cubicBezTo>
                      <a:pt x="1941" y="1455"/>
                      <a:pt x="2857" y="420"/>
                      <a:pt x="2750" y="301"/>
                    </a:cubicBezTo>
                    <a:cubicBezTo>
                      <a:pt x="2656" y="206"/>
                      <a:pt x="1173" y="1"/>
                      <a:pt x="4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" name="Google Shape;282;p31"/>
              <p:cNvSpPr/>
              <p:nvPr/>
            </p:nvSpPr>
            <p:spPr>
              <a:xfrm>
                <a:off x="4075652" y="1297700"/>
                <a:ext cx="500398" cy="944186"/>
              </a:xfrm>
              <a:custGeom>
                <a:avLst/>
                <a:gdLst/>
                <a:ahLst/>
                <a:cxnLst/>
                <a:rect l="l" t="t" r="r" b="b"/>
                <a:pathLst>
                  <a:path w="13312" h="25118" extrusionOk="0">
                    <a:moveTo>
                      <a:pt x="2739" y="1"/>
                    </a:moveTo>
                    <a:cubicBezTo>
                      <a:pt x="2739" y="1"/>
                      <a:pt x="3096" y="5240"/>
                      <a:pt x="3477" y="7526"/>
                    </a:cubicBezTo>
                    <a:cubicBezTo>
                      <a:pt x="5537" y="10074"/>
                      <a:pt x="7680" y="11407"/>
                      <a:pt x="7525" y="12419"/>
                    </a:cubicBezTo>
                    <a:cubicBezTo>
                      <a:pt x="7132" y="14955"/>
                      <a:pt x="5799" y="22944"/>
                      <a:pt x="5799" y="22944"/>
                    </a:cubicBezTo>
                    <a:cubicBezTo>
                      <a:pt x="5799" y="22944"/>
                      <a:pt x="4564" y="21485"/>
                      <a:pt x="2978" y="21485"/>
                    </a:cubicBezTo>
                    <a:cubicBezTo>
                      <a:pt x="2735" y="21485"/>
                      <a:pt x="2483" y="21520"/>
                      <a:pt x="2227" y="21599"/>
                    </a:cubicBezTo>
                    <a:cubicBezTo>
                      <a:pt x="298" y="22194"/>
                      <a:pt x="143" y="22635"/>
                      <a:pt x="548" y="22968"/>
                    </a:cubicBezTo>
                    <a:cubicBezTo>
                      <a:pt x="548" y="22968"/>
                      <a:pt x="0" y="23301"/>
                      <a:pt x="274" y="23671"/>
                    </a:cubicBezTo>
                    <a:cubicBezTo>
                      <a:pt x="342" y="23754"/>
                      <a:pt x="498" y="23782"/>
                      <a:pt x="676" y="23782"/>
                    </a:cubicBezTo>
                    <a:cubicBezTo>
                      <a:pt x="1032" y="23782"/>
                      <a:pt x="1477" y="23671"/>
                      <a:pt x="1477" y="23671"/>
                    </a:cubicBezTo>
                    <a:lnTo>
                      <a:pt x="1477" y="23671"/>
                    </a:lnTo>
                    <a:cubicBezTo>
                      <a:pt x="1477" y="23671"/>
                      <a:pt x="524" y="24528"/>
                      <a:pt x="1013" y="24861"/>
                    </a:cubicBezTo>
                    <a:cubicBezTo>
                      <a:pt x="1066" y="24899"/>
                      <a:pt x="1130" y="24915"/>
                      <a:pt x="1202" y="24915"/>
                    </a:cubicBezTo>
                    <a:cubicBezTo>
                      <a:pt x="1713" y="24915"/>
                      <a:pt x="2634" y="24089"/>
                      <a:pt x="3168" y="24089"/>
                    </a:cubicBezTo>
                    <a:cubicBezTo>
                      <a:pt x="3229" y="24089"/>
                      <a:pt x="3285" y="24099"/>
                      <a:pt x="3334" y="24123"/>
                    </a:cubicBezTo>
                    <a:cubicBezTo>
                      <a:pt x="3697" y="24304"/>
                      <a:pt x="4420" y="25117"/>
                      <a:pt x="5316" y="25117"/>
                    </a:cubicBezTo>
                    <a:cubicBezTo>
                      <a:pt x="5773" y="25117"/>
                      <a:pt x="6276" y="24905"/>
                      <a:pt x="6799" y="24290"/>
                    </a:cubicBezTo>
                    <a:cubicBezTo>
                      <a:pt x="6799" y="24290"/>
                      <a:pt x="12252" y="18241"/>
                      <a:pt x="12954" y="12788"/>
                    </a:cubicBezTo>
                    <a:cubicBezTo>
                      <a:pt x="13312" y="10074"/>
                      <a:pt x="8525" y="1906"/>
                      <a:pt x="2739" y="1"/>
                    </a:cubicBezTo>
                    <a:close/>
                  </a:path>
                </a:pathLst>
              </a:custGeom>
              <a:solidFill>
                <a:srgbClr val="FDBF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4128915" y="2158619"/>
                <a:ext cx="98035" cy="31087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827" extrusionOk="0">
                    <a:moveTo>
                      <a:pt x="1400" y="1"/>
                    </a:moveTo>
                    <a:cubicBezTo>
                      <a:pt x="1369" y="1"/>
                      <a:pt x="1339" y="2"/>
                      <a:pt x="1310" y="5"/>
                    </a:cubicBezTo>
                    <a:cubicBezTo>
                      <a:pt x="810" y="52"/>
                      <a:pt x="60" y="695"/>
                      <a:pt x="24" y="731"/>
                    </a:cubicBezTo>
                    <a:cubicBezTo>
                      <a:pt x="0" y="743"/>
                      <a:pt x="0" y="778"/>
                      <a:pt x="24" y="802"/>
                    </a:cubicBezTo>
                    <a:cubicBezTo>
                      <a:pt x="36" y="814"/>
                      <a:pt x="48" y="826"/>
                      <a:pt x="60" y="826"/>
                    </a:cubicBezTo>
                    <a:cubicBezTo>
                      <a:pt x="72" y="826"/>
                      <a:pt x="84" y="814"/>
                      <a:pt x="96" y="814"/>
                    </a:cubicBezTo>
                    <a:cubicBezTo>
                      <a:pt x="107" y="802"/>
                      <a:pt x="858" y="159"/>
                      <a:pt x="1322" y="112"/>
                    </a:cubicBezTo>
                    <a:cubicBezTo>
                      <a:pt x="1343" y="110"/>
                      <a:pt x="1365" y="109"/>
                      <a:pt x="1387" y="109"/>
                    </a:cubicBezTo>
                    <a:cubicBezTo>
                      <a:pt x="1861" y="109"/>
                      <a:pt x="2513" y="457"/>
                      <a:pt x="2524" y="457"/>
                    </a:cubicBezTo>
                    <a:cubicBezTo>
                      <a:pt x="2533" y="465"/>
                      <a:pt x="2543" y="469"/>
                      <a:pt x="2553" y="469"/>
                    </a:cubicBezTo>
                    <a:cubicBezTo>
                      <a:pt x="2571" y="469"/>
                      <a:pt x="2588" y="456"/>
                      <a:pt x="2596" y="433"/>
                    </a:cubicBezTo>
                    <a:cubicBezTo>
                      <a:pt x="2608" y="409"/>
                      <a:pt x="2608" y="374"/>
                      <a:pt x="2572" y="362"/>
                    </a:cubicBezTo>
                    <a:cubicBezTo>
                      <a:pt x="2550" y="350"/>
                      <a:pt x="1903" y="1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" name="Google Shape;284;p31"/>
              <p:cNvSpPr/>
              <p:nvPr/>
            </p:nvSpPr>
            <p:spPr>
              <a:xfrm>
                <a:off x="4093544" y="2125842"/>
                <a:ext cx="98523" cy="3744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996" extrusionOk="0">
                    <a:moveTo>
                      <a:pt x="2174" y="0"/>
                    </a:moveTo>
                    <a:cubicBezTo>
                      <a:pt x="1196" y="0"/>
                      <a:pt x="89" y="859"/>
                      <a:pt x="36" y="900"/>
                    </a:cubicBezTo>
                    <a:cubicBezTo>
                      <a:pt x="13" y="912"/>
                      <a:pt x="1" y="948"/>
                      <a:pt x="25" y="972"/>
                    </a:cubicBezTo>
                    <a:cubicBezTo>
                      <a:pt x="36" y="984"/>
                      <a:pt x="48" y="996"/>
                      <a:pt x="72" y="996"/>
                    </a:cubicBezTo>
                    <a:cubicBezTo>
                      <a:pt x="84" y="996"/>
                      <a:pt x="96" y="996"/>
                      <a:pt x="108" y="984"/>
                    </a:cubicBezTo>
                    <a:cubicBezTo>
                      <a:pt x="118" y="973"/>
                      <a:pt x="1241" y="103"/>
                      <a:pt x="2192" y="103"/>
                    </a:cubicBezTo>
                    <a:cubicBezTo>
                      <a:pt x="2315" y="103"/>
                      <a:pt x="2434" y="118"/>
                      <a:pt x="2549" y="150"/>
                    </a:cubicBezTo>
                    <a:cubicBezTo>
                      <a:pt x="2555" y="153"/>
                      <a:pt x="2561" y="155"/>
                      <a:pt x="2568" y="155"/>
                    </a:cubicBezTo>
                    <a:cubicBezTo>
                      <a:pt x="2589" y="155"/>
                      <a:pt x="2611" y="141"/>
                      <a:pt x="2620" y="115"/>
                    </a:cubicBezTo>
                    <a:cubicBezTo>
                      <a:pt x="2620" y="91"/>
                      <a:pt x="2608" y="55"/>
                      <a:pt x="2572" y="55"/>
                    </a:cubicBezTo>
                    <a:cubicBezTo>
                      <a:pt x="2444" y="17"/>
                      <a:pt x="2310" y="0"/>
                      <a:pt x="2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" name="Google Shape;285;p31"/>
              <p:cNvSpPr/>
              <p:nvPr/>
            </p:nvSpPr>
            <p:spPr>
              <a:xfrm>
                <a:off x="3437476" y="1306984"/>
                <a:ext cx="867389" cy="865773"/>
              </a:xfrm>
              <a:custGeom>
                <a:avLst/>
                <a:gdLst/>
                <a:ahLst/>
                <a:cxnLst/>
                <a:rect l="l" t="t" r="r" b="b"/>
                <a:pathLst>
                  <a:path w="23075" h="23032" extrusionOk="0">
                    <a:moveTo>
                      <a:pt x="7175" y="1"/>
                    </a:moveTo>
                    <a:cubicBezTo>
                      <a:pt x="4416" y="1"/>
                      <a:pt x="2077" y="3097"/>
                      <a:pt x="1024" y="8898"/>
                    </a:cubicBezTo>
                    <a:cubicBezTo>
                      <a:pt x="36" y="14315"/>
                      <a:pt x="0" y="21923"/>
                      <a:pt x="4727" y="22923"/>
                    </a:cubicBezTo>
                    <a:cubicBezTo>
                      <a:pt x="5076" y="22998"/>
                      <a:pt x="5433" y="23032"/>
                      <a:pt x="5793" y="23032"/>
                    </a:cubicBezTo>
                    <a:cubicBezTo>
                      <a:pt x="10303" y="23032"/>
                      <a:pt x="15478" y="17673"/>
                      <a:pt x="15478" y="17673"/>
                    </a:cubicBezTo>
                    <a:cubicBezTo>
                      <a:pt x="17189" y="18078"/>
                      <a:pt x="18579" y="18218"/>
                      <a:pt x="19641" y="18218"/>
                    </a:cubicBezTo>
                    <a:cubicBezTo>
                      <a:pt x="21076" y="18218"/>
                      <a:pt x="21910" y="17961"/>
                      <a:pt x="22122" y="17756"/>
                    </a:cubicBezTo>
                    <a:cubicBezTo>
                      <a:pt x="22479" y="17387"/>
                      <a:pt x="21753" y="17030"/>
                      <a:pt x="21753" y="17030"/>
                    </a:cubicBezTo>
                    <a:cubicBezTo>
                      <a:pt x="22348" y="16887"/>
                      <a:pt x="23074" y="16613"/>
                      <a:pt x="23074" y="15934"/>
                    </a:cubicBezTo>
                    <a:cubicBezTo>
                      <a:pt x="23069" y="15759"/>
                      <a:pt x="22842" y="15708"/>
                      <a:pt x="22581" y="15708"/>
                    </a:cubicBezTo>
                    <a:cubicBezTo>
                      <a:pt x="22223" y="15708"/>
                      <a:pt x="21801" y="15804"/>
                      <a:pt x="21801" y="15804"/>
                    </a:cubicBezTo>
                    <a:cubicBezTo>
                      <a:pt x="22865" y="15346"/>
                      <a:pt x="22849" y="14506"/>
                      <a:pt x="22231" y="14506"/>
                    </a:cubicBezTo>
                    <a:cubicBezTo>
                      <a:pt x="22110" y="14506"/>
                      <a:pt x="21965" y="14538"/>
                      <a:pt x="21801" y="14613"/>
                    </a:cubicBezTo>
                    <a:cubicBezTo>
                      <a:pt x="21171" y="14890"/>
                      <a:pt x="19856" y="15215"/>
                      <a:pt x="18823" y="15215"/>
                    </a:cubicBezTo>
                    <a:cubicBezTo>
                      <a:pt x="18216" y="15215"/>
                      <a:pt x="17706" y="15103"/>
                      <a:pt x="17490" y="14803"/>
                    </a:cubicBezTo>
                    <a:cubicBezTo>
                      <a:pt x="16895" y="13982"/>
                      <a:pt x="19395" y="12660"/>
                      <a:pt x="18121" y="12398"/>
                    </a:cubicBezTo>
                    <a:cubicBezTo>
                      <a:pt x="18073" y="12388"/>
                      <a:pt x="18023" y="12383"/>
                      <a:pt x="17973" y="12383"/>
                    </a:cubicBezTo>
                    <a:cubicBezTo>
                      <a:pt x="16705" y="12383"/>
                      <a:pt x="14943" y="15577"/>
                      <a:pt x="14943" y="15577"/>
                    </a:cubicBezTo>
                    <a:cubicBezTo>
                      <a:pt x="14943" y="15577"/>
                      <a:pt x="9345" y="17435"/>
                      <a:pt x="7431" y="17435"/>
                    </a:cubicBezTo>
                    <a:cubicBezTo>
                      <a:pt x="7042" y="17435"/>
                      <a:pt x="6805" y="17358"/>
                      <a:pt x="6799" y="17173"/>
                    </a:cubicBezTo>
                    <a:cubicBezTo>
                      <a:pt x="6715" y="14327"/>
                      <a:pt x="7644" y="10529"/>
                      <a:pt x="8346" y="7076"/>
                    </a:cubicBezTo>
                    <a:cubicBezTo>
                      <a:pt x="8966" y="3981"/>
                      <a:pt x="9275" y="183"/>
                      <a:pt x="7513" y="16"/>
                    </a:cubicBezTo>
                    <a:cubicBezTo>
                      <a:pt x="7400" y="6"/>
                      <a:pt x="7287" y="1"/>
                      <a:pt x="7175" y="1"/>
                    </a:cubicBezTo>
                    <a:close/>
                  </a:path>
                </a:pathLst>
              </a:custGeom>
              <a:solidFill>
                <a:srgbClr val="FDBF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" name="Google Shape;286;p31"/>
              <p:cNvSpPr/>
              <p:nvPr/>
            </p:nvSpPr>
            <p:spPr>
              <a:xfrm>
                <a:off x="4149927" y="1898171"/>
                <a:ext cx="109688" cy="25223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671" extrusionOk="0">
                    <a:moveTo>
                      <a:pt x="2842" y="1"/>
                    </a:moveTo>
                    <a:cubicBezTo>
                      <a:pt x="2835" y="1"/>
                      <a:pt x="2829" y="2"/>
                      <a:pt x="2823" y="4"/>
                    </a:cubicBezTo>
                    <a:cubicBezTo>
                      <a:pt x="2811" y="16"/>
                      <a:pt x="1584" y="421"/>
                      <a:pt x="60" y="540"/>
                    </a:cubicBezTo>
                    <a:cubicBezTo>
                      <a:pt x="25" y="540"/>
                      <a:pt x="1" y="576"/>
                      <a:pt x="1" y="611"/>
                    </a:cubicBezTo>
                    <a:cubicBezTo>
                      <a:pt x="1" y="647"/>
                      <a:pt x="37" y="671"/>
                      <a:pt x="72" y="671"/>
                    </a:cubicBezTo>
                    <a:cubicBezTo>
                      <a:pt x="1608" y="552"/>
                      <a:pt x="2858" y="135"/>
                      <a:pt x="2870" y="135"/>
                    </a:cubicBezTo>
                    <a:cubicBezTo>
                      <a:pt x="2906" y="123"/>
                      <a:pt x="2918" y="87"/>
                      <a:pt x="2906" y="52"/>
                    </a:cubicBezTo>
                    <a:cubicBezTo>
                      <a:pt x="2896" y="22"/>
                      <a:pt x="2870" y="1"/>
                      <a:pt x="28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287;p31"/>
              <p:cNvSpPr/>
              <p:nvPr/>
            </p:nvSpPr>
            <p:spPr>
              <a:xfrm>
                <a:off x="4152633" y="1944291"/>
                <a:ext cx="105214" cy="1669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444" extrusionOk="0">
                    <a:moveTo>
                      <a:pt x="2722" y="0"/>
                    </a:moveTo>
                    <a:cubicBezTo>
                      <a:pt x="2716" y="0"/>
                      <a:pt x="2709" y="1"/>
                      <a:pt x="2703" y="3"/>
                    </a:cubicBezTo>
                    <a:cubicBezTo>
                      <a:pt x="2693" y="14"/>
                      <a:pt x="1877" y="304"/>
                      <a:pt x="699" y="304"/>
                    </a:cubicBezTo>
                    <a:cubicBezTo>
                      <a:pt x="503" y="304"/>
                      <a:pt x="298" y="296"/>
                      <a:pt x="84" y="277"/>
                    </a:cubicBezTo>
                    <a:cubicBezTo>
                      <a:pt x="48" y="277"/>
                      <a:pt x="12" y="301"/>
                      <a:pt x="12" y="349"/>
                    </a:cubicBezTo>
                    <a:cubicBezTo>
                      <a:pt x="0" y="384"/>
                      <a:pt x="36" y="408"/>
                      <a:pt x="72" y="420"/>
                    </a:cubicBezTo>
                    <a:cubicBezTo>
                      <a:pt x="286" y="432"/>
                      <a:pt x="489" y="444"/>
                      <a:pt x="679" y="444"/>
                    </a:cubicBezTo>
                    <a:cubicBezTo>
                      <a:pt x="1893" y="444"/>
                      <a:pt x="2739" y="134"/>
                      <a:pt x="2751" y="134"/>
                    </a:cubicBezTo>
                    <a:cubicBezTo>
                      <a:pt x="2786" y="122"/>
                      <a:pt x="2798" y="75"/>
                      <a:pt x="2786" y="51"/>
                    </a:cubicBezTo>
                    <a:cubicBezTo>
                      <a:pt x="2777" y="22"/>
                      <a:pt x="2751" y="0"/>
                      <a:pt x="27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88" name="Google Shape;288;p31"/>
            <p:cNvGrpSpPr/>
            <p:nvPr/>
          </p:nvGrpSpPr>
          <p:grpSpPr>
            <a:xfrm>
              <a:off x="6858059" y="2010038"/>
              <a:ext cx="1247618" cy="2312432"/>
              <a:chOff x="6858059" y="2010038"/>
              <a:chExt cx="1247618" cy="2312432"/>
            </a:xfrm>
          </p:grpSpPr>
          <p:grpSp>
            <p:nvGrpSpPr>
              <p:cNvPr id="289" name="Google Shape;289;p31"/>
              <p:cNvGrpSpPr/>
              <p:nvPr/>
            </p:nvGrpSpPr>
            <p:grpSpPr>
              <a:xfrm>
                <a:off x="6858059" y="2010038"/>
                <a:ext cx="1247618" cy="2312432"/>
                <a:chOff x="4577795" y="596832"/>
                <a:chExt cx="1014158" cy="1879720"/>
              </a:xfrm>
            </p:grpSpPr>
            <p:sp>
              <p:nvSpPr>
                <p:cNvPr id="290" name="Google Shape;290;p31"/>
                <p:cNvSpPr/>
                <p:nvPr/>
              </p:nvSpPr>
              <p:spPr>
                <a:xfrm>
                  <a:off x="4700859" y="2225451"/>
                  <a:ext cx="822657" cy="251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5" h="6680" extrusionOk="0">
                      <a:moveTo>
                        <a:pt x="1953" y="1"/>
                      </a:moveTo>
                      <a:lnTo>
                        <a:pt x="1" y="6680"/>
                      </a:lnTo>
                      <a:lnTo>
                        <a:pt x="21884" y="6680"/>
                      </a:lnTo>
                      <a:cubicBezTo>
                        <a:pt x="21884" y="6680"/>
                        <a:pt x="20908" y="2572"/>
                        <a:pt x="194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1" name="Google Shape;291;p31"/>
                <p:cNvSpPr/>
                <p:nvPr/>
              </p:nvSpPr>
              <p:spPr>
                <a:xfrm>
                  <a:off x="4756340" y="2225451"/>
                  <a:ext cx="726878" cy="122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7" h="3250" extrusionOk="0">
                      <a:moveTo>
                        <a:pt x="477" y="1"/>
                      </a:moveTo>
                      <a:lnTo>
                        <a:pt x="1" y="1608"/>
                      </a:lnTo>
                      <a:cubicBezTo>
                        <a:pt x="5093" y="2947"/>
                        <a:pt x="10731" y="3249"/>
                        <a:pt x="14790" y="3249"/>
                      </a:cubicBezTo>
                      <a:cubicBezTo>
                        <a:pt x="16757" y="3249"/>
                        <a:pt x="18353" y="3178"/>
                        <a:pt x="19337" y="3120"/>
                      </a:cubicBezTo>
                      <a:cubicBezTo>
                        <a:pt x="18956" y="2060"/>
                        <a:pt x="18479" y="929"/>
                        <a:pt x="17944" y="1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2" name="Google Shape;292;p31"/>
                <p:cNvSpPr/>
                <p:nvPr/>
              </p:nvSpPr>
              <p:spPr>
                <a:xfrm>
                  <a:off x="4752769" y="1250715"/>
                  <a:ext cx="716578" cy="105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3" h="28170" extrusionOk="0">
                      <a:moveTo>
                        <a:pt x="9561" y="1"/>
                      </a:moveTo>
                      <a:cubicBezTo>
                        <a:pt x="3954" y="1"/>
                        <a:pt x="1084" y="1025"/>
                        <a:pt x="1084" y="1025"/>
                      </a:cubicBezTo>
                      <a:lnTo>
                        <a:pt x="1" y="26956"/>
                      </a:lnTo>
                      <a:cubicBezTo>
                        <a:pt x="4488" y="27916"/>
                        <a:pt x="8956" y="28169"/>
                        <a:pt x="12428" y="28169"/>
                      </a:cubicBezTo>
                      <a:cubicBezTo>
                        <a:pt x="16326" y="28169"/>
                        <a:pt x="18967" y="27849"/>
                        <a:pt x="18967" y="27849"/>
                      </a:cubicBezTo>
                      <a:cubicBezTo>
                        <a:pt x="18967" y="27849"/>
                        <a:pt x="19063" y="9359"/>
                        <a:pt x="16741" y="1251"/>
                      </a:cubicBezTo>
                      <a:cubicBezTo>
                        <a:pt x="16741" y="1251"/>
                        <a:pt x="15169" y="1"/>
                        <a:pt x="956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3" name="Google Shape;293;p31"/>
                <p:cNvSpPr/>
                <p:nvPr/>
              </p:nvSpPr>
              <p:spPr>
                <a:xfrm>
                  <a:off x="4759046" y="596832"/>
                  <a:ext cx="586329" cy="534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8" h="14228" extrusionOk="0">
                      <a:moveTo>
                        <a:pt x="6384" y="1"/>
                      </a:moveTo>
                      <a:cubicBezTo>
                        <a:pt x="6356" y="1"/>
                        <a:pt x="6327" y="1"/>
                        <a:pt x="6299" y="2"/>
                      </a:cubicBezTo>
                      <a:cubicBezTo>
                        <a:pt x="5370" y="14"/>
                        <a:pt x="5203" y="764"/>
                        <a:pt x="5370" y="1490"/>
                      </a:cubicBezTo>
                      <a:cubicBezTo>
                        <a:pt x="4894" y="1304"/>
                        <a:pt x="4352" y="1196"/>
                        <a:pt x="3814" y="1196"/>
                      </a:cubicBezTo>
                      <a:cubicBezTo>
                        <a:pt x="3183" y="1196"/>
                        <a:pt x="2556" y="1345"/>
                        <a:pt x="2048" y="1692"/>
                      </a:cubicBezTo>
                      <a:cubicBezTo>
                        <a:pt x="1393" y="2133"/>
                        <a:pt x="2024" y="2645"/>
                        <a:pt x="2536" y="2919"/>
                      </a:cubicBezTo>
                      <a:cubicBezTo>
                        <a:pt x="1703" y="3002"/>
                        <a:pt x="643" y="3240"/>
                        <a:pt x="441" y="4109"/>
                      </a:cubicBezTo>
                      <a:cubicBezTo>
                        <a:pt x="250" y="4883"/>
                        <a:pt x="1262" y="5181"/>
                        <a:pt x="1929" y="5312"/>
                      </a:cubicBezTo>
                      <a:cubicBezTo>
                        <a:pt x="1072" y="5729"/>
                        <a:pt x="0" y="6586"/>
                        <a:pt x="631" y="7550"/>
                      </a:cubicBezTo>
                      <a:cubicBezTo>
                        <a:pt x="914" y="7989"/>
                        <a:pt x="1406" y="8140"/>
                        <a:pt x="1939" y="8140"/>
                      </a:cubicBezTo>
                      <a:cubicBezTo>
                        <a:pt x="2461" y="8140"/>
                        <a:pt x="3023" y="7995"/>
                        <a:pt x="3465" y="7836"/>
                      </a:cubicBezTo>
                      <a:lnTo>
                        <a:pt x="3465" y="7836"/>
                      </a:lnTo>
                      <a:cubicBezTo>
                        <a:pt x="3155" y="8336"/>
                        <a:pt x="3072" y="8955"/>
                        <a:pt x="3322" y="9527"/>
                      </a:cubicBezTo>
                      <a:cubicBezTo>
                        <a:pt x="3505" y="9950"/>
                        <a:pt x="3861" y="10107"/>
                        <a:pt x="4245" y="10107"/>
                      </a:cubicBezTo>
                      <a:cubicBezTo>
                        <a:pt x="4412" y="10107"/>
                        <a:pt x="4585" y="10077"/>
                        <a:pt x="4751" y="10027"/>
                      </a:cubicBezTo>
                      <a:lnTo>
                        <a:pt x="4751" y="10027"/>
                      </a:lnTo>
                      <a:cubicBezTo>
                        <a:pt x="4418" y="10682"/>
                        <a:pt x="4513" y="11456"/>
                        <a:pt x="5084" y="11979"/>
                      </a:cubicBezTo>
                      <a:cubicBezTo>
                        <a:pt x="5320" y="12188"/>
                        <a:pt x="5588" y="12269"/>
                        <a:pt x="5864" y="12269"/>
                      </a:cubicBezTo>
                      <a:cubicBezTo>
                        <a:pt x="6313" y="12269"/>
                        <a:pt x="6784" y="12053"/>
                        <a:pt x="7168" y="11825"/>
                      </a:cubicBezTo>
                      <a:lnTo>
                        <a:pt x="7168" y="11825"/>
                      </a:lnTo>
                      <a:cubicBezTo>
                        <a:pt x="7096" y="12753"/>
                        <a:pt x="7466" y="13706"/>
                        <a:pt x="8347" y="14099"/>
                      </a:cubicBezTo>
                      <a:cubicBezTo>
                        <a:pt x="8542" y="14187"/>
                        <a:pt x="8731" y="14227"/>
                        <a:pt x="8910" y="14227"/>
                      </a:cubicBezTo>
                      <a:cubicBezTo>
                        <a:pt x="9551" y="14227"/>
                        <a:pt x="10060" y="13714"/>
                        <a:pt x="10228" y="13063"/>
                      </a:cubicBezTo>
                      <a:cubicBezTo>
                        <a:pt x="10492" y="13340"/>
                        <a:pt x="10740" y="13456"/>
                        <a:pt x="10967" y="13456"/>
                      </a:cubicBezTo>
                      <a:cubicBezTo>
                        <a:pt x="11785" y="13456"/>
                        <a:pt x="12328" y="11950"/>
                        <a:pt x="12347" y="11027"/>
                      </a:cubicBezTo>
                      <a:cubicBezTo>
                        <a:pt x="12444" y="11042"/>
                        <a:pt x="12538" y="11050"/>
                        <a:pt x="12627" y="11050"/>
                      </a:cubicBezTo>
                      <a:cubicBezTo>
                        <a:pt x="13160" y="11050"/>
                        <a:pt x="13546" y="10772"/>
                        <a:pt x="13740" y="10170"/>
                      </a:cubicBezTo>
                      <a:cubicBezTo>
                        <a:pt x="13883" y="9729"/>
                        <a:pt x="13788" y="9229"/>
                        <a:pt x="13728" y="8789"/>
                      </a:cubicBezTo>
                      <a:cubicBezTo>
                        <a:pt x="13693" y="8527"/>
                        <a:pt x="13562" y="8134"/>
                        <a:pt x="13907" y="8038"/>
                      </a:cubicBezTo>
                      <a:cubicBezTo>
                        <a:pt x="14109" y="7991"/>
                        <a:pt x="14288" y="7931"/>
                        <a:pt x="14466" y="7836"/>
                      </a:cubicBezTo>
                      <a:cubicBezTo>
                        <a:pt x="15598" y="7217"/>
                        <a:pt x="14764" y="5574"/>
                        <a:pt x="14121" y="4836"/>
                      </a:cubicBezTo>
                      <a:cubicBezTo>
                        <a:pt x="14728" y="4574"/>
                        <a:pt x="15240" y="4133"/>
                        <a:pt x="14943" y="3419"/>
                      </a:cubicBezTo>
                      <a:cubicBezTo>
                        <a:pt x="14794" y="3044"/>
                        <a:pt x="14451" y="2930"/>
                        <a:pt x="14084" y="2930"/>
                      </a:cubicBezTo>
                      <a:cubicBezTo>
                        <a:pt x="13892" y="2930"/>
                        <a:pt x="13694" y="2961"/>
                        <a:pt x="13514" y="3002"/>
                      </a:cubicBezTo>
                      <a:cubicBezTo>
                        <a:pt x="13669" y="2716"/>
                        <a:pt x="13752" y="2335"/>
                        <a:pt x="13371" y="2193"/>
                      </a:cubicBezTo>
                      <a:cubicBezTo>
                        <a:pt x="13218" y="2133"/>
                        <a:pt x="13059" y="2106"/>
                        <a:pt x="12899" y="2106"/>
                      </a:cubicBezTo>
                      <a:cubicBezTo>
                        <a:pt x="12423" y="2106"/>
                        <a:pt x="11935" y="2342"/>
                        <a:pt x="11561" y="2645"/>
                      </a:cubicBezTo>
                      <a:cubicBezTo>
                        <a:pt x="11561" y="1752"/>
                        <a:pt x="10918" y="728"/>
                        <a:pt x="10073" y="430"/>
                      </a:cubicBezTo>
                      <a:cubicBezTo>
                        <a:pt x="9919" y="375"/>
                        <a:pt x="9779" y="349"/>
                        <a:pt x="9653" y="349"/>
                      </a:cubicBezTo>
                      <a:cubicBezTo>
                        <a:pt x="9188" y="349"/>
                        <a:pt x="8925" y="702"/>
                        <a:pt x="8906" y="1181"/>
                      </a:cubicBezTo>
                      <a:cubicBezTo>
                        <a:pt x="8328" y="394"/>
                        <a:pt x="7356" y="1"/>
                        <a:pt x="6384" y="1"/>
                      </a:cubicBezTo>
                      <a:close/>
                    </a:path>
                  </a:pathLst>
                </a:custGeom>
                <a:solidFill>
                  <a:srgbClr val="5B0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4" name="Google Shape;294;p31"/>
                <p:cNvSpPr/>
                <p:nvPr/>
              </p:nvSpPr>
              <p:spPr>
                <a:xfrm>
                  <a:off x="5092455" y="808603"/>
                  <a:ext cx="110552" cy="197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1" h="5263" extrusionOk="0">
                      <a:moveTo>
                        <a:pt x="654" y="0"/>
                      </a:moveTo>
                      <a:cubicBezTo>
                        <a:pt x="625" y="0"/>
                        <a:pt x="598" y="14"/>
                        <a:pt x="584" y="47"/>
                      </a:cubicBezTo>
                      <a:cubicBezTo>
                        <a:pt x="0" y="1321"/>
                        <a:pt x="346" y="2785"/>
                        <a:pt x="1798" y="3083"/>
                      </a:cubicBezTo>
                      <a:cubicBezTo>
                        <a:pt x="1405" y="4012"/>
                        <a:pt x="1691" y="5107"/>
                        <a:pt x="2810" y="5262"/>
                      </a:cubicBezTo>
                      <a:cubicBezTo>
                        <a:pt x="2814" y="5262"/>
                        <a:pt x="2818" y="5263"/>
                        <a:pt x="2822" y="5263"/>
                      </a:cubicBezTo>
                      <a:cubicBezTo>
                        <a:pt x="2940" y="5263"/>
                        <a:pt x="2926" y="5083"/>
                        <a:pt x="2810" y="5071"/>
                      </a:cubicBezTo>
                      <a:cubicBezTo>
                        <a:pt x="1786" y="4929"/>
                        <a:pt x="1632" y="3869"/>
                        <a:pt x="2025" y="3071"/>
                      </a:cubicBezTo>
                      <a:cubicBezTo>
                        <a:pt x="2048" y="3024"/>
                        <a:pt x="2036" y="2940"/>
                        <a:pt x="1965" y="2928"/>
                      </a:cubicBezTo>
                      <a:cubicBezTo>
                        <a:pt x="548" y="2702"/>
                        <a:pt x="203" y="1345"/>
                        <a:pt x="751" y="154"/>
                      </a:cubicBezTo>
                      <a:cubicBezTo>
                        <a:pt x="792" y="72"/>
                        <a:pt x="719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5" name="Google Shape;295;p31"/>
                <p:cNvSpPr/>
                <p:nvPr/>
              </p:nvSpPr>
              <p:spPr>
                <a:xfrm>
                  <a:off x="5158686" y="818978"/>
                  <a:ext cx="99087" cy="14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3885" extrusionOk="0">
                      <a:moveTo>
                        <a:pt x="342" y="1"/>
                      </a:moveTo>
                      <a:cubicBezTo>
                        <a:pt x="303" y="1"/>
                        <a:pt x="265" y="22"/>
                        <a:pt x="251" y="69"/>
                      </a:cubicBezTo>
                      <a:cubicBezTo>
                        <a:pt x="1" y="1045"/>
                        <a:pt x="417" y="2248"/>
                        <a:pt x="1513" y="2331"/>
                      </a:cubicBezTo>
                      <a:cubicBezTo>
                        <a:pt x="1322" y="2783"/>
                        <a:pt x="1060" y="3271"/>
                        <a:pt x="1441" y="3688"/>
                      </a:cubicBezTo>
                      <a:cubicBezTo>
                        <a:pt x="1570" y="3828"/>
                        <a:pt x="1742" y="3884"/>
                        <a:pt x="1919" y="3884"/>
                      </a:cubicBezTo>
                      <a:cubicBezTo>
                        <a:pt x="2151" y="3884"/>
                        <a:pt x="2392" y="3787"/>
                        <a:pt x="2560" y="3652"/>
                      </a:cubicBezTo>
                      <a:cubicBezTo>
                        <a:pt x="2635" y="3587"/>
                        <a:pt x="2563" y="3484"/>
                        <a:pt x="2482" y="3484"/>
                      </a:cubicBezTo>
                      <a:cubicBezTo>
                        <a:pt x="2460" y="3484"/>
                        <a:pt x="2438" y="3492"/>
                        <a:pt x="2418" y="3510"/>
                      </a:cubicBezTo>
                      <a:cubicBezTo>
                        <a:pt x="2290" y="3619"/>
                        <a:pt x="2124" y="3677"/>
                        <a:pt x="1963" y="3677"/>
                      </a:cubicBezTo>
                      <a:cubicBezTo>
                        <a:pt x="1703" y="3677"/>
                        <a:pt x="1459" y="3523"/>
                        <a:pt x="1429" y="3176"/>
                      </a:cubicBezTo>
                      <a:cubicBezTo>
                        <a:pt x="1417" y="2867"/>
                        <a:pt x="1632" y="2545"/>
                        <a:pt x="1751" y="2271"/>
                      </a:cubicBezTo>
                      <a:cubicBezTo>
                        <a:pt x="1775" y="2212"/>
                        <a:pt x="1715" y="2140"/>
                        <a:pt x="1656" y="2140"/>
                      </a:cubicBezTo>
                      <a:cubicBezTo>
                        <a:pt x="1645" y="2141"/>
                        <a:pt x="1634" y="2141"/>
                        <a:pt x="1623" y="2141"/>
                      </a:cubicBezTo>
                      <a:cubicBezTo>
                        <a:pt x="576" y="2141"/>
                        <a:pt x="205" y="1000"/>
                        <a:pt x="441" y="128"/>
                      </a:cubicBezTo>
                      <a:cubicBezTo>
                        <a:pt x="463" y="49"/>
                        <a:pt x="402" y="1"/>
                        <a:pt x="3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6" name="Google Shape;296;p31"/>
                <p:cNvSpPr/>
                <p:nvPr/>
              </p:nvSpPr>
              <p:spPr>
                <a:xfrm>
                  <a:off x="5181352" y="713355"/>
                  <a:ext cx="87021" cy="1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5" h="4579" extrusionOk="0">
                      <a:moveTo>
                        <a:pt x="933" y="1"/>
                      </a:moveTo>
                      <a:cubicBezTo>
                        <a:pt x="644" y="1"/>
                        <a:pt x="334" y="213"/>
                        <a:pt x="100" y="343"/>
                      </a:cubicBezTo>
                      <a:cubicBezTo>
                        <a:pt x="0" y="393"/>
                        <a:pt x="59" y="526"/>
                        <a:pt x="144" y="526"/>
                      </a:cubicBezTo>
                      <a:cubicBezTo>
                        <a:pt x="161" y="526"/>
                        <a:pt x="178" y="521"/>
                        <a:pt x="195" y="509"/>
                      </a:cubicBezTo>
                      <a:cubicBezTo>
                        <a:pt x="398" y="402"/>
                        <a:pt x="600" y="283"/>
                        <a:pt x="826" y="212"/>
                      </a:cubicBezTo>
                      <a:cubicBezTo>
                        <a:pt x="870" y="199"/>
                        <a:pt x="909" y="193"/>
                        <a:pt x="942" y="193"/>
                      </a:cubicBezTo>
                      <a:cubicBezTo>
                        <a:pt x="1217" y="193"/>
                        <a:pt x="1157" y="593"/>
                        <a:pt x="1041" y="795"/>
                      </a:cubicBezTo>
                      <a:cubicBezTo>
                        <a:pt x="957" y="938"/>
                        <a:pt x="838" y="1057"/>
                        <a:pt x="707" y="1164"/>
                      </a:cubicBezTo>
                      <a:cubicBezTo>
                        <a:pt x="628" y="1232"/>
                        <a:pt x="710" y="1332"/>
                        <a:pt x="790" y="1332"/>
                      </a:cubicBezTo>
                      <a:cubicBezTo>
                        <a:pt x="794" y="1332"/>
                        <a:pt x="798" y="1332"/>
                        <a:pt x="803" y="1331"/>
                      </a:cubicBezTo>
                      <a:cubicBezTo>
                        <a:pt x="876" y="1319"/>
                        <a:pt x="992" y="1310"/>
                        <a:pt x="1122" y="1310"/>
                      </a:cubicBezTo>
                      <a:cubicBezTo>
                        <a:pt x="1518" y="1310"/>
                        <a:pt x="2053" y="1398"/>
                        <a:pt x="1981" y="1783"/>
                      </a:cubicBezTo>
                      <a:cubicBezTo>
                        <a:pt x="1910" y="2141"/>
                        <a:pt x="1136" y="2260"/>
                        <a:pt x="850" y="2379"/>
                      </a:cubicBezTo>
                      <a:cubicBezTo>
                        <a:pt x="755" y="2421"/>
                        <a:pt x="782" y="2577"/>
                        <a:pt x="873" y="2577"/>
                      </a:cubicBezTo>
                      <a:cubicBezTo>
                        <a:pt x="884" y="2577"/>
                        <a:pt x="897" y="2574"/>
                        <a:pt x="910" y="2569"/>
                      </a:cubicBezTo>
                      <a:cubicBezTo>
                        <a:pt x="922" y="2557"/>
                        <a:pt x="934" y="2557"/>
                        <a:pt x="957" y="2545"/>
                      </a:cubicBezTo>
                      <a:cubicBezTo>
                        <a:pt x="957" y="2581"/>
                        <a:pt x="981" y="2617"/>
                        <a:pt x="1029" y="2629"/>
                      </a:cubicBezTo>
                      <a:cubicBezTo>
                        <a:pt x="1862" y="2914"/>
                        <a:pt x="2017" y="3855"/>
                        <a:pt x="1350" y="4415"/>
                      </a:cubicBezTo>
                      <a:cubicBezTo>
                        <a:pt x="1274" y="4481"/>
                        <a:pt x="1350" y="4578"/>
                        <a:pt x="1432" y="4578"/>
                      </a:cubicBezTo>
                      <a:cubicBezTo>
                        <a:pt x="1453" y="4578"/>
                        <a:pt x="1474" y="4572"/>
                        <a:pt x="1493" y="4557"/>
                      </a:cubicBezTo>
                      <a:cubicBezTo>
                        <a:pt x="2243" y="3915"/>
                        <a:pt x="2053" y="2843"/>
                        <a:pt x="1160" y="2486"/>
                      </a:cubicBezTo>
                      <a:cubicBezTo>
                        <a:pt x="1612" y="2331"/>
                        <a:pt x="2315" y="2105"/>
                        <a:pt x="2172" y="1629"/>
                      </a:cubicBezTo>
                      <a:cubicBezTo>
                        <a:pt x="2052" y="1226"/>
                        <a:pt x="1583" y="1102"/>
                        <a:pt x="1158" y="1102"/>
                      </a:cubicBezTo>
                      <a:cubicBezTo>
                        <a:pt x="1119" y="1102"/>
                        <a:pt x="1079" y="1103"/>
                        <a:pt x="1041" y="1105"/>
                      </a:cubicBezTo>
                      <a:cubicBezTo>
                        <a:pt x="1291" y="819"/>
                        <a:pt x="1565" y="355"/>
                        <a:pt x="1243" y="105"/>
                      </a:cubicBezTo>
                      <a:cubicBezTo>
                        <a:pt x="1146" y="30"/>
                        <a:pt x="1041" y="1"/>
                        <a:pt x="93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7" name="Google Shape;297;p31"/>
                <p:cNvSpPr/>
                <p:nvPr/>
              </p:nvSpPr>
              <p:spPr>
                <a:xfrm>
                  <a:off x="5001754" y="644456"/>
                  <a:ext cx="151262" cy="73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4" h="1959" extrusionOk="0">
                      <a:moveTo>
                        <a:pt x="640" y="0"/>
                      </a:moveTo>
                      <a:cubicBezTo>
                        <a:pt x="455" y="0"/>
                        <a:pt x="266" y="60"/>
                        <a:pt x="80" y="199"/>
                      </a:cubicBezTo>
                      <a:cubicBezTo>
                        <a:pt x="1" y="259"/>
                        <a:pt x="53" y="383"/>
                        <a:pt x="127" y="383"/>
                      </a:cubicBezTo>
                      <a:cubicBezTo>
                        <a:pt x="143" y="383"/>
                        <a:pt x="159" y="378"/>
                        <a:pt x="175" y="366"/>
                      </a:cubicBezTo>
                      <a:cubicBezTo>
                        <a:pt x="332" y="249"/>
                        <a:pt x="491" y="200"/>
                        <a:pt x="646" y="200"/>
                      </a:cubicBezTo>
                      <a:cubicBezTo>
                        <a:pt x="1221" y="200"/>
                        <a:pt x="1751" y="879"/>
                        <a:pt x="1985" y="1366"/>
                      </a:cubicBezTo>
                      <a:cubicBezTo>
                        <a:pt x="2000" y="1402"/>
                        <a:pt x="2033" y="1418"/>
                        <a:pt x="2067" y="1418"/>
                      </a:cubicBezTo>
                      <a:cubicBezTo>
                        <a:pt x="2111" y="1418"/>
                        <a:pt x="2157" y="1390"/>
                        <a:pt x="2163" y="1342"/>
                      </a:cubicBezTo>
                      <a:cubicBezTo>
                        <a:pt x="2233" y="995"/>
                        <a:pt x="2530" y="813"/>
                        <a:pt x="2847" y="813"/>
                      </a:cubicBezTo>
                      <a:cubicBezTo>
                        <a:pt x="2965" y="813"/>
                        <a:pt x="3086" y="838"/>
                        <a:pt x="3199" y="890"/>
                      </a:cubicBezTo>
                      <a:cubicBezTo>
                        <a:pt x="3568" y="1057"/>
                        <a:pt x="3759" y="1521"/>
                        <a:pt x="3818" y="1890"/>
                      </a:cubicBezTo>
                      <a:cubicBezTo>
                        <a:pt x="3828" y="1937"/>
                        <a:pt x="3863" y="1958"/>
                        <a:pt x="3902" y="1958"/>
                      </a:cubicBezTo>
                      <a:cubicBezTo>
                        <a:pt x="3960" y="1958"/>
                        <a:pt x="4023" y="1909"/>
                        <a:pt x="4009" y="1830"/>
                      </a:cubicBezTo>
                      <a:cubicBezTo>
                        <a:pt x="3902" y="1283"/>
                        <a:pt x="3592" y="783"/>
                        <a:pt x="3033" y="628"/>
                      </a:cubicBezTo>
                      <a:cubicBezTo>
                        <a:pt x="2963" y="606"/>
                        <a:pt x="2892" y="596"/>
                        <a:pt x="2821" y="596"/>
                      </a:cubicBezTo>
                      <a:cubicBezTo>
                        <a:pt x="2507" y="596"/>
                        <a:pt x="2202" y="798"/>
                        <a:pt x="2056" y="1080"/>
                      </a:cubicBezTo>
                      <a:cubicBezTo>
                        <a:pt x="1750" y="567"/>
                        <a:pt x="1213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8" name="Google Shape;298;p31"/>
                <p:cNvSpPr/>
                <p:nvPr/>
              </p:nvSpPr>
              <p:spPr>
                <a:xfrm>
                  <a:off x="4890869" y="683961"/>
                  <a:ext cx="192611" cy="77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4" h="2075" extrusionOk="0">
                      <a:moveTo>
                        <a:pt x="841" y="1"/>
                      </a:moveTo>
                      <a:cubicBezTo>
                        <a:pt x="519" y="1"/>
                        <a:pt x="195" y="101"/>
                        <a:pt x="41" y="387"/>
                      </a:cubicBezTo>
                      <a:cubicBezTo>
                        <a:pt x="0" y="469"/>
                        <a:pt x="73" y="540"/>
                        <a:pt x="142" y="540"/>
                      </a:cubicBezTo>
                      <a:cubicBezTo>
                        <a:pt x="172" y="540"/>
                        <a:pt x="202" y="526"/>
                        <a:pt x="220" y="494"/>
                      </a:cubicBezTo>
                      <a:cubicBezTo>
                        <a:pt x="329" y="276"/>
                        <a:pt x="569" y="199"/>
                        <a:pt x="821" y="199"/>
                      </a:cubicBezTo>
                      <a:cubicBezTo>
                        <a:pt x="1038" y="199"/>
                        <a:pt x="1263" y="256"/>
                        <a:pt x="1423" y="327"/>
                      </a:cubicBezTo>
                      <a:cubicBezTo>
                        <a:pt x="1899" y="529"/>
                        <a:pt x="2196" y="1101"/>
                        <a:pt x="2458" y="1529"/>
                      </a:cubicBezTo>
                      <a:cubicBezTo>
                        <a:pt x="2478" y="1559"/>
                        <a:pt x="2507" y="1573"/>
                        <a:pt x="2535" y="1573"/>
                      </a:cubicBezTo>
                      <a:cubicBezTo>
                        <a:pt x="2575" y="1573"/>
                        <a:pt x="2616" y="1547"/>
                        <a:pt x="2637" y="1506"/>
                      </a:cubicBezTo>
                      <a:cubicBezTo>
                        <a:pt x="2757" y="1195"/>
                        <a:pt x="3140" y="1056"/>
                        <a:pt x="3548" y="1056"/>
                      </a:cubicBezTo>
                      <a:cubicBezTo>
                        <a:pt x="4189" y="1056"/>
                        <a:pt x="4894" y="1398"/>
                        <a:pt x="4756" y="1958"/>
                      </a:cubicBezTo>
                      <a:cubicBezTo>
                        <a:pt x="4742" y="2029"/>
                        <a:pt x="4804" y="2075"/>
                        <a:pt x="4861" y="2075"/>
                      </a:cubicBezTo>
                      <a:cubicBezTo>
                        <a:pt x="4900" y="2075"/>
                        <a:pt x="4937" y="2054"/>
                        <a:pt x="4947" y="2006"/>
                      </a:cubicBezTo>
                      <a:cubicBezTo>
                        <a:pt x="5123" y="1292"/>
                        <a:pt x="4316" y="860"/>
                        <a:pt x="3563" y="860"/>
                      </a:cubicBezTo>
                      <a:cubicBezTo>
                        <a:pt x="3148" y="860"/>
                        <a:pt x="2749" y="992"/>
                        <a:pt x="2542" y="1279"/>
                      </a:cubicBezTo>
                      <a:cubicBezTo>
                        <a:pt x="2244" y="791"/>
                        <a:pt x="1899" y="267"/>
                        <a:pt x="1339" y="77"/>
                      </a:cubicBezTo>
                      <a:cubicBezTo>
                        <a:pt x="1192" y="31"/>
                        <a:pt x="1017" y="1"/>
                        <a:pt x="84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9" name="Google Shape;299;p31"/>
                <p:cNvSpPr/>
                <p:nvPr/>
              </p:nvSpPr>
              <p:spPr>
                <a:xfrm>
                  <a:off x="4929885" y="749402"/>
                  <a:ext cx="125175" cy="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1195" extrusionOk="0">
                      <a:moveTo>
                        <a:pt x="136" y="0"/>
                      </a:moveTo>
                      <a:cubicBezTo>
                        <a:pt x="65" y="0"/>
                        <a:pt x="1" y="98"/>
                        <a:pt x="63" y="169"/>
                      </a:cubicBezTo>
                      <a:cubicBezTo>
                        <a:pt x="661" y="920"/>
                        <a:pt x="1461" y="1194"/>
                        <a:pt x="2325" y="1194"/>
                      </a:cubicBezTo>
                      <a:cubicBezTo>
                        <a:pt x="2613" y="1194"/>
                        <a:pt x="2909" y="1164"/>
                        <a:pt x="3206" y="1110"/>
                      </a:cubicBezTo>
                      <a:cubicBezTo>
                        <a:pt x="3330" y="1088"/>
                        <a:pt x="3284" y="918"/>
                        <a:pt x="3179" y="918"/>
                      </a:cubicBezTo>
                      <a:cubicBezTo>
                        <a:pt x="3172" y="918"/>
                        <a:pt x="3166" y="918"/>
                        <a:pt x="3159" y="920"/>
                      </a:cubicBezTo>
                      <a:cubicBezTo>
                        <a:pt x="2879" y="970"/>
                        <a:pt x="2602" y="998"/>
                        <a:pt x="2333" y="998"/>
                      </a:cubicBezTo>
                      <a:cubicBezTo>
                        <a:pt x="1517" y="998"/>
                        <a:pt x="770" y="737"/>
                        <a:pt x="206" y="39"/>
                      </a:cubicBezTo>
                      <a:cubicBezTo>
                        <a:pt x="185" y="12"/>
                        <a:pt x="160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0" name="Google Shape;300;p31"/>
                <p:cNvSpPr/>
                <p:nvPr/>
              </p:nvSpPr>
              <p:spPr>
                <a:xfrm>
                  <a:off x="5097943" y="749703"/>
                  <a:ext cx="76759" cy="33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878" extrusionOk="0">
                      <a:moveTo>
                        <a:pt x="161" y="1"/>
                      </a:moveTo>
                      <a:cubicBezTo>
                        <a:pt x="113" y="1"/>
                        <a:pt x="63" y="31"/>
                        <a:pt x="57" y="90"/>
                      </a:cubicBezTo>
                      <a:cubicBezTo>
                        <a:pt x="1" y="684"/>
                        <a:pt x="354" y="877"/>
                        <a:pt x="793" y="877"/>
                      </a:cubicBezTo>
                      <a:cubicBezTo>
                        <a:pt x="1189" y="877"/>
                        <a:pt x="1656" y="718"/>
                        <a:pt x="1950" y="554"/>
                      </a:cubicBezTo>
                      <a:cubicBezTo>
                        <a:pt x="2041" y="493"/>
                        <a:pt x="1977" y="363"/>
                        <a:pt x="1889" y="363"/>
                      </a:cubicBezTo>
                      <a:cubicBezTo>
                        <a:pt x="1874" y="363"/>
                        <a:pt x="1859" y="367"/>
                        <a:pt x="1843" y="376"/>
                      </a:cubicBezTo>
                      <a:cubicBezTo>
                        <a:pt x="1597" y="523"/>
                        <a:pt x="1157" y="693"/>
                        <a:pt x="801" y="693"/>
                      </a:cubicBezTo>
                      <a:cubicBezTo>
                        <a:pt x="467" y="693"/>
                        <a:pt x="207" y="545"/>
                        <a:pt x="247" y="90"/>
                      </a:cubicBezTo>
                      <a:cubicBezTo>
                        <a:pt x="253" y="31"/>
                        <a:pt x="209" y="1"/>
                        <a:pt x="16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1" name="Google Shape;301;p31"/>
                <p:cNvSpPr/>
                <p:nvPr/>
              </p:nvSpPr>
              <p:spPr>
                <a:xfrm>
                  <a:off x="4814978" y="730533"/>
                  <a:ext cx="50145" cy="51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1375" extrusionOk="0">
                      <a:moveTo>
                        <a:pt x="711" y="0"/>
                      </a:moveTo>
                      <a:cubicBezTo>
                        <a:pt x="701" y="0"/>
                        <a:pt x="690" y="2"/>
                        <a:pt x="679" y="5"/>
                      </a:cubicBezTo>
                      <a:cubicBezTo>
                        <a:pt x="298" y="112"/>
                        <a:pt x="1" y="386"/>
                        <a:pt x="191" y="802"/>
                      </a:cubicBezTo>
                      <a:cubicBezTo>
                        <a:pt x="354" y="1151"/>
                        <a:pt x="810" y="1374"/>
                        <a:pt x="1186" y="1374"/>
                      </a:cubicBezTo>
                      <a:cubicBezTo>
                        <a:pt x="1196" y="1374"/>
                        <a:pt x="1205" y="1374"/>
                        <a:pt x="1215" y="1374"/>
                      </a:cubicBezTo>
                      <a:cubicBezTo>
                        <a:pt x="1331" y="1374"/>
                        <a:pt x="1334" y="1183"/>
                        <a:pt x="1225" y="1183"/>
                      </a:cubicBezTo>
                      <a:cubicBezTo>
                        <a:pt x="1222" y="1183"/>
                        <a:pt x="1218" y="1183"/>
                        <a:pt x="1215" y="1183"/>
                      </a:cubicBezTo>
                      <a:cubicBezTo>
                        <a:pt x="917" y="1183"/>
                        <a:pt x="632" y="1041"/>
                        <a:pt x="441" y="814"/>
                      </a:cubicBezTo>
                      <a:cubicBezTo>
                        <a:pt x="179" y="517"/>
                        <a:pt x="417" y="290"/>
                        <a:pt x="739" y="195"/>
                      </a:cubicBezTo>
                      <a:cubicBezTo>
                        <a:pt x="848" y="163"/>
                        <a:pt x="817" y="0"/>
                        <a:pt x="71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2" name="Google Shape;302;p31"/>
                <p:cNvSpPr/>
                <p:nvPr/>
              </p:nvSpPr>
              <p:spPr>
                <a:xfrm>
                  <a:off x="4810505" y="794959"/>
                  <a:ext cx="91344" cy="71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0" h="1904" extrusionOk="0">
                      <a:moveTo>
                        <a:pt x="1401" y="1"/>
                      </a:moveTo>
                      <a:cubicBezTo>
                        <a:pt x="1391" y="1"/>
                        <a:pt x="1381" y="2"/>
                        <a:pt x="1370" y="5"/>
                      </a:cubicBezTo>
                      <a:cubicBezTo>
                        <a:pt x="739" y="196"/>
                        <a:pt x="1" y="815"/>
                        <a:pt x="453" y="1529"/>
                      </a:cubicBezTo>
                      <a:cubicBezTo>
                        <a:pt x="640" y="1823"/>
                        <a:pt x="995" y="1903"/>
                        <a:pt x="1367" y="1903"/>
                      </a:cubicBezTo>
                      <a:cubicBezTo>
                        <a:pt x="1704" y="1903"/>
                        <a:pt x="2056" y="1837"/>
                        <a:pt x="2310" y="1803"/>
                      </a:cubicBezTo>
                      <a:cubicBezTo>
                        <a:pt x="2423" y="1792"/>
                        <a:pt x="2429" y="1611"/>
                        <a:pt x="2319" y="1611"/>
                      </a:cubicBezTo>
                      <a:cubicBezTo>
                        <a:pt x="2313" y="1611"/>
                        <a:pt x="2306" y="1611"/>
                        <a:pt x="2298" y="1613"/>
                      </a:cubicBezTo>
                      <a:cubicBezTo>
                        <a:pt x="2014" y="1643"/>
                        <a:pt x="1710" y="1696"/>
                        <a:pt x="1412" y="1696"/>
                      </a:cubicBezTo>
                      <a:cubicBezTo>
                        <a:pt x="1236" y="1696"/>
                        <a:pt x="1061" y="1677"/>
                        <a:pt x="894" y="1624"/>
                      </a:cubicBezTo>
                      <a:cubicBezTo>
                        <a:pt x="513" y="1494"/>
                        <a:pt x="441" y="1053"/>
                        <a:pt x="620" y="732"/>
                      </a:cubicBezTo>
                      <a:cubicBezTo>
                        <a:pt x="774" y="446"/>
                        <a:pt x="1132" y="279"/>
                        <a:pt x="1429" y="196"/>
                      </a:cubicBezTo>
                      <a:cubicBezTo>
                        <a:pt x="1538" y="163"/>
                        <a:pt x="1508" y="1"/>
                        <a:pt x="140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3" name="Google Shape;303;p31"/>
                <p:cNvSpPr/>
                <p:nvPr/>
              </p:nvSpPr>
              <p:spPr>
                <a:xfrm>
                  <a:off x="5125909" y="1016766"/>
                  <a:ext cx="54656" cy="6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" h="1709" extrusionOk="0">
                      <a:moveTo>
                        <a:pt x="1264" y="0"/>
                      </a:moveTo>
                      <a:cubicBezTo>
                        <a:pt x="1206" y="0"/>
                        <a:pt x="1144" y="46"/>
                        <a:pt x="1158" y="117"/>
                      </a:cubicBezTo>
                      <a:cubicBezTo>
                        <a:pt x="1236" y="515"/>
                        <a:pt x="989" y="1500"/>
                        <a:pt x="546" y="1500"/>
                      </a:cubicBezTo>
                      <a:cubicBezTo>
                        <a:pt x="446" y="1500"/>
                        <a:pt x="336" y="1450"/>
                        <a:pt x="218" y="1331"/>
                      </a:cubicBezTo>
                      <a:cubicBezTo>
                        <a:pt x="196" y="1313"/>
                        <a:pt x="173" y="1305"/>
                        <a:pt x="150" y="1305"/>
                      </a:cubicBezTo>
                      <a:cubicBezTo>
                        <a:pt x="71" y="1305"/>
                        <a:pt x="1" y="1400"/>
                        <a:pt x="75" y="1474"/>
                      </a:cubicBezTo>
                      <a:cubicBezTo>
                        <a:pt x="242" y="1639"/>
                        <a:pt x="399" y="1709"/>
                        <a:pt x="542" y="1709"/>
                      </a:cubicBezTo>
                      <a:cubicBezTo>
                        <a:pt x="1110" y="1709"/>
                        <a:pt x="1453" y="612"/>
                        <a:pt x="1349" y="69"/>
                      </a:cubicBezTo>
                      <a:cubicBezTo>
                        <a:pt x="1339" y="21"/>
                        <a:pt x="1302" y="0"/>
                        <a:pt x="126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4" name="Google Shape;304;p31"/>
                <p:cNvSpPr/>
                <p:nvPr/>
              </p:nvSpPr>
              <p:spPr>
                <a:xfrm>
                  <a:off x="4974766" y="1075742"/>
                  <a:ext cx="171448" cy="252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728" extrusionOk="0">
                      <a:moveTo>
                        <a:pt x="4108" y="0"/>
                      </a:moveTo>
                      <a:lnTo>
                        <a:pt x="381" y="691"/>
                      </a:lnTo>
                      <a:lnTo>
                        <a:pt x="0" y="4584"/>
                      </a:lnTo>
                      <a:lnTo>
                        <a:pt x="750" y="5251"/>
                      </a:lnTo>
                      <a:lnTo>
                        <a:pt x="1215" y="6727"/>
                      </a:lnTo>
                      <a:lnTo>
                        <a:pt x="1822" y="5668"/>
                      </a:lnTo>
                      <a:lnTo>
                        <a:pt x="4560" y="4108"/>
                      </a:lnTo>
                      <a:lnTo>
                        <a:pt x="4108" y="0"/>
                      </a:lnTo>
                      <a:close/>
                    </a:path>
                  </a:pathLst>
                </a:custGeom>
                <a:solidFill>
                  <a:srgbClr val="D85E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5" name="Google Shape;305;p31"/>
                <p:cNvSpPr/>
                <p:nvPr/>
              </p:nvSpPr>
              <p:spPr>
                <a:xfrm>
                  <a:off x="4979690" y="1075742"/>
                  <a:ext cx="153104" cy="121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3" h="3228" extrusionOk="0">
                      <a:moveTo>
                        <a:pt x="3977" y="0"/>
                      </a:moveTo>
                      <a:lnTo>
                        <a:pt x="250" y="691"/>
                      </a:lnTo>
                      <a:lnTo>
                        <a:pt x="0" y="3227"/>
                      </a:lnTo>
                      <a:cubicBezTo>
                        <a:pt x="2048" y="2846"/>
                        <a:pt x="3405" y="1620"/>
                        <a:pt x="4072" y="858"/>
                      </a:cubicBezTo>
                      <a:lnTo>
                        <a:pt x="3977" y="0"/>
                      </a:ln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6" name="Google Shape;306;p31"/>
                <p:cNvSpPr/>
                <p:nvPr/>
              </p:nvSpPr>
              <p:spPr>
                <a:xfrm>
                  <a:off x="4788591" y="761580"/>
                  <a:ext cx="409092" cy="381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3" h="10155" extrusionOk="0">
                      <a:moveTo>
                        <a:pt x="1893" y="0"/>
                      </a:moveTo>
                      <a:cubicBezTo>
                        <a:pt x="1250" y="1227"/>
                        <a:pt x="0" y="8013"/>
                        <a:pt x="3179" y="9799"/>
                      </a:cubicBezTo>
                      <a:cubicBezTo>
                        <a:pt x="3723" y="10054"/>
                        <a:pt x="4311" y="10154"/>
                        <a:pt x="4897" y="10154"/>
                      </a:cubicBezTo>
                      <a:cubicBezTo>
                        <a:pt x="7016" y="10154"/>
                        <a:pt x="9120" y="8847"/>
                        <a:pt x="9120" y="8847"/>
                      </a:cubicBezTo>
                      <a:lnTo>
                        <a:pt x="9108" y="7561"/>
                      </a:lnTo>
                      <a:lnTo>
                        <a:pt x="9108" y="7561"/>
                      </a:lnTo>
                      <a:cubicBezTo>
                        <a:pt x="9275" y="7656"/>
                        <a:pt x="9466" y="7704"/>
                        <a:pt x="9680" y="7704"/>
                      </a:cubicBezTo>
                      <a:cubicBezTo>
                        <a:pt x="10347" y="7692"/>
                        <a:pt x="10882" y="7144"/>
                        <a:pt x="10871" y="6477"/>
                      </a:cubicBezTo>
                      <a:cubicBezTo>
                        <a:pt x="10859" y="5806"/>
                        <a:pt x="10323" y="5275"/>
                        <a:pt x="9666" y="5275"/>
                      </a:cubicBezTo>
                      <a:cubicBezTo>
                        <a:pt x="9659" y="5275"/>
                        <a:pt x="9651" y="5275"/>
                        <a:pt x="9644" y="5275"/>
                      </a:cubicBezTo>
                      <a:cubicBezTo>
                        <a:pt x="9239" y="5287"/>
                        <a:pt x="8894" y="5489"/>
                        <a:pt x="8680" y="5787"/>
                      </a:cubicBezTo>
                      <a:cubicBezTo>
                        <a:pt x="6358" y="4453"/>
                        <a:pt x="7168" y="1536"/>
                        <a:pt x="7168" y="1536"/>
                      </a:cubicBezTo>
                      <a:lnTo>
                        <a:pt x="7168" y="1536"/>
                      </a:lnTo>
                      <a:cubicBezTo>
                        <a:pt x="6727" y="1612"/>
                        <a:pt x="6315" y="1645"/>
                        <a:pt x="5931" y="1645"/>
                      </a:cubicBezTo>
                      <a:cubicBezTo>
                        <a:pt x="3218" y="1645"/>
                        <a:pt x="1893" y="0"/>
                        <a:pt x="1893" y="0"/>
                      </a:cubicBezTo>
                      <a:close/>
                    </a:path>
                  </a:pathLst>
                </a:custGeom>
                <a:solidFill>
                  <a:srgbClr val="D85E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7" name="Google Shape;307;p31"/>
                <p:cNvSpPr/>
                <p:nvPr/>
              </p:nvSpPr>
              <p:spPr>
                <a:xfrm>
                  <a:off x="5130044" y="983989"/>
                  <a:ext cx="43454" cy="43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45" extrusionOk="0">
                      <a:moveTo>
                        <a:pt x="572" y="1"/>
                      </a:moveTo>
                      <a:cubicBezTo>
                        <a:pt x="251" y="13"/>
                        <a:pt x="1" y="263"/>
                        <a:pt x="1" y="584"/>
                      </a:cubicBezTo>
                      <a:cubicBezTo>
                        <a:pt x="12" y="887"/>
                        <a:pt x="263" y="1144"/>
                        <a:pt x="564" y="1144"/>
                      </a:cubicBezTo>
                      <a:cubicBezTo>
                        <a:pt x="570" y="1144"/>
                        <a:pt x="577" y="1144"/>
                        <a:pt x="584" y="1144"/>
                      </a:cubicBezTo>
                      <a:cubicBezTo>
                        <a:pt x="905" y="1144"/>
                        <a:pt x="1156" y="882"/>
                        <a:pt x="1144" y="560"/>
                      </a:cubicBezTo>
                      <a:cubicBezTo>
                        <a:pt x="1144" y="251"/>
                        <a:pt x="882" y="1"/>
                        <a:pt x="572" y="1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8" name="Google Shape;308;p31"/>
                <p:cNvSpPr/>
                <p:nvPr/>
              </p:nvSpPr>
              <p:spPr>
                <a:xfrm>
                  <a:off x="4870045" y="893139"/>
                  <a:ext cx="49243" cy="119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3180" extrusionOk="0">
                      <a:moveTo>
                        <a:pt x="1226" y="1"/>
                      </a:moveTo>
                      <a:cubicBezTo>
                        <a:pt x="1167" y="1"/>
                        <a:pt x="1131" y="36"/>
                        <a:pt x="1119" y="84"/>
                      </a:cubicBezTo>
                      <a:lnTo>
                        <a:pt x="953" y="1930"/>
                      </a:lnTo>
                      <a:cubicBezTo>
                        <a:pt x="828" y="1871"/>
                        <a:pt x="609" y="1801"/>
                        <a:pt x="420" y="1801"/>
                      </a:cubicBezTo>
                      <a:cubicBezTo>
                        <a:pt x="339" y="1801"/>
                        <a:pt x="263" y="1814"/>
                        <a:pt x="202" y="1846"/>
                      </a:cubicBezTo>
                      <a:cubicBezTo>
                        <a:pt x="119" y="1882"/>
                        <a:pt x="60" y="1953"/>
                        <a:pt x="48" y="2049"/>
                      </a:cubicBezTo>
                      <a:cubicBezTo>
                        <a:pt x="0" y="2275"/>
                        <a:pt x="48" y="2501"/>
                        <a:pt x="167" y="2680"/>
                      </a:cubicBezTo>
                      <a:cubicBezTo>
                        <a:pt x="333" y="2930"/>
                        <a:pt x="631" y="3108"/>
                        <a:pt x="1048" y="3180"/>
                      </a:cubicBezTo>
                      <a:lnTo>
                        <a:pt x="1072" y="3180"/>
                      </a:lnTo>
                      <a:cubicBezTo>
                        <a:pt x="1107" y="3180"/>
                        <a:pt x="1143" y="3156"/>
                        <a:pt x="1155" y="3108"/>
                      </a:cubicBezTo>
                      <a:cubicBezTo>
                        <a:pt x="1167" y="3061"/>
                        <a:pt x="1131" y="3013"/>
                        <a:pt x="1084" y="3001"/>
                      </a:cubicBezTo>
                      <a:cubicBezTo>
                        <a:pt x="726" y="2930"/>
                        <a:pt x="453" y="2787"/>
                        <a:pt x="322" y="2584"/>
                      </a:cubicBezTo>
                      <a:cubicBezTo>
                        <a:pt x="202" y="2406"/>
                        <a:pt x="202" y="2215"/>
                        <a:pt x="226" y="2096"/>
                      </a:cubicBezTo>
                      <a:cubicBezTo>
                        <a:pt x="238" y="2049"/>
                        <a:pt x="250" y="2025"/>
                        <a:pt x="286" y="2013"/>
                      </a:cubicBezTo>
                      <a:cubicBezTo>
                        <a:pt x="320" y="1993"/>
                        <a:pt x="366" y="1985"/>
                        <a:pt x="421" y="1985"/>
                      </a:cubicBezTo>
                      <a:cubicBezTo>
                        <a:pt x="595" y="1985"/>
                        <a:pt x="846" y="2071"/>
                        <a:pt x="1000" y="2144"/>
                      </a:cubicBezTo>
                      <a:cubicBezTo>
                        <a:pt x="1012" y="2150"/>
                        <a:pt x="1027" y="2153"/>
                        <a:pt x="1042" y="2153"/>
                      </a:cubicBezTo>
                      <a:cubicBezTo>
                        <a:pt x="1057" y="2153"/>
                        <a:pt x="1072" y="2150"/>
                        <a:pt x="1084" y="2144"/>
                      </a:cubicBezTo>
                      <a:cubicBezTo>
                        <a:pt x="1107" y="2120"/>
                        <a:pt x="1131" y="2096"/>
                        <a:pt x="1131" y="2072"/>
                      </a:cubicBezTo>
                      <a:lnTo>
                        <a:pt x="1310" y="96"/>
                      </a:lnTo>
                      <a:cubicBezTo>
                        <a:pt x="1310" y="48"/>
                        <a:pt x="1274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9" name="Google Shape;309;p31"/>
                <p:cNvSpPr/>
                <p:nvPr/>
              </p:nvSpPr>
              <p:spPr>
                <a:xfrm>
                  <a:off x="4994462" y="939222"/>
                  <a:ext cx="55069" cy="54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1454" extrusionOk="0">
                      <a:moveTo>
                        <a:pt x="736" y="1"/>
                      </a:moveTo>
                      <a:cubicBezTo>
                        <a:pt x="729" y="1"/>
                        <a:pt x="722" y="1"/>
                        <a:pt x="714" y="1"/>
                      </a:cubicBezTo>
                      <a:cubicBezTo>
                        <a:pt x="321" y="1"/>
                        <a:pt x="0" y="334"/>
                        <a:pt x="0" y="739"/>
                      </a:cubicBezTo>
                      <a:cubicBezTo>
                        <a:pt x="12" y="1137"/>
                        <a:pt x="333" y="1454"/>
                        <a:pt x="717" y="1454"/>
                      </a:cubicBezTo>
                      <a:cubicBezTo>
                        <a:pt x="724" y="1454"/>
                        <a:pt x="731" y="1454"/>
                        <a:pt x="738" y="1454"/>
                      </a:cubicBezTo>
                      <a:cubicBezTo>
                        <a:pt x="1143" y="1454"/>
                        <a:pt x="1464" y="1120"/>
                        <a:pt x="1464" y="715"/>
                      </a:cubicBezTo>
                      <a:cubicBezTo>
                        <a:pt x="1453" y="318"/>
                        <a:pt x="1131" y="1"/>
                        <a:pt x="7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0" name="Google Shape;310;p31"/>
                <p:cNvSpPr/>
                <p:nvPr/>
              </p:nvSpPr>
              <p:spPr>
                <a:xfrm>
                  <a:off x="4829750" y="903889"/>
                  <a:ext cx="44356" cy="54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454" extrusionOk="0">
                      <a:moveTo>
                        <a:pt x="451" y="0"/>
                      </a:moveTo>
                      <a:cubicBezTo>
                        <a:pt x="444" y="0"/>
                        <a:pt x="436" y="0"/>
                        <a:pt x="429" y="0"/>
                      </a:cubicBezTo>
                      <a:cubicBezTo>
                        <a:pt x="286" y="0"/>
                        <a:pt x="143" y="48"/>
                        <a:pt x="24" y="131"/>
                      </a:cubicBezTo>
                      <a:cubicBezTo>
                        <a:pt x="12" y="524"/>
                        <a:pt x="1" y="917"/>
                        <a:pt x="12" y="1310"/>
                      </a:cubicBezTo>
                      <a:cubicBezTo>
                        <a:pt x="143" y="1405"/>
                        <a:pt x="286" y="1453"/>
                        <a:pt x="453" y="1453"/>
                      </a:cubicBezTo>
                      <a:cubicBezTo>
                        <a:pt x="858" y="1453"/>
                        <a:pt x="1179" y="1120"/>
                        <a:pt x="1179" y="715"/>
                      </a:cubicBezTo>
                      <a:cubicBezTo>
                        <a:pt x="1168" y="317"/>
                        <a:pt x="846" y="0"/>
                        <a:pt x="4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1" name="Google Shape;311;p31"/>
                <p:cNvSpPr/>
                <p:nvPr/>
              </p:nvSpPr>
              <p:spPr>
                <a:xfrm>
                  <a:off x="4987734" y="910166"/>
                  <a:ext cx="21953" cy="44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1179" extrusionOk="0">
                      <a:moveTo>
                        <a:pt x="286" y="0"/>
                      </a:moveTo>
                      <a:cubicBezTo>
                        <a:pt x="119" y="0"/>
                        <a:pt x="0" y="262"/>
                        <a:pt x="12" y="595"/>
                      </a:cubicBezTo>
                      <a:cubicBezTo>
                        <a:pt x="12" y="917"/>
                        <a:pt x="143" y="1179"/>
                        <a:pt x="298" y="1179"/>
                      </a:cubicBezTo>
                      <a:cubicBezTo>
                        <a:pt x="453" y="1167"/>
                        <a:pt x="584" y="905"/>
                        <a:pt x="572" y="584"/>
                      </a:cubicBezTo>
                      <a:cubicBezTo>
                        <a:pt x="572" y="262"/>
                        <a:pt x="441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2" name="Google Shape;312;p31"/>
                <p:cNvSpPr/>
                <p:nvPr/>
              </p:nvSpPr>
              <p:spPr>
                <a:xfrm>
                  <a:off x="4862414" y="881073"/>
                  <a:ext cx="21990" cy="44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" h="1179" extrusionOk="0">
                      <a:moveTo>
                        <a:pt x="286" y="0"/>
                      </a:moveTo>
                      <a:cubicBezTo>
                        <a:pt x="132" y="12"/>
                        <a:pt x="1" y="274"/>
                        <a:pt x="13" y="596"/>
                      </a:cubicBezTo>
                      <a:cubicBezTo>
                        <a:pt x="13" y="917"/>
                        <a:pt x="144" y="1179"/>
                        <a:pt x="298" y="1179"/>
                      </a:cubicBezTo>
                      <a:cubicBezTo>
                        <a:pt x="465" y="1179"/>
                        <a:pt x="584" y="917"/>
                        <a:pt x="584" y="584"/>
                      </a:cubicBezTo>
                      <a:cubicBezTo>
                        <a:pt x="572" y="262"/>
                        <a:pt x="441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3" name="Google Shape;313;p31"/>
                <p:cNvSpPr/>
                <p:nvPr/>
              </p:nvSpPr>
              <p:spPr>
                <a:xfrm>
                  <a:off x="4979690" y="1439144"/>
                  <a:ext cx="23306" cy="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918" extrusionOk="0">
                      <a:moveTo>
                        <a:pt x="310" y="0"/>
                      </a:moveTo>
                      <a:cubicBezTo>
                        <a:pt x="143" y="0"/>
                        <a:pt x="0" y="203"/>
                        <a:pt x="0" y="453"/>
                      </a:cubicBezTo>
                      <a:cubicBezTo>
                        <a:pt x="0" y="715"/>
                        <a:pt x="143" y="917"/>
                        <a:pt x="310" y="917"/>
                      </a:cubicBezTo>
                      <a:cubicBezTo>
                        <a:pt x="476" y="917"/>
                        <a:pt x="619" y="703"/>
                        <a:pt x="619" y="453"/>
                      </a:cubicBezTo>
                      <a:cubicBezTo>
                        <a:pt x="619" y="203"/>
                        <a:pt x="476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4" name="Google Shape;314;p31"/>
                <p:cNvSpPr/>
                <p:nvPr/>
              </p:nvSpPr>
              <p:spPr>
                <a:xfrm>
                  <a:off x="4970293" y="1640993"/>
                  <a:ext cx="22855" cy="3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929" extrusionOk="0">
                      <a:moveTo>
                        <a:pt x="298" y="0"/>
                      </a:moveTo>
                      <a:cubicBezTo>
                        <a:pt x="131" y="0"/>
                        <a:pt x="0" y="214"/>
                        <a:pt x="0" y="464"/>
                      </a:cubicBezTo>
                      <a:cubicBezTo>
                        <a:pt x="0" y="714"/>
                        <a:pt x="131" y="929"/>
                        <a:pt x="298" y="929"/>
                      </a:cubicBezTo>
                      <a:cubicBezTo>
                        <a:pt x="476" y="929"/>
                        <a:pt x="607" y="714"/>
                        <a:pt x="607" y="464"/>
                      </a:cubicBezTo>
                      <a:cubicBezTo>
                        <a:pt x="607" y="214"/>
                        <a:pt x="47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5" name="Google Shape;315;p31"/>
                <p:cNvSpPr/>
                <p:nvPr/>
              </p:nvSpPr>
              <p:spPr>
                <a:xfrm>
                  <a:off x="4960445" y="1843254"/>
                  <a:ext cx="23306" cy="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918" extrusionOk="0">
                      <a:moveTo>
                        <a:pt x="310" y="1"/>
                      </a:moveTo>
                      <a:cubicBezTo>
                        <a:pt x="143" y="1"/>
                        <a:pt x="0" y="203"/>
                        <a:pt x="0" y="465"/>
                      </a:cubicBezTo>
                      <a:cubicBezTo>
                        <a:pt x="0" y="715"/>
                        <a:pt x="143" y="917"/>
                        <a:pt x="310" y="917"/>
                      </a:cubicBezTo>
                      <a:cubicBezTo>
                        <a:pt x="476" y="917"/>
                        <a:pt x="619" y="715"/>
                        <a:pt x="619" y="465"/>
                      </a:cubicBezTo>
                      <a:cubicBezTo>
                        <a:pt x="619" y="203"/>
                        <a:pt x="476" y="1"/>
                        <a:pt x="31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6" name="Google Shape;316;p31"/>
                <p:cNvSpPr/>
                <p:nvPr/>
              </p:nvSpPr>
              <p:spPr>
                <a:xfrm>
                  <a:off x="4950597" y="2045554"/>
                  <a:ext cx="23306" cy="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918" extrusionOk="0">
                      <a:moveTo>
                        <a:pt x="310" y="0"/>
                      </a:moveTo>
                      <a:cubicBezTo>
                        <a:pt x="143" y="0"/>
                        <a:pt x="0" y="203"/>
                        <a:pt x="0" y="453"/>
                      </a:cubicBezTo>
                      <a:cubicBezTo>
                        <a:pt x="0" y="715"/>
                        <a:pt x="143" y="917"/>
                        <a:pt x="310" y="917"/>
                      </a:cubicBezTo>
                      <a:cubicBezTo>
                        <a:pt x="488" y="917"/>
                        <a:pt x="619" y="715"/>
                        <a:pt x="619" y="453"/>
                      </a:cubicBezTo>
                      <a:cubicBezTo>
                        <a:pt x="619" y="203"/>
                        <a:pt x="488" y="0"/>
                        <a:pt x="310" y="0"/>
                      </a:cubicBezTo>
                      <a:close/>
                    </a:path>
                  </a:pathLst>
                </a:custGeom>
                <a:solidFill>
                  <a:srgbClr val="A6C0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7" name="Google Shape;317;p31"/>
                <p:cNvSpPr/>
                <p:nvPr/>
              </p:nvSpPr>
              <p:spPr>
                <a:xfrm>
                  <a:off x="4932254" y="2208461"/>
                  <a:ext cx="23306" cy="34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917" extrusionOk="0">
                      <a:moveTo>
                        <a:pt x="310" y="0"/>
                      </a:moveTo>
                      <a:cubicBezTo>
                        <a:pt x="143" y="0"/>
                        <a:pt x="0" y="203"/>
                        <a:pt x="0" y="453"/>
                      </a:cubicBezTo>
                      <a:cubicBezTo>
                        <a:pt x="0" y="703"/>
                        <a:pt x="143" y="917"/>
                        <a:pt x="310" y="917"/>
                      </a:cubicBezTo>
                      <a:cubicBezTo>
                        <a:pt x="476" y="917"/>
                        <a:pt x="619" y="703"/>
                        <a:pt x="619" y="453"/>
                      </a:cubicBezTo>
                      <a:cubicBezTo>
                        <a:pt x="619" y="203"/>
                        <a:pt x="476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8" name="Google Shape;318;p31"/>
                <p:cNvSpPr/>
                <p:nvPr/>
              </p:nvSpPr>
              <p:spPr>
                <a:xfrm>
                  <a:off x="5043214" y="1213127"/>
                  <a:ext cx="144158" cy="166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4418" extrusionOk="0">
                      <a:moveTo>
                        <a:pt x="2894" y="1"/>
                      </a:moveTo>
                      <a:cubicBezTo>
                        <a:pt x="2894" y="1"/>
                        <a:pt x="132" y="1798"/>
                        <a:pt x="1" y="2013"/>
                      </a:cubicBezTo>
                      <a:lnTo>
                        <a:pt x="346" y="4418"/>
                      </a:lnTo>
                      <a:lnTo>
                        <a:pt x="3835" y="1144"/>
                      </a:lnTo>
                      <a:lnTo>
                        <a:pt x="289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9" name="Google Shape;319;p31"/>
                <p:cNvSpPr/>
                <p:nvPr/>
              </p:nvSpPr>
              <p:spPr>
                <a:xfrm>
                  <a:off x="4940749" y="1213127"/>
                  <a:ext cx="62249" cy="160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" h="4264" extrusionOk="0">
                      <a:moveTo>
                        <a:pt x="822" y="1"/>
                      </a:moveTo>
                      <a:lnTo>
                        <a:pt x="0" y="1001"/>
                      </a:lnTo>
                      <a:lnTo>
                        <a:pt x="1227" y="4263"/>
                      </a:lnTo>
                      <a:lnTo>
                        <a:pt x="1655" y="1596"/>
                      </a:lnTo>
                      <a:lnTo>
                        <a:pt x="82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0" name="Google Shape;320;p31"/>
                <p:cNvSpPr/>
                <p:nvPr/>
              </p:nvSpPr>
              <p:spPr>
                <a:xfrm>
                  <a:off x="5041899" y="1254850"/>
                  <a:ext cx="147278" cy="12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8" h="3344" extrusionOk="0">
                      <a:moveTo>
                        <a:pt x="3871" y="1"/>
                      </a:moveTo>
                      <a:cubicBezTo>
                        <a:pt x="3861" y="1"/>
                        <a:pt x="3852" y="4"/>
                        <a:pt x="3846" y="10"/>
                      </a:cubicBezTo>
                      <a:lnTo>
                        <a:pt x="405" y="3236"/>
                      </a:lnTo>
                      <a:lnTo>
                        <a:pt x="72" y="891"/>
                      </a:lnTo>
                      <a:cubicBezTo>
                        <a:pt x="72" y="881"/>
                        <a:pt x="56" y="864"/>
                        <a:pt x="44" y="864"/>
                      </a:cubicBezTo>
                      <a:cubicBezTo>
                        <a:pt x="41" y="864"/>
                        <a:pt x="38" y="865"/>
                        <a:pt x="36" y="867"/>
                      </a:cubicBezTo>
                      <a:cubicBezTo>
                        <a:pt x="12" y="867"/>
                        <a:pt x="0" y="879"/>
                        <a:pt x="0" y="903"/>
                      </a:cubicBezTo>
                      <a:lnTo>
                        <a:pt x="345" y="3320"/>
                      </a:lnTo>
                      <a:cubicBezTo>
                        <a:pt x="345" y="3332"/>
                        <a:pt x="357" y="3344"/>
                        <a:pt x="369" y="3344"/>
                      </a:cubicBezTo>
                      <a:lnTo>
                        <a:pt x="405" y="3344"/>
                      </a:lnTo>
                      <a:lnTo>
                        <a:pt x="3893" y="57"/>
                      </a:lnTo>
                      <a:cubicBezTo>
                        <a:pt x="3917" y="46"/>
                        <a:pt x="3917" y="22"/>
                        <a:pt x="3905" y="10"/>
                      </a:cubicBezTo>
                      <a:cubicBezTo>
                        <a:pt x="3893" y="4"/>
                        <a:pt x="3882" y="1"/>
                        <a:pt x="387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1" name="Google Shape;321;p31"/>
                <p:cNvSpPr/>
                <p:nvPr/>
              </p:nvSpPr>
              <p:spPr>
                <a:xfrm>
                  <a:off x="4938944" y="1249662"/>
                  <a:ext cx="65820" cy="125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" h="3339" extrusionOk="0">
                      <a:moveTo>
                        <a:pt x="55" y="0"/>
                      </a:moveTo>
                      <a:cubicBezTo>
                        <a:pt x="49" y="0"/>
                        <a:pt x="43" y="1"/>
                        <a:pt x="36" y="5"/>
                      </a:cubicBezTo>
                      <a:cubicBezTo>
                        <a:pt x="13" y="5"/>
                        <a:pt x="1" y="29"/>
                        <a:pt x="13" y="53"/>
                      </a:cubicBezTo>
                      <a:lnTo>
                        <a:pt x="1239" y="3303"/>
                      </a:lnTo>
                      <a:cubicBezTo>
                        <a:pt x="1239" y="3327"/>
                        <a:pt x="1251" y="3327"/>
                        <a:pt x="1275" y="3327"/>
                      </a:cubicBezTo>
                      <a:cubicBezTo>
                        <a:pt x="1275" y="3327"/>
                        <a:pt x="1275" y="3327"/>
                        <a:pt x="1275" y="3339"/>
                      </a:cubicBezTo>
                      <a:cubicBezTo>
                        <a:pt x="1298" y="3327"/>
                        <a:pt x="1310" y="3315"/>
                        <a:pt x="1310" y="3303"/>
                      </a:cubicBezTo>
                      <a:lnTo>
                        <a:pt x="1739" y="624"/>
                      </a:lnTo>
                      <a:cubicBezTo>
                        <a:pt x="1751" y="612"/>
                        <a:pt x="1727" y="588"/>
                        <a:pt x="1715" y="588"/>
                      </a:cubicBezTo>
                      <a:cubicBezTo>
                        <a:pt x="1691" y="588"/>
                        <a:pt x="1668" y="600"/>
                        <a:pt x="1668" y="612"/>
                      </a:cubicBezTo>
                      <a:lnTo>
                        <a:pt x="1263" y="3148"/>
                      </a:lnTo>
                      <a:lnTo>
                        <a:pt x="84" y="17"/>
                      </a:lnTo>
                      <a:cubicBezTo>
                        <a:pt x="76" y="8"/>
                        <a:pt x="67" y="0"/>
                        <a:pt x="5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2" name="Google Shape;322;p31"/>
                <p:cNvSpPr/>
                <p:nvPr/>
              </p:nvSpPr>
              <p:spPr>
                <a:xfrm>
                  <a:off x="5037426" y="1298001"/>
                  <a:ext cx="554528" cy="859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52" h="22857" extrusionOk="0">
                      <a:moveTo>
                        <a:pt x="9165" y="0"/>
                      </a:moveTo>
                      <a:cubicBezTo>
                        <a:pt x="4147" y="0"/>
                        <a:pt x="9499" y="15949"/>
                        <a:pt x="8120" y="16662"/>
                      </a:cubicBezTo>
                      <a:cubicBezTo>
                        <a:pt x="6703" y="17400"/>
                        <a:pt x="786" y="20114"/>
                        <a:pt x="786" y="20114"/>
                      </a:cubicBezTo>
                      <a:lnTo>
                        <a:pt x="0" y="20186"/>
                      </a:lnTo>
                      <a:cubicBezTo>
                        <a:pt x="3428" y="22082"/>
                        <a:pt x="6070" y="22857"/>
                        <a:pt x="8098" y="22857"/>
                      </a:cubicBezTo>
                      <a:cubicBezTo>
                        <a:pt x="12894" y="22857"/>
                        <a:pt x="14253" y="18523"/>
                        <a:pt x="14454" y="14447"/>
                      </a:cubicBezTo>
                      <a:cubicBezTo>
                        <a:pt x="14752" y="8649"/>
                        <a:pt x="12847" y="695"/>
                        <a:pt x="9751" y="64"/>
                      </a:cubicBezTo>
                      <a:cubicBezTo>
                        <a:pt x="9542" y="21"/>
                        <a:pt x="9347" y="0"/>
                        <a:pt x="916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3" name="Google Shape;323;p31"/>
                <p:cNvSpPr/>
                <p:nvPr/>
              </p:nvSpPr>
              <p:spPr>
                <a:xfrm>
                  <a:off x="5036073" y="1839683"/>
                  <a:ext cx="546483" cy="31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" h="8478" extrusionOk="0">
                      <a:moveTo>
                        <a:pt x="14490" y="0"/>
                      </a:moveTo>
                      <a:cubicBezTo>
                        <a:pt x="14478" y="0"/>
                        <a:pt x="14454" y="12"/>
                        <a:pt x="14454" y="36"/>
                      </a:cubicBezTo>
                      <a:cubicBezTo>
                        <a:pt x="14252" y="3977"/>
                        <a:pt x="13097" y="6561"/>
                        <a:pt x="11014" y="7728"/>
                      </a:cubicBezTo>
                      <a:cubicBezTo>
                        <a:pt x="10194" y="8181"/>
                        <a:pt x="9237" y="8408"/>
                        <a:pt x="8144" y="8408"/>
                      </a:cubicBezTo>
                      <a:cubicBezTo>
                        <a:pt x="5997" y="8408"/>
                        <a:pt x="3327" y="7534"/>
                        <a:pt x="155" y="5799"/>
                      </a:cubicBezTo>
                      <a:lnTo>
                        <a:pt x="834" y="5739"/>
                      </a:lnTo>
                      <a:cubicBezTo>
                        <a:pt x="846" y="5727"/>
                        <a:pt x="869" y="5715"/>
                        <a:pt x="858" y="5692"/>
                      </a:cubicBezTo>
                      <a:cubicBezTo>
                        <a:pt x="858" y="5680"/>
                        <a:pt x="846" y="5656"/>
                        <a:pt x="822" y="5656"/>
                      </a:cubicBezTo>
                      <a:lnTo>
                        <a:pt x="36" y="5739"/>
                      </a:lnTo>
                      <a:cubicBezTo>
                        <a:pt x="12" y="5739"/>
                        <a:pt x="0" y="5751"/>
                        <a:pt x="0" y="5763"/>
                      </a:cubicBezTo>
                      <a:cubicBezTo>
                        <a:pt x="0" y="5787"/>
                        <a:pt x="0" y="5799"/>
                        <a:pt x="24" y="5811"/>
                      </a:cubicBezTo>
                      <a:cubicBezTo>
                        <a:pt x="3239" y="7585"/>
                        <a:pt x="5953" y="8478"/>
                        <a:pt x="8144" y="8478"/>
                      </a:cubicBezTo>
                      <a:cubicBezTo>
                        <a:pt x="9251" y="8478"/>
                        <a:pt x="10216" y="8251"/>
                        <a:pt x="11049" y="7787"/>
                      </a:cubicBezTo>
                      <a:cubicBezTo>
                        <a:pt x="13157" y="6620"/>
                        <a:pt x="14324" y="4013"/>
                        <a:pt x="14538" y="36"/>
                      </a:cubicBezTo>
                      <a:cubicBezTo>
                        <a:pt x="14538" y="12"/>
                        <a:pt x="14514" y="0"/>
                        <a:pt x="1449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4" name="Google Shape;324;p31"/>
                <p:cNvSpPr/>
                <p:nvPr/>
              </p:nvSpPr>
              <p:spPr>
                <a:xfrm>
                  <a:off x="5065617" y="1527176"/>
                  <a:ext cx="297187" cy="52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6" h="14054" extrusionOk="0">
                      <a:moveTo>
                        <a:pt x="6322" y="1"/>
                      </a:moveTo>
                      <a:cubicBezTo>
                        <a:pt x="6319" y="1"/>
                        <a:pt x="6315" y="2"/>
                        <a:pt x="6310" y="4"/>
                      </a:cubicBezTo>
                      <a:cubicBezTo>
                        <a:pt x="6287" y="4"/>
                        <a:pt x="6275" y="16"/>
                        <a:pt x="6275" y="40"/>
                      </a:cubicBezTo>
                      <a:cubicBezTo>
                        <a:pt x="6429" y="1837"/>
                        <a:pt x="6751" y="3778"/>
                        <a:pt x="7037" y="5493"/>
                      </a:cubicBezTo>
                      <a:cubicBezTo>
                        <a:pt x="7453" y="8064"/>
                        <a:pt x="7823" y="10291"/>
                        <a:pt x="7358" y="10529"/>
                      </a:cubicBezTo>
                      <a:cubicBezTo>
                        <a:pt x="5953" y="11255"/>
                        <a:pt x="83" y="13958"/>
                        <a:pt x="24" y="13982"/>
                      </a:cubicBezTo>
                      <a:cubicBezTo>
                        <a:pt x="12" y="13994"/>
                        <a:pt x="0" y="14006"/>
                        <a:pt x="12" y="14029"/>
                      </a:cubicBezTo>
                      <a:cubicBezTo>
                        <a:pt x="12" y="14041"/>
                        <a:pt x="24" y="14053"/>
                        <a:pt x="36" y="14053"/>
                      </a:cubicBezTo>
                      <a:lnTo>
                        <a:pt x="60" y="14053"/>
                      </a:lnTo>
                      <a:cubicBezTo>
                        <a:pt x="119" y="14017"/>
                        <a:pt x="5989" y="11327"/>
                        <a:pt x="7394" y="10600"/>
                      </a:cubicBezTo>
                      <a:cubicBezTo>
                        <a:pt x="7906" y="10327"/>
                        <a:pt x="7572" y="8302"/>
                        <a:pt x="7108" y="5481"/>
                      </a:cubicBezTo>
                      <a:cubicBezTo>
                        <a:pt x="6822" y="3766"/>
                        <a:pt x="6501" y="1825"/>
                        <a:pt x="6346" y="40"/>
                      </a:cubicBezTo>
                      <a:cubicBezTo>
                        <a:pt x="6346" y="20"/>
                        <a:pt x="6338" y="1"/>
                        <a:pt x="63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5" name="Google Shape;325;p31"/>
                <p:cNvSpPr/>
                <p:nvPr/>
              </p:nvSpPr>
              <p:spPr>
                <a:xfrm>
                  <a:off x="5123766" y="1864341"/>
                  <a:ext cx="219338" cy="166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5" h="4417" extrusionOk="0">
                      <a:moveTo>
                        <a:pt x="3586" y="1"/>
                      </a:moveTo>
                      <a:cubicBezTo>
                        <a:pt x="2556" y="1"/>
                        <a:pt x="1" y="1523"/>
                        <a:pt x="1" y="1523"/>
                      </a:cubicBezTo>
                      <a:lnTo>
                        <a:pt x="763" y="4416"/>
                      </a:lnTo>
                      <a:cubicBezTo>
                        <a:pt x="763" y="4416"/>
                        <a:pt x="4406" y="2750"/>
                        <a:pt x="5835" y="1595"/>
                      </a:cubicBezTo>
                      <a:cubicBezTo>
                        <a:pt x="5835" y="1595"/>
                        <a:pt x="5609" y="273"/>
                        <a:pt x="5204" y="118"/>
                      </a:cubicBezTo>
                      <a:cubicBezTo>
                        <a:pt x="5126" y="91"/>
                        <a:pt x="5043" y="79"/>
                        <a:pt x="4961" y="79"/>
                      </a:cubicBezTo>
                      <a:cubicBezTo>
                        <a:pt x="4620" y="79"/>
                        <a:pt x="4287" y="273"/>
                        <a:pt x="4287" y="273"/>
                      </a:cubicBezTo>
                      <a:cubicBezTo>
                        <a:pt x="4287" y="273"/>
                        <a:pt x="4228" y="154"/>
                        <a:pt x="3775" y="23"/>
                      </a:cubicBezTo>
                      <a:cubicBezTo>
                        <a:pt x="3720" y="8"/>
                        <a:pt x="3657" y="1"/>
                        <a:pt x="3586" y="1"/>
                      </a:cubicBezTo>
                      <a:close/>
                    </a:path>
                  </a:pathLst>
                </a:custGeom>
                <a:solidFill>
                  <a:srgbClr val="D85E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6" name="Google Shape;326;p31"/>
                <p:cNvSpPr/>
                <p:nvPr/>
              </p:nvSpPr>
              <p:spPr>
                <a:xfrm>
                  <a:off x="5237922" y="1871897"/>
                  <a:ext cx="50145" cy="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918" extrusionOk="0">
                      <a:moveTo>
                        <a:pt x="1243" y="0"/>
                      </a:moveTo>
                      <a:cubicBezTo>
                        <a:pt x="1229" y="0"/>
                        <a:pt x="1215" y="4"/>
                        <a:pt x="1203" y="13"/>
                      </a:cubicBezTo>
                      <a:lnTo>
                        <a:pt x="48" y="775"/>
                      </a:lnTo>
                      <a:cubicBezTo>
                        <a:pt x="12" y="798"/>
                        <a:pt x="0" y="846"/>
                        <a:pt x="24" y="882"/>
                      </a:cubicBezTo>
                      <a:cubicBezTo>
                        <a:pt x="36" y="905"/>
                        <a:pt x="60" y="917"/>
                        <a:pt x="83" y="917"/>
                      </a:cubicBezTo>
                      <a:cubicBezTo>
                        <a:pt x="95" y="917"/>
                        <a:pt x="107" y="905"/>
                        <a:pt x="119" y="905"/>
                      </a:cubicBezTo>
                      <a:lnTo>
                        <a:pt x="1286" y="132"/>
                      </a:lnTo>
                      <a:cubicBezTo>
                        <a:pt x="1322" y="108"/>
                        <a:pt x="1334" y="72"/>
                        <a:pt x="1310" y="36"/>
                      </a:cubicBezTo>
                      <a:cubicBezTo>
                        <a:pt x="1294" y="13"/>
                        <a:pt x="1269" y="0"/>
                        <a:pt x="12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7" name="Google Shape;327;p31"/>
                <p:cNvSpPr/>
                <p:nvPr/>
              </p:nvSpPr>
              <p:spPr>
                <a:xfrm>
                  <a:off x="4577795" y="1289506"/>
                  <a:ext cx="579600" cy="84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9" h="22445" extrusionOk="0">
                      <a:moveTo>
                        <a:pt x="5598" y="0"/>
                      </a:moveTo>
                      <a:cubicBezTo>
                        <a:pt x="5417" y="0"/>
                        <a:pt x="5222" y="21"/>
                        <a:pt x="5013" y="64"/>
                      </a:cubicBezTo>
                      <a:cubicBezTo>
                        <a:pt x="1905" y="695"/>
                        <a:pt x="0" y="8649"/>
                        <a:pt x="298" y="14447"/>
                      </a:cubicBezTo>
                      <a:cubicBezTo>
                        <a:pt x="495" y="18446"/>
                        <a:pt x="2102" y="22444"/>
                        <a:pt x="6864" y="22444"/>
                      </a:cubicBezTo>
                      <a:cubicBezTo>
                        <a:pt x="9008" y="22444"/>
                        <a:pt x="11790" y="21634"/>
                        <a:pt x="15371" y="19650"/>
                      </a:cubicBezTo>
                      <a:cubicBezTo>
                        <a:pt x="15371" y="19650"/>
                        <a:pt x="15419" y="17757"/>
                        <a:pt x="15026" y="16530"/>
                      </a:cubicBezTo>
                      <a:cubicBezTo>
                        <a:pt x="15026" y="16530"/>
                        <a:pt x="11588" y="16959"/>
                        <a:pt x="9049" y="16959"/>
                      </a:cubicBezTo>
                      <a:cubicBezTo>
                        <a:pt x="7971" y="16959"/>
                        <a:pt x="7054" y="16881"/>
                        <a:pt x="6632" y="16661"/>
                      </a:cubicBezTo>
                      <a:cubicBezTo>
                        <a:pt x="5253" y="15949"/>
                        <a:pt x="10606" y="0"/>
                        <a:pt x="55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8" name="Google Shape;328;p31"/>
                <p:cNvSpPr/>
                <p:nvPr/>
              </p:nvSpPr>
              <p:spPr>
                <a:xfrm>
                  <a:off x="4764421" y="1287852"/>
                  <a:ext cx="379546" cy="640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" h="17039" extrusionOk="0">
                      <a:moveTo>
                        <a:pt x="608" y="0"/>
                      </a:moveTo>
                      <a:cubicBezTo>
                        <a:pt x="428" y="0"/>
                        <a:pt x="237" y="20"/>
                        <a:pt x="36" y="61"/>
                      </a:cubicBezTo>
                      <a:cubicBezTo>
                        <a:pt x="12" y="72"/>
                        <a:pt x="0" y="84"/>
                        <a:pt x="12" y="108"/>
                      </a:cubicBezTo>
                      <a:cubicBezTo>
                        <a:pt x="12" y="132"/>
                        <a:pt x="36" y="144"/>
                        <a:pt x="48" y="144"/>
                      </a:cubicBezTo>
                      <a:cubicBezTo>
                        <a:pt x="251" y="102"/>
                        <a:pt x="444" y="81"/>
                        <a:pt x="625" y="81"/>
                      </a:cubicBezTo>
                      <a:cubicBezTo>
                        <a:pt x="1114" y="81"/>
                        <a:pt x="1521" y="233"/>
                        <a:pt x="1834" y="537"/>
                      </a:cubicBezTo>
                      <a:cubicBezTo>
                        <a:pt x="3489" y="2132"/>
                        <a:pt x="2596" y="7621"/>
                        <a:pt x="1929" y="11621"/>
                      </a:cubicBezTo>
                      <a:cubicBezTo>
                        <a:pt x="1477" y="14443"/>
                        <a:pt x="1143" y="16467"/>
                        <a:pt x="1643" y="16741"/>
                      </a:cubicBezTo>
                      <a:cubicBezTo>
                        <a:pt x="2084" y="16955"/>
                        <a:pt x="3012" y="17039"/>
                        <a:pt x="4108" y="17039"/>
                      </a:cubicBezTo>
                      <a:cubicBezTo>
                        <a:pt x="6572" y="17039"/>
                        <a:pt x="9870" y="16634"/>
                        <a:pt x="10061" y="16610"/>
                      </a:cubicBezTo>
                      <a:cubicBezTo>
                        <a:pt x="10085" y="16610"/>
                        <a:pt x="10097" y="16586"/>
                        <a:pt x="10097" y="16574"/>
                      </a:cubicBezTo>
                      <a:cubicBezTo>
                        <a:pt x="10097" y="16551"/>
                        <a:pt x="10073" y="16539"/>
                        <a:pt x="10061" y="16539"/>
                      </a:cubicBezTo>
                      <a:cubicBezTo>
                        <a:pt x="10011" y="16547"/>
                        <a:pt x="6611" y="16964"/>
                        <a:pt x="4094" y="16964"/>
                      </a:cubicBezTo>
                      <a:cubicBezTo>
                        <a:pt x="3016" y="16964"/>
                        <a:pt x="2100" y="16887"/>
                        <a:pt x="1679" y="16670"/>
                      </a:cubicBezTo>
                      <a:cubicBezTo>
                        <a:pt x="1215" y="16432"/>
                        <a:pt x="1584" y="14205"/>
                        <a:pt x="2012" y="11633"/>
                      </a:cubicBezTo>
                      <a:cubicBezTo>
                        <a:pt x="2703" y="7383"/>
                        <a:pt x="3572" y="2108"/>
                        <a:pt x="1881" y="489"/>
                      </a:cubicBezTo>
                      <a:cubicBezTo>
                        <a:pt x="1547" y="163"/>
                        <a:pt x="1120" y="0"/>
                        <a:pt x="60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9" name="Google Shape;329;p31"/>
                <p:cNvSpPr/>
                <p:nvPr/>
              </p:nvSpPr>
              <p:spPr>
                <a:xfrm>
                  <a:off x="4587192" y="1831189"/>
                  <a:ext cx="571556" cy="30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5" h="8073" extrusionOk="0">
                      <a:moveTo>
                        <a:pt x="36" y="0"/>
                      </a:moveTo>
                      <a:cubicBezTo>
                        <a:pt x="24" y="0"/>
                        <a:pt x="0" y="24"/>
                        <a:pt x="0" y="36"/>
                      </a:cubicBezTo>
                      <a:cubicBezTo>
                        <a:pt x="131" y="2548"/>
                        <a:pt x="846" y="5858"/>
                        <a:pt x="3501" y="7334"/>
                      </a:cubicBezTo>
                      <a:cubicBezTo>
                        <a:pt x="4394" y="7823"/>
                        <a:pt x="5430" y="8073"/>
                        <a:pt x="6620" y="8073"/>
                      </a:cubicBezTo>
                      <a:cubicBezTo>
                        <a:pt x="8918" y="8073"/>
                        <a:pt x="11776" y="7144"/>
                        <a:pt x="15145" y="5275"/>
                      </a:cubicBezTo>
                      <a:cubicBezTo>
                        <a:pt x="15157" y="5275"/>
                        <a:pt x="15157" y="5263"/>
                        <a:pt x="15157" y="5251"/>
                      </a:cubicBezTo>
                      <a:cubicBezTo>
                        <a:pt x="15157" y="5227"/>
                        <a:pt x="15205" y="3334"/>
                        <a:pt x="14812" y="2108"/>
                      </a:cubicBezTo>
                      <a:cubicBezTo>
                        <a:pt x="14812" y="2096"/>
                        <a:pt x="14788" y="2084"/>
                        <a:pt x="14764" y="2084"/>
                      </a:cubicBezTo>
                      <a:cubicBezTo>
                        <a:pt x="14752" y="2096"/>
                        <a:pt x="14740" y="2108"/>
                        <a:pt x="14740" y="2131"/>
                      </a:cubicBezTo>
                      <a:cubicBezTo>
                        <a:pt x="15109" y="3274"/>
                        <a:pt x="15086" y="5013"/>
                        <a:pt x="15086" y="5227"/>
                      </a:cubicBezTo>
                      <a:cubicBezTo>
                        <a:pt x="11737" y="7074"/>
                        <a:pt x="8908" y="8003"/>
                        <a:pt x="6625" y="8003"/>
                      </a:cubicBezTo>
                      <a:cubicBezTo>
                        <a:pt x="5449" y="8003"/>
                        <a:pt x="4419" y="7757"/>
                        <a:pt x="3536" y="7263"/>
                      </a:cubicBezTo>
                      <a:cubicBezTo>
                        <a:pt x="905" y="5810"/>
                        <a:pt x="203" y="2524"/>
                        <a:pt x="84" y="36"/>
                      </a:cubicBezTo>
                      <a:cubicBezTo>
                        <a:pt x="84" y="12"/>
                        <a:pt x="60" y="0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30" name="Google Shape;330;p31"/>
                <p:cNvSpPr/>
                <p:nvPr/>
              </p:nvSpPr>
              <p:spPr>
                <a:xfrm>
                  <a:off x="4674472" y="1703276"/>
                  <a:ext cx="288691" cy="238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6332" extrusionOk="0">
                      <a:moveTo>
                        <a:pt x="1852" y="1"/>
                      </a:moveTo>
                      <a:cubicBezTo>
                        <a:pt x="1272" y="1"/>
                        <a:pt x="886" y="169"/>
                        <a:pt x="988" y="379"/>
                      </a:cubicBezTo>
                      <a:cubicBezTo>
                        <a:pt x="1191" y="784"/>
                        <a:pt x="2679" y="939"/>
                        <a:pt x="2929" y="1320"/>
                      </a:cubicBezTo>
                      <a:cubicBezTo>
                        <a:pt x="3191" y="1701"/>
                        <a:pt x="3239" y="2010"/>
                        <a:pt x="3239" y="2010"/>
                      </a:cubicBezTo>
                      <a:cubicBezTo>
                        <a:pt x="3239" y="2010"/>
                        <a:pt x="2107" y="1611"/>
                        <a:pt x="1093" y="1611"/>
                      </a:cubicBezTo>
                      <a:cubicBezTo>
                        <a:pt x="973" y="1611"/>
                        <a:pt x="853" y="1616"/>
                        <a:pt x="738" y="1629"/>
                      </a:cubicBezTo>
                      <a:cubicBezTo>
                        <a:pt x="0" y="1701"/>
                        <a:pt x="0" y="2510"/>
                        <a:pt x="750" y="2605"/>
                      </a:cubicBezTo>
                      <a:cubicBezTo>
                        <a:pt x="1524" y="2713"/>
                        <a:pt x="1750" y="2891"/>
                        <a:pt x="1750" y="2891"/>
                      </a:cubicBezTo>
                      <a:cubicBezTo>
                        <a:pt x="1750" y="2891"/>
                        <a:pt x="1524" y="2856"/>
                        <a:pt x="1239" y="2856"/>
                      </a:cubicBezTo>
                      <a:cubicBezTo>
                        <a:pt x="997" y="2856"/>
                        <a:pt x="712" y="2882"/>
                        <a:pt x="488" y="2975"/>
                      </a:cubicBezTo>
                      <a:cubicBezTo>
                        <a:pt x="202" y="3094"/>
                        <a:pt x="333" y="3713"/>
                        <a:pt x="893" y="3760"/>
                      </a:cubicBezTo>
                      <a:cubicBezTo>
                        <a:pt x="1453" y="3820"/>
                        <a:pt x="2238" y="4070"/>
                        <a:pt x="2834" y="4653"/>
                      </a:cubicBezTo>
                      <a:cubicBezTo>
                        <a:pt x="3281" y="5110"/>
                        <a:pt x="3778" y="6331"/>
                        <a:pt x="5610" y="6331"/>
                      </a:cubicBezTo>
                      <a:cubicBezTo>
                        <a:pt x="6165" y="6331"/>
                        <a:pt x="6843" y="6219"/>
                        <a:pt x="7680" y="5939"/>
                      </a:cubicBezTo>
                      <a:cubicBezTo>
                        <a:pt x="7680" y="5939"/>
                        <a:pt x="5203" y="1498"/>
                        <a:pt x="3846" y="605"/>
                      </a:cubicBezTo>
                      <a:cubicBezTo>
                        <a:pt x="3179" y="163"/>
                        <a:pt x="2422" y="1"/>
                        <a:pt x="1852" y="1"/>
                      </a:cubicBezTo>
                      <a:close/>
                    </a:path>
                  </a:pathLst>
                </a:custGeom>
                <a:solidFill>
                  <a:srgbClr val="D85E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31" name="Google Shape;331;p31"/>
                <p:cNvSpPr/>
                <p:nvPr/>
              </p:nvSpPr>
              <p:spPr>
                <a:xfrm>
                  <a:off x="4793064" y="1775972"/>
                  <a:ext cx="62249" cy="49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" h="1315" extrusionOk="0">
                      <a:moveTo>
                        <a:pt x="79" y="0"/>
                      </a:moveTo>
                      <a:cubicBezTo>
                        <a:pt x="50" y="0"/>
                        <a:pt x="21" y="14"/>
                        <a:pt x="12" y="40"/>
                      </a:cubicBezTo>
                      <a:cubicBezTo>
                        <a:pt x="0" y="88"/>
                        <a:pt x="12" y="124"/>
                        <a:pt x="48" y="148"/>
                      </a:cubicBezTo>
                      <a:cubicBezTo>
                        <a:pt x="60" y="148"/>
                        <a:pt x="1119" y="588"/>
                        <a:pt x="1500" y="1279"/>
                      </a:cubicBezTo>
                      <a:cubicBezTo>
                        <a:pt x="1512" y="1302"/>
                        <a:pt x="1536" y="1314"/>
                        <a:pt x="1560" y="1314"/>
                      </a:cubicBezTo>
                      <a:cubicBezTo>
                        <a:pt x="1572" y="1314"/>
                        <a:pt x="1584" y="1314"/>
                        <a:pt x="1596" y="1302"/>
                      </a:cubicBezTo>
                      <a:cubicBezTo>
                        <a:pt x="1643" y="1279"/>
                        <a:pt x="1655" y="1243"/>
                        <a:pt x="1631" y="1207"/>
                      </a:cubicBezTo>
                      <a:cubicBezTo>
                        <a:pt x="1227" y="481"/>
                        <a:pt x="155" y="17"/>
                        <a:pt x="107" y="5"/>
                      </a:cubicBezTo>
                      <a:cubicBezTo>
                        <a:pt x="98" y="2"/>
                        <a:pt x="89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32" name="Google Shape;332;p31"/>
                <p:cNvSpPr/>
                <p:nvPr/>
              </p:nvSpPr>
              <p:spPr>
                <a:xfrm>
                  <a:off x="4736230" y="1808786"/>
                  <a:ext cx="91306" cy="41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1109" extrusionOk="0">
                      <a:moveTo>
                        <a:pt x="72" y="1"/>
                      </a:moveTo>
                      <a:cubicBezTo>
                        <a:pt x="24" y="1"/>
                        <a:pt x="0" y="37"/>
                        <a:pt x="0" y="72"/>
                      </a:cubicBezTo>
                      <a:cubicBezTo>
                        <a:pt x="0" y="120"/>
                        <a:pt x="24" y="156"/>
                        <a:pt x="72" y="156"/>
                      </a:cubicBezTo>
                      <a:cubicBezTo>
                        <a:pt x="83" y="156"/>
                        <a:pt x="1524" y="215"/>
                        <a:pt x="2298" y="1084"/>
                      </a:cubicBezTo>
                      <a:cubicBezTo>
                        <a:pt x="2310" y="1108"/>
                        <a:pt x="2334" y="1108"/>
                        <a:pt x="2346" y="1108"/>
                      </a:cubicBezTo>
                      <a:cubicBezTo>
                        <a:pt x="2369" y="1108"/>
                        <a:pt x="2381" y="1108"/>
                        <a:pt x="2405" y="1096"/>
                      </a:cubicBezTo>
                      <a:cubicBezTo>
                        <a:pt x="2429" y="1072"/>
                        <a:pt x="2429" y="1025"/>
                        <a:pt x="2405" y="989"/>
                      </a:cubicBezTo>
                      <a:cubicBezTo>
                        <a:pt x="1584" y="72"/>
                        <a:pt x="131" y="13"/>
                        <a:pt x="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333" name="Google Shape;333;p31"/>
              <p:cNvSpPr/>
              <p:nvPr/>
            </p:nvSpPr>
            <p:spPr>
              <a:xfrm>
                <a:off x="7222136" y="2557700"/>
                <a:ext cx="112500" cy="651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cxnSp>
          <p:nvCxnSpPr>
            <p:cNvPr id="335" name="Google Shape;335;p31"/>
            <p:cNvCxnSpPr/>
            <p:nvPr/>
          </p:nvCxnSpPr>
          <p:spPr>
            <a:xfrm>
              <a:off x="5455256" y="4322463"/>
              <a:ext cx="2762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781" y="166786"/>
            <a:ext cx="8910796" cy="545314"/>
          </a:xfrm>
        </p:spPr>
        <p:txBody>
          <a:bodyPr/>
          <a:lstStyle/>
          <a:p>
            <a:pPr algn="l"/>
            <a:r>
              <a:rPr lang="en-US" sz="2300" dirty="0" smtClean="0"/>
              <a:t>4 (p.32</a:t>
            </a:r>
            <a:r>
              <a:rPr lang="en-US" sz="2300" dirty="0"/>
              <a:t>) Work in groups. Discuss the following questions:</a:t>
            </a:r>
            <a:endParaRPr lang="en-US" sz="2300" dirty="0"/>
          </a:p>
        </p:txBody>
      </p:sp>
      <p:sp>
        <p:nvSpPr>
          <p:cNvPr id="4" name="Content Placeholder 2"/>
          <p:cNvSpPr txBox="1"/>
          <p:nvPr/>
        </p:nvSpPr>
        <p:spPr>
          <a:xfrm>
            <a:off x="84810" y="712099"/>
            <a:ext cx="4576736" cy="17640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What social media do you use?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How often do you use it?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What do you use it for?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4535179" y="2471972"/>
            <a:ext cx="4078712" cy="2175389"/>
            <a:chOff x="4511886" y="1583064"/>
            <a:chExt cx="4273669" cy="2279369"/>
          </a:xfrm>
        </p:grpSpPr>
        <p:grpSp>
          <p:nvGrpSpPr>
            <p:cNvPr id="166" name="Group 165"/>
            <p:cNvGrpSpPr/>
            <p:nvPr/>
          </p:nvGrpSpPr>
          <p:grpSpPr>
            <a:xfrm>
              <a:off x="4511886" y="1583064"/>
              <a:ext cx="4273669" cy="2279369"/>
              <a:chOff x="4511886" y="1583064"/>
              <a:chExt cx="4273669" cy="2279369"/>
            </a:xfrm>
          </p:grpSpPr>
          <p:grpSp>
            <p:nvGrpSpPr>
              <p:cNvPr id="5" name="Google Shape;704;p42"/>
              <p:cNvGrpSpPr/>
              <p:nvPr/>
            </p:nvGrpSpPr>
            <p:grpSpPr>
              <a:xfrm flipH="1">
                <a:off x="5143177" y="1784516"/>
                <a:ext cx="1681035" cy="2075091"/>
                <a:chOff x="1718146" y="764099"/>
                <a:chExt cx="1387294" cy="1712493"/>
              </a:xfrm>
            </p:grpSpPr>
            <p:sp>
              <p:nvSpPr>
                <p:cNvPr id="6" name="Google Shape;705;p42"/>
                <p:cNvSpPr/>
                <p:nvPr/>
              </p:nvSpPr>
              <p:spPr>
                <a:xfrm>
                  <a:off x="2208975" y="764099"/>
                  <a:ext cx="893815" cy="100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8" h="26806" extrusionOk="0">
                      <a:moveTo>
                        <a:pt x="12005" y="1"/>
                      </a:moveTo>
                      <a:cubicBezTo>
                        <a:pt x="10003" y="1"/>
                        <a:pt x="8621" y="1052"/>
                        <a:pt x="8621" y="1052"/>
                      </a:cubicBezTo>
                      <a:cubicBezTo>
                        <a:pt x="8079" y="979"/>
                        <a:pt x="7592" y="945"/>
                        <a:pt x="7155" y="945"/>
                      </a:cubicBezTo>
                      <a:cubicBezTo>
                        <a:pt x="1720" y="945"/>
                        <a:pt x="3953" y="6208"/>
                        <a:pt x="3953" y="6208"/>
                      </a:cubicBezTo>
                      <a:cubicBezTo>
                        <a:pt x="1620" y="10113"/>
                        <a:pt x="3906" y="13399"/>
                        <a:pt x="3906" y="13399"/>
                      </a:cubicBezTo>
                      <a:cubicBezTo>
                        <a:pt x="1084" y="15078"/>
                        <a:pt x="1" y="21948"/>
                        <a:pt x="3501" y="24770"/>
                      </a:cubicBezTo>
                      <a:cubicBezTo>
                        <a:pt x="5047" y="26021"/>
                        <a:pt x="8255" y="26806"/>
                        <a:pt x="11561" y="26806"/>
                      </a:cubicBezTo>
                      <a:cubicBezTo>
                        <a:pt x="15740" y="26806"/>
                        <a:pt x="20073" y="25551"/>
                        <a:pt x="21396" y="22400"/>
                      </a:cubicBezTo>
                      <a:cubicBezTo>
                        <a:pt x="23777" y="16745"/>
                        <a:pt x="18479" y="13018"/>
                        <a:pt x="18479" y="13018"/>
                      </a:cubicBezTo>
                      <a:cubicBezTo>
                        <a:pt x="20015" y="10113"/>
                        <a:pt x="20051" y="4815"/>
                        <a:pt x="16110" y="1588"/>
                      </a:cubicBezTo>
                      <a:cubicBezTo>
                        <a:pt x="14628" y="379"/>
                        <a:pt x="13205" y="1"/>
                        <a:pt x="12005" y="1"/>
                      </a:cubicBezTo>
                      <a:close/>
                    </a:path>
                  </a:pathLst>
                </a:custGeom>
                <a:solidFill>
                  <a:srgbClr val="4C11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" name="Google Shape;706;p42"/>
                <p:cNvSpPr/>
                <p:nvPr/>
              </p:nvSpPr>
              <p:spPr>
                <a:xfrm>
                  <a:off x="2467734" y="858783"/>
                  <a:ext cx="285383" cy="617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16440" extrusionOk="0">
                      <a:moveTo>
                        <a:pt x="119" y="0"/>
                      </a:moveTo>
                      <a:cubicBezTo>
                        <a:pt x="60" y="0"/>
                        <a:pt x="1" y="46"/>
                        <a:pt x="22" y="117"/>
                      </a:cubicBezTo>
                      <a:cubicBezTo>
                        <a:pt x="332" y="1320"/>
                        <a:pt x="1022" y="2296"/>
                        <a:pt x="2106" y="2915"/>
                      </a:cubicBezTo>
                      <a:cubicBezTo>
                        <a:pt x="3071" y="3459"/>
                        <a:pt x="4203" y="3620"/>
                        <a:pt x="5297" y="3620"/>
                      </a:cubicBezTo>
                      <a:cubicBezTo>
                        <a:pt x="5377" y="3620"/>
                        <a:pt x="5456" y="3619"/>
                        <a:pt x="5535" y="3617"/>
                      </a:cubicBezTo>
                      <a:lnTo>
                        <a:pt x="5535" y="3617"/>
                      </a:lnTo>
                      <a:cubicBezTo>
                        <a:pt x="5142" y="4606"/>
                        <a:pt x="5058" y="5618"/>
                        <a:pt x="5380" y="6642"/>
                      </a:cubicBezTo>
                      <a:cubicBezTo>
                        <a:pt x="5547" y="7165"/>
                        <a:pt x="5832" y="7654"/>
                        <a:pt x="6154" y="8094"/>
                      </a:cubicBezTo>
                      <a:cubicBezTo>
                        <a:pt x="6309" y="8308"/>
                        <a:pt x="6487" y="8511"/>
                        <a:pt x="6666" y="8713"/>
                      </a:cubicBezTo>
                      <a:cubicBezTo>
                        <a:pt x="6713" y="8773"/>
                        <a:pt x="6963" y="8951"/>
                        <a:pt x="6892" y="9059"/>
                      </a:cubicBezTo>
                      <a:cubicBezTo>
                        <a:pt x="6785" y="9225"/>
                        <a:pt x="6690" y="9404"/>
                        <a:pt x="6606" y="9571"/>
                      </a:cubicBezTo>
                      <a:cubicBezTo>
                        <a:pt x="6106" y="10583"/>
                        <a:pt x="6023" y="11773"/>
                        <a:pt x="6082" y="12880"/>
                      </a:cubicBezTo>
                      <a:cubicBezTo>
                        <a:pt x="6154" y="14178"/>
                        <a:pt x="6856" y="15250"/>
                        <a:pt x="7392" y="16393"/>
                      </a:cubicBezTo>
                      <a:cubicBezTo>
                        <a:pt x="7407" y="16426"/>
                        <a:pt x="7432" y="16439"/>
                        <a:pt x="7460" y="16439"/>
                      </a:cubicBezTo>
                      <a:cubicBezTo>
                        <a:pt x="7522" y="16439"/>
                        <a:pt x="7592" y="16368"/>
                        <a:pt x="7559" y="16286"/>
                      </a:cubicBezTo>
                      <a:cubicBezTo>
                        <a:pt x="6987" y="15059"/>
                        <a:pt x="6321" y="13988"/>
                        <a:pt x="6273" y="12583"/>
                      </a:cubicBezTo>
                      <a:cubicBezTo>
                        <a:pt x="6225" y="11356"/>
                        <a:pt x="6428" y="10059"/>
                        <a:pt x="7142" y="9035"/>
                      </a:cubicBezTo>
                      <a:cubicBezTo>
                        <a:pt x="7178" y="8999"/>
                        <a:pt x="7166" y="8940"/>
                        <a:pt x="7130" y="8916"/>
                      </a:cubicBezTo>
                      <a:cubicBezTo>
                        <a:pt x="5654" y="7463"/>
                        <a:pt x="4880" y="5558"/>
                        <a:pt x="5773" y="3570"/>
                      </a:cubicBezTo>
                      <a:cubicBezTo>
                        <a:pt x="5797" y="3498"/>
                        <a:pt x="5761" y="3415"/>
                        <a:pt x="5678" y="3415"/>
                      </a:cubicBezTo>
                      <a:cubicBezTo>
                        <a:pt x="5541" y="3421"/>
                        <a:pt x="5404" y="3424"/>
                        <a:pt x="5267" y="3424"/>
                      </a:cubicBezTo>
                      <a:cubicBezTo>
                        <a:pt x="4248" y="3424"/>
                        <a:pt x="3232" y="3259"/>
                        <a:pt x="2308" y="2808"/>
                      </a:cubicBezTo>
                      <a:cubicBezTo>
                        <a:pt x="1213" y="2248"/>
                        <a:pt x="510" y="1236"/>
                        <a:pt x="213" y="69"/>
                      </a:cubicBezTo>
                      <a:cubicBezTo>
                        <a:pt x="198" y="21"/>
                        <a:pt x="159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" name="Google Shape;707;p42"/>
                <p:cNvSpPr/>
                <p:nvPr/>
              </p:nvSpPr>
              <p:spPr>
                <a:xfrm>
                  <a:off x="2533100" y="833712"/>
                  <a:ext cx="279219" cy="63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8" h="17009" extrusionOk="0">
                      <a:moveTo>
                        <a:pt x="118" y="1"/>
                      </a:moveTo>
                      <a:cubicBezTo>
                        <a:pt x="59" y="1"/>
                        <a:pt x="0" y="46"/>
                        <a:pt x="21" y="117"/>
                      </a:cubicBezTo>
                      <a:cubicBezTo>
                        <a:pt x="307" y="1225"/>
                        <a:pt x="879" y="2153"/>
                        <a:pt x="1843" y="2772"/>
                      </a:cubicBezTo>
                      <a:cubicBezTo>
                        <a:pt x="2772" y="3368"/>
                        <a:pt x="3927" y="3546"/>
                        <a:pt x="5010" y="3558"/>
                      </a:cubicBezTo>
                      <a:cubicBezTo>
                        <a:pt x="4665" y="5582"/>
                        <a:pt x="5320" y="8118"/>
                        <a:pt x="7165" y="9214"/>
                      </a:cubicBezTo>
                      <a:cubicBezTo>
                        <a:pt x="6296" y="10261"/>
                        <a:pt x="5951" y="11654"/>
                        <a:pt x="5891" y="12988"/>
                      </a:cubicBezTo>
                      <a:cubicBezTo>
                        <a:pt x="5820" y="14393"/>
                        <a:pt x="6141" y="15941"/>
                        <a:pt x="7141" y="16976"/>
                      </a:cubicBezTo>
                      <a:cubicBezTo>
                        <a:pt x="7164" y="16999"/>
                        <a:pt x="7188" y="17008"/>
                        <a:pt x="7211" y="17008"/>
                      </a:cubicBezTo>
                      <a:cubicBezTo>
                        <a:pt x="7286" y="17008"/>
                        <a:pt x="7348" y="16909"/>
                        <a:pt x="7284" y="16845"/>
                      </a:cubicBezTo>
                      <a:cubicBezTo>
                        <a:pt x="6332" y="15857"/>
                        <a:pt x="6058" y="14440"/>
                        <a:pt x="6082" y="13119"/>
                      </a:cubicBezTo>
                      <a:cubicBezTo>
                        <a:pt x="6094" y="11762"/>
                        <a:pt x="6475" y="10285"/>
                        <a:pt x="7391" y="9261"/>
                      </a:cubicBezTo>
                      <a:cubicBezTo>
                        <a:pt x="7427" y="9214"/>
                        <a:pt x="7427" y="9142"/>
                        <a:pt x="7368" y="9106"/>
                      </a:cubicBezTo>
                      <a:cubicBezTo>
                        <a:pt x="5486" y="8071"/>
                        <a:pt x="4832" y="5487"/>
                        <a:pt x="5213" y="3499"/>
                      </a:cubicBezTo>
                      <a:cubicBezTo>
                        <a:pt x="5224" y="3427"/>
                        <a:pt x="5189" y="3368"/>
                        <a:pt x="5117" y="3368"/>
                      </a:cubicBezTo>
                      <a:cubicBezTo>
                        <a:pt x="4058" y="3368"/>
                        <a:pt x="2986" y="3201"/>
                        <a:pt x="2046" y="2665"/>
                      </a:cubicBezTo>
                      <a:cubicBezTo>
                        <a:pt x="1069" y="2106"/>
                        <a:pt x="486" y="1141"/>
                        <a:pt x="212" y="70"/>
                      </a:cubicBezTo>
                      <a:cubicBezTo>
                        <a:pt x="198" y="22"/>
                        <a:pt x="158" y="1"/>
                        <a:pt x="11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" name="Google Shape;708;p42"/>
                <p:cNvSpPr/>
                <p:nvPr/>
              </p:nvSpPr>
              <p:spPr>
                <a:xfrm>
                  <a:off x="2596211" y="812324"/>
                  <a:ext cx="297600" cy="341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7" h="9097" extrusionOk="0">
                      <a:moveTo>
                        <a:pt x="127" y="0"/>
                      </a:moveTo>
                      <a:cubicBezTo>
                        <a:pt x="67" y="0"/>
                        <a:pt x="1" y="70"/>
                        <a:pt x="33" y="150"/>
                      </a:cubicBezTo>
                      <a:cubicBezTo>
                        <a:pt x="450" y="1032"/>
                        <a:pt x="1105" y="1722"/>
                        <a:pt x="1938" y="2246"/>
                      </a:cubicBezTo>
                      <a:cubicBezTo>
                        <a:pt x="2343" y="2496"/>
                        <a:pt x="2795" y="2675"/>
                        <a:pt x="3248" y="2817"/>
                      </a:cubicBezTo>
                      <a:cubicBezTo>
                        <a:pt x="3355" y="2853"/>
                        <a:pt x="4010" y="2937"/>
                        <a:pt x="3998" y="3067"/>
                      </a:cubicBezTo>
                      <a:cubicBezTo>
                        <a:pt x="3986" y="3341"/>
                        <a:pt x="4022" y="3603"/>
                        <a:pt x="4069" y="3877"/>
                      </a:cubicBezTo>
                      <a:cubicBezTo>
                        <a:pt x="4272" y="5032"/>
                        <a:pt x="4927" y="6127"/>
                        <a:pt x="5522" y="7116"/>
                      </a:cubicBezTo>
                      <a:cubicBezTo>
                        <a:pt x="6058" y="7997"/>
                        <a:pt x="6796" y="8723"/>
                        <a:pt x="7760" y="9092"/>
                      </a:cubicBezTo>
                      <a:cubicBezTo>
                        <a:pt x="7771" y="9095"/>
                        <a:pt x="7781" y="9097"/>
                        <a:pt x="7791" y="9097"/>
                      </a:cubicBezTo>
                      <a:cubicBezTo>
                        <a:pt x="7887" y="9097"/>
                        <a:pt x="7916" y="8945"/>
                        <a:pt x="7808" y="8902"/>
                      </a:cubicBezTo>
                      <a:cubicBezTo>
                        <a:pt x="6665" y="8473"/>
                        <a:pt x="5986" y="7532"/>
                        <a:pt x="5391" y="6508"/>
                      </a:cubicBezTo>
                      <a:cubicBezTo>
                        <a:pt x="4760" y="5425"/>
                        <a:pt x="4141" y="4210"/>
                        <a:pt x="4200" y="2913"/>
                      </a:cubicBezTo>
                      <a:cubicBezTo>
                        <a:pt x="4200" y="2877"/>
                        <a:pt x="4177" y="2829"/>
                        <a:pt x="4129" y="2817"/>
                      </a:cubicBezTo>
                      <a:cubicBezTo>
                        <a:pt x="2462" y="2544"/>
                        <a:pt x="938" y="1615"/>
                        <a:pt x="200" y="55"/>
                      </a:cubicBezTo>
                      <a:cubicBezTo>
                        <a:pt x="184" y="17"/>
                        <a:pt x="156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" name="Google Shape;709;p42"/>
                <p:cNvSpPr/>
                <p:nvPr/>
              </p:nvSpPr>
              <p:spPr>
                <a:xfrm>
                  <a:off x="2835085" y="1217713"/>
                  <a:ext cx="91832" cy="328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3" h="8733" extrusionOk="0">
                      <a:moveTo>
                        <a:pt x="866" y="1"/>
                      </a:moveTo>
                      <a:cubicBezTo>
                        <a:pt x="827" y="1"/>
                        <a:pt x="788" y="22"/>
                        <a:pt x="774" y="69"/>
                      </a:cubicBezTo>
                      <a:cubicBezTo>
                        <a:pt x="0" y="2939"/>
                        <a:pt x="0" y="6463"/>
                        <a:pt x="2227" y="8701"/>
                      </a:cubicBezTo>
                      <a:cubicBezTo>
                        <a:pt x="2249" y="8723"/>
                        <a:pt x="2274" y="8733"/>
                        <a:pt x="2298" y="8733"/>
                      </a:cubicBezTo>
                      <a:cubicBezTo>
                        <a:pt x="2376" y="8733"/>
                        <a:pt x="2443" y="8634"/>
                        <a:pt x="2370" y="8570"/>
                      </a:cubicBezTo>
                      <a:cubicBezTo>
                        <a:pt x="191" y="6379"/>
                        <a:pt x="203" y="2915"/>
                        <a:pt x="965" y="129"/>
                      </a:cubicBezTo>
                      <a:cubicBezTo>
                        <a:pt x="986" y="50"/>
                        <a:pt x="925" y="1"/>
                        <a:pt x="86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" name="Google Shape;710;p42"/>
                <p:cNvSpPr/>
                <p:nvPr/>
              </p:nvSpPr>
              <p:spPr>
                <a:xfrm>
                  <a:off x="2899323" y="1298452"/>
                  <a:ext cx="104500" cy="289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0" h="7708" extrusionOk="0">
                      <a:moveTo>
                        <a:pt x="135" y="0"/>
                      </a:moveTo>
                      <a:cubicBezTo>
                        <a:pt x="67" y="0"/>
                        <a:pt x="1" y="74"/>
                        <a:pt x="42" y="148"/>
                      </a:cubicBezTo>
                      <a:cubicBezTo>
                        <a:pt x="1339" y="2410"/>
                        <a:pt x="2578" y="5041"/>
                        <a:pt x="1220" y="7565"/>
                      </a:cubicBezTo>
                      <a:cubicBezTo>
                        <a:pt x="1179" y="7639"/>
                        <a:pt x="1246" y="7707"/>
                        <a:pt x="1311" y="7707"/>
                      </a:cubicBezTo>
                      <a:cubicBezTo>
                        <a:pt x="1340" y="7707"/>
                        <a:pt x="1369" y="7694"/>
                        <a:pt x="1387" y="7660"/>
                      </a:cubicBezTo>
                      <a:cubicBezTo>
                        <a:pt x="2780" y="5077"/>
                        <a:pt x="1554" y="2374"/>
                        <a:pt x="220" y="52"/>
                      </a:cubicBezTo>
                      <a:cubicBezTo>
                        <a:pt x="198" y="15"/>
                        <a:pt x="166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" name="Google Shape;711;p42"/>
                <p:cNvSpPr/>
                <p:nvPr/>
              </p:nvSpPr>
              <p:spPr>
                <a:xfrm>
                  <a:off x="2681611" y="783645"/>
                  <a:ext cx="216857" cy="339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9" h="9037" extrusionOk="0">
                      <a:moveTo>
                        <a:pt x="160" y="0"/>
                      </a:moveTo>
                      <a:cubicBezTo>
                        <a:pt x="63" y="0"/>
                        <a:pt x="1" y="135"/>
                        <a:pt x="95" y="187"/>
                      </a:cubicBezTo>
                      <a:cubicBezTo>
                        <a:pt x="1654" y="842"/>
                        <a:pt x="3119" y="1711"/>
                        <a:pt x="4071" y="3152"/>
                      </a:cubicBezTo>
                      <a:cubicBezTo>
                        <a:pt x="5203" y="4831"/>
                        <a:pt x="5500" y="6962"/>
                        <a:pt x="5572" y="8938"/>
                      </a:cubicBezTo>
                      <a:cubicBezTo>
                        <a:pt x="5572" y="9004"/>
                        <a:pt x="5622" y="9036"/>
                        <a:pt x="5671" y="9036"/>
                      </a:cubicBezTo>
                      <a:cubicBezTo>
                        <a:pt x="5720" y="9036"/>
                        <a:pt x="5768" y="9004"/>
                        <a:pt x="5762" y="8938"/>
                      </a:cubicBezTo>
                      <a:cubicBezTo>
                        <a:pt x="5703" y="6902"/>
                        <a:pt x="5357" y="4807"/>
                        <a:pt x="4238" y="3057"/>
                      </a:cubicBezTo>
                      <a:cubicBezTo>
                        <a:pt x="3309" y="1580"/>
                        <a:pt x="1762" y="675"/>
                        <a:pt x="202" y="9"/>
                      </a:cubicBezTo>
                      <a:cubicBezTo>
                        <a:pt x="187" y="3"/>
                        <a:pt x="173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" name="Google Shape;712;p42"/>
                <p:cNvSpPr/>
                <p:nvPr/>
              </p:nvSpPr>
              <p:spPr>
                <a:xfrm>
                  <a:off x="2653307" y="799883"/>
                  <a:ext cx="197047" cy="300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2" h="7989" extrusionOk="0">
                      <a:moveTo>
                        <a:pt x="128" y="1"/>
                      </a:moveTo>
                      <a:cubicBezTo>
                        <a:pt x="31" y="1"/>
                        <a:pt x="1" y="163"/>
                        <a:pt x="110" y="196"/>
                      </a:cubicBezTo>
                      <a:cubicBezTo>
                        <a:pt x="1276" y="565"/>
                        <a:pt x="2396" y="1422"/>
                        <a:pt x="2848" y="2589"/>
                      </a:cubicBezTo>
                      <a:cubicBezTo>
                        <a:pt x="2931" y="2815"/>
                        <a:pt x="3241" y="3041"/>
                        <a:pt x="3384" y="3220"/>
                      </a:cubicBezTo>
                      <a:cubicBezTo>
                        <a:pt x="3741" y="3660"/>
                        <a:pt x="4027" y="4149"/>
                        <a:pt x="4265" y="4649"/>
                      </a:cubicBezTo>
                      <a:cubicBezTo>
                        <a:pt x="4765" y="5649"/>
                        <a:pt x="5003" y="6780"/>
                        <a:pt x="5051" y="7899"/>
                      </a:cubicBezTo>
                      <a:cubicBezTo>
                        <a:pt x="5051" y="7959"/>
                        <a:pt x="5098" y="7988"/>
                        <a:pt x="5146" y="7988"/>
                      </a:cubicBezTo>
                      <a:cubicBezTo>
                        <a:pt x="5194" y="7988"/>
                        <a:pt x="5241" y="7959"/>
                        <a:pt x="5241" y="7899"/>
                      </a:cubicBezTo>
                      <a:cubicBezTo>
                        <a:pt x="5205" y="6839"/>
                        <a:pt x="4991" y="5792"/>
                        <a:pt x="4563" y="4827"/>
                      </a:cubicBezTo>
                      <a:cubicBezTo>
                        <a:pt x="4336" y="4303"/>
                        <a:pt x="4062" y="3815"/>
                        <a:pt x="3729" y="3351"/>
                      </a:cubicBezTo>
                      <a:cubicBezTo>
                        <a:pt x="3610" y="3172"/>
                        <a:pt x="3467" y="3006"/>
                        <a:pt x="3336" y="2851"/>
                      </a:cubicBezTo>
                      <a:cubicBezTo>
                        <a:pt x="3241" y="2744"/>
                        <a:pt x="3074" y="2636"/>
                        <a:pt x="3027" y="2506"/>
                      </a:cubicBezTo>
                      <a:cubicBezTo>
                        <a:pt x="2527" y="1279"/>
                        <a:pt x="1395" y="398"/>
                        <a:pt x="157" y="5"/>
                      </a:cubicBezTo>
                      <a:cubicBezTo>
                        <a:pt x="147" y="2"/>
                        <a:pt x="137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" name="Google Shape;713;p42"/>
                <p:cNvSpPr/>
                <p:nvPr/>
              </p:nvSpPr>
              <p:spPr>
                <a:xfrm>
                  <a:off x="2341361" y="823638"/>
                  <a:ext cx="133482" cy="16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1" h="4296" extrusionOk="0">
                      <a:moveTo>
                        <a:pt x="3293" y="1"/>
                      </a:moveTo>
                      <a:cubicBezTo>
                        <a:pt x="1144" y="1"/>
                        <a:pt x="0" y="2424"/>
                        <a:pt x="991" y="4243"/>
                      </a:cubicBezTo>
                      <a:cubicBezTo>
                        <a:pt x="1010" y="4280"/>
                        <a:pt x="1039" y="4295"/>
                        <a:pt x="1068" y="4295"/>
                      </a:cubicBezTo>
                      <a:cubicBezTo>
                        <a:pt x="1132" y="4295"/>
                        <a:pt x="1199" y="4221"/>
                        <a:pt x="1158" y="4148"/>
                      </a:cubicBezTo>
                      <a:cubicBezTo>
                        <a:pt x="236" y="2456"/>
                        <a:pt x="1304" y="204"/>
                        <a:pt x="3308" y="204"/>
                      </a:cubicBezTo>
                      <a:cubicBezTo>
                        <a:pt x="3349" y="204"/>
                        <a:pt x="3390" y="205"/>
                        <a:pt x="3432" y="207"/>
                      </a:cubicBezTo>
                      <a:cubicBezTo>
                        <a:pt x="3551" y="207"/>
                        <a:pt x="3551" y="16"/>
                        <a:pt x="3432" y="4"/>
                      </a:cubicBezTo>
                      <a:cubicBezTo>
                        <a:pt x="3385" y="2"/>
                        <a:pt x="3339" y="1"/>
                        <a:pt x="329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" name="Google Shape;714;p42"/>
                <p:cNvSpPr/>
                <p:nvPr/>
              </p:nvSpPr>
              <p:spPr>
                <a:xfrm>
                  <a:off x="2395601" y="864234"/>
                  <a:ext cx="52927" cy="1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4754" extrusionOk="0">
                      <a:moveTo>
                        <a:pt x="1267" y="0"/>
                      </a:moveTo>
                      <a:cubicBezTo>
                        <a:pt x="1245" y="0"/>
                        <a:pt x="1222" y="9"/>
                        <a:pt x="1203" y="32"/>
                      </a:cubicBezTo>
                      <a:cubicBezTo>
                        <a:pt x="572" y="674"/>
                        <a:pt x="143" y="1425"/>
                        <a:pt x="72" y="2341"/>
                      </a:cubicBezTo>
                      <a:cubicBezTo>
                        <a:pt x="0" y="3222"/>
                        <a:pt x="441" y="4056"/>
                        <a:pt x="989" y="4723"/>
                      </a:cubicBezTo>
                      <a:cubicBezTo>
                        <a:pt x="1008" y="4745"/>
                        <a:pt x="1031" y="4754"/>
                        <a:pt x="1053" y="4754"/>
                      </a:cubicBezTo>
                      <a:cubicBezTo>
                        <a:pt x="1126" y="4754"/>
                        <a:pt x="1195" y="4653"/>
                        <a:pt x="1132" y="4580"/>
                      </a:cubicBezTo>
                      <a:cubicBezTo>
                        <a:pt x="596" y="3937"/>
                        <a:pt x="250" y="3187"/>
                        <a:pt x="262" y="2341"/>
                      </a:cubicBezTo>
                      <a:cubicBezTo>
                        <a:pt x="286" y="1496"/>
                        <a:pt x="774" y="758"/>
                        <a:pt x="1334" y="174"/>
                      </a:cubicBezTo>
                      <a:cubicBezTo>
                        <a:pt x="1407" y="101"/>
                        <a:pt x="1340" y="0"/>
                        <a:pt x="12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" name="Google Shape;715;p42"/>
                <p:cNvSpPr/>
                <p:nvPr/>
              </p:nvSpPr>
              <p:spPr>
                <a:xfrm>
                  <a:off x="2321289" y="1004701"/>
                  <a:ext cx="106868" cy="602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3" h="16035" extrusionOk="0">
                      <a:moveTo>
                        <a:pt x="1863" y="0"/>
                      </a:moveTo>
                      <a:cubicBezTo>
                        <a:pt x="1832" y="0"/>
                        <a:pt x="1800" y="13"/>
                        <a:pt x="1775" y="45"/>
                      </a:cubicBezTo>
                      <a:cubicBezTo>
                        <a:pt x="120" y="2283"/>
                        <a:pt x="1" y="5569"/>
                        <a:pt x="2561" y="7153"/>
                      </a:cubicBezTo>
                      <a:cubicBezTo>
                        <a:pt x="489" y="9487"/>
                        <a:pt x="239" y="13189"/>
                        <a:pt x="1418" y="15987"/>
                      </a:cubicBezTo>
                      <a:cubicBezTo>
                        <a:pt x="1436" y="16020"/>
                        <a:pt x="1464" y="16034"/>
                        <a:pt x="1493" y="16034"/>
                      </a:cubicBezTo>
                      <a:cubicBezTo>
                        <a:pt x="1559" y="16034"/>
                        <a:pt x="1629" y="15963"/>
                        <a:pt x="1596" y="15880"/>
                      </a:cubicBezTo>
                      <a:cubicBezTo>
                        <a:pt x="430" y="13154"/>
                        <a:pt x="703" y="9510"/>
                        <a:pt x="2739" y="7248"/>
                      </a:cubicBezTo>
                      <a:cubicBezTo>
                        <a:pt x="2799" y="7236"/>
                        <a:pt x="2835" y="7177"/>
                        <a:pt x="2823" y="7117"/>
                      </a:cubicBezTo>
                      <a:cubicBezTo>
                        <a:pt x="2843" y="7058"/>
                        <a:pt x="2788" y="6990"/>
                        <a:pt x="2728" y="6990"/>
                      </a:cubicBezTo>
                      <a:cubicBezTo>
                        <a:pt x="2716" y="6990"/>
                        <a:pt x="2704" y="6992"/>
                        <a:pt x="2692" y="6998"/>
                      </a:cubicBezTo>
                      <a:cubicBezTo>
                        <a:pt x="191" y="5486"/>
                        <a:pt x="346" y="2307"/>
                        <a:pt x="1954" y="140"/>
                      </a:cubicBezTo>
                      <a:cubicBezTo>
                        <a:pt x="2004" y="73"/>
                        <a:pt x="1936" y="0"/>
                        <a:pt x="186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7" name="Google Shape;716;p42"/>
                <p:cNvSpPr/>
                <p:nvPr/>
              </p:nvSpPr>
              <p:spPr>
                <a:xfrm>
                  <a:off x="2272086" y="1289092"/>
                  <a:ext cx="99501" cy="312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8312" extrusionOk="0">
                      <a:moveTo>
                        <a:pt x="2507" y="0"/>
                      </a:moveTo>
                      <a:cubicBezTo>
                        <a:pt x="2478" y="0"/>
                        <a:pt x="2450" y="12"/>
                        <a:pt x="2429" y="39"/>
                      </a:cubicBezTo>
                      <a:cubicBezTo>
                        <a:pt x="703" y="2456"/>
                        <a:pt x="0" y="5385"/>
                        <a:pt x="989" y="8243"/>
                      </a:cubicBezTo>
                      <a:cubicBezTo>
                        <a:pt x="1003" y="8291"/>
                        <a:pt x="1043" y="8312"/>
                        <a:pt x="1082" y="8312"/>
                      </a:cubicBezTo>
                      <a:cubicBezTo>
                        <a:pt x="1139" y="8312"/>
                        <a:pt x="1195" y="8266"/>
                        <a:pt x="1167" y="8195"/>
                      </a:cubicBezTo>
                      <a:cubicBezTo>
                        <a:pt x="203" y="5385"/>
                        <a:pt x="905" y="2516"/>
                        <a:pt x="2596" y="147"/>
                      </a:cubicBezTo>
                      <a:cubicBezTo>
                        <a:pt x="2647" y="70"/>
                        <a:pt x="2577" y="0"/>
                        <a:pt x="250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" name="Google Shape;717;p42"/>
                <p:cNvSpPr/>
                <p:nvPr/>
              </p:nvSpPr>
              <p:spPr>
                <a:xfrm>
                  <a:off x="2396955" y="1294468"/>
                  <a:ext cx="89727" cy="312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323" extrusionOk="0">
                      <a:moveTo>
                        <a:pt x="2245" y="1"/>
                      </a:moveTo>
                      <a:cubicBezTo>
                        <a:pt x="2223" y="1"/>
                        <a:pt x="2200" y="9"/>
                        <a:pt x="2179" y="27"/>
                      </a:cubicBezTo>
                      <a:cubicBezTo>
                        <a:pt x="214" y="2111"/>
                        <a:pt x="0" y="5611"/>
                        <a:pt x="679" y="8255"/>
                      </a:cubicBezTo>
                      <a:cubicBezTo>
                        <a:pt x="688" y="8302"/>
                        <a:pt x="724" y="8323"/>
                        <a:pt x="762" y="8323"/>
                      </a:cubicBezTo>
                      <a:cubicBezTo>
                        <a:pt x="820" y="8323"/>
                        <a:pt x="884" y="8274"/>
                        <a:pt x="869" y="8195"/>
                      </a:cubicBezTo>
                      <a:cubicBezTo>
                        <a:pt x="203" y="5623"/>
                        <a:pt x="405" y="2194"/>
                        <a:pt x="2322" y="170"/>
                      </a:cubicBezTo>
                      <a:cubicBezTo>
                        <a:pt x="2387" y="96"/>
                        <a:pt x="2322" y="1"/>
                        <a:pt x="224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" name="Google Shape;718;p42"/>
                <p:cNvSpPr/>
                <p:nvPr/>
              </p:nvSpPr>
              <p:spPr>
                <a:xfrm>
                  <a:off x="1718146" y="1348256"/>
                  <a:ext cx="848933" cy="7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4" h="20939" extrusionOk="0">
                      <a:moveTo>
                        <a:pt x="1232" y="0"/>
                      </a:moveTo>
                      <a:cubicBezTo>
                        <a:pt x="1211" y="0"/>
                        <a:pt x="1192" y="4"/>
                        <a:pt x="1176" y="13"/>
                      </a:cubicBezTo>
                      <a:cubicBezTo>
                        <a:pt x="962" y="132"/>
                        <a:pt x="1164" y="763"/>
                        <a:pt x="1581" y="1287"/>
                      </a:cubicBezTo>
                      <a:cubicBezTo>
                        <a:pt x="1581" y="1287"/>
                        <a:pt x="1283" y="990"/>
                        <a:pt x="807" y="775"/>
                      </a:cubicBezTo>
                      <a:cubicBezTo>
                        <a:pt x="706" y="731"/>
                        <a:pt x="596" y="703"/>
                        <a:pt x="501" y="703"/>
                      </a:cubicBezTo>
                      <a:cubicBezTo>
                        <a:pt x="157" y="703"/>
                        <a:pt x="1" y="1077"/>
                        <a:pt x="1128" y="2466"/>
                      </a:cubicBezTo>
                      <a:cubicBezTo>
                        <a:pt x="2736" y="4419"/>
                        <a:pt x="5462" y="5169"/>
                        <a:pt x="5462" y="5169"/>
                      </a:cubicBezTo>
                      <a:cubicBezTo>
                        <a:pt x="5462" y="5169"/>
                        <a:pt x="6201" y="20671"/>
                        <a:pt x="9689" y="20932"/>
                      </a:cubicBezTo>
                      <a:cubicBezTo>
                        <a:pt x="9741" y="20936"/>
                        <a:pt x="9793" y="20938"/>
                        <a:pt x="9846" y="20938"/>
                      </a:cubicBezTo>
                      <a:cubicBezTo>
                        <a:pt x="13349" y="20938"/>
                        <a:pt x="19009" y="12847"/>
                        <a:pt x="20417" y="9622"/>
                      </a:cubicBezTo>
                      <a:cubicBezTo>
                        <a:pt x="21845" y="6347"/>
                        <a:pt x="22584" y="2752"/>
                        <a:pt x="19666" y="2394"/>
                      </a:cubicBezTo>
                      <a:cubicBezTo>
                        <a:pt x="19643" y="2392"/>
                        <a:pt x="19619" y="2390"/>
                        <a:pt x="19593" y="2390"/>
                      </a:cubicBezTo>
                      <a:cubicBezTo>
                        <a:pt x="17583" y="2390"/>
                        <a:pt x="10058" y="11646"/>
                        <a:pt x="10058" y="11646"/>
                      </a:cubicBezTo>
                      <a:lnTo>
                        <a:pt x="7344" y="4823"/>
                      </a:lnTo>
                      <a:cubicBezTo>
                        <a:pt x="7344" y="4823"/>
                        <a:pt x="7808" y="2585"/>
                        <a:pt x="6093" y="1704"/>
                      </a:cubicBezTo>
                      <a:cubicBezTo>
                        <a:pt x="5435" y="1366"/>
                        <a:pt x="5010" y="1236"/>
                        <a:pt x="4778" y="1236"/>
                      </a:cubicBezTo>
                      <a:cubicBezTo>
                        <a:pt x="4405" y="1236"/>
                        <a:pt x="4527" y="1569"/>
                        <a:pt x="4974" y="1906"/>
                      </a:cubicBezTo>
                      <a:cubicBezTo>
                        <a:pt x="5591" y="2371"/>
                        <a:pt x="5804" y="2887"/>
                        <a:pt x="5454" y="2887"/>
                      </a:cubicBezTo>
                      <a:cubicBezTo>
                        <a:pt x="5392" y="2887"/>
                        <a:pt x="5311" y="2871"/>
                        <a:pt x="5212" y="2835"/>
                      </a:cubicBezTo>
                      <a:cubicBezTo>
                        <a:pt x="4569" y="2585"/>
                        <a:pt x="3403" y="1085"/>
                        <a:pt x="2783" y="418"/>
                      </a:cubicBezTo>
                      <a:cubicBezTo>
                        <a:pt x="2541" y="162"/>
                        <a:pt x="2345" y="59"/>
                        <a:pt x="2206" y="59"/>
                      </a:cubicBezTo>
                      <a:cubicBezTo>
                        <a:pt x="1991" y="59"/>
                        <a:pt x="1917" y="309"/>
                        <a:pt x="2033" y="620"/>
                      </a:cubicBezTo>
                      <a:cubicBezTo>
                        <a:pt x="2033" y="620"/>
                        <a:pt x="1484" y="0"/>
                        <a:pt x="1232" y="0"/>
                      </a:cubicBezTo>
                      <a:close/>
                    </a:path>
                  </a:pathLst>
                </a:custGeom>
                <a:solidFill>
                  <a:srgbClr val="FFE4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" name="Google Shape;719;p42"/>
                <p:cNvSpPr/>
                <p:nvPr/>
              </p:nvSpPr>
              <p:spPr>
                <a:xfrm>
                  <a:off x="1769943" y="1389866"/>
                  <a:ext cx="77924" cy="72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936" extrusionOk="0">
                      <a:moveTo>
                        <a:pt x="67" y="1"/>
                      </a:moveTo>
                      <a:cubicBezTo>
                        <a:pt x="56" y="1"/>
                        <a:pt x="45" y="4"/>
                        <a:pt x="36" y="14"/>
                      </a:cubicBezTo>
                      <a:cubicBezTo>
                        <a:pt x="0" y="25"/>
                        <a:pt x="0" y="61"/>
                        <a:pt x="12" y="97"/>
                      </a:cubicBezTo>
                      <a:cubicBezTo>
                        <a:pt x="655" y="1145"/>
                        <a:pt x="1929" y="1895"/>
                        <a:pt x="1977" y="1919"/>
                      </a:cubicBezTo>
                      <a:cubicBezTo>
                        <a:pt x="1977" y="1930"/>
                        <a:pt x="1977" y="1930"/>
                        <a:pt x="1989" y="1930"/>
                      </a:cubicBezTo>
                      <a:cubicBezTo>
                        <a:pt x="1995" y="1934"/>
                        <a:pt x="2002" y="1935"/>
                        <a:pt x="2010" y="1935"/>
                      </a:cubicBezTo>
                      <a:cubicBezTo>
                        <a:pt x="2030" y="1935"/>
                        <a:pt x="2052" y="1924"/>
                        <a:pt x="2060" y="1907"/>
                      </a:cubicBezTo>
                      <a:cubicBezTo>
                        <a:pt x="2072" y="1871"/>
                        <a:pt x="2072" y="1835"/>
                        <a:pt x="2036" y="1811"/>
                      </a:cubicBezTo>
                      <a:cubicBezTo>
                        <a:pt x="2025" y="1811"/>
                        <a:pt x="739" y="1049"/>
                        <a:pt x="120" y="25"/>
                      </a:cubicBezTo>
                      <a:cubicBezTo>
                        <a:pt x="105" y="11"/>
                        <a:pt x="86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" name="Google Shape;720;p42"/>
                <p:cNvSpPr/>
                <p:nvPr/>
              </p:nvSpPr>
              <p:spPr>
                <a:xfrm>
                  <a:off x="1786933" y="1365020"/>
                  <a:ext cx="75706" cy="75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2009" extrusionOk="0">
                      <a:moveTo>
                        <a:pt x="75" y="1"/>
                      </a:moveTo>
                      <a:cubicBezTo>
                        <a:pt x="63" y="1"/>
                        <a:pt x="50" y="3"/>
                        <a:pt x="37" y="8"/>
                      </a:cubicBezTo>
                      <a:cubicBezTo>
                        <a:pt x="13" y="32"/>
                        <a:pt x="1" y="67"/>
                        <a:pt x="25" y="103"/>
                      </a:cubicBezTo>
                      <a:cubicBezTo>
                        <a:pt x="632" y="1008"/>
                        <a:pt x="1882" y="1984"/>
                        <a:pt x="1906" y="1996"/>
                      </a:cubicBezTo>
                      <a:cubicBezTo>
                        <a:pt x="1906" y="1996"/>
                        <a:pt x="1906" y="1996"/>
                        <a:pt x="1918" y="2008"/>
                      </a:cubicBezTo>
                      <a:cubicBezTo>
                        <a:pt x="1942" y="2008"/>
                        <a:pt x="1965" y="2008"/>
                        <a:pt x="1989" y="1984"/>
                      </a:cubicBezTo>
                      <a:cubicBezTo>
                        <a:pt x="2013" y="1960"/>
                        <a:pt x="2001" y="1913"/>
                        <a:pt x="1977" y="1901"/>
                      </a:cubicBezTo>
                      <a:cubicBezTo>
                        <a:pt x="1965" y="1889"/>
                        <a:pt x="727" y="925"/>
                        <a:pt x="120" y="32"/>
                      </a:cubicBezTo>
                      <a:cubicBezTo>
                        <a:pt x="112" y="9"/>
                        <a:pt x="95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" name="Google Shape;721;p42"/>
                <p:cNvSpPr/>
                <p:nvPr/>
              </p:nvSpPr>
              <p:spPr>
                <a:xfrm>
                  <a:off x="2229574" y="1407194"/>
                  <a:ext cx="738042" cy="1069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4" h="28449" extrusionOk="0">
                      <a:moveTo>
                        <a:pt x="10370" y="0"/>
                      </a:moveTo>
                      <a:cubicBezTo>
                        <a:pt x="7313" y="0"/>
                        <a:pt x="5203" y="707"/>
                        <a:pt x="5203" y="707"/>
                      </a:cubicBezTo>
                      <a:cubicBezTo>
                        <a:pt x="1560" y="8697"/>
                        <a:pt x="0" y="28449"/>
                        <a:pt x="0" y="28449"/>
                      </a:cubicBezTo>
                      <a:lnTo>
                        <a:pt x="19634" y="28449"/>
                      </a:lnTo>
                      <a:lnTo>
                        <a:pt x="18526" y="1874"/>
                      </a:lnTo>
                      <a:cubicBezTo>
                        <a:pt x="15601" y="414"/>
                        <a:pt x="12708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3" name="Google Shape;722;p42"/>
                <p:cNvSpPr/>
                <p:nvPr/>
              </p:nvSpPr>
              <p:spPr>
                <a:xfrm>
                  <a:off x="2453337" y="1440497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46" y="0"/>
                        <a:pt x="0" y="345"/>
                        <a:pt x="0" y="762"/>
                      </a:cubicBezTo>
                      <a:cubicBezTo>
                        <a:pt x="0" y="1179"/>
                        <a:pt x="346" y="1524"/>
                        <a:pt x="762" y="1524"/>
                      </a:cubicBezTo>
                      <a:cubicBezTo>
                        <a:pt x="1179" y="1524"/>
                        <a:pt x="1524" y="1179"/>
                        <a:pt x="1524" y="762"/>
                      </a:cubicBezTo>
                      <a:cubicBezTo>
                        <a:pt x="1524" y="345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" name="Google Shape;723;p42"/>
                <p:cNvSpPr/>
                <p:nvPr/>
              </p:nvSpPr>
              <p:spPr>
                <a:xfrm>
                  <a:off x="2641279" y="1440497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46" y="0"/>
                        <a:pt x="1" y="345"/>
                        <a:pt x="1" y="762"/>
                      </a:cubicBezTo>
                      <a:cubicBezTo>
                        <a:pt x="1" y="1179"/>
                        <a:pt x="346" y="1524"/>
                        <a:pt x="763" y="1524"/>
                      </a:cubicBezTo>
                      <a:cubicBezTo>
                        <a:pt x="1192" y="1524"/>
                        <a:pt x="1525" y="1179"/>
                        <a:pt x="1525" y="762"/>
                      </a:cubicBezTo>
                      <a:cubicBezTo>
                        <a:pt x="1525" y="345"/>
                        <a:pt x="1180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5" name="Google Shape;724;p42"/>
                <p:cNvSpPr/>
                <p:nvPr/>
              </p:nvSpPr>
              <p:spPr>
                <a:xfrm>
                  <a:off x="2540166" y="1560404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1"/>
                      </a:moveTo>
                      <a:cubicBezTo>
                        <a:pt x="334" y="1"/>
                        <a:pt x="0" y="346"/>
                        <a:pt x="0" y="763"/>
                      </a:cubicBezTo>
                      <a:cubicBezTo>
                        <a:pt x="0" y="1192"/>
                        <a:pt x="334" y="1525"/>
                        <a:pt x="762" y="1525"/>
                      </a:cubicBezTo>
                      <a:cubicBezTo>
                        <a:pt x="1179" y="1525"/>
                        <a:pt x="1524" y="1192"/>
                        <a:pt x="1524" y="763"/>
                      </a:cubicBezTo>
                      <a:cubicBezTo>
                        <a:pt x="1524" y="346"/>
                        <a:pt x="1179" y="1"/>
                        <a:pt x="7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" name="Google Shape;725;p42"/>
                <p:cNvSpPr/>
                <p:nvPr/>
              </p:nvSpPr>
              <p:spPr>
                <a:xfrm>
                  <a:off x="2727657" y="1560404"/>
                  <a:ext cx="57776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1525" extrusionOk="0">
                      <a:moveTo>
                        <a:pt x="775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92"/>
                        <a:pt x="346" y="1525"/>
                        <a:pt x="775" y="1525"/>
                      </a:cubicBezTo>
                      <a:cubicBezTo>
                        <a:pt x="1191" y="1525"/>
                        <a:pt x="1537" y="1192"/>
                        <a:pt x="1537" y="763"/>
                      </a:cubicBezTo>
                      <a:cubicBezTo>
                        <a:pt x="1537" y="346"/>
                        <a:pt x="1191" y="1"/>
                        <a:pt x="7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" name="Google Shape;726;p42"/>
                <p:cNvSpPr/>
                <p:nvPr/>
              </p:nvSpPr>
              <p:spPr>
                <a:xfrm>
                  <a:off x="2453337" y="1683054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46" y="0"/>
                        <a:pt x="0" y="345"/>
                        <a:pt x="0" y="762"/>
                      </a:cubicBezTo>
                      <a:cubicBezTo>
                        <a:pt x="0" y="1179"/>
                        <a:pt x="346" y="1524"/>
                        <a:pt x="762" y="1524"/>
                      </a:cubicBezTo>
                      <a:cubicBezTo>
                        <a:pt x="1179" y="1524"/>
                        <a:pt x="1524" y="1179"/>
                        <a:pt x="1524" y="762"/>
                      </a:cubicBezTo>
                      <a:cubicBezTo>
                        <a:pt x="1524" y="345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" name="Google Shape;727;p42"/>
                <p:cNvSpPr/>
                <p:nvPr/>
              </p:nvSpPr>
              <p:spPr>
                <a:xfrm>
                  <a:off x="2641279" y="1683054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46" y="0"/>
                        <a:pt x="1" y="345"/>
                        <a:pt x="1" y="762"/>
                      </a:cubicBezTo>
                      <a:cubicBezTo>
                        <a:pt x="1" y="1179"/>
                        <a:pt x="346" y="1524"/>
                        <a:pt x="763" y="1524"/>
                      </a:cubicBezTo>
                      <a:cubicBezTo>
                        <a:pt x="1192" y="1524"/>
                        <a:pt x="1525" y="1179"/>
                        <a:pt x="1525" y="762"/>
                      </a:cubicBezTo>
                      <a:cubicBezTo>
                        <a:pt x="1525" y="345"/>
                        <a:pt x="1180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" name="Google Shape;728;p42"/>
                <p:cNvSpPr/>
                <p:nvPr/>
              </p:nvSpPr>
              <p:spPr>
                <a:xfrm>
                  <a:off x="2352187" y="1802997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34" y="0"/>
                        <a:pt x="1" y="345"/>
                        <a:pt x="1" y="762"/>
                      </a:cubicBezTo>
                      <a:cubicBezTo>
                        <a:pt x="1" y="1191"/>
                        <a:pt x="334" y="1524"/>
                        <a:pt x="763" y="1524"/>
                      </a:cubicBezTo>
                      <a:cubicBezTo>
                        <a:pt x="1179" y="1524"/>
                        <a:pt x="1525" y="1191"/>
                        <a:pt x="1525" y="762"/>
                      </a:cubicBezTo>
                      <a:cubicBezTo>
                        <a:pt x="1525" y="345"/>
                        <a:pt x="1179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" name="Google Shape;729;p42"/>
                <p:cNvSpPr/>
                <p:nvPr/>
              </p:nvSpPr>
              <p:spPr>
                <a:xfrm>
                  <a:off x="2540166" y="1802997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34" y="0"/>
                        <a:pt x="0" y="345"/>
                        <a:pt x="0" y="762"/>
                      </a:cubicBezTo>
                      <a:cubicBezTo>
                        <a:pt x="0" y="1191"/>
                        <a:pt x="334" y="1524"/>
                        <a:pt x="762" y="1524"/>
                      </a:cubicBezTo>
                      <a:cubicBezTo>
                        <a:pt x="1179" y="1524"/>
                        <a:pt x="1524" y="1191"/>
                        <a:pt x="1524" y="762"/>
                      </a:cubicBezTo>
                      <a:cubicBezTo>
                        <a:pt x="1524" y="345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" name="Google Shape;730;p42"/>
                <p:cNvSpPr/>
                <p:nvPr/>
              </p:nvSpPr>
              <p:spPr>
                <a:xfrm>
                  <a:off x="2727657" y="1802997"/>
                  <a:ext cx="57776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1525" extrusionOk="0">
                      <a:moveTo>
                        <a:pt x="775" y="0"/>
                      </a:moveTo>
                      <a:cubicBezTo>
                        <a:pt x="346" y="0"/>
                        <a:pt x="1" y="345"/>
                        <a:pt x="1" y="762"/>
                      </a:cubicBezTo>
                      <a:cubicBezTo>
                        <a:pt x="1" y="1191"/>
                        <a:pt x="346" y="1524"/>
                        <a:pt x="775" y="1524"/>
                      </a:cubicBezTo>
                      <a:cubicBezTo>
                        <a:pt x="1191" y="1524"/>
                        <a:pt x="1537" y="1191"/>
                        <a:pt x="1537" y="762"/>
                      </a:cubicBezTo>
                      <a:cubicBezTo>
                        <a:pt x="1537" y="345"/>
                        <a:pt x="1191" y="0"/>
                        <a:pt x="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" name="Google Shape;731;p42"/>
                <p:cNvSpPr/>
                <p:nvPr/>
              </p:nvSpPr>
              <p:spPr>
                <a:xfrm>
                  <a:off x="2453337" y="1925610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46" y="0"/>
                        <a:pt x="0" y="346"/>
                        <a:pt x="0" y="762"/>
                      </a:cubicBezTo>
                      <a:cubicBezTo>
                        <a:pt x="0" y="1179"/>
                        <a:pt x="346" y="1524"/>
                        <a:pt x="762" y="1524"/>
                      </a:cubicBezTo>
                      <a:cubicBezTo>
                        <a:pt x="1179" y="1524"/>
                        <a:pt x="1524" y="1179"/>
                        <a:pt x="1524" y="762"/>
                      </a:cubicBezTo>
                      <a:cubicBezTo>
                        <a:pt x="1524" y="346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3" name="Google Shape;732;p42"/>
                <p:cNvSpPr/>
                <p:nvPr/>
              </p:nvSpPr>
              <p:spPr>
                <a:xfrm>
                  <a:off x="2641279" y="1925610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46" y="0"/>
                        <a:pt x="1" y="346"/>
                        <a:pt x="1" y="762"/>
                      </a:cubicBezTo>
                      <a:cubicBezTo>
                        <a:pt x="1" y="1179"/>
                        <a:pt x="346" y="1524"/>
                        <a:pt x="763" y="1524"/>
                      </a:cubicBezTo>
                      <a:cubicBezTo>
                        <a:pt x="1192" y="1524"/>
                        <a:pt x="1525" y="1179"/>
                        <a:pt x="1525" y="762"/>
                      </a:cubicBezTo>
                      <a:cubicBezTo>
                        <a:pt x="1525" y="346"/>
                        <a:pt x="1180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4" name="Google Shape;733;p42"/>
                <p:cNvSpPr/>
                <p:nvPr/>
              </p:nvSpPr>
              <p:spPr>
                <a:xfrm>
                  <a:off x="2829259" y="1925610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34" y="0"/>
                        <a:pt x="1" y="346"/>
                        <a:pt x="1" y="762"/>
                      </a:cubicBezTo>
                      <a:cubicBezTo>
                        <a:pt x="1" y="1179"/>
                        <a:pt x="346" y="1524"/>
                        <a:pt x="763" y="1524"/>
                      </a:cubicBezTo>
                      <a:cubicBezTo>
                        <a:pt x="1179" y="1524"/>
                        <a:pt x="1525" y="1179"/>
                        <a:pt x="1525" y="762"/>
                      </a:cubicBezTo>
                      <a:cubicBezTo>
                        <a:pt x="1525" y="346"/>
                        <a:pt x="1179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5" name="Google Shape;734;p42"/>
                <p:cNvSpPr/>
                <p:nvPr/>
              </p:nvSpPr>
              <p:spPr>
                <a:xfrm>
                  <a:off x="2352187" y="2045554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34" y="0"/>
                        <a:pt x="1" y="346"/>
                        <a:pt x="1" y="762"/>
                      </a:cubicBezTo>
                      <a:cubicBezTo>
                        <a:pt x="1" y="1191"/>
                        <a:pt x="334" y="1524"/>
                        <a:pt x="763" y="1524"/>
                      </a:cubicBezTo>
                      <a:cubicBezTo>
                        <a:pt x="1179" y="1524"/>
                        <a:pt x="1525" y="1191"/>
                        <a:pt x="1525" y="762"/>
                      </a:cubicBezTo>
                      <a:cubicBezTo>
                        <a:pt x="1525" y="346"/>
                        <a:pt x="1179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6" name="Google Shape;735;p42"/>
                <p:cNvSpPr/>
                <p:nvPr/>
              </p:nvSpPr>
              <p:spPr>
                <a:xfrm>
                  <a:off x="2540166" y="2045554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34" y="0"/>
                        <a:pt x="0" y="346"/>
                        <a:pt x="0" y="762"/>
                      </a:cubicBezTo>
                      <a:cubicBezTo>
                        <a:pt x="0" y="1191"/>
                        <a:pt x="334" y="1524"/>
                        <a:pt x="762" y="1524"/>
                      </a:cubicBezTo>
                      <a:cubicBezTo>
                        <a:pt x="1179" y="1524"/>
                        <a:pt x="1524" y="1191"/>
                        <a:pt x="1524" y="762"/>
                      </a:cubicBezTo>
                      <a:cubicBezTo>
                        <a:pt x="1524" y="346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7" name="Google Shape;736;p42"/>
                <p:cNvSpPr/>
                <p:nvPr/>
              </p:nvSpPr>
              <p:spPr>
                <a:xfrm>
                  <a:off x="2727657" y="2045554"/>
                  <a:ext cx="57776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1525" extrusionOk="0">
                      <a:moveTo>
                        <a:pt x="775" y="0"/>
                      </a:moveTo>
                      <a:cubicBezTo>
                        <a:pt x="346" y="0"/>
                        <a:pt x="1" y="346"/>
                        <a:pt x="1" y="762"/>
                      </a:cubicBezTo>
                      <a:cubicBezTo>
                        <a:pt x="1" y="1191"/>
                        <a:pt x="346" y="1524"/>
                        <a:pt x="775" y="1524"/>
                      </a:cubicBezTo>
                      <a:cubicBezTo>
                        <a:pt x="1191" y="1524"/>
                        <a:pt x="1537" y="1191"/>
                        <a:pt x="1537" y="762"/>
                      </a:cubicBezTo>
                      <a:cubicBezTo>
                        <a:pt x="1537" y="346"/>
                        <a:pt x="1191" y="0"/>
                        <a:pt x="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8" name="Google Shape;737;p42"/>
                <p:cNvSpPr/>
                <p:nvPr/>
              </p:nvSpPr>
              <p:spPr>
                <a:xfrm>
                  <a:off x="2265358" y="2168166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79"/>
                        <a:pt x="346" y="1525"/>
                        <a:pt x="763" y="1525"/>
                      </a:cubicBezTo>
                      <a:cubicBezTo>
                        <a:pt x="1191" y="1525"/>
                        <a:pt x="1525" y="1179"/>
                        <a:pt x="1525" y="763"/>
                      </a:cubicBezTo>
                      <a:cubicBezTo>
                        <a:pt x="1525" y="346"/>
                        <a:pt x="1191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9" name="Google Shape;738;p42"/>
                <p:cNvSpPr/>
                <p:nvPr/>
              </p:nvSpPr>
              <p:spPr>
                <a:xfrm>
                  <a:off x="2453337" y="2168166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1"/>
                      </a:moveTo>
                      <a:cubicBezTo>
                        <a:pt x="346" y="1"/>
                        <a:pt x="0" y="346"/>
                        <a:pt x="0" y="763"/>
                      </a:cubicBezTo>
                      <a:cubicBezTo>
                        <a:pt x="0" y="1179"/>
                        <a:pt x="346" y="1525"/>
                        <a:pt x="762" y="1525"/>
                      </a:cubicBezTo>
                      <a:cubicBezTo>
                        <a:pt x="1179" y="1525"/>
                        <a:pt x="1524" y="1179"/>
                        <a:pt x="1524" y="763"/>
                      </a:cubicBezTo>
                      <a:cubicBezTo>
                        <a:pt x="1524" y="346"/>
                        <a:pt x="1179" y="1"/>
                        <a:pt x="7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0" name="Google Shape;739;p42"/>
                <p:cNvSpPr/>
                <p:nvPr/>
              </p:nvSpPr>
              <p:spPr>
                <a:xfrm>
                  <a:off x="2641279" y="2168166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79"/>
                        <a:pt x="346" y="1525"/>
                        <a:pt x="763" y="1525"/>
                      </a:cubicBezTo>
                      <a:cubicBezTo>
                        <a:pt x="1192" y="1525"/>
                        <a:pt x="1525" y="1179"/>
                        <a:pt x="1525" y="763"/>
                      </a:cubicBezTo>
                      <a:cubicBezTo>
                        <a:pt x="1525" y="346"/>
                        <a:pt x="1180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1" name="Google Shape;740;p42"/>
                <p:cNvSpPr/>
                <p:nvPr/>
              </p:nvSpPr>
              <p:spPr>
                <a:xfrm>
                  <a:off x="2829259" y="2168166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1"/>
                      </a:moveTo>
                      <a:cubicBezTo>
                        <a:pt x="334" y="1"/>
                        <a:pt x="1" y="346"/>
                        <a:pt x="1" y="763"/>
                      </a:cubicBezTo>
                      <a:cubicBezTo>
                        <a:pt x="1" y="1179"/>
                        <a:pt x="346" y="1525"/>
                        <a:pt x="763" y="1525"/>
                      </a:cubicBezTo>
                      <a:cubicBezTo>
                        <a:pt x="1179" y="1525"/>
                        <a:pt x="1525" y="1179"/>
                        <a:pt x="1525" y="763"/>
                      </a:cubicBezTo>
                      <a:cubicBezTo>
                        <a:pt x="1525" y="346"/>
                        <a:pt x="1179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" name="Google Shape;741;p42"/>
                <p:cNvSpPr/>
                <p:nvPr/>
              </p:nvSpPr>
              <p:spPr>
                <a:xfrm>
                  <a:off x="2352187" y="2288110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34" y="0"/>
                        <a:pt x="1" y="346"/>
                        <a:pt x="1" y="762"/>
                      </a:cubicBezTo>
                      <a:cubicBezTo>
                        <a:pt x="1" y="1191"/>
                        <a:pt x="334" y="1524"/>
                        <a:pt x="763" y="1524"/>
                      </a:cubicBezTo>
                      <a:cubicBezTo>
                        <a:pt x="1179" y="1524"/>
                        <a:pt x="1525" y="1191"/>
                        <a:pt x="1525" y="762"/>
                      </a:cubicBezTo>
                      <a:cubicBezTo>
                        <a:pt x="1525" y="346"/>
                        <a:pt x="1179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" name="Google Shape;742;p42"/>
                <p:cNvSpPr/>
                <p:nvPr/>
              </p:nvSpPr>
              <p:spPr>
                <a:xfrm>
                  <a:off x="2540166" y="2288110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34" y="0"/>
                        <a:pt x="0" y="346"/>
                        <a:pt x="0" y="762"/>
                      </a:cubicBezTo>
                      <a:cubicBezTo>
                        <a:pt x="0" y="1191"/>
                        <a:pt x="334" y="1524"/>
                        <a:pt x="762" y="1524"/>
                      </a:cubicBezTo>
                      <a:cubicBezTo>
                        <a:pt x="1179" y="1524"/>
                        <a:pt x="1524" y="1191"/>
                        <a:pt x="1524" y="762"/>
                      </a:cubicBezTo>
                      <a:cubicBezTo>
                        <a:pt x="1524" y="346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" name="Google Shape;743;p42"/>
                <p:cNvSpPr/>
                <p:nvPr/>
              </p:nvSpPr>
              <p:spPr>
                <a:xfrm>
                  <a:off x="2727657" y="2288110"/>
                  <a:ext cx="57776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1525" extrusionOk="0">
                      <a:moveTo>
                        <a:pt x="775" y="0"/>
                      </a:moveTo>
                      <a:cubicBezTo>
                        <a:pt x="346" y="0"/>
                        <a:pt x="1" y="346"/>
                        <a:pt x="1" y="762"/>
                      </a:cubicBezTo>
                      <a:cubicBezTo>
                        <a:pt x="1" y="1191"/>
                        <a:pt x="346" y="1524"/>
                        <a:pt x="775" y="1524"/>
                      </a:cubicBezTo>
                      <a:cubicBezTo>
                        <a:pt x="1191" y="1524"/>
                        <a:pt x="1537" y="1191"/>
                        <a:pt x="1537" y="762"/>
                      </a:cubicBezTo>
                      <a:cubicBezTo>
                        <a:pt x="1537" y="346"/>
                        <a:pt x="1191" y="0"/>
                        <a:pt x="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5" name="Google Shape;744;p42"/>
                <p:cNvSpPr/>
                <p:nvPr/>
              </p:nvSpPr>
              <p:spPr>
                <a:xfrm>
                  <a:off x="2265358" y="2410723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79"/>
                        <a:pt x="346" y="1525"/>
                        <a:pt x="763" y="1525"/>
                      </a:cubicBezTo>
                      <a:cubicBezTo>
                        <a:pt x="1191" y="1525"/>
                        <a:pt x="1525" y="1179"/>
                        <a:pt x="1525" y="763"/>
                      </a:cubicBezTo>
                      <a:cubicBezTo>
                        <a:pt x="1525" y="346"/>
                        <a:pt x="1191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" name="Google Shape;745;p42"/>
                <p:cNvSpPr/>
                <p:nvPr/>
              </p:nvSpPr>
              <p:spPr>
                <a:xfrm>
                  <a:off x="2453337" y="2410723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1"/>
                      </a:moveTo>
                      <a:cubicBezTo>
                        <a:pt x="346" y="1"/>
                        <a:pt x="0" y="346"/>
                        <a:pt x="0" y="763"/>
                      </a:cubicBezTo>
                      <a:cubicBezTo>
                        <a:pt x="0" y="1179"/>
                        <a:pt x="346" y="1525"/>
                        <a:pt x="762" y="1525"/>
                      </a:cubicBezTo>
                      <a:cubicBezTo>
                        <a:pt x="1179" y="1525"/>
                        <a:pt x="1524" y="1179"/>
                        <a:pt x="1524" y="763"/>
                      </a:cubicBezTo>
                      <a:cubicBezTo>
                        <a:pt x="1524" y="346"/>
                        <a:pt x="1179" y="1"/>
                        <a:pt x="7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" name="Google Shape;746;p42"/>
                <p:cNvSpPr/>
                <p:nvPr/>
              </p:nvSpPr>
              <p:spPr>
                <a:xfrm>
                  <a:off x="2641279" y="2410723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79"/>
                        <a:pt x="346" y="1525"/>
                        <a:pt x="763" y="1525"/>
                      </a:cubicBezTo>
                      <a:cubicBezTo>
                        <a:pt x="1192" y="1525"/>
                        <a:pt x="1525" y="1179"/>
                        <a:pt x="1525" y="763"/>
                      </a:cubicBezTo>
                      <a:cubicBezTo>
                        <a:pt x="1525" y="346"/>
                        <a:pt x="1180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8" name="Google Shape;747;p42"/>
                <p:cNvSpPr/>
                <p:nvPr/>
              </p:nvSpPr>
              <p:spPr>
                <a:xfrm>
                  <a:off x="2829259" y="1443617"/>
                  <a:ext cx="57325" cy="5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442" extrusionOk="0">
                      <a:moveTo>
                        <a:pt x="417" y="0"/>
                      </a:moveTo>
                      <a:cubicBezTo>
                        <a:pt x="167" y="131"/>
                        <a:pt x="1" y="381"/>
                        <a:pt x="1" y="679"/>
                      </a:cubicBezTo>
                      <a:cubicBezTo>
                        <a:pt x="1" y="1096"/>
                        <a:pt x="334" y="1441"/>
                        <a:pt x="763" y="1441"/>
                      </a:cubicBezTo>
                      <a:cubicBezTo>
                        <a:pt x="1179" y="1441"/>
                        <a:pt x="1525" y="1096"/>
                        <a:pt x="1525" y="679"/>
                      </a:cubicBezTo>
                      <a:cubicBezTo>
                        <a:pt x="1525" y="584"/>
                        <a:pt x="1501" y="489"/>
                        <a:pt x="1477" y="405"/>
                      </a:cubicBezTo>
                      <a:cubicBezTo>
                        <a:pt x="1120" y="250"/>
                        <a:pt x="763" y="119"/>
                        <a:pt x="4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9" name="Google Shape;748;p42"/>
                <p:cNvSpPr/>
                <p:nvPr/>
              </p:nvSpPr>
              <p:spPr>
                <a:xfrm>
                  <a:off x="2363839" y="1560404"/>
                  <a:ext cx="45672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1525" extrusionOk="0">
                      <a:moveTo>
                        <a:pt x="453" y="1"/>
                      </a:moveTo>
                      <a:cubicBezTo>
                        <a:pt x="429" y="1"/>
                        <a:pt x="417" y="1"/>
                        <a:pt x="393" y="13"/>
                      </a:cubicBezTo>
                      <a:cubicBezTo>
                        <a:pt x="262" y="453"/>
                        <a:pt x="131" y="906"/>
                        <a:pt x="0" y="1382"/>
                      </a:cubicBezTo>
                      <a:cubicBezTo>
                        <a:pt x="131" y="1477"/>
                        <a:pt x="286" y="1525"/>
                        <a:pt x="453" y="1525"/>
                      </a:cubicBezTo>
                      <a:cubicBezTo>
                        <a:pt x="869" y="1525"/>
                        <a:pt x="1215" y="1192"/>
                        <a:pt x="1215" y="763"/>
                      </a:cubicBezTo>
                      <a:cubicBezTo>
                        <a:pt x="1215" y="346"/>
                        <a:pt x="869" y="1"/>
                        <a:pt x="45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" name="Google Shape;749;p42"/>
                <p:cNvSpPr/>
                <p:nvPr/>
              </p:nvSpPr>
              <p:spPr>
                <a:xfrm>
                  <a:off x="2915637" y="1564877"/>
                  <a:ext cx="15713" cy="49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1323" extrusionOk="0">
                      <a:moveTo>
                        <a:pt x="370" y="1"/>
                      </a:moveTo>
                      <a:cubicBezTo>
                        <a:pt x="155" y="132"/>
                        <a:pt x="0" y="370"/>
                        <a:pt x="0" y="644"/>
                      </a:cubicBezTo>
                      <a:cubicBezTo>
                        <a:pt x="0" y="942"/>
                        <a:pt x="179" y="1203"/>
                        <a:pt x="417" y="1323"/>
                      </a:cubicBezTo>
                      <a:lnTo>
                        <a:pt x="37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1" name="Google Shape;750;p42"/>
                <p:cNvSpPr/>
                <p:nvPr/>
              </p:nvSpPr>
              <p:spPr>
                <a:xfrm>
                  <a:off x="2915637" y="1803411"/>
                  <a:ext cx="26012" cy="5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1514" extrusionOk="0">
                      <a:moveTo>
                        <a:pt x="632" y="1"/>
                      </a:moveTo>
                      <a:cubicBezTo>
                        <a:pt x="274" y="72"/>
                        <a:pt x="0" y="382"/>
                        <a:pt x="0" y="751"/>
                      </a:cubicBezTo>
                      <a:cubicBezTo>
                        <a:pt x="0" y="1144"/>
                        <a:pt x="310" y="1477"/>
                        <a:pt x="691" y="1513"/>
                      </a:cubicBezTo>
                      <a:lnTo>
                        <a:pt x="63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2" name="Google Shape;751;p42"/>
                <p:cNvSpPr/>
                <p:nvPr/>
              </p:nvSpPr>
              <p:spPr>
                <a:xfrm>
                  <a:off x="2288625" y="1926061"/>
                  <a:ext cx="34057" cy="5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1513" extrusionOk="0">
                      <a:moveTo>
                        <a:pt x="251" y="0"/>
                      </a:moveTo>
                      <a:cubicBezTo>
                        <a:pt x="168" y="500"/>
                        <a:pt x="84" y="1000"/>
                        <a:pt x="1" y="1500"/>
                      </a:cubicBezTo>
                      <a:cubicBezTo>
                        <a:pt x="48" y="1512"/>
                        <a:pt x="96" y="1512"/>
                        <a:pt x="144" y="1512"/>
                      </a:cubicBezTo>
                      <a:cubicBezTo>
                        <a:pt x="572" y="1512"/>
                        <a:pt x="906" y="1167"/>
                        <a:pt x="906" y="750"/>
                      </a:cubicBezTo>
                      <a:cubicBezTo>
                        <a:pt x="906" y="357"/>
                        <a:pt x="620" y="48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3" name="Google Shape;752;p42"/>
                <p:cNvSpPr/>
                <p:nvPr/>
              </p:nvSpPr>
              <p:spPr>
                <a:xfrm>
                  <a:off x="2915637" y="2045554"/>
                  <a:ext cx="36274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" h="1525" extrusionOk="0">
                      <a:moveTo>
                        <a:pt x="762" y="0"/>
                      </a:moveTo>
                      <a:cubicBezTo>
                        <a:pt x="346" y="0"/>
                        <a:pt x="0" y="346"/>
                        <a:pt x="0" y="762"/>
                      </a:cubicBezTo>
                      <a:cubicBezTo>
                        <a:pt x="0" y="1191"/>
                        <a:pt x="346" y="1524"/>
                        <a:pt x="762" y="1524"/>
                      </a:cubicBezTo>
                      <a:cubicBezTo>
                        <a:pt x="834" y="1524"/>
                        <a:pt x="893" y="1512"/>
                        <a:pt x="965" y="1500"/>
                      </a:cubicBezTo>
                      <a:lnTo>
                        <a:pt x="893" y="12"/>
                      </a:lnTo>
                      <a:cubicBezTo>
                        <a:pt x="858" y="12"/>
                        <a:pt x="810" y="0"/>
                        <a:pt x="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4" name="Google Shape;753;p42"/>
                <p:cNvSpPr/>
                <p:nvPr/>
              </p:nvSpPr>
              <p:spPr>
                <a:xfrm>
                  <a:off x="2915637" y="2288110"/>
                  <a:ext cx="46123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1525" extrusionOk="0">
                      <a:moveTo>
                        <a:pt x="762" y="0"/>
                      </a:moveTo>
                      <a:cubicBezTo>
                        <a:pt x="346" y="0"/>
                        <a:pt x="0" y="346"/>
                        <a:pt x="0" y="762"/>
                      </a:cubicBezTo>
                      <a:cubicBezTo>
                        <a:pt x="0" y="1191"/>
                        <a:pt x="346" y="1524"/>
                        <a:pt x="762" y="1524"/>
                      </a:cubicBezTo>
                      <a:cubicBezTo>
                        <a:pt x="941" y="1524"/>
                        <a:pt x="1096" y="1465"/>
                        <a:pt x="1227" y="1370"/>
                      </a:cubicBezTo>
                      <a:lnTo>
                        <a:pt x="1167" y="119"/>
                      </a:lnTo>
                      <a:cubicBezTo>
                        <a:pt x="1060" y="48"/>
                        <a:pt x="917" y="0"/>
                        <a:pt x="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5" name="Google Shape;754;p42"/>
                <p:cNvSpPr/>
                <p:nvPr/>
              </p:nvSpPr>
              <p:spPr>
                <a:xfrm>
                  <a:off x="2500774" y="1254737"/>
                  <a:ext cx="180394" cy="27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9" h="7289" extrusionOk="0">
                      <a:moveTo>
                        <a:pt x="4441" y="1"/>
                      </a:moveTo>
                      <a:lnTo>
                        <a:pt x="691" y="525"/>
                      </a:lnTo>
                      <a:lnTo>
                        <a:pt x="0" y="5359"/>
                      </a:lnTo>
                      <a:cubicBezTo>
                        <a:pt x="0" y="5359"/>
                        <a:pt x="465" y="7240"/>
                        <a:pt x="2310" y="7288"/>
                      </a:cubicBezTo>
                      <a:cubicBezTo>
                        <a:pt x="2328" y="7288"/>
                        <a:pt x="2346" y="7288"/>
                        <a:pt x="2364" y="7288"/>
                      </a:cubicBezTo>
                      <a:cubicBezTo>
                        <a:pt x="4168" y="7288"/>
                        <a:pt x="4799" y="5525"/>
                        <a:pt x="4799" y="5525"/>
                      </a:cubicBezTo>
                      <a:lnTo>
                        <a:pt x="4441" y="1"/>
                      </a:lnTo>
                      <a:close/>
                    </a:path>
                  </a:pathLst>
                </a:custGeom>
                <a:solidFill>
                  <a:srgbClr val="FFE4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6" name="Google Shape;755;p42"/>
                <p:cNvSpPr/>
                <p:nvPr/>
              </p:nvSpPr>
              <p:spPr>
                <a:xfrm>
                  <a:off x="2513291" y="1254737"/>
                  <a:ext cx="156675" cy="11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8" h="3049" extrusionOk="0">
                      <a:moveTo>
                        <a:pt x="4108" y="1"/>
                      </a:moveTo>
                      <a:lnTo>
                        <a:pt x="358" y="525"/>
                      </a:lnTo>
                      <a:lnTo>
                        <a:pt x="1" y="3049"/>
                      </a:lnTo>
                      <a:cubicBezTo>
                        <a:pt x="2061" y="2763"/>
                        <a:pt x="3465" y="1596"/>
                        <a:pt x="4168" y="870"/>
                      </a:cubicBezTo>
                      <a:lnTo>
                        <a:pt x="4108" y="1"/>
                      </a:ln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7" name="Google Shape;756;p42"/>
                <p:cNvSpPr/>
                <p:nvPr/>
              </p:nvSpPr>
              <p:spPr>
                <a:xfrm>
                  <a:off x="2332942" y="943733"/>
                  <a:ext cx="415369" cy="393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0" h="10468" extrusionOk="0">
                      <a:moveTo>
                        <a:pt x="2810" y="0"/>
                      </a:moveTo>
                      <a:cubicBezTo>
                        <a:pt x="2025" y="1131"/>
                        <a:pt x="1" y="7727"/>
                        <a:pt x="2953" y="9870"/>
                      </a:cubicBezTo>
                      <a:cubicBezTo>
                        <a:pt x="3656" y="10313"/>
                        <a:pt x="4477" y="10467"/>
                        <a:pt x="5282" y="10467"/>
                      </a:cubicBezTo>
                      <a:cubicBezTo>
                        <a:pt x="7167" y="10467"/>
                        <a:pt x="8966" y="9620"/>
                        <a:pt x="8966" y="9620"/>
                      </a:cubicBezTo>
                      <a:lnTo>
                        <a:pt x="9097" y="8346"/>
                      </a:lnTo>
                      <a:cubicBezTo>
                        <a:pt x="9252" y="8454"/>
                        <a:pt x="9442" y="8525"/>
                        <a:pt x="9645" y="8549"/>
                      </a:cubicBezTo>
                      <a:cubicBezTo>
                        <a:pt x="9688" y="8553"/>
                        <a:pt x="9731" y="8556"/>
                        <a:pt x="9774" y="8556"/>
                      </a:cubicBezTo>
                      <a:cubicBezTo>
                        <a:pt x="10387" y="8556"/>
                        <a:pt x="10911" y="8089"/>
                        <a:pt x="10978" y="7465"/>
                      </a:cubicBezTo>
                      <a:cubicBezTo>
                        <a:pt x="11050" y="6799"/>
                        <a:pt x="10561" y="6203"/>
                        <a:pt x="9895" y="6144"/>
                      </a:cubicBezTo>
                      <a:cubicBezTo>
                        <a:pt x="9850" y="6138"/>
                        <a:pt x="9805" y="6136"/>
                        <a:pt x="9761" y="6136"/>
                      </a:cubicBezTo>
                      <a:cubicBezTo>
                        <a:pt x="9419" y="6136"/>
                        <a:pt x="9104" y="6294"/>
                        <a:pt x="8883" y="6537"/>
                      </a:cubicBezTo>
                      <a:cubicBezTo>
                        <a:pt x="6728" y="4941"/>
                        <a:pt x="7871" y="2131"/>
                        <a:pt x="7871" y="2131"/>
                      </a:cubicBezTo>
                      <a:lnTo>
                        <a:pt x="7871" y="2131"/>
                      </a:lnTo>
                      <a:cubicBezTo>
                        <a:pt x="7729" y="2139"/>
                        <a:pt x="7590" y="2142"/>
                        <a:pt x="7455" y="2142"/>
                      </a:cubicBezTo>
                      <a:cubicBezTo>
                        <a:pt x="4162" y="2142"/>
                        <a:pt x="2810" y="0"/>
                        <a:pt x="2810" y="0"/>
                      </a:cubicBezTo>
                      <a:close/>
                    </a:path>
                  </a:pathLst>
                </a:custGeom>
                <a:solidFill>
                  <a:srgbClr val="FFE4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8" name="Google Shape;757;p42"/>
                <p:cNvSpPr/>
                <p:nvPr/>
              </p:nvSpPr>
              <p:spPr>
                <a:xfrm>
                  <a:off x="2677552" y="1198242"/>
                  <a:ext cx="45221" cy="4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149" extrusionOk="0">
                      <a:moveTo>
                        <a:pt x="603" y="0"/>
                      </a:moveTo>
                      <a:cubicBezTo>
                        <a:pt x="310" y="0"/>
                        <a:pt x="69" y="227"/>
                        <a:pt x="36" y="516"/>
                      </a:cubicBezTo>
                      <a:cubicBezTo>
                        <a:pt x="0" y="825"/>
                        <a:pt x="227" y="1111"/>
                        <a:pt x="548" y="1147"/>
                      </a:cubicBezTo>
                      <a:cubicBezTo>
                        <a:pt x="563" y="1148"/>
                        <a:pt x="578" y="1148"/>
                        <a:pt x="593" y="1148"/>
                      </a:cubicBezTo>
                      <a:cubicBezTo>
                        <a:pt x="885" y="1148"/>
                        <a:pt x="1145" y="929"/>
                        <a:pt x="1179" y="635"/>
                      </a:cubicBezTo>
                      <a:cubicBezTo>
                        <a:pt x="1203" y="313"/>
                        <a:pt x="977" y="39"/>
                        <a:pt x="667" y="4"/>
                      </a:cubicBezTo>
                      <a:cubicBezTo>
                        <a:pt x="646" y="1"/>
                        <a:pt x="624" y="0"/>
                        <a:pt x="603" y="0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9" name="Google Shape;758;p42"/>
                <p:cNvSpPr/>
                <p:nvPr/>
              </p:nvSpPr>
              <p:spPr>
                <a:xfrm>
                  <a:off x="2423342" y="1080591"/>
                  <a:ext cx="59129" cy="118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3" h="3149" extrusionOk="0">
                      <a:moveTo>
                        <a:pt x="1467" y="0"/>
                      </a:moveTo>
                      <a:cubicBezTo>
                        <a:pt x="1420" y="0"/>
                        <a:pt x="1392" y="32"/>
                        <a:pt x="1382" y="74"/>
                      </a:cubicBezTo>
                      <a:lnTo>
                        <a:pt x="1001" y="1884"/>
                      </a:lnTo>
                      <a:cubicBezTo>
                        <a:pt x="858" y="1807"/>
                        <a:pt x="608" y="1693"/>
                        <a:pt x="398" y="1693"/>
                      </a:cubicBezTo>
                      <a:cubicBezTo>
                        <a:pt x="346" y="1693"/>
                        <a:pt x="296" y="1700"/>
                        <a:pt x="251" y="1717"/>
                      </a:cubicBezTo>
                      <a:cubicBezTo>
                        <a:pt x="167" y="1753"/>
                        <a:pt x="108" y="1812"/>
                        <a:pt x="72" y="1907"/>
                      </a:cubicBezTo>
                      <a:cubicBezTo>
                        <a:pt x="1" y="2122"/>
                        <a:pt x="24" y="2348"/>
                        <a:pt x="120" y="2550"/>
                      </a:cubicBezTo>
                      <a:cubicBezTo>
                        <a:pt x="263" y="2812"/>
                        <a:pt x="548" y="3015"/>
                        <a:pt x="941" y="3146"/>
                      </a:cubicBezTo>
                      <a:lnTo>
                        <a:pt x="965" y="3146"/>
                      </a:lnTo>
                      <a:cubicBezTo>
                        <a:pt x="971" y="3148"/>
                        <a:pt x="978" y="3149"/>
                        <a:pt x="984" y="3149"/>
                      </a:cubicBezTo>
                      <a:cubicBezTo>
                        <a:pt x="1016" y="3149"/>
                        <a:pt x="1050" y="3126"/>
                        <a:pt x="1060" y="3086"/>
                      </a:cubicBezTo>
                      <a:cubicBezTo>
                        <a:pt x="1072" y="3039"/>
                        <a:pt x="1048" y="2991"/>
                        <a:pt x="1001" y="2967"/>
                      </a:cubicBezTo>
                      <a:cubicBezTo>
                        <a:pt x="644" y="2860"/>
                        <a:pt x="405" y="2681"/>
                        <a:pt x="286" y="2467"/>
                      </a:cubicBezTo>
                      <a:cubicBezTo>
                        <a:pt x="191" y="2265"/>
                        <a:pt x="215" y="2086"/>
                        <a:pt x="251" y="1967"/>
                      </a:cubicBezTo>
                      <a:cubicBezTo>
                        <a:pt x="263" y="1931"/>
                        <a:pt x="286" y="1907"/>
                        <a:pt x="322" y="1896"/>
                      </a:cubicBezTo>
                      <a:cubicBezTo>
                        <a:pt x="346" y="1886"/>
                        <a:pt x="374" y="1882"/>
                        <a:pt x="406" y="1882"/>
                      </a:cubicBezTo>
                      <a:cubicBezTo>
                        <a:pt x="582" y="1882"/>
                        <a:pt x="861" y="2009"/>
                        <a:pt x="1013" y="2110"/>
                      </a:cubicBezTo>
                      <a:cubicBezTo>
                        <a:pt x="1025" y="2116"/>
                        <a:pt x="1039" y="2119"/>
                        <a:pt x="1054" y="2119"/>
                      </a:cubicBezTo>
                      <a:cubicBezTo>
                        <a:pt x="1069" y="2119"/>
                        <a:pt x="1084" y="2116"/>
                        <a:pt x="1096" y="2110"/>
                      </a:cubicBezTo>
                      <a:cubicBezTo>
                        <a:pt x="1132" y="2098"/>
                        <a:pt x="1144" y="2074"/>
                        <a:pt x="1156" y="2050"/>
                      </a:cubicBezTo>
                      <a:lnTo>
                        <a:pt x="1560" y="110"/>
                      </a:lnTo>
                      <a:cubicBezTo>
                        <a:pt x="1572" y="62"/>
                        <a:pt x="1537" y="14"/>
                        <a:pt x="1489" y="2"/>
                      </a:cubicBezTo>
                      <a:cubicBezTo>
                        <a:pt x="1481" y="1"/>
                        <a:pt x="1474" y="0"/>
                        <a:pt x="14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0" name="Google Shape;759;p42"/>
                <p:cNvSpPr/>
                <p:nvPr/>
              </p:nvSpPr>
              <p:spPr>
                <a:xfrm>
                  <a:off x="2546857" y="1138665"/>
                  <a:ext cx="57776" cy="54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1461" extrusionOk="0">
                      <a:moveTo>
                        <a:pt x="761" y="0"/>
                      </a:moveTo>
                      <a:cubicBezTo>
                        <a:pt x="392" y="0"/>
                        <a:pt x="82" y="284"/>
                        <a:pt x="48" y="660"/>
                      </a:cubicBezTo>
                      <a:cubicBezTo>
                        <a:pt x="1" y="1053"/>
                        <a:pt x="298" y="1410"/>
                        <a:pt x="703" y="1458"/>
                      </a:cubicBezTo>
                      <a:cubicBezTo>
                        <a:pt x="725" y="1460"/>
                        <a:pt x="748" y="1461"/>
                        <a:pt x="769" y="1461"/>
                      </a:cubicBezTo>
                      <a:cubicBezTo>
                        <a:pt x="1136" y="1461"/>
                        <a:pt x="1456" y="1185"/>
                        <a:pt x="1501" y="803"/>
                      </a:cubicBezTo>
                      <a:cubicBezTo>
                        <a:pt x="1537" y="398"/>
                        <a:pt x="1251" y="41"/>
                        <a:pt x="846" y="5"/>
                      </a:cubicBezTo>
                      <a:cubicBezTo>
                        <a:pt x="817" y="2"/>
                        <a:pt x="789" y="0"/>
                        <a:pt x="76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1" name="Google Shape;760;p42"/>
                <p:cNvSpPr/>
                <p:nvPr/>
              </p:nvSpPr>
              <p:spPr>
                <a:xfrm>
                  <a:off x="2387106" y="1083072"/>
                  <a:ext cx="47476" cy="5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464" extrusionOk="0">
                      <a:moveTo>
                        <a:pt x="470" y="1"/>
                      </a:moveTo>
                      <a:cubicBezTo>
                        <a:pt x="358" y="1"/>
                        <a:pt x="247" y="35"/>
                        <a:pt x="143" y="91"/>
                      </a:cubicBezTo>
                      <a:cubicBezTo>
                        <a:pt x="84" y="472"/>
                        <a:pt x="36" y="865"/>
                        <a:pt x="0" y="1258"/>
                      </a:cubicBezTo>
                      <a:cubicBezTo>
                        <a:pt x="107" y="1365"/>
                        <a:pt x="250" y="1437"/>
                        <a:pt x="417" y="1460"/>
                      </a:cubicBezTo>
                      <a:cubicBezTo>
                        <a:pt x="439" y="1462"/>
                        <a:pt x="461" y="1463"/>
                        <a:pt x="483" y="1463"/>
                      </a:cubicBezTo>
                      <a:cubicBezTo>
                        <a:pt x="860" y="1463"/>
                        <a:pt x="1181" y="1177"/>
                        <a:pt x="1215" y="806"/>
                      </a:cubicBezTo>
                      <a:cubicBezTo>
                        <a:pt x="1262" y="401"/>
                        <a:pt x="965" y="44"/>
                        <a:pt x="560" y="8"/>
                      </a:cubicBezTo>
                      <a:cubicBezTo>
                        <a:pt x="530" y="3"/>
                        <a:pt x="500" y="1"/>
                        <a:pt x="47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2" name="Google Shape;761;p42"/>
                <p:cNvSpPr/>
                <p:nvPr/>
              </p:nvSpPr>
              <p:spPr>
                <a:xfrm>
                  <a:off x="2422026" y="1211736"/>
                  <a:ext cx="93374" cy="45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" h="1198" extrusionOk="0">
                      <a:moveTo>
                        <a:pt x="2355" y="1"/>
                      </a:moveTo>
                      <a:cubicBezTo>
                        <a:pt x="2330" y="1"/>
                        <a:pt x="2305" y="12"/>
                        <a:pt x="2286" y="38"/>
                      </a:cubicBezTo>
                      <a:cubicBezTo>
                        <a:pt x="2083" y="383"/>
                        <a:pt x="1881" y="716"/>
                        <a:pt x="1536" y="907"/>
                      </a:cubicBezTo>
                      <a:cubicBezTo>
                        <a:pt x="1396" y="986"/>
                        <a:pt x="1247" y="1018"/>
                        <a:pt x="1096" y="1018"/>
                      </a:cubicBezTo>
                      <a:cubicBezTo>
                        <a:pt x="774" y="1018"/>
                        <a:pt x="443" y="874"/>
                        <a:pt x="167" y="752"/>
                      </a:cubicBezTo>
                      <a:cubicBezTo>
                        <a:pt x="154" y="747"/>
                        <a:pt x="142" y="744"/>
                        <a:pt x="131" y="744"/>
                      </a:cubicBezTo>
                      <a:cubicBezTo>
                        <a:pt x="45" y="744"/>
                        <a:pt x="0" y="889"/>
                        <a:pt x="95" y="931"/>
                      </a:cubicBezTo>
                      <a:cubicBezTo>
                        <a:pt x="401" y="1058"/>
                        <a:pt x="750" y="1198"/>
                        <a:pt x="1093" y="1198"/>
                      </a:cubicBezTo>
                      <a:cubicBezTo>
                        <a:pt x="1231" y="1198"/>
                        <a:pt x="1367" y="1176"/>
                        <a:pt x="1500" y="1121"/>
                      </a:cubicBezTo>
                      <a:cubicBezTo>
                        <a:pt x="1953" y="943"/>
                        <a:pt x="2203" y="562"/>
                        <a:pt x="2441" y="157"/>
                      </a:cubicBezTo>
                      <a:cubicBezTo>
                        <a:pt x="2484" y="79"/>
                        <a:pt x="2420" y="1"/>
                        <a:pt x="23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3" name="Google Shape;762;p42"/>
                <p:cNvSpPr/>
                <p:nvPr/>
              </p:nvSpPr>
              <p:spPr>
                <a:xfrm>
                  <a:off x="2542835" y="1108030"/>
                  <a:ext cx="38567" cy="42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1125" extrusionOk="0">
                      <a:moveTo>
                        <a:pt x="506" y="1"/>
                      </a:moveTo>
                      <a:cubicBezTo>
                        <a:pt x="361" y="1"/>
                        <a:pt x="191" y="200"/>
                        <a:pt x="96" y="475"/>
                      </a:cubicBezTo>
                      <a:cubicBezTo>
                        <a:pt x="1" y="785"/>
                        <a:pt x="36" y="1070"/>
                        <a:pt x="179" y="1118"/>
                      </a:cubicBezTo>
                      <a:cubicBezTo>
                        <a:pt x="194" y="1123"/>
                        <a:pt x="210" y="1125"/>
                        <a:pt x="226" y="1125"/>
                      </a:cubicBezTo>
                      <a:cubicBezTo>
                        <a:pt x="373" y="1125"/>
                        <a:pt x="547" y="933"/>
                        <a:pt x="644" y="654"/>
                      </a:cubicBezTo>
                      <a:cubicBezTo>
                        <a:pt x="655" y="594"/>
                        <a:pt x="667" y="546"/>
                        <a:pt x="679" y="499"/>
                      </a:cubicBezTo>
                      <a:cubicBezTo>
                        <a:pt x="739" y="499"/>
                        <a:pt x="810" y="499"/>
                        <a:pt x="870" y="487"/>
                      </a:cubicBezTo>
                      <a:cubicBezTo>
                        <a:pt x="938" y="476"/>
                        <a:pt x="930" y="367"/>
                        <a:pt x="857" y="367"/>
                      </a:cubicBezTo>
                      <a:cubicBezTo>
                        <a:pt x="854" y="367"/>
                        <a:pt x="850" y="367"/>
                        <a:pt x="846" y="368"/>
                      </a:cubicBezTo>
                      <a:cubicBezTo>
                        <a:pt x="822" y="374"/>
                        <a:pt x="798" y="377"/>
                        <a:pt x="773" y="377"/>
                      </a:cubicBezTo>
                      <a:cubicBezTo>
                        <a:pt x="748" y="377"/>
                        <a:pt x="721" y="374"/>
                        <a:pt x="691" y="368"/>
                      </a:cubicBezTo>
                      <a:cubicBezTo>
                        <a:pt x="703" y="344"/>
                        <a:pt x="691" y="308"/>
                        <a:pt x="691" y="273"/>
                      </a:cubicBezTo>
                      <a:cubicBezTo>
                        <a:pt x="798" y="249"/>
                        <a:pt x="894" y="201"/>
                        <a:pt x="977" y="142"/>
                      </a:cubicBezTo>
                      <a:cubicBezTo>
                        <a:pt x="1025" y="103"/>
                        <a:pt x="987" y="33"/>
                        <a:pt x="934" y="33"/>
                      </a:cubicBezTo>
                      <a:cubicBezTo>
                        <a:pt x="921" y="33"/>
                        <a:pt x="907" y="37"/>
                        <a:pt x="894" y="46"/>
                      </a:cubicBezTo>
                      <a:cubicBezTo>
                        <a:pt x="822" y="94"/>
                        <a:pt x="763" y="130"/>
                        <a:pt x="679" y="153"/>
                      </a:cubicBezTo>
                      <a:cubicBezTo>
                        <a:pt x="655" y="82"/>
                        <a:pt x="608" y="23"/>
                        <a:pt x="560" y="11"/>
                      </a:cubicBezTo>
                      <a:cubicBezTo>
                        <a:pt x="543" y="4"/>
                        <a:pt x="525" y="1"/>
                        <a:pt x="5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4" name="Google Shape;763;p42"/>
                <p:cNvSpPr/>
                <p:nvPr/>
              </p:nvSpPr>
              <p:spPr>
                <a:xfrm>
                  <a:off x="2413494" y="1063113"/>
                  <a:ext cx="29583" cy="49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" h="1317" extrusionOk="0">
                      <a:moveTo>
                        <a:pt x="174" y="0"/>
                      </a:moveTo>
                      <a:cubicBezTo>
                        <a:pt x="136" y="0"/>
                        <a:pt x="97" y="34"/>
                        <a:pt x="120" y="86"/>
                      </a:cubicBezTo>
                      <a:cubicBezTo>
                        <a:pt x="155" y="182"/>
                        <a:pt x="215" y="265"/>
                        <a:pt x="298" y="336"/>
                      </a:cubicBezTo>
                      <a:cubicBezTo>
                        <a:pt x="286" y="360"/>
                        <a:pt x="263" y="384"/>
                        <a:pt x="251" y="420"/>
                      </a:cubicBezTo>
                      <a:cubicBezTo>
                        <a:pt x="215" y="396"/>
                        <a:pt x="167" y="372"/>
                        <a:pt x="120" y="336"/>
                      </a:cubicBezTo>
                      <a:cubicBezTo>
                        <a:pt x="108" y="327"/>
                        <a:pt x="97" y="323"/>
                        <a:pt x="85" y="323"/>
                      </a:cubicBezTo>
                      <a:cubicBezTo>
                        <a:pt x="38" y="323"/>
                        <a:pt x="0" y="393"/>
                        <a:pt x="48" y="432"/>
                      </a:cubicBezTo>
                      <a:cubicBezTo>
                        <a:pt x="96" y="479"/>
                        <a:pt x="155" y="503"/>
                        <a:pt x="215" y="527"/>
                      </a:cubicBezTo>
                      <a:cubicBezTo>
                        <a:pt x="191" y="586"/>
                        <a:pt x="179" y="634"/>
                        <a:pt x="167" y="694"/>
                      </a:cubicBezTo>
                      <a:cubicBezTo>
                        <a:pt x="120" y="1015"/>
                        <a:pt x="203" y="1289"/>
                        <a:pt x="358" y="1313"/>
                      </a:cubicBezTo>
                      <a:cubicBezTo>
                        <a:pt x="368" y="1315"/>
                        <a:pt x="379" y="1316"/>
                        <a:pt x="389" y="1316"/>
                      </a:cubicBezTo>
                      <a:cubicBezTo>
                        <a:pt x="534" y="1316"/>
                        <a:pt x="682" y="1089"/>
                        <a:pt x="727" y="789"/>
                      </a:cubicBezTo>
                      <a:cubicBezTo>
                        <a:pt x="786" y="467"/>
                        <a:pt x="703" y="182"/>
                        <a:pt x="548" y="158"/>
                      </a:cubicBezTo>
                      <a:cubicBezTo>
                        <a:pt x="541" y="156"/>
                        <a:pt x="533" y="156"/>
                        <a:pt x="525" y="156"/>
                      </a:cubicBezTo>
                      <a:cubicBezTo>
                        <a:pt x="473" y="156"/>
                        <a:pt x="422" y="189"/>
                        <a:pt x="370" y="241"/>
                      </a:cubicBezTo>
                      <a:cubicBezTo>
                        <a:pt x="310" y="182"/>
                        <a:pt x="263" y="110"/>
                        <a:pt x="227" y="39"/>
                      </a:cubicBezTo>
                      <a:cubicBezTo>
                        <a:pt x="218" y="12"/>
                        <a:pt x="196" y="0"/>
                        <a:pt x="1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5" name="Google Shape;764;p42"/>
                <p:cNvSpPr/>
                <p:nvPr/>
              </p:nvSpPr>
              <p:spPr>
                <a:xfrm>
                  <a:off x="2643760" y="1414750"/>
                  <a:ext cx="461680" cy="1061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2" h="28248" extrusionOk="0">
                      <a:moveTo>
                        <a:pt x="5045" y="1"/>
                      </a:moveTo>
                      <a:cubicBezTo>
                        <a:pt x="1" y="1"/>
                        <a:pt x="5776" y="11658"/>
                        <a:pt x="6543" y="15199"/>
                      </a:cubicBezTo>
                      <a:cubicBezTo>
                        <a:pt x="7341" y="18949"/>
                        <a:pt x="6043" y="24974"/>
                        <a:pt x="6043" y="24974"/>
                      </a:cubicBezTo>
                      <a:cubicBezTo>
                        <a:pt x="4674" y="26783"/>
                        <a:pt x="3638" y="28248"/>
                        <a:pt x="3638" y="28248"/>
                      </a:cubicBezTo>
                      <a:lnTo>
                        <a:pt x="8805" y="28248"/>
                      </a:lnTo>
                      <a:cubicBezTo>
                        <a:pt x="8972" y="27784"/>
                        <a:pt x="9031" y="26581"/>
                        <a:pt x="9031" y="26581"/>
                      </a:cubicBezTo>
                      <a:cubicBezTo>
                        <a:pt x="9686" y="23914"/>
                        <a:pt x="11567" y="19711"/>
                        <a:pt x="11889" y="15806"/>
                      </a:cubicBezTo>
                      <a:cubicBezTo>
                        <a:pt x="12282" y="10924"/>
                        <a:pt x="9746" y="923"/>
                        <a:pt x="5995" y="114"/>
                      </a:cubicBezTo>
                      <a:cubicBezTo>
                        <a:pt x="5643" y="37"/>
                        <a:pt x="5327" y="1"/>
                        <a:pt x="5045" y="1"/>
                      </a:cubicBezTo>
                      <a:close/>
                    </a:path>
                  </a:pathLst>
                </a:custGeom>
                <a:solidFill>
                  <a:srgbClr val="FFE4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6" name="Google Shape;1139;p51"/>
              <p:cNvGrpSpPr/>
              <p:nvPr/>
            </p:nvGrpSpPr>
            <p:grpSpPr>
              <a:xfrm>
                <a:off x="7002610" y="1688533"/>
                <a:ext cx="1782945" cy="2173900"/>
                <a:chOff x="4618471" y="2387948"/>
                <a:chExt cx="1387294" cy="1691494"/>
              </a:xfrm>
            </p:grpSpPr>
            <p:sp>
              <p:nvSpPr>
                <p:cNvPr id="67" name="Google Shape;1140;p51"/>
                <p:cNvSpPr/>
                <p:nvPr/>
              </p:nvSpPr>
              <p:spPr>
                <a:xfrm>
                  <a:off x="5196397" y="2387948"/>
                  <a:ext cx="586329" cy="534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8" h="14228" extrusionOk="0">
                      <a:moveTo>
                        <a:pt x="6384" y="1"/>
                      </a:moveTo>
                      <a:cubicBezTo>
                        <a:pt x="6356" y="1"/>
                        <a:pt x="6327" y="1"/>
                        <a:pt x="6299" y="2"/>
                      </a:cubicBezTo>
                      <a:cubicBezTo>
                        <a:pt x="5370" y="14"/>
                        <a:pt x="5203" y="764"/>
                        <a:pt x="5370" y="1490"/>
                      </a:cubicBezTo>
                      <a:cubicBezTo>
                        <a:pt x="4894" y="1304"/>
                        <a:pt x="4352" y="1196"/>
                        <a:pt x="3814" y="1196"/>
                      </a:cubicBezTo>
                      <a:cubicBezTo>
                        <a:pt x="3183" y="1196"/>
                        <a:pt x="2556" y="1345"/>
                        <a:pt x="2048" y="1692"/>
                      </a:cubicBezTo>
                      <a:cubicBezTo>
                        <a:pt x="1393" y="2133"/>
                        <a:pt x="2024" y="2645"/>
                        <a:pt x="2536" y="2919"/>
                      </a:cubicBezTo>
                      <a:cubicBezTo>
                        <a:pt x="1703" y="3002"/>
                        <a:pt x="643" y="3240"/>
                        <a:pt x="441" y="4109"/>
                      </a:cubicBezTo>
                      <a:cubicBezTo>
                        <a:pt x="250" y="4883"/>
                        <a:pt x="1262" y="5181"/>
                        <a:pt x="1929" y="5312"/>
                      </a:cubicBezTo>
                      <a:cubicBezTo>
                        <a:pt x="1072" y="5729"/>
                        <a:pt x="0" y="6586"/>
                        <a:pt x="631" y="7550"/>
                      </a:cubicBezTo>
                      <a:cubicBezTo>
                        <a:pt x="914" y="7989"/>
                        <a:pt x="1406" y="8140"/>
                        <a:pt x="1939" y="8140"/>
                      </a:cubicBezTo>
                      <a:cubicBezTo>
                        <a:pt x="2461" y="8140"/>
                        <a:pt x="3023" y="7995"/>
                        <a:pt x="3465" y="7836"/>
                      </a:cubicBezTo>
                      <a:lnTo>
                        <a:pt x="3465" y="7836"/>
                      </a:lnTo>
                      <a:cubicBezTo>
                        <a:pt x="3155" y="8336"/>
                        <a:pt x="3072" y="8955"/>
                        <a:pt x="3322" y="9527"/>
                      </a:cubicBezTo>
                      <a:cubicBezTo>
                        <a:pt x="3505" y="9950"/>
                        <a:pt x="3861" y="10107"/>
                        <a:pt x="4245" y="10107"/>
                      </a:cubicBezTo>
                      <a:cubicBezTo>
                        <a:pt x="4412" y="10107"/>
                        <a:pt x="4585" y="10077"/>
                        <a:pt x="4751" y="10027"/>
                      </a:cubicBezTo>
                      <a:lnTo>
                        <a:pt x="4751" y="10027"/>
                      </a:lnTo>
                      <a:cubicBezTo>
                        <a:pt x="4418" y="10682"/>
                        <a:pt x="4513" y="11456"/>
                        <a:pt x="5084" y="11979"/>
                      </a:cubicBezTo>
                      <a:cubicBezTo>
                        <a:pt x="5320" y="12188"/>
                        <a:pt x="5588" y="12269"/>
                        <a:pt x="5864" y="12269"/>
                      </a:cubicBezTo>
                      <a:cubicBezTo>
                        <a:pt x="6313" y="12269"/>
                        <a:pt x="6784" y="12053"/>
                        <a:pt x="7168" y="11825"/>
                      </a:cubicBezTo>
                      <a:lnTo>
                        <a:pt x="7168" y="11825"/>
                      </a:lnTo>
                      <a:cubicBezTo>
                        <a:pt x="7096" y="12753"/>
                        <a:pt x="7466" y="13706"/>
                        <a:pt x="8347" y="14099"/>
                      </a:cubicBezTo>
                      <a:cubicBezTo>
                        <a:pt x="8542" y="14187"/>
                        <a:pt x="8731" y="14227"/>
                        <a:pt x="8910" y="14227"/>
                      </a:cubicBezTo>
                      <a:cubicBezTo>
                        <a:pt x="9551" y="14227"/>
                        <a:pt x="10060" y="13714"/>
                        <a:pt x="10228" y="13063"/>
                      </a:cubicBezTo>
                      <a:cubicBezTo>
                        <a:pt x="10492" y="13340"/>
                        <a:pt x="10740" y="13456"/>
                        <a:pt x="10967" y="13456"/>
                      </a:cubicBezTo>
                      <a:cubicBezTo>
                        <a:pt x="11785" y="13456"/>
                        <a:pt x="12328" y="11950"/>
                        <a:pt x="12347" y="11027"/>
                      </a:cubicBezTo>
                      <a:cubicBezTo>
                        <a:pt x="12444" y="11042"/>
                        <a:pt x="12538" y="11050"/>
                        <a:pt x="12627" y="11050"/>
                      </a:cubicBezTo>
                      <a:cubicBezTo>
                        <a:pt x="13160" y="11050"/>
                        <a:pt x="13546" y="10772"/>
                        <a:pt x="13740" y="10170"/>
                      </a:cubicBezTo>
                      <a:cubicBezTo>
                        <a:pt x="13883" y="9729"/>
                        <a:pt x="13788" y="9229"/>
                        <a:pt x="13728" y="8789"/>
                      </a:cubicBezTo>
                      <a:cubicBezTo>
                        <a:pt x="13693" y="8527"/>
                        <a:pt x="13562" y="8134"/>
                        <a:pt x="13907" y="8038"/>
                      </a:cubicBezTo>
                      <a:cubicBezTo>
                        <a:pt x="14109" y="7991"/>
                        <a:pt x="14288" y="7931"/>
                        <a:pt x="14466" y="7836"/>
                      </a:cubicBezTo>
                      <a:cubicBezTo>
                        <a:pt x="15598" y="7217"/>
                        <a:pt x="14764" y="5574"/>
                        <a:pt x="14121" y="4836"/>
                      </a:cubicBezTo>
                      <a:cubicBezTo>
                        <a:pt x="14728" y="4574"/>
                        <a:pt x="15240" y="4133"/>
                        <a:pt x="14943" y="3419"/>
                      </a:cubicBezTo>
                      <a:cubicBezTo>
                        <a:pt x="14794" y="3044"/>
                        <a:pt x="14451" y="2930"/>
                        <a:pt x="14084" y="2930"/>
                      </a:cubicBezTo>
                      <a:cubicBezTo>
                        <a:pt x="13892" y="2930"/>
                        <a:pt x="13694" y="2961"/>
                        <a:pt x="13514" y="3002"/>
                      </a:cubicBezTo>
                      <a:cubicBezTo>
                        <a:pt x="13669" y="2716"/>
                        <a:pt x="13752" y="2335"/>
                        <a:pt x="13371" y="2193"/>
                      </a:cubicBezTo>
                      <a:cubicBezTo>
                        <a:pt x="13218" y="2133"/>
                        <a:pt x="13059" y="2106"/>
                        <a:pt x="12899" y="2106"/>
                      </a:cubicBezTo>
                      <a:cubicBezTo>
                        <a:pt x="12423" y="2106"/>
                        <a:pt x="11935" y="2342"/>
                        <a:pt x="11561" y="2645"/>
                      </a:cubicBezTo>
                      <a:cubicBezTo>
                        <a:pt x="11561" y="1752"/>
                        <a:pt x="10918" y="728"/>
                        <a:pt x="10073" y="430"/>
                      </a:cubicBezTo>
                      <a:cubicBezTo>
                        <a:pt x="9919" y="375"/>
                        <a:pt x="9779" y="349"/>
                        <a:pt x="9653" y="349"/>
                      </a:cubicBezTo>
                      <a:cubicBezTo>
                        <a:pt x="9188" y="349"/>
                        <a:pt x="8925" y="702"/>
                        <a:pt x="8906" y="1181"/>
                      </a:cubicBezTo>
                      <a:cubicBezTo>
                        <a:pt x="8328" y="394"/>
                        <a:pt x="7356" y="1"/>
                        <a:pt x="6384" y="1"/>
                      </a:cubicBezTo>
                      <a:close/>
                    </a:path>
                  </a:pathLst>
                </a:custGeom>
                <a:solidFill>
                  <a:srgbClr val="2F08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" name="Google Shape;1141;p51"/>
                <p:cNvSpPr/>
                <p:nvPr/>
              </p:nvSpPr>
              <p:spPr>
                <a:xfrm>
                  <a:off x="4618471" y="2951106"/>
                  <a:ext cx="848933" cy="7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4" h="20939" extrusionOk="0">
                      <a:moveTo>
                        <a:pt x="1232" y="0"/>
                      </a:moveTo>
                      <a:cubicBezTo>
                        <a:pt x="1211" y="0"/>
                        <a:pt x="1192" y="4"/>
                        <a:pt x="1176" y="13"/>
                      </a:cubicBezTo>
                      <a:cubicBezTo>
                        <a:pt x="962" y="132"/>
                        <a:pt x="1164" y="763"/>
                        <a:pt x="1581" y="1287"/>
                      </a:cubicBezTo>
                      <a:cubicBezTo>
                        <a:pt x="1581" y="1287"/>
                        <a:pt x="1283" y="990"/>
                        <a:pt x="807" y="775"/>
                      </a:cubicBezTo>
                      <a:cubicBezTo>
                        <a:pt x="706" y="731"/>
                        <a:pt x="596" y="703"/>
                        <a:pt x="501" y="703"/>
                      </a:cubicBezTo>
                      <a:cubicBezTo>
                        <a:pt x="157" y="703"/>
                        <a:pt x="1" y="1077"/>
                        <a:pt x="1128" y="2466"/>
                      </a:cubicBezTo>
                      <a:cubicBezTo>
                        <a:pt x="2736" y="4419"/>
                        <a:pt x="5462" y="5169"/>
                        <a:pt x="5462" y="5169"/>
                      </a:cubicBezTo>
                      <a:cubicBezTo>
                        <a:pt x="5462" y="5169"/>
                        <a:pt x="6201" y="20671"/>
                        <a:pt x="9689" y="20932"/>
                      </a:cubicBezTo>
                      <a:cubicBezTo>
                        <a:pt x="9741" y="20936"/>
                        <a:pt x="9793" y="20938"/>
                        <a:pt x="9846" y="20938"/>
                      </a:cubicBezTo>
                      <a:cubicBezTo>
                        <a:pt x="13349" y="20938"/>
                        <a:pt x="19009" y="12847"/>
                        <a:pt x="20417" y="9622"/>
                      </a:cubicBezTo>
                      <a:cubicBezTo>
                        <a:pt x="21845" y="6347"/>
                        <a:pt x="22584" y="2752"/>
                        <a:pt x="19666" y="2394"/>
                      </a:cubicBezTo>
                      <a:cubicBezTo>
                        <a:pt x="19643" y="2392"/>
                        <a:pt x="19619" y="2390"/>
                        <a:pt x="19593" y="2390"/>
                      </a:cubicBezTo>
                      <a:cubicBezTo>
                        <a:pt x="17583" y="2390"/>
                        <a:pt x="10058" y="11646"/>
                        <a:pt x="10058" y="11646"/>
                      </a:cubicBezTo>
                      <a:lnTo>
                        <a:pt x="7344" y="4823"/>
                      </a:lnTo>
                      <a:cubicBezTo>
                        <a:pt x="7344" y="4823"/>
                        <a:pt x="7808" y="2585"/>
                        <a:pt x="6093" y="1704"/>
                      </a:cubicBezTo>
                      <a:cubicBezTo>
                        <a:pt x="5435" y="1366"/>
                        <a:pt x="5010" y="1236"/>
                        <a:pt x="4778" y="1236"/>
                      </a:cubicBezTo>
                      <a:cubicBezTo>
                        <a:pt x="4405" y="1236"/>
                        <a:pt x="4527" y="1569"/>
                        <a:pt x="4974" y="1906"/>
                      </a:cubicBezTo>
                      <a:cubicBezTo>
                        <a:pt x="5591" y="2371"/>
                        <a:pt x="5804" y="2887"/>
                        <a:pt x="5454" y="2887"/>
                      </a:cubicBezTo>
                      <a:cubicBezTo>
                        <a:pt x="5392" y="2887"/>
                        <a:pt x="5311" y="2871"/>
                        <a:pt x="5212" y="2835"/>
                      </a:cubicBezTo>
                      <a:cubicBezTo>
                        <a:pt x="4569" y="2585"/>
                        <a:pt x="3403" y="1085"/>
                        <a:pt x="2783" y="418"/>
                      </a:cubicBezTo>
                      <a:cubicBezTo>
                        <a:pt x="2541" y="162"/>
                        <a:pt x="2345" y="59"/>
                        <a:pt x="2206" y="59"/>
                      </a:cubicBezTo>
                      <a:cubicBezTo>
                        <a:pt x="1991" y="59"/>
                        <a:pt x="1917" y="309"/>
                        <a:pt x="2033" y="620"/>
                      </a:cubicBezTo>
                      <a:cubicBezTo>
                        <a:pt x="2033" y="620"/>
                        <a:pt x="1484" y="0"/>
                        <a:pt x="1232" y="0"/>
                      </a:cubicBezTo>
                      <a:close/>
                    </a:path>
                  </a:pathLst>
                </a:custGeom>
                <a:solidFill>
                  <a:srgbClr val="B45F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" name="Google Shape;1142;p51"/>
                <p:cNvSpPr/>
                <p:nvPr/>
              </p:nvSpPr>
              <p:spPr>
                <a:xfrm>
                  <a:off x="4670268" y="2992716"/>
                  <a:ext cx="77924" cy="72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936" extrusionOk="0">
                      <a:moveTo>
                        <a:pt x="67" y="1"/>
                      </a:moveTo>
                      <a:cubicBezTo>
                        <a:pt x="56" y="1"/>
                        <a:pt x="45" y="4"/>
                        <a:pt x="36" y="14"/>
                      </a:cubicBezTo>
                      <a:cubicBezTo>
                        <a:pt x="0" y="25"/>
                        <a:pt x="0" y="61"/>
                        <a:pt x="12" y="97"/>
                      </a:cubicBezTo>
                      <a:cubicBezTo>
                        <a:pt x="655" y="1145"/>
                        <a:pt x="1929" y="1895"/>
                        <a:pt x="1977" y="1919"/>
                      </a:cubicBezTo>
                      <a:cubicBezTo>
                        <a:pt x="1977" y="1930"/>
                        <a:pt x="1977" y="1930"/>
                        <a:pt x="1989" y="1930"/>
                      </a:cubicBezTo>
                      <a:cubicBezTo>
                        <a:pt x="1995" y="1934"/>
                        <a:pt x="2002" y="1935"/>
                        <a:pt x="2010" y="1935"/>
                      </a:cubicBezTo>
                      <a:cubicBezTo>
                        <a:pt x="2030" y="1935"/>
                        <a:pt x="2052" y="1924"/>
                        <a:pt x="2060" y="1907"/>
                      </a:cubicBezTo>
                      <a:cubicBezTo>
                        <a:pt x="2072" y="1871"/>
                        <a:pt x="2072" y="1835"/>
                        <a:pt x="2036" y="1811"/>
                      </a:cubicBezTo>
                      <a:cubicBezTo>
                        <a:pt x="2025" y="1811"/>
                        <a:pt x="739" y="1049"/>
                        <a:pt x="120" y="25"/>
                      </a:cubicBezTo>
                      <a:cubicBezTo>
                        <a:pt x="105" y="11"/>
                        <a:pt x="86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" name="Google Shape;1143;p51"/>
                <p:cNvSpPr/>
                <p:nvPr/>
              </p:nvSpPr>
              <p:spPr>
                <a:xfrm>
                  <a:off x="4687258" y="2967870"/>
                  <a:ext cx="75706" cy="75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2009" extrusionOk="0">
                      <a:moveTo>
                        <a:pt x="75" y="1"/>
                      </a:moveTo>
                      <a:cubicBezTo>
                        <a:pt x="63" y="1"/>
                        <a:pt x="50" y="3"/>
                        <a:pt x="37" y="8"/>
                      </a:cubicBezTo>
                      <a:cubicBezTo>
                        <a:pt x="13" y="32"/>
                        <a:pt x="1" y="67"/>
                        <a:pt x="25" y="103"/>
                      </a:cubicBezTo>
                      <a:cubicBezTo>
                        <a:pt x="632" y="1008"/>
                        <a:pt x="1882" y="1984"/>
                        <a:pt x="1906" y="1996"/>
                      </a:cubicBezTo>
                      <a:cubicBezTo>
                        <a:pt x="1906" y="1996"/>
                        <a:pt x="1906" y="1996"/>
                        <a:pt x="1918" y="2008"/>
                      </a:cubicBezTo>
                      <a:cubicBezTo>
                        <a:pt x="1942" y="2008"/>
                        <a:pt x="1965" y="2008"/>
                        <a:pt x="1989" y="1984"/>
                      </a:cubicBezTo>
                      <a:cubicBezTo>
                        <a:pt x="2013" y="1960"/>
                        <a:pt x="2001" y="1913"/>
                        <a:pt x="1977" y="1901"/>
                      </a:cubicBezTo>
                      <a:cubicBezTo>
                        <a:pt x="1965" y="1889"/>
                        <a:pt x="727" y="925"/>
                        <a:pt x="120" y="32"/>
                      </a:cubicBezTo>
                      <a:cubicBezTo>
                        <a:pt x="112" y="9"/>
                        <a:pt x="95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" name="Google Shape;1144;p51"/>
                <p:cNvSpPr/>
                <p:nvPr/>
              </p:nvSpPr>
              <p:spPr>
                <a:xfrm>
                  <a:off x="5129899" y="3010044"/>
                  <a:ext cx="738042" cy="1069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4" h="28449" extrusionOk="0">
                      <a:moveTo>
                        <a:pt x="10370" y="0"/>
                      </a:moveTo>
                      <a:cubicBezTo>
                        <a:pt x="7313" y="0"/>
                        <a:pt x="5203" y="707"/>
                        <a:pt x="5203" y="707"/>
                      </a:cubicBezTo>
                      <a:cubicBezTo>
                        <a:pt x="1560" y="8697"/>
                        <a:pt x="0" y="28449"/>
                        <a:pt x="0" y="28449"/>
                      </a:cubicBezTo>
                      <a:lnTo>
                        <a:pt x="19634" y="28449"/>
                      </a:lnTo>
                      <a:lnTo>
                        <a:pt x="18526" y="1874"/>
                      </a:lnTo>
                      <a:cubicBezTo>
                        <a:pt x="15601" y="414"/>
                        <a:pt x="12708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" name="Google Shape;1145;p51"/>
                <p:cNvSpPr/>
                <p:nvPr/>
              </p:nvSpPr>
              <p:spPr>
                <a:xfrm>
                  <a:off x="5353662" y="3043347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46" y="0"/>
                        <a:pt x="0" y="345"/>
                        <a:pt x="0" y="762"/>
                      </a:cubicBezTo>
                      <a:cubicBezTo>
                        <a:pt x="0" y="1179"/>
                        <a:pt x="346" y="1524"/>
                        <a:pt x="762" y="1524"/>
                      </a:cubicBezTo>
                      <a:cubicBezTo>
                        <a:pt x="1179" y="1524"/>
                        <a:pt x="1524" y="1179"/>
                        <a:pt x="1524" y="762"/>
                      </a:cubicBezTo>
                      <a:cubicBezTo>
                        <a:pt x="1524" y="345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" name="Google Shape;1146;p51"/>
                <p:cNvSpPr/>
                <p:nvPr/>
              </p:nvSpPr>
              <p:spPr>
                <a:xfrm>
                  <a:off x="5541604" y="3043347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46" y="0"/>
                        <a:pt x="1" y="345"/>
                        <a:pt x="1" y="762"/>
                      </a:cubicBezTo>
                      <a:cubicBezTo>
                        <a:pt x="1" y="1179"/>
                        <a:pt x="346" y="1524"/>
                        <a:pt x="763" y="1524"/>
                      </a:cubicBezTo>
                      <a:cubicBezTo>
                        <a:pt x="1192" y="1524"/>
                        <a:pt x="1525" y="1179"/>
                        <a:pt x="1525" y="762"/>
                      </a:cubicBezTo>
                      <a:cubicBezTo>
                        <a:pt x="1525" y="345"/>
                        <a:pt x="1180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" name="Google Shape;1147;p51"/>
                <p:cNvSpPr/>
                <p:nvPr/>
              </p:nvSpPr>
              <p:spPr>
                <a:xfrm>
                  <a:off x="5440491" y="3163254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1"/>
                      </a:moveTo>
                      <a:cubicBezTo>
                        <a:pt x="334" y="1"/>
                        <a:pt x="0" y="346"/>
                        <a:pt x="0" y="763"/>
                      </a:cubicBezTo>
                      <a:cubicBezTo>
                        <a:pt x="0" y="1192"/>
                        <a:pt x="334" y="1525"/>
                        <a:pt x="762" y="1525"/>
                      </a:cubicBezTo>
                      <a:cubicBezTo>
                        <a:pt x="1179" y="1525"/>
                        <a:pt x="1524" y="1192"/>
                        <a:pt x="1524" y="763"/>
                      </a:cubicBezTo>
                      <a:cubicBezTo>
                        <a:pt x="1524" y="346"/>
                        <a:pt x="1179" y="1"/>
                        <a:pt x="7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" name="Google Shape;1148;p51"/>
                <p:cNvSpPr/>
                <p:nvPr/>
              </p:nvSpPr>
              <p:spPr>
                <a:xfrm>
                  <a:off x="5627982" y="3163254"/>
                  <a:ext cx="57776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1525" extrusionOk="0">
                      <a:moveTo>
                        <a:pt x="775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92"/>
                        <a:pt x="346" y="1525"/>
                        <a:pt x="775" y="1525"/>
                      </a:cubicBezTo>
                      <a:cubicBezTo>
                        <a:pt x="1191" y="1525"/>
                        <a:pt x="1537" y="1192"/>
                        <a:pt x="1537" y="763"/>
                      </a:cubicBezTo>
                      <a:cubicBezTo>
                        <a:pt x="1537" y="346"/>
                        <a:pt x="1191" y="1"/>
                        <a:pt x="7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" name="Google Shape;1149;p51"/>
                <p:cNvSpPr/>
                <p:nvPr/>
              </p:nvSpPr>
              <p:spPr>
                <a:xfrm>
                  <a:off x="5353662" y="3285904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46" y="0"/>
                        <a:pt x="0" y="345"/>
                        <a:pt x="0" y="762"/>
                      </a:cubicBezTo>
                      <a:cubicBezTo>
                        <a:pt x="0" y="1179"/>
                        <a:pt x="346" y="1524"/>
                        <a:pt x="762" y="1524"/>
                      </a:cubicBezTo>
                      <a:cubicBezTo>
                        <a:pt x="1179" y="1524"/>
                        <a:pt x="1524" y="1179"/>
                        <a:pt x="1524" y="762"/>
                      </a:cubicBezTo>
                      <a:cubicBezTo>
                        <a:pt x="1524" y="345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" name="Google Shape;1150;p51"/>
                <p:cNvSpPr/>
                <p:nvPr/>
              </p:nvSpPr>
              <p:spPr>
                <a:xfrm>
                  <a:off x="5541604" y="3285904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46" y="0"/>
                        <a:pt x="1" y="345"/>
                        <a:pt x="1" y="762"/>
                      </a:cubicBezTo>
                      <a:cubicBezTo>
                        <a:pt x="1" y="1179"/>
                        <a:pt x="346" y="1524"/>
                        <a:pt x="763" y="1524"/>
                      </a:cubicBezTo>
                      <a:cubicBezTo>
                        <a:pt x="1192" y="1524"/>
                        <a:pt x="1525" y="1179"/>
                        <a:pt x="1525" y="762"/>
                      </a:cubicBezTo>
                      <a:cubicBezTo>
                        <a:pt x="1525" y="345"/>
                        <a:pt x="1180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" name="Google Shape;1151;p51"/>
                <p:cNvSpPr/>
                <p:nvPr/>
              </p:nvSpPr>
              <p:spPr>
                <a:xfrm>
                  <a:off x="5252512" y="3405847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34" y="0"/>
                        <a:pt x="1" y="345"/>
                        <a:pt x="1" y="762"/>
                      </a:cubicBezTo>
                      <a:cubicBezTo>
                        <a:pt x="1" y="1191"/>
                        <a:pt x="334" y="1524"/>
                        <a:pt x="763" y="1524"/>
                      </a:cubicBezTo>
                      <a:cubicBezTo>
                        <a:pt x="1179" y="1524"/>
                        <a:pt x="1525" y="1191"/>
                        <a:pt x="1525" y="762"/>
                      </a:cubicBezTo>
                      <a:cubicBezTo>
                        <a:pt x="1525" y="345"/>
                        <a:pt x="1179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9" name="Google Shape;1152;p51"/>
                <p:cNvSpPr/>
                <p:nvPr/>
              </p:nvSpPr>
              <p:spPr>
                <a:xfrm>
                  <a:off x="5440491" y="3405847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34" y="0"/>
                        <a:pt x="0" y="345"/>
                        <a:pt x="0" y="762"/>
                      </a:cubicBezTo>
                      <a:cubicBezTo>
                        <a:pt x="0" y="1191"/>
                        <a:pt x="334" y="1524"/>
                        <a:pt x="762" y="1524"/>
                      </a:cubicBezTo>
                      <a:cubicBezTo>
                        <a:pt x="1179" y="1524"/>
                        <a:pt x="1524" y="1191"/>
                        <a:pt x="1524" y="762"/>
                      </a:cubicBezTo>
                      <a:cubicBezTo>
                        <a:pt x="1524" y="345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0" name="Google Shape;1153;p51"/>
                <p:cNvSpPr/>
                <p:nvPr/>
              </p:nvSpPr>
              <p:spPr>
                <a:xfrm>
                  <a:off x="5627982" y="3405847"/>
                  <a:ext cx="57776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1525" extrusionOk="0">
                      <a:moveTo>
                        <a:pt x="775" y="0"/>
                      </a:moveTo>
                      <a:cubicBezTo>
                        <a:pt x="346" y="0"/>
                        <a:pt x="1" y="345"/>
                        <a:pt x="1" y="762"/>
                      </a:cubicBezTo>
                      <a:cubicBezTo>
                        <a:pt x="1" y="1191"/>
                        <a:pt x="346" y="1524"/>
                        <a:pt x="775" y="1524"/>
                      </a:cubicBezTo>
                      <a:cubicBezTo>
                        <a:pt x="1191" y="1524"/>
                        <a:pt x="1537" y="1191"/>
                        <a:pt x="1537" y="762"/>
                      </a:cubicBezTo>
                      <a:cubicBezTo>
                        <a:pt x="1537" y="345"/>
                        <a:pt x="1191" y="0"/>
                        <a:pt x="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1" name="Google Shape;1154;p51"/>
                <p:cNvSpPr/>
                <p:nvPr/>
              </p:nvSpPr>
              <p:spPr>
                <a:xfrm>
                  <a:off x="5353662" y="3528460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46" y="0"/>
                        <a:pt x="0" y="346"/>
                        <a:pt x="0" y="762"/>
                      </a:cubicBezTo>
                      <a:cubicBezTo>
                        <a:pt x="0" y="1179"/>
                        <a:pt x="346" y="1524"/>
                        <a:pt x="762" y="1524"/>
                      </a:cubicBezTo>
                      <a:cubicBezTo>
                        <a:pt x="1179" y="1524"/>
                        <a:pt x="1524" y="1179"/>
                        <a:pt x="1524" y="762"/>
                      </a:cubicBezTo>
                      <a:cubicBezTo>
                        <a:pt x="1524" y="346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2" name="Google Shape;1155;p51"/>
                <p:cNvSpPr/>
                <p:nvPr/>
              </p:nvSpPr>
              <p:spPr>
                <a:xfrm>
                  <a:off x="5541604" y="3528460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46" y="0"/>
                        <a:pt x="1" y="346"/>
                        <a:pt x="1" y="762"/>
                      </a:cubicBezTo>
                      <a:cubicBezTo>
                        <a:pt x="1" y="1179"/>
                        <a:pt x="346" y="1524"/>
                        <a:pt x="763" y="1524"/>
                      </a:cubicBezTo>
                      <a:cubicBezTo>
                        <a:pt x="1192" y="1524"/>
                        <a:pt x="1525" y="1179"/>
                        <a:pt x="1525" y="762"/>
                      </a:cubicBezTo>
                      <a:cubicBezTo>
                        <a:pt x="1525" y="346"/>
                        <a:pt x="1180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3" name="Google Shape;1156;p51"/>
                <p:cNvSpPr/>
                <p:nvPr/>
              </p:nvSpPr>
              <p:spPr>
                <a:xfrm>
                  <a:off x="5729584" y="3528460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34" y="0"/>
                        <a:pt x="1" y="346"/>
                        <a:pt x="1" y="762"/>
                      </a:cubicBezTo>
                      <a:cubicBezTo>
                        <a:pt x="1" y="1179"/>
                        <a:pt x="346" y="1524"/>
                        <a:pt x="763" y="1524"/>
                      </a:cubicBezTo>
                      <a:cubicBezTo>
                        <a:pt x="1179" y="1524"/>
                        <a:pt x="1525" y="1179"/>
                        <a:pt x="1525" y="762"/>
                      </a:cubicBezTo>
                      <a:cubicBezTo>
                        <a:pt x="1525" y="346"/>
                        <a:pt x="1179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4" name="Google Shape;1157;p51"/>
                <p:cNvSpPr/>
                <p:nvPr/>
              </p:nvSpPr>
              <p:spPr>
                <a:xfrm>
                  <a:off x="5252512" y="3648404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34" y="0"/>
                        <a:pt x="1" y="346"/>
                        <a:pt x="1" y="762"/>
                      </a:cubicBezTo>
                      <a:cubicBezTo>
                        <a:pt x="1" y="1191"/>
                        <a:pt x="334" y="1524"/>
                        <a:pt x="763" y="1524"/>
                      </a:cubicBezTo>
                      <a:cubicBezTo>
                        <a:pt x="1179" y="1524"/>
                        <a:pt x="1525" y="1191"/>
                        <a:pt x="1525" y="762"/>
                      </a:cubicBezTo>
                      <a:cubicBezTo>
                        <a:pt x="1525" y="346"/>
                        <a:pt x="1179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5" name="Google Shape;1158;p51"/>
                <p:cNvSpPr/>
                <p:nvPr/>
              </p:nvSpPr>
              <p:spPr>
                <a:xfrm>
                  <a:off x="5440491" y="3648404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34" y="0"/>
                        <a:pt x="0" y="346"/>
                        <a:pt x="0" y="762"/>
                      </a:cubicBezTo>
                      <a:cubicBezTo>
                        <a:pt x="0" y="1191"/>
                        <a:pt x="334" y="1524"/>
                        <a:pt x="762" y="1524"/>
                      </a:cubicBezTo>
                      <a:cubicBezTo>
                        <a:pt x="1179" y="1524"/>
                        <a:pt x="1524" y="1191"/>
                        <a:pt x="1524" y="762"/>
                      </a:cubicBezTo>
                      <a:cubicBezTo>
                        <a:pt x="1524" y="346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" name="Google Shape;1159;p51"/>
                <p:cNvSpPr/>
                <p:nvPr/>
              </p:nvSpPr>
              <p:spPr>
                <a:xfrm>
                  <a:off x="5627982" y="3648404"/>
                  <a:ext cx="57776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1525" extrusionOk="0">
                      <a:moveTo>
                        <a:pt x="775" y="0"/>
                      </a:moveTo>
                      <a:cubicBezTo>
                        <a:pt x="346" y="0"/>
                        <a:pt x="1" y="346"/>
                        <a:pt x="1" y="762"/>
                      </a:cubicBezTo>
                      <a:cubicBezTo>
                        <a:pt x="1" y="1191"/>
                        <a:pt x="346" y="1524"/>
                        <a:pt x="775" y="1524"/>
                      </a:cubicBezTo>
                      <a:cubicBezTo>
                        <a:pt x="1191" y="1524"/>
                        <a:pt x="1537" y="1191"/>
                        <a:pt x="1537" y="762"/>
                      </a:cubicBezTo>
                      <a:cubicBezTo>
                        <a:pt x="1537" y="346"/>
                        <a:pt x="1191" y="0"/>
                        <a:pt x="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" name="Google Shape;1160;p51"/>
                <p:cNvSpPr/>
                <p:nvPr/>
              </p:nvSpPr>
              <p:spPr>
                <a:xfrm>
                  <a:off x="5165683" y="3771016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79"/>
                        <a:pt x="346" y="1525"/>
                        <a:pt x="763" y="1525"/>
                      </a:cubicBezTo>
                      <a:cubicBezTo>
                        <a:pt x="1191" y="1525"/>
                        <a:pt x="1525" y="1179"/>
                        <a:pt x="1525" y="763"/>
                      </a:cubicBezTo>
                      <a:cubicBezTo>
                        <a:pt x="1525" y="346"/>
                        <a:pt x="1191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" name="Google Shape;1161;p51"/>
                <p:cNvSpPr/>
                <p:nvPr/>
              </p:nvSpPr>
              <p:spPr>
                <a:xfrm>
                  <a:off x="5353662" y="3771016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1"/>
                      </a:moveTo>
                      <a:cubicBezTo>
                        <a:pt x="346" y="1"/>
                        <a:pt x="0" y="346"/>
                        <a:pt x="0" y="763"/>
                      </a:cubicBezTo>
                      <a:cubicBezTo>
                        <a:pt x="0" y="1179"/>
                        <a:pt x="346" y="1525"/>
                        <a:pt x="762" y="1525"/>
                      </a:cubicBezTo>
                      <a:cubicBezTo>
                        <a:pt x="1179" y="1525"/>
                        <a:pt x="1524" y="1179"/>
                        <a:pt x="1524" y="763"/>
                      </a:cubicBezTo>
                      <a:cubicBezTo>
                        <a:pt x="1524" y="346"/>
                        <a:pt x="1179" y="1"/>
                        <a:pt x="7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9" name="Google Shape;1162;p51"/>
                <p:cNvSpPr/>
                <p:nvPr/>
              </p:nvSpPr>
              <p:spPr>
                <a:xfrm>
                  <a:off x="5541604" y="3771016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79"/>
                        <a:pt x="346" y="1525"/>
                        <a:pt x="763" y="1525"/>
                      </a:cubicBezTo>
                      <a:cubicBezTo>
                        <a:pt x="1192" y="1525"/>
                        <a:pt x="1525" y="1179"/>
                        <a:pt x="1525" y="763"/>
                      </a:cubicBezTo>
                      <a:cubicBezTo>
                        <a:pt x="1525" y="346"/>
                        <a:pt x="1180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0" name="Google Shape;1163;p51"/>
                <p:cNvSpPr/>
                <p:nvPr/>
              </p:nvSpPr>
              <p:spPr>
                <a:xfrm>
                  <a:off x="5729584" y="3771016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1"/>
                      </a:moveTo>
                      <a:cubicBezTo>
                        <a:pt x="334" y="1"/>
                        <a:pt x="1" y="346"/>
                        <a:pt x="1" y="763"/>
                      </a:cubicBezTo>
                      <a:cubicBezTo>
                        <a:pt x="1" y="1179"/>
                        <a:pt x="346" y="1525"/>
                        <a:pt x="763" y="1525"/>
                      </a:cubicBezTo>
                      <a:cubicBezTo>
                        <a:pt x="1179" y="1525"/>
                        <a:pt x="1525" y="1179"/>
                        <a:pt x="1525" y="763"/>
                      </a:cubicBezTo>
                      <a:cubicBezTo>
                        <a:pt x="1525" y="346"/>
                        <a:pt x="1179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1" name="Google Shape;1164;p51"/>
                <p:cNvSpPr/>
                <p:nvPr/>
              </p:nvSpPr>
              <p:spPr>
                <a:xfrm>
                  <a:off x="5252512" y="3890960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0"/>
                      </a:moveTo>
                      <a:cubicBezTo>
                        <a:pt x="334" y="0"/>
                        <a:pt x="1" y="346"/>
                        <a:pt x="1" y="762"/>
                      </a:cubicBezTo>
                      <a:cubicBezTo>
                        <a:pt x="1" y="1191"/>
                        <a:pt x="334" y="1524"/>
                        <a:pt x="763" y="1524"/>
                      </a:cubicBezTo>
                      <a:cubicBezTo>
                        <a:pt x="1179" y="1524"/>
                        <a:pt x="1525" y="1191"/>
                        <a:pt x="1525" y="762"/>
                      </a:cubicBezTo>
                      <a:cubicBezTo>
                        <a:pt x="1525" y="346"/>
                        <a:pt x="1179" y="0"/>
                        <a:pt x="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2" name="Google Shape;1165;p51"/>
                <p:cNvSpPr/>
                <p:nvPr/>
              </p:nvSpPr>
              <p:spPr>
                <a:xfrm>
                  <a:off x="5440491" y="3890960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0"/>
                      </a:moveTo>
                      <a:cubicBezTo>
                        <a:pt x="334" y="0"/>
                        <a:pt x="0" y="346"/>
                        <a:pt x="0" y="762"/>
                      </a:cubicBezTo>
                      <a:cubicBezTo>
                        <a:pt x="0" y="1191"/>
                        <a:pt x="334" y="1524"/>
                        <a:pt x="762" y="1524"/>
                      </a:cubicBezTo>
                      <a:cubicBezTo>
                        <a:pt x="1179" y="1524"/>
                        <a:pt x="1524" y="1191"/>
                        <a:pt x="1524" y="762"/>
                      </a:cubicBezTo>
                      <a:cubicBezTo>
                        <a:pt x="1524" y="346"/>
                        <a:pt x="1179" y="0"/>
                        <a:pt x="7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3" name="Google Shape;1166;p51"/>
                <p:cNvSpPr/>
                <p:nvPr/>
              </p:nvSpPr>
              <p:spPr>
                <a:xfrm>
                  <a:off x="5627982" y="3890960"/>
                  <a:ext cx="57776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1525" extrusionOk="0">
                      <a:moveTo>
                        <a:pt x="775" y="0"/>
                      </a:moveTo>
                      <a:cubicBezTo>
                        <a:pt x="346" y="0"/>
                        <a:pt x="1" y="346"/>
                        <a:pt x="1" y="762"/>
                      </a:cubicBezTo>
                      <a:cubicBezTo>
                        <a:pt x="1" y="1191"/>
                        <a:pt x="346" y="1524"/>
                        <a:pt x="775" y="1524"/>
                      </a:cubicBezTo>
                      <a:cubicBezTo>
                        <a:pt x="1191" y="1524"/>
                        <a:pt x="1537" y="1191"/>
                        <a:pt x="1537" y="762"/>
                      </a:cubicBezTo>
                      <a:cubicBezTo>
                        <a:pt x="1537" y="346"/>
                        <a:pt x="1191" y="0"/>
                        <a:pt x="7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4" name="Google Shape;1167;p51"/>
                <p:cNvSpPr/>
                <p:nvPr/>
              </p:nvSpPr>
              <p:spPr>
                <a:xfrm>
                  <a:off x="5165683" y="4013573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79"/>
                        <a:pt x="346" y="1525"/>
                        <a:pt x="763" y="1525"/>
                      </a:cubicBezTo>
                      <a:cubicBezTo>
                        <a:pt x="1191" y="1525"/>
                        <a:pt x="1525" y="1179"/>
                        <a:pt x="1525" y="763"/>
                      </a:cubicBezTo>
                      <a:cubicBezTo>
                        <a:pt x="1525" y="346"/>
                        <a:pt x="1191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5" name="Google Shape;1168;p51"/>
                <p:cNvSpPr/>
                <p:nvPr/>
              </p:nvSpPr>
              <p:spPr>
                <a:xfrm>
                  <a:off x="5353662" y="4013573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1"/>
                      </a:moveTo>
                      <a:cubicBezTo>
                        <a:pt x="346" y="1"/>
                        <a:pt x="0" y="346"/>
                        <a:pt x="0" y="763"/>
                      </a:cubicBezTo>
                      <a:cubicBezTo>
                        <a:pt x="0" y="1179"/>
                        <a:pt x="346" y="1525"/>
                        <a:pt x="762" y="1525"/>
                      </a:cubicBezTo>
                      <a:cubicBezTo>
                        <a:pt x="1179" y="1525"/>
                        <a:pt x="1524" y="1179"/>
                        <a:pt x="1524" y="763"/>
                      </a:cubicBezTo>
                      <a:cubicBezTo>
                        <a:pt x="1524" y="346"/>
                        <a:pt x="1179" y="1"/>
                        <a:pt x="7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6" name="Google Shape;1169;p51"/>
                <p:cNvSpPr/>
                <p:nvPr/>
              </p:nvSpPr>
              <p:spPr>
                <a:xfrm>
                  <a:off x="5541604" y="4013573"/>
                  <a:ext cx="57325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3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79"/>
                        <a:pt x="346" y="1525"/>
                        <a:pt x="763" y="1525"/>
                      </a:cubicBezTo>
                      <a:cubicBezTo>
                        <a:pt x="1192" y="1525"/>
                        <a:pt x="1525" y="1179"/>
                        <a:pt x="1525" y="763"/>
                      </a:cubicBezTo>
                      <a:cubicBezTo>
                        <a:pt x="1525" y="346"/>
                        <a:pt x="1180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7" name="Google Shape;1170;p51"/>
                <p:cNvSpPr/>
                <p:nvPr/>
              </p:nvSpPr>
              <p:spPr>
                <a:xfrm>
                  <a:off x="5729584" y="3046467"/>
                  <a:ext cx="57325" cy="5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442" extrusionOk="0">
                      <a:moveTo>
                        <a:pt x="417" y="0"/>
                      </a:moveTo>
                      <a:cubicBezTo>
                        <a:pt x="167" y="131"/>
                        <a:pt x="1" y="381"/>
                        <a:pt x="1" y="679"/>
                      </a:cubicBezTo>
                      <a:cubicBezTo>
                        <a:pt x="1" y="1096"/>
                        <a:pt x="334" y="1441"/>
                        <a:pt x="763" y="1441"/>
                      </a:cubicBezTo>
                      <a:cubicBezTo>
                        <a:pt x="1179" y="1441"/>
                        <a:pt x="1525" y="1096"/>
                        <a:pt x="1525" y="679"/>
                      </a:cubicBezTo>
                      <a:cubicBezTo>
                        <a:pt x="1525" y="584"/>
                        <a:pt x="1501" y="489"/>
                        <a:pt x="1477" y="405"/>
                      </a:cubicBezTo>
                      <a:cubicBezTo>
                        <a:pt x="1120" y="250"/>
                        <a:pt x="763" y="119"/>
                        <a:pt x="4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8" name="Google Shape;1171;p51"/>
                <p:cNvSpPr/>
                <p:nvPr/>
              </p:nvSpPr>
              <p:spPr>
                <a:xfrm>
                  <a:off x="5264164" y="3163254"/>
                  <a:ext cx="45672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1525" extrusionOk="0">
                      <a:moveTo>
                        <a:pt x="453" y="1"/>
                      </a:moveTo>
                      <a:cubicBezTo>
                        <a:pt x="429" y="1"/>
                        <a:pt x="417" y="1"/>
                        <a:pt x="393" y="13"/>
                      </a:cubicBezTo>
                      <a:cubicBezTo>
                        <a:pt x="262" y="453"/>
                        <a:pt x="131" y="906"/>
                        <a:pt x="0" y="1382"/>
                      </a:cubicBezTo>
                      <a:cubicBezTo>
                        <a:pt x="131" y="1477"/>
                        <a:pt x="286" y="1525"/>
                        <a:pt x="453" y="1525"/>
                      </a:cubicBezTo>
                      <a:cubicBezTo>
                        <a:pt x="869" y="1525"/>
                        <a:pt x="1215" y="1192"/>
                        <a:pt x="1215" y="763"/>
                      </a:cubicBezTo>
                      <a:cubicBezTo>
                        <a:pt x="1215" y="346"/>
                        <a:pt x="869" y="1"/>
                        <a:pt x="45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9" name="Google Shape;1172;p51"/>
                <p:cNvSpPr/>
                <p:nvPr/>
              </p:nvSpPr>
              <p:spPr>
                <a:xfrm>
                  <a:off x="5815962" y="3167727"/>
                  <a:ext cx="15713" cy="49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1323" extrusionOk="0">
                      <a:moveTo>
                        <a:pt x="370" y="1"/>
                      </a:moveTo>
                      <a:cubicBezTo>
                        <a:pt x="155" y="132"/>
                        <a:pt x="0" y="370"/>
                        <a:pt x="0" y="644"/>
                      </a:cubicBezTo>
                      <a:cubicBezTo>
                        <a:pt x="0" y="942"/>
                        <a:pt x="179" y="1203"/>
                        <a:pt x="417" y="1323"/>
                      </a:cubicBezTo>
                      <a:lnTo>
                        <a:pt x="37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0" name="Google Shape;1173;p51"/>
                <p:cNvSpPr/>
                <p:nvPr/>
              </p:nvSpPr>
              <p:spPr>
                <a:xfrm>
                  <a:off x="5815962" y="3406261"/>
                  <a:ext cx="26012" cy="5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1514" extrusionOk="0">
                      <a:moveTo>
                        <a:pt x="632" y="1"/>
                      </a:moveTo>
                      <a:cubicBezTo>
                        <a:pt x="274" y="72"/>
                        <a:pt x="0" y="382"/>
                        <a:pt x="0" y="751"/>
                      </a:cubicBezTo>
                      <a:cubicBezTo>
                        <a:pt x="0" y="1144"/>
                        <a:pt x="310" y="1477"/>
                        <a:pt x="691" y="1513"/>
                      </a:cubicBezTo>
                      <a:lnTo>
                        <a:pt x="63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1" name="Google Shape;1174;p51"/>
                <p:cNvSpPr/>
                <p:nvPr/>
              </p:nvSpPr>
              <p:spPr>
                <a:xfrm>
                  <a:off x="5188950" y="3528911"/>
                  <a:ext cx="34057" cy="5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1513" extrusionOk="0">
                      <a:moveTo>
                        <a:pt x="251" y="0"/>
                      </a:moveTo>
                      <a:cubicBezTo>
                        <a:pt x="168" y="500"/>
                        <a:pt x="84" y="1000"/>
                        <a:pt x="1" y="1500"/>
                      </a:cubicBezTo>
                      <a:cubicBezTo>
                        <a:pt x="48" y="1512"/>
                        <a:pt x="96" y="1512"/>
                        <a:pt x="144" y="1512"/>
                      </a:cubicBezTo>
                      <a:cubicBezTo>
                        <a:pt x="572" y="1512"/>
                        <a:pt x="906" y="1167"/>
                        <a:pt x="906" y="750"/>
                      </a:cubicBezTo>
                      <a:cubicBezTo>
                        <a:pt x="906" y="357"/>
                        <a:pt x="620" y="48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" name="Google Shape;1175;p51"/>
                <p:cNvSpPr/>
                <p:nvPr/>
              </p:nvSpPr>
              <p:spPr>
                <a:xfrm>
                  <a:off x="5815962" y="3648404"/>
                  <a:ext cx="36274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" h="1525" extrusionOk="0">
                      <a:moveTo>
                        <a:pt x="762" y="0"/>
                      </a:moveTo>
                      <a:cubicBezTo>
                        <a:pt x="346" y="0"/>
                        <a:pt x="0" y="346"/>
                        <a:pt x="0" y="762"/>
                      </a:cubicBezTo>
                      <a:cubicBezTo>
                        <a:pt x="0" y="1191"/>
                        <a:pt x="346" y="1524"/>
                        <a:pt x="762" y="1524"/>
                      </a:cubicBezTo>
                      <a:cubicBezTo>
                        <a:pt x="834" y="1524"/>
                        <a:pt x="893" y="1512"/>
                        <a:pt x="965" y="1500"/>
                      </a:cubicBezTo>
                      <a:lnTo>
                        <a:pt x="893" y="12"/>
                      </a:lnTo>
                      <a:cubicBezTo>
                        <a:pt x="858" y="12"/>
                        <a:pt x="810" y="0"/>
                        <a:pt x="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" name="Google Shape;1176;p51"/>
                <p:cNvSpPr/>
                <p:nvPr/>
              </p:nvSpPr>
              <p:spPr>
                <a:xfrm>
                  <a:off x="5815962" y="3890960"/>
                  <a:ext cx="46123" cy="5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1525" extrusionOk="0">
                      <a:moveTo>
                        <a:pt x="762" y="0"/>
                      </a:moveTo>
                      <a:cubicBezTo>
                        <a:pt x="346" y="0"/>
                        <a:pt x="0" y="346"/>
                        <a:pt x="0" y="762"/>
                      </a:cubicBezTo>
                      <a:cubicBezTo>
                        <a:pt x="0" y="1191"/>
                        <a:pt x="346" y="1524"/>
                        <a:pt x="762" y="1524"/>
                      </a:cubicBezTo>
                      <a:cubicBezTo>
                        <a:pt x="941" y="1524"/>
                        <a:pt x="1096" y="1465"/>
                        <a:pt x="1227" y="1370"/>
                      </a:cubicBezTo>
                      <a:lnTo>
                        <a:pt x="1167" y="119"/>
                      </a:lnTo>
                      <a:cubicBezTo>
                        <a:pt x="1060" y="48"/>
                        <a:pt x="917" y="0"/>
                        <a:pt x="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" name="Google Shape;1177;p51"/>
                <p:cNvSpPr/>
                <p:nvPr/>
              </p:nvSpPr>
              <p:spPr>
                <a:xfrm>
                  <a:off x="5401099" y="2857587"/>
                  <a:ext cx="180394" cy="27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9" h="7289" extrusionOk="0">
                      <a:moveTo>
                        <a:pt x="4441" y="1"/>
                      </a:moveTo>
                      <a:lnTo>
                        <a:pt x="691" y="525"/>
                      </a:lnTo>
                      <a:lnTo>
                        <a:pt x="0" y="5359"/>
                      </a:lnTo>
                      <a:cubicBezTo>
                        <a:pt x="0" y="5359"/>
                        <a:pt x="465" y="7240"/>
                        <a:pt x="2310" y="7288"/>
                      </a:cubicBezTo>
                      <a:cubicBezTo>
                        <a:pt x="2328" y="7288"/>
                        <a:pt x="2346" y="7288"/>
                        <a:pt x="2364" y="7288"/>
                      </a:cubicBezTo>
                      <a:cubicBezTo>
                        <a:pt x="4168" y="7288"/>
                        <a:pt x="4799" y="5525"/>
                        <a:pt x="4799" y="5525"/>
                      </a:cubicBezTo>
                      <a:lnTo>
                        <a:pt x="4441" y="1"/>
                      </a:lnTo>
                      <a:close/>
                    </a:path>
                  </a:pathLst>
                </a:custGeom>
                <a:solidFill>
                  <a:srgbClr val="B45F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5" name="Google Shape;1178;p51"/>
                <p:cNvSpPr/>
                <p:nvPr/>
              </p:nvSpPr>
              <p:spPr>
                <a:xfrm>
                  <a:off x="5413616" y="2857587"/>
                  <a:ext cx="156675" cy="11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8" h="3049" extrusionOk="0">
                      <a:moveTo>
                        <a:pt x="4108" y="1"/>
                      </a:moveTo>
                      <a:lnTo>
                        <a:pt x="358" y="525"/>
                      </a:lnTo>
                      <a:lnTo>
                        <a:pt x="1" y="3049"/>
                      </a:lnTo>
                      <a:cubicBezTo>
                        <a:pt x="2061" y="2763"/>
                        <a:pt x="3465" y="1596"/>
                        <a:pt x="4168" y="870"/>
                      </a:cubicBezTo>
                      <a:lnTo>
                        <a:pt x="4108" y="1"/>
                      </a:ln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6" name="Google Shape;1179;p51"/>
                <p:cNvSpPr/>
                <p:nvPr/>
              </p:nvSpPr>
              <p:spPr>
                <a:xfrm>
                  <a:off x="5544085" y="3017600"/>
                  <a:ext cx="461680" cy="1061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2" h="28248" extrusionOk="0">
                      <a:moveTo>
                        <a:pt x="5045" y="1"/>
                      </a:moveTo>
                      <a:cubicBezTo>
                        <a:pt x="1" y="1"/>
                        <a:pt x="5776" y="11658"/>
                        <a:pt x="6543" y="15199"/>
                      </a:cubicBezTo>
                      <a:cubicBezTo>
                        <a:pt x="7341" y="18949"/>
                        <a:pt x="6043" y="24974"/>
                        <a:pt x="6043" y="24974"/>
                      </a:cubicBezTo>
                      <a:cubicBezTo>
                        <a:pt x="4674" y="26783"/>
                        <a:pt x="3638" y="28248"/>
                        <a:pt x="3638" y="28248"/>
                      </a:cubicBezTo>
                      <a:lnTo>
                        <a:pt x="8805" y="28248"/>
                      </a:lnTo>
                      <a:cubicBezTo>
                        <a:pt x="8972" y="27784"/>
                        <a:pt x="9031" y="26581"/>
                        <a:pt x="9031" y="26581"/>
                      </a:cubicBezTo>
                      <a:cubicBezTo>
                        <a:pt x="9686" y="23914"/>
                        <a:pt x="11567" y="19711"/>
                        <a:pt x="11889" y="15806"/>
                      </a:cubicBezTo>
                      <a:cubicBezTo>
                        <a:pt x="12282" y="10924"/>
                        <a:pt x="9746" y="923"/>
                        <a:pt x="5995" y="114"/>
                      </a:cubicBezTo>
                      <a:cubicBezTo>
                        <a:pt x="5643" y="37"/>
                        <a:pt x="5327" y="1"/>
                        <a:pt x="5045" y="1"/>
                      </a:cubicBezTo>
                      <a:close/>
                    </a:path>
                  </a:pathLst>
                </a:custGeom>
                <a:solidFill>
                  <a:srgbClr val="B45F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7" name="Google Shape;1180;p51"/>
                <p:cNvSpPr/>
                <p:nvPr/>
              </p:nvSpPr>
              <p:spPr>
                <a:xfrm>
                  <a:off x="5529806" y="2599720"/>
                  <a:ext cx="110552" cy="197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1" h="5263" extrusionOk="0">
                      <a:moveTo>
                        <a:pt x="654" y="0"/>
                      </a:moveTo>
                      <a:cubicBezTo>
                        <a:pt x="625" y="0"/>
                        <a:pt x="598" y="14"/>
                        <a:pt x="584" y="47"/>
                      </a:cubicBezTo>
                      <a:cubicBezTo>
                        <a:pt x="0" y="1321"/>
                        <a:pt x="346" y="2785"/>
                        <a:pt x="1798" y="3083"/>
                      </a:cubicBezTo>
                      <a:cubicBezTo>
                        <a:pt x="1405" y="4012"/>
                        <a:pt x="1691" y="5107"/>
                        <a:pt x="2810" y="5262"/>
                      </a:cubicBezTo>
                      <a:cubicBezTo>
                        <a:pt x="2814" y="5262"/>
                        <a:pt x="2818" y="5263"/>
                        <a:pt x="2822" y="5263"/>
                      </a:cubicBezTo>
                      <a:cubicBezTo>
                        <a:pt x="2940" y="5263"/>
                        <a:pt x="2926" y="5083"/>
                        <a:pt x="2810" y="5071"/>
                      </a:cubicBezTo>
                      <a:cubicBezTo>
                        <a:pt x="1786" y="4929"/>
                        <a:pt x="1632" y="3869"/>
                        <a:pt x="2025" y="3071"/>
                      </a:cubicBezTo>
                      <a:cubicBezTo>
                        <a:pt x="2048" y="3024"/>
                        <a:pt x="2036" y="2940"/>
                        <a:pt x="1965" y="2928"/>
                      </a:cubicBezTo>
                      <a:cubicBezTo>
                        <a:pt x="548" y="2702"/>
                        <a:pt x="203" y="1345"/>
                        <a:pt x="751" y="154"/>
                      </a:cubicBezTo>
                      <a:cubicBezTo>
                        <a:pt x="792" y="72"/>
                        <a:pt x="719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8" name="Google Shape;1181;p51"/>
                <p:cNvSpPr/>
                <p:nvPr/>
              </p:nvSpPr>
              <p:spPr>
                <a:xfrm>
                  <a:off x="5252329" y="2521649"/>
                  <a:ext cx="50145" cy="51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" h="1375" extrusionOk="0">
                      <a:moveTo>
                        <a:pt x="711" y="0"/>
                      </a:moveTo>
                      <a:cubicBezTo>
                        <a:pt x="701" y="0"/>
                        <a:pt x="690" y="2"/>
                        <a:pt x="679" y="5"/>
                      </a:cubicBezTo>
                      <a:cubicBezTo>
                        <a:pt x="298" y="112"/>
                        <a:pt x="1" y="386"/>
                        <a:pt x="191" y="802"/>
                      </a:cubicBezTo>
                      <a:cubicBezTo>
                        <a:pt x="354" y="1151"/>
                        <a:pt x="810" y="1374"/>
                        <a:pt x="1186" y="1374"/>
                      </a:cubicBezTo>
                      <a:cubicBezTo>
                        <a:pt x="1196" y="1374"/>
                        <a:pt x="1205" y="1374"/>
                        <a:pt x="1215" y="1374"/>
                      </a:cubicBezTo>
                      <a:cubicBezTo>
                        <a:pt x="1331" y="1374"/>
                        <a:pt x="1334" y="1183"/>
                        <a:pt x="1225" y="1183"/>
                      </a:cubicBezTo>
                      <a:cubicBezTo>
                        <a:pt x="1222" y="1183"/>
                        <a:pt x="1218" y="1183"/>
                        <a:pt x="1215" y="1183"/>
                      </a:cubicBezTo>
                      <a:cubicBezTo>
                        <a:pt x="917" y="1183"/>
                        <a:pt x="632" y="1041"/>
                        <a:pt x="441" y="814"/>
                      </a:cubicBezTo>
                      <a:cubicBezTo>
                        <a:pt x="179" y="517"/>
                        <a:pt x="417" y="290"/>
                        <a:pt x="739" y="195"/>
                      </a:cubicBezTo>
                      <a:cubicBezTo>
                        <a:pt x="848" y="163"/>
                        <a:pt x="817" y="0"/>
                        <a:pt x="71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9" name="Google Shape;1182;p51"/>
                <p:cNvSpPr/>
                <p:nvPr/>
              </p:nvSpPr>
              <p:spPr>
                <a:xfrm>
                  <a:off x="5247856" y="2586075"/>
                  <a:ext cx="91344" cy="71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0" h="1904" extrusionOk="0">
                      <a:moveTo>
                        <a:pt x="1401" y="1"/>
                      </a:moveTo>
                      <a:cubicBezTo>
                        <a:pt x="1391" y="1"/>
                        <a:pt x="1381" y="2"/>
                        <a:pt x="1370" y="5"/>
                      </a:cubicBezTo>
                      <a:cubicBezTo>
                        <a:pt x="739" y="196"/>
                        <a:pt x="1" y="815"/>
                        <a:pt x="453" y="1529"/>
                      </a:cubicBezTo>
                      <a:cubicBezTo>
                        <a:pt x="640" y="1823"/>
                        <a:pt x="995" y="1903"/>
                        <a:pt x="1367" y="1903"/>
                      </a:cubicBezTo>
                      <a:cubicBezTo>
                        <a:pt x="1704" y="1903"/>
                        <a:pt x="2056" y="1837"/>
                        <a:pt x="2310" y="1803"/>
                      </a:cubicBezTo>
                      <a:cubicBezTo>
                        <a:pt x="2423" y="1792"/>
                        <a:pt x="2429" y="1611"/>
                        <a:pt x="2319" y="1611"/>
                      </a:cubicBezTo>
                      <a:cubicBezTo>
                        <a:pt x="2313" y="1611"/>
                        <a:pt x="2306" y="1611"/>
                        <a:pt x="2298" y="1613"/>
                      </a:cubicBezTo>
                      <a:cubicBezTo>
                        <a:pt x="2014" y="1643"/>
                        <a:pt x="1710" y="1696"/>
                        <a:pt x="1412" y="1696"/>
                      </a:cubicBezTo>
                      <a:cubicBezTo>
                        <a:pt x="1236" y="1696"/>
                        <a:pt x="1061" y="1677"/>
                        <a:pt x="894" y="1624"/>
                      </a:cubicBezTo>
                      <a:cubicBezTo>
                        <a:pt x="513" y="1494"/>
                        <a:pt x="441" y="1053"/>
                        <a:pt x="620" y="732"/>
                      </a:cubicBezTo>
                      <a:cubicBezTo>
                        <a:pt x="774" y="446"/>
                        <a:pt x="1132" y="279"/>
                        <a:pt x="1429" y="196"/>
                      </a:cubicBezTo>
                      <a:cubicBezTo>
                        <a:pt x="1538" y="163"/>
                        <a:pt x="1508" y="1"/>
                        <a:pt x="140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0" name="Google Shape;1183;p51"/>
                <p:cNvSpPr/>
                <p:nvPr/>
              </p:nvSpPr>
              <p:spPr>
                <a:xfrm>
                  <a:off x="5571532" y="2807883"/>
                  <a:ext cx="54656" cy="6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" h="1709" extrusionOk="0">
                      <a:moveTo>
                        <a:pt x="1264" y="0"/>
                      </a:moveTo>
                      <a:cubicBezTo>
                        <a:pt x="1206" y="0"/>
                        <a:pt x="1144" y="46"/>
                        <a:pt x="1158" y="117"/>
                      </a:cubicBezTo>
                      <a:cubicBezTo>
                        <a:pt x="1236" y="515"/>
                        <a:pt x="989" y="1500"/>
                        <a:pt x="546" y="1500"/>
                      </a:cubicBezTo>
                      <a:cubicBezTo>
                        <a:pt x="446" y="1500"/>
                        <a:pt x="336" y="1450"/>
                        <a:pt x="218" y="1331"/>
                      </a:cubicBezTo>
                      <a:cubicBezTo>
                        <a:pt x="196" y="1313"/>
                        <a:pt x="173" y="1305"/>
                        <a:pt x="150" y="1305"/>
                      </a:cubicBezTo>
                      <a:cubicBezTo>
                        <a:pt x="71" y="1305"/>
                        <a:pt x="1" y="1400"/>
                        <a:pt x="75" y="1474"/>
                      </a:cubicBezTo>
                      <a:cubicBezTo>
                        <a:pt x="242" y="1639"/>
                        <a:pt x="399" y="1709"/>
                        <a:pt x="542" y="1709"/>
                      </a:cubicBezTo>
                      <a:cubicBezTo>
                        <a:pt x="1110" y="1709"/>
                        <a:pt x="1453" y="612"/>
                        <a:pt x="1349" y="69"/>
                      </a:cubicBezTo>
                      <a:cubicBezTo>
                        <a:pt x="1339" y="21"/>
                        <a:pt x="1302" y="0"/>
                        <a:pt x="126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" name="Google Shape;1184;p51"/>
                <p:cNvSpPr/>
                <p:nvPr/>
              </p:nvSpPr>
              <p:spPr>
                <a:xfrm>
                  <a:off x="5225942" y="2552697"/>
                  <a:ext cx="409092" cy="381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3" h="10155" extrusionOk="0">
                      <a:moveTo>
                        <a:pt x="1893" y="0"/>
                      </a:moveTo>
                      <a:cubicBezTo>
                        <a:pt x="1250" y="1227"/>
                        <a:pt x="0" y="8013"/>
                        <a:pt x="3179" y="9799"/>
                      </a:cubicBezTo>
                      <a:cubicBezTo>
                        <a:pt x="3723" y="10054"/>
                        <a:pt x="4311" y="10154"/>
                        <a:pt x="4897" y="10154"/>
                      </a:cubicBezTo>
                      <a:cubicBezTo>
                        <a:pt x="7016" y="10154"/>
                        <a:pt x="9120" y="8847"/>
                        <a:pt x="9120" y="8847"/>
                      </a:cubicBezTo>
                      <a:lnTo>
                        <a:pt x="9108" y="7561"/>
                      </a:lnTo>
                      <a:lnTo>
                        <a:pt x="9108" y="7561"/>
                      </a:lnTo>
                      <a:cubicBezTo>
                        <a:pt x="9275" y="7656"/>
                        <a:pt x="9466" y="7704"/>
                        <a:pt x="9680" y="7704"/>
                      </a:cubicBezTo>
                      <a:cubicBezTo>
                        <a:pt x="10347" y="7692"/>
                        <a:pt x="10882" y="7144"/>
                        <a:pt x="10871" y="6477"/>
                      </a:cubicBezTo>
                      <a:cubicBezTo>
                        <a:pt x="10859" y="5806"/>
                        <a:pt x="10323" y="5275"/>
                        <a:pt x="9666" y="5275"/>
                      </a:cubicBezTo>
                      <a:cubicBezTo>
                        <a:pt x="9659" y="5275"/>
                        <a:pt x="9651" y="5275"/>
                        <a:pt x="9644" y="5275"/>
                      </a:cubicBezTo>
                      <a:cubicBezTo>
                        <a:pt x="9239" y="5287"/>
                        <a:pt x="8894" y="5489"/>
                        <a:pt x="8680" y="5787"/>
                      </a:cubicBezTo>
                      <a:cubicBezTo>
                        <a:pt x="6358" y="4453"/>
                        <a:pt x="7168" y="1536"/>
                        <a:pt x="7168" y="1536"/>
                      </a:cubicBezTo>
                      <a:lnTo>
                        <a:pt x="7168" y="1536"/>
                      </a:lnTo>
                      <a:cubicBezTo>
                        <a:pt x="6727" y="1612"/>
                        <a:pt x="6315" y="1645"/>
                        <a:pt x="5931" y="1645"/>
                      </a:cubicBezTo>
                      <a:cubicBezTo>
                        <a:pt x="3218" y="1645"/>
                        <a:pt x="1893" y="0"/>
                        <a:pt x="1893" y="0"/>
                      </a:cubicBezTo>
                      <a:close/>
                    </a:path>
                  </a:pathLst>
                </a:custGeom>
                <a:solidFill>
                  <a:srgbClr val="B45F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" name="Google Shape;1185;p51"/>
                <p:cNvSpPr/>
                <p:nvPr/>
              </p:nvSpPr>
              <p:spPr>
                <a:xfrm>
                  <a:off x="5596037" y="2610094"/>
                  <a:ext cx="99087" cy="14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3885" extrusionOk="0">
                      <a:moveTo>
                        <a:pt x="342" y="1"/>
                      </a:moveTo>
                      <a:cubicBezTo>
                        <a:pt x="303" y="1"/>
                        <a:pt x="265" y="22"/>
                        <a:pt x="251" y="69"/>
                      </a:cubicBezTo>
                      <a:cubicBezTo>
                        <a:pt x="1" y="1045"/>
                        <a:pt x="417" y="2248"/>
                        <a:pt x="1513" y="2331"/>
                      </a:cubicBezTo>
                      <a:cubicBezTo>
                        <a:pt x="1322" y="2783"/>
                        <a:pt x="1060" y="3271"/>
                        <a:pt x="1441" y="3688"/>
                      </a:cubicBezTo>
                      <a:cubicBezTo>
                        <a:pt x="1570" y="3828"/>
                        <a:pt x="1742" y="3884"/>
                        <a:pt x="1919" y="3884"/>
                      </a:cubicBezTo>
                      <a:cubicBezTo>
                        <a:pt x="2151" y="3884"/>
                        <a:pt x="2392" y="3787"/>
                        <a:pt x="2560" y="3652"/>
                      </a:cubicBezTo>
                      <a:cubicBezTo>
                        <a:pt x="2635" y="3587"/>
                        <a:pt x="2563" y="3484"/>
                        <a:pt x="2482" y="3484"/>
                      </a:cubicBezTo>
                      <a:cubicBezTo>
                        <a:pt x="2460" y="3484"/>
                        <a:pt x="2438" y="3492"/>
                        <a:pt x="2418" y="3510"/>
                      </a:cubicBezTo>
                      <a:cubicBezTo>
                        <a:pt x="2290" y="3619"/>
                        <a:pt x="2124" y="3677"/>
                        <a:pt x="1963" y="3677"/>
                      </a:cubicBezTo>
                      <a:cubicBezTo>
                        <a:pt x="1703" y="3677"/>
                        <a:pt x="1459" y="3523"/>
                        <a:pt x="1429" y="3176"/>
                      </a:cubicBezTo>
                      <a:cubicBezTo>
                        <a:pt x="1417" y="2867"/>
                        <a:pt x="1632" y="2545"/>
                        <a:pt x="1751" y="2271"/>
                      </a:cubicBezTo>
                      <a:cubicBezTo>
                        <a:pt x="1775" y="2212"/>
                        <a:pt x="1715" y="2140"/>
                        <a:pt x="1656" y="2140"/>
                      </a:cubicBezTo>
                      <a:cubicBezTo>
                        <a:pt x="1645" y="2141"/>
                        <a:pt x="1634" y="2141"/>
                        <a:pt x="1623" y="2141"/>
                      </a:cubicBezTo>
                      <a:cubicBezTo>
                        <a:pt x="576" y="2141"/>
                        <a:pt x="205" y="1000"/>
                        <a:pt x="441" y="128"/>
                      </a:cubicBezTo>
                      <a:cubicBezTo>
                        <a:pt x="463" y="49"/>
                        <a:pt x="402" y="1"/>
                        <a:pt x="3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" name="Google Shape;1186;p51"/>
                <p:cNvSpPr/>
                <p:nvPr/>
              </p:nvSpPr>
              <p:spPr>
                <a:xfrm>
                  <a:off x="5618703" y="2504472"/>
                  <a:ext cx="87021" cy="1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5" h="4579" extrusionOk="0">
                      <a:moveTo>
                        <a:pt x="933" y="1"/>
                      </a:moveTo>
                      <a:cubicBezTo>
                        <a:pt x="644" y="1"/>
                        <a:pt x="334" y="213"/>
                        <a:pt x="100" y="343"/>
                      </a:cubicBezTo>
                      <a:cubicBezTo>
                        <a:pt x="0" y="393"/>
                        <a:pt x="59" y="526"/>
                        <a:pt x="144" y="526"/>
                      </a:cubicBezTo>
                      <a:cubicBezTo>
                        <a:pt x="161" y="526"/>
                        <a:pt x="178" y="521"/>
                        <a:pt x="195" y="509"/>
                      </a:cubicBezTo>
                      <a:cubicBezTo>
                        <a:pt x="398" y="402"/>
                        <a:pt x="600" y="283"/>
                        <a:pt x="826" y="212"/>
                      </a:cubicBezTo>
                      <a:cubicBezTo>
                        <a:pt x="870" y="199"/>
                        <a:pt x="909" y="193"/>
                        <a:pt x="942" y="193"/>
                      </a:cubicBezTo>
                      <a:cubicBezTo>
                        <a:pt x="1217" y="193"/>
                        <a:pt x="1157" y="593"/>
                        <a:pt x="1041" y="795"/>
                      </a:cubicBezTo>
                      <a:cubicBezTo>
                        <a:pt x="957" y="938"/>
                        <a:pt x="838" y="1057"/>
                        <a:pt x="707" y="1164"/>
                      </a:cubicBezTo>
                      <a:cubicBezTo>
                        <a:pt x="628" y="1232"/>
                        <a:pt x="710" y="1332"/>
                        <a:pt x="790" y="1332"/>
                      </a:cubicBezTo>
                      <a:cubicBezTo>
                        <a:pt x="794" y="1332"/>
                        <a:pt x="798" y="1332"/>
                        <a:pt x="803" y="1331"/>
                      </a:cubicBezTo>
                      <a:cubicBezTo>
                        <a:pt x="876" y="1319"/>
                        <a:pt x="992" y="1310"/>
                        <a:pt x="1122" y="1310"/>
                      </a:cubicBezTo>
                      <a:cubicBezTo>
                        <a:pt x="1518" y="1310"/>
                        <a:pt x="2053" y="1398"/>
                        <a:pt x="1981" y="1783"/>
                      </a:cubicBezTo>
                      <a:cubicBezTo>
                        <a:pt x="1910" y="2141"/>
                        <a:pt x="1136" y="2260"/>
                        <a:pt x="850" y="2379"/>
                      </a:cubicBezTo>
                      <a:cubicBezTo>
                        <a:pt x="755" y="2421"/>
                        <a:pt x="782" y="2577"/>
                        <a:pt x="873" y="2577"/>
                      </a:cubicBezTo>
                      <a:cubicBezTo>
                        <a:pt x="884" y="2577"/>
                        <a:pt x="897" y="2574"/>
                        <a:pt x="910" y="2569"/>
                      </a:cubicBezTo>
                      <a:cubicBezTo>
                        <a:pt x="922" y="2557"/>
                        <a:pt x="934" y="2557"/>
                        <a:pt x="957" y="2545"/>
                      </a:cubicBezTo>
                      <a:cubicBezTo>
                        <a:pt x="957" y="2581"/>
                        <a:pt x="981" y="2617"/>
                        <a:pt x="1029" y="2629"/>
                      </a:cubicBezTo>
                      <a:cubicBezTo>
                        <a:pt x="1862" y="2914"/>
                        <a:pt x="2017" y="3855"/>
                        <a:pt x="1350" y="4415"/>
                      </a:cubicBezTo>
                      <a:cubicBezTo>
                        <a:pt x="1274" y="4481"/>
                        <a:pt x="1350" y="4578"/>
                        <a:pt x="1432" y="4578"/>
                      </a:cubicBezTo>
                      <a:cubicBezTo>
                        <a:pt x="1453" y="4578"/>
                        <a:pt x="1474" y="4572"/>
                        <a:pt x="1493" y="4557"/>
                      </a:cubicBezTo>
                      <a:cubicBezTo>
                        <a:pt x="2243" y="3915"/>
                        <a:pt x="2053" y="2843"/>
                        <a:pt x="1160" y="2486"/>
                      </a:cubicBezTo>
                      <a:cubicBezTo>
                        <a:pt x="1612" y="2331"/>
                        <a:pt x="2315" y="2105"/>
                        <a:pt x="2172" y="1629"/>
                      </a:cubicBezTo>
                      <a:cubicBezTo>
                        <a:pt x="2052" y="1226"/>
                        <a:pt x="1583" y="1102"/>
                        <a:pt x="1158" y="1102"/>
                      </a:cubicBezTo>
                      <a:cubicBezTo>
                        <a:pt x="1119" y="1102"/>
                        <a:pt x="1079" y="1103"/>
                        <a:pt x="1041" y="1105"/>
                      </a:cubicBezTo>
                      <a:cubicBezTo>
                        <a:pt x="1291" y="819"/>
                        <a:pt x="1565" y="355"/>
                        <a:pt x="1243" y="105"/>
                      </a:cubicBezTo>
                      <a:cubicBezTo>
                        <a:pt x="1146" y="30"/>
                        <a:pt x="1041" y="1"/>
                        <a:pt x="93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" name="Google Shape;1187;p51"/>
                <p:cNvSpPr/>
                <p:nvPr/>
              </p:nvSpPr>
              <p:spPr>
                <a:xfrm>
                  <a:off x="5439106" y="2435572"/>
                  <a:ext cx="151262" cy="73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4" h="1959" extrusionOk="0">
                      <a:moveTo>
                        <a:pt x="640" y="0"/>
                      </a:moveTo>
                      <a:cubicBezTo>
                        <a:pt x="455" y="0"/>
                        <a:pt x="266" y="60"/>
                        <a:pt x="80" y="199"/>
                      </a:cubicBezTo>
                      <a:cubicBezTo>
                        <a:pt x="1" y="259"/>
                        <a:pt x="53" y="383"/>
                        <a:pt x="127" y="383"/>
                      </a:cubicBezTo>
                      <a:cubicBezTo>
                        <a:pt x="143" y="383"/>
                        <a:pt x="159" y="378"/>
                        <a:pt x="175" y="366"/>
                      </a:cubicBezTo>
                      <a:cubicBezTo>
                        <a:pt x="332" y="249"/>
                        <a:pt x="491" y="200"/>
                        <a:pt x="646" y="200"/>
                      </a:cubicBezTo>
                      <a:cubicBezTo>
                        <a:pt x="1221" y="200"/>
                        <a:pt x="1751" y="879"/>
                        <a:pt x="1985" y="1366"/>
                      </a:cubicBezTo>
                      <a:cubicBezTo>
                        <a:pt x="2000" y="1402"/>
                        <a:pt x="2033" y="1418"/>
                        <a:pt x="2067" y="1418"/>
                      </a:cubicBezTo>
                      <a:cubicBezTo>
                        <a:pt x="2111" y="1418"/>
                        <a:pt x="2157" y="1390"/>
                        <a:pt x="2163" y="1342"/>
                      </a:cubicBezTo>
                      <a:cubicBezTo>
                        <a:pt x="2233" y="995"/>
                        <a:pt x="2530" y="813"/>
                        <a:pt x="2847" y="813"/>
                      </a:cubicBezTo>
                      <a:cubicBezTo>
                        <a:pt x="2965" y="813"/>
                        <a:pt x="3086" y="838"/>
                        <a:pt x="3199" y="890"/>
                      </a:cubicBezTo>
                      <a:cubicBezTo>
                        <a:pt x="3568" y="1057"/>
                        <a:pt x="3759" y="1521"/>
                        <a:pt x="3818" y="1890"/>
                      </a:cubicBezTo>
                      <a:cubicBezTo>
                        <a:pt x="3828" y="1937"/>
                        <a:pt x="3863" y="1958"/>
                        <a:pt x="3902" y="1958"/>
                      </a:cubicBezTo>
                      <a:cubicBezTo>
                        <a:pt x="3960" y="1958"/>
                        <a:pt x="4023" y="1909"/>
                        <a:pt x="4009" y="1830"/>
                      </a:cubicBezTo>
                      <a:cubicBezTo>
                        <a:pt x="3902" y="1283"/>
                        <a:pt x="3592" y="783"/>
                        <a:pt x="3033" y="628"/>
                      </a:cubicBezTo>
                      <a:cubicBezTo>
                        <a:pt x="2963" y="606"/>
                        <a:pt x="2892" y="596"/>
                        <a:pt x="2821" y="596"/>
                      </a:cubicBezTo>
                      <a:cubicBezTo>
                        <a:pt x="2507" y="596"/>
                        <a:pt x="2202" y="798"/>
                        <a:pt x="2056" y="1080"/>
                      </a:cubicBezTo>
                      <a:cubicBezTo>
                        <a:pt x="1750" y="567"/>
                        <a:pt x="1213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5" name="Google Shape;1188;p51"/>
                <p:cNvSpPr/>
                <p:nvPr/>
              </p:nvSpPr>
              <p:spPr>
                <a:xfrm>
                  <a:off x="5328220" y="2475078"/>
                  <a:ext cx="192611" cy="77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4" h="2075" extrusionOk="0">
                      <a:moveTo>
                        <a:pt x="841" y="1"/>
                      </a:moveTo>
                      <a:cubicBezTo>
                        <a:pt x="519" y="1"/>
                        <a:pt x="195" y="101"/>
                        <a:pt x="41" y="387"/>
                      </a:cubicBezTo>
                      <a:cubicBezTo>
                        <a:pt x="0" y="469"/>
                        <a:pt x="73" y="540"/>
                        <a:pt x="142" y="540"/>
                      </a:cubicBezTo>
                      <a:cubicBezTo>
                        <a:pt x="172" y="540"/>
                        <a:pt x="202" y="526"/>
                        <a:pt x="220" y="494"/>
                      </a:cubicBezTo>
                      <a:cubicBezTo>
                        <a:pt x="329" y="276"/>
                        <a:pt x="569" y="199"/>
                        <a:pt x="821" y="199"/>
                      </a:cubicBezTo>
                      <a:cubicBezTo>
                        <a:pt x="1038" y="199"/>
                        <a:pt x="1263" y="256"/>
                        <a:pt x="1423" y="327"/>
                      </a:cubicBezTo>
                      <a:cubicBezTo>
                        <a:pt x="1899" y="529"/>
                        <a:pt x="2196" y="1101"/>
                        <a:pt x="2458" y="1529"/>
                      </a:cubicBezTo>
                      <a:cubicBezTo>
                        <a:pt x="2478" y="1559"/>
                        <a:pt x="2507" y="1573"/>
                        <a:pt x="2535" y="1573"/>
                      </a:cubicBezTo>
                      <a:cubicBezTo>
                        <a:pt x="2575" y="1573"/>
                        <a:pt x="2616" y="1547"/>
                        <a:pt x="2637" y="1506"/>
                      </a:cubicBezTo>
                      <a:cubicBezTo>
                        <a:pt x="2757" y="1195"/>
                        <a:pt x="3140" y="1056"/>
                        <a:pt x="3548" y="1056"/>
                      </a:cubicBezTo>
                      <a:cubicBezTo>
                        <a:pt x="4189" y="1056"/>
                        <a:pt x="4894" y="1398"/>
                        <a:pt x="4756" y="1958"/>
                      </a:cubicBezTo>
                      <a:cubicBezTo>
                        <a:pt x="4742" y="2029"/>
                        <a:pt x="4804" y="2075"/>
                        <a:pt x="4861" y="2075"/>
                      </a:cubicBezTo>
                      <a:cubicBezTo>
                        <a:pt x="4900" y="2075"/>
                        <a:pt x="4937" y="2054"/>
                        <a:pt x="4947" y="2006"/>
                      </a:cubicBezTo>
                      <a:cubicBezTo>
                        <a:pt x="5123" y="1292"/>
                        <a:pt x="4316" y="860"/>
                        <a:pt x="3563" y="860"/>
                      </a:cubicBezTo>
                      <a:cubicBezTo>
                        <a:pt x="3148" y="860"/>
                        <a:pt x="2749" y="992"/>
                        <a:pt x="2542" y="1279"/>
                      </a:cubicBezTo>
                      <a:cubicBezTo>
                        <a:pt x="2244" y="791"/>
                        <a:pt x="1899" y="267"/>
                        <a:pt x="1339" y="77"/>
                      </a:cubicBezTo>
                      <a:cubicBezTo>
                        <a:pt x="1192" y="31"/>
                        <a:pt x="1017" y="1"/>
                        <a:pt x="84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6" name="Google Shape;1189;p51"/>
                <p:cNvSpPr/>
                <p:nvPr/>
              </p:nvSpPr>
              <p:spPr>
                <a:xfrm>
                  <a:off x="5367237" y="2540519"/>
                  <a:ext cx="125175" cy="44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1195" extrusionOk="0">
                      <a:moveTo>
                        <a:pt x="136" y="0"/>
                      </a:moveTo>
                      <a:cubicBezTo>
                        <a:pt x="65" y="0"/>
                        <a:pt x="1" y="98"/>
                        <a:pt x="63" y="169"/>
                      </a:cubicBezTo>
                      <a:cubicBezTo>
                        <a:pt x="661" y="920"/>
                        <a:pt x="1461" y="1194"/>
                        <a:pt x="2325" y="1194"/>
                      </a:cubicBezTo>
                      <a:cubicBezTo>
                        <a:pt x="2613" y="1194"/>
                        <a:pt x="2909" y="1164"/>
                        <a:pt x="3206" y="1110"/>
                      </a:cubicBezTo>
                      <a:cubicBezTo>
                        <a:pt x="3330" y="1088"/>
                        <a:pt x="3284" y="918"/>
                        <a:pt x="3179" y="918"/>
                      </a:cubicBezTo>
                      <a:cubicBezTo>
                        <a:pt x="3172" y="918"/>
                        <a:pt x="3166" y="918"/>
                        <a:pt x="3159" y="920"/>
                      </a:cubicBezTo>
                      <a:cubicBezTo>
                        <a:pt x="2879" y="970"/>
                        <a:pt x="2602" y="998"/>
                        <a:pt x="2333" y="998"/>
                      </a:cubicBezTo>
                      <a:cubicBezTo>
                        <a:pt x="1517" y="998"/>
                        <a:pt x="770" y="737"/>
                        <a:pt x="206" y="39"/>
                      </a:cubicBezTo>
                      <a:cubicBezTo>
                        <a:pt x="185" y="12"/>
                        <a:pt x="160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7" name="Google Shape;1190;p51"/>
                <p:cNvSpPr/>
                <p:nvPr/>
              </p:nvSpPr>
              <p:spPr>
                <a:xfrm>
                  <a:off x="5535294" y="2540819"/>
                  <a:ext cx="76759" cy="33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878" extrusionOk="0">
                      <a:moveTo>
                        <a:pt x="161" y="1"/>
                      </a:moveTo>
                      <a:cubicBezTo>
                        <a:pt x="113" y="1"/>
                        <a:pt x="63" y="31"/>
                        <a:pt x="57" y="90"/>
                      </a:cubicBezTo>
                      <a:cubicBezTo>
                        <a:pt x="1" y="684"/>
                        <a:pt x="354" y="877"/>
                        <a:pt x="793" y="877"/>
                      </a:cubicBezTo>
                      <a:cubicBezTo>
                        <a:pt x="1189" y="877"/>
                        <a:pt x="1656" y="718"/>
                        <a:pt x="1950" y="554"/>
                      </a:cubicBezTo>
                      <a:cubicBezTo>
                        <a:pt x="2041" y="493"/>
                        <a:pt x="1977" y="363"/>
                        <a:pt x="1889" y="363"/>
                      </a:cubicBezTo>
                      <a:cubicBezTo>
                        <a:pt x="1874" y="363"/>
                        <a:pt x="1859" y="367"/>
                        <a:pt x="1843" y="376"/>
                      </a:cubicBezTo>
                      <a:cubicBezTo>
                        <a:pt x="1597" y="523"/>
                        <a:pt x="1157" y="693"/>
                        <a:pt x="801" y="693"/>
                      </a:cubicBezTo>
                      <a:cubicBezTo>
                        <a:pt x="467" y="693"/>
                        <a:pt x="207" y="545"/>
                        <a:pt x="247" y="90"/>
                      </a:cubicBezTo>
                      <a:cubicBezTo>
                        <a:pt x="253" y="31"/>
                        <a:pt x="209" y="1"/>
                        <a:pt x="16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8" name="Google Shape;1191;p51"/>
                <p:cNvSpPr/>
                <p:nvPr/>
              </p:nvSpPr>
              <p:spPr>
                <a:xfrm>
                  <a:off x="5567395" y="2775106"/>
                  <a:ext cx="43454" cy="43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45" extrusionOk="0">
                      <a:moveTo>
                        <a:pt x="572" y="1"/>
                      </a:moveTo>
                      <a:cubicBezTo>
                        <a:pt x="251" y="13"/>
                        <a:pt x="1" y="263"/>
                        <a:pt x="1" y="584"/>
                      </a:cubicBezTo>
                      <a:cubicBezTo>
                        <a:pt x="12" y="887"/>
                        <a:pt x="263" y="1144"/>
                        <a:pt x="564" y="1144"/>
                      </a:cubicBezTo>
                      <a:cubicBezTo>
                        <a:pt x="570" y="1144"/>
                        <a:pt x="577" y="1144"/>
                        <a:pt x="584" y="1144"/>
                      </a:cubicBezTo>
                      <a:cubicBezTo>
                        <a:pt x="905" y="1144"/>
                        <a:pt x="1156" y="882"/>
                        <a:pt x="1144" y="560"/>
                      </a:cubicBezTo>
                      <a:cubicBezTo>
                        <a:pt x="1144" y="251"/>
                        <a:pt x="882" y="1"/>
                        <a:pt x="572" y="1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9" name="Google Shape;1192;p51"/>
                <p:cNvSpPr/>
                <p:nvPr/>
              </p:nvSpPr>
              <p:spPr>
                <a:xfrm>
                  <a:off x="5307396" y="2684256"/>
                  <a:ext cx="49243" cy="119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3180" extrusionOk="0">
                      <a:moveTo>
                        <a:pt x="1226" y="1"/>
                      </a:moveTo>
                      <a:cubicBezTo>
                        <a:pt x="1167" y="1"/>
                        <a:pt x="1131" y="36"/>
                        <a:pt x="1119" y="84"/>
                      </a:cubicBezTo>
                      <a:lnTo>
                        <a:pt x="953" y="1930"/>
                      </a:lnTo>
                      <a:cubicBezTo>
                        <a:pt x="828" y="1871"/>
                        <a:pt x="609" y="1801"/>
                        <a:pt x="420" y="1801"/>
                      </a:cubicBezTo>
                      <a:cubicBezTo>
                        <a:pt x="339" y="1801"/>
                        <a:pt x="263" y="1814"/>
                        <a:pt x="202" y="1846"/>
                      </a:cubicBezTo>
                      <a:cubicBezTo>
                        <a:pt x="119" y="1882"/>
                        <a:pt x="60" y="1953"/>
                        <a:pt x="48" y="2049"/>
                      </a:cubicBezTo>
                      <a:cubicBezTo>
                        <a:pt x="0" y="2275"/>
                        <a:pt x="48" y="2501"/>
                        <a:pt x="167" y="2680"/>
                      </a:cubicBezTo>
                      <a:cubicBezTo>
                        <a:pt x="333" y="2930"/>
                        <a:pt x="631" y="3108"/>
                        <a:pt x="1048" y="3180"/>
                      </a:cubicBezTo>
                      <a:lnTo>
                        <a:pt x="1072" y="3180"/>
                      </a:lnTo>
                      <a:cubicBezTo>
                        <a:pt x="1107" y="3180"/>
                        <a:pt x="1143" y="3156"/>
                        <a:pt x="1155" y="3108"/>
                      </a:cubicBezTo>
                      <a:cubicBezTo>
                        <a:pt x="1167" y="3061"/>
                        <a:pt x="1131" y="3013"/>
                        <a:pt x="1084" y="3001"/>
                      </a:cubicBezTo>
                      <a:cubicBezTo>
                        <a:pt x="726" y="2930"/>
                        <a:pt x="453" y="2787"/>
                        <a:pt x="322" y="2584"/>
                      </a:cubicBezTo>
                      <a:cubicBezTo>
                        <a:pt x="202" y="2406"/>
                        <a:pt x="202" y="2215"/>
                        <a:pt x="226" y="2096"/>
                      </a:cubicBezTo>
                      <a:cubicBezTo>
                        <a:pt x="238" y="2049"/>
                        <a:pt x="250" y="2025"/>
                        <a:pt x="286" y="2013"/>
                      </a:cubicBezTo>
                      <a:cubicBezTo>
                        <a:pt x="320" y="1993"/>
                        <a:pt x="366" y="1985"/>
                        <a:pt x="421" y="1985"/>
                      </a:cubicBezTo>
                      <a:cubicBezTo>
                        <a:pt x="595" y="1985"/>
                        <a:pt x="846" y="2071"/>
                        <a:pt x="1000" y="2144"/>
                      </a:cubicBezTo>
                      <a:cubicBezTo>
                        <a:pt x="1012" y="2150"/>
                        <a:pt x="1027" y="2153"/>
                        <a:pt x="1042" y="2153"/>
                      </a:cubicBezTo>
                      <a:cubicBezTo>
                        <a:pt x="1057" y="2153"/>
                        <a:pt x="1072" y="2150"/>
                        <a:pt x="1084" y="2144"/>
                      </a:cubicBezTo>
                      <a:cubicBezTo>
                        <a:pt x="1107" y="2120"/>
                        <a:pt x="1131" y="2096"/>
                        <a:pt x="1131" y="2072"/>
                      </a:cubicBezTo>
                      <a:lnTo>
                        <a:pt x="1310" y="96"/>
                      </a:lnTo>
                      <a:cubicBezTo>
                        <a:pt x="1310" y="48"/>
                        <a:pt x="1274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0" name="Google Shape;1193;p51"/>
                <p:cNvSpPr/>
                <p:nvPr/>
              </p:nvSpPr>
              <p:spPr>
                <a:xfrm>
                  <a:off x="5431813" y="2730339"/>
                  <a:ext cx="55069" cy="54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1454" extrusionOk="0">
                      <a:moveTo>
                        <a:pt x="736" y="1"/>
                      </a:moveTo>
                      <a:cubicBezTo>
                        <a:pt x="729" y="1"/>
                        <a:pt x="722" y="1"/>
                        <a:pt x="714" y="1"/>
                      </a:cubicBezTo>
                      <a:cubicBezTo>
                        <a:pt x="321" y="1"/>
                        <a:pt x="0" y="334"/>
                        <a:pt x="0" y="739"/>
                      </a:cubicBezTo>
                      <a:cubicBezTo>
                        <a:pt x="12" y="1137"/>
                        <a:pt x="333" y="1454"/>
                        <a:pt x="717" y="1454"/>
                      </a:cubicBezTo>
                      <a:cubicBezTo>
                        <a:pt x="724" y="1454"/>
                        <a:pt x="731" y="1454"/>
                        <a:pt x="738" y="1454"/>
                      </a:cubicBezTo>
                      <a:cubicBezTo>
                        <a:pt x="1143" y="1454"/>
                        <a:pt x="1464" y="1120"/>
                        <a:pt x="1464" y="715"/>
                      </a:cubicBezTo>
                      <a:cubicBezTo>
                        <a:pt x="1453" y="318"/>
                        <a:pt x="1131" y="1"/>
                        <a:pt x="7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" name="Google Shape;1194;p51"/>
                <p:cNvSpPr/>
                <p:nvPr/>
              </p:nvSpPr>
              <p:spPr>
                <a:xfrm>
                  <a:off x="5267101" y="2695006"/>
                  <a:ext cx="44356" cy="54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454" extrusionOk="0">
                      <a:moveTo>
                        <a:pt x="451" y="0"/>
                      </a:moveTo>
                      <a:cubicBezTo>
                        <a:pt x="444" y="0"/>
                        <a:pt x="436" y="0"/>
                        <a:pt x="429" y="0"/>
                      </a:cubicBezTo>
                      <a:cubicBezTo>
                        <a:pt x="286" y="0"/>
                        <a:pt x="143" y="48"/>
                        <a:pt x="24" y="131"/>
                      </a:cubicBezTo>
                      <a:cubicBezTo>
                        <a:pt x="12" y="524"/>
                        <a:pt x="1" y="917"/>
                        <a:pt x="12" y="1310"/>
                      </a:cubicBezTo>
                      <a:cubicBezTo>
                        <a:pt x="143" y="1405"/>
                        <a:pt x="286" y="1453"/>
                        <a:pt x="453" y="1453"/>
                      </a:cubicBezTo>
                      <a:cubicBezTo>
                        <a:pt x="858" y="1453"/>
                        <a:pt x="1179" y="1120"/>
                        <a:pt x="1179" y="715"/>
                      </a:cubicBezTo>
                      <a:cubicBezTo>
                        <a:pt x="1168" y="317"/>
                        <a:pt x="846" y="0"/>
                        <a:pt x="4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2" name="Google Shape;1195;p51"/>
                <p:cNvSpPr/>
                <p:nvPr/>
              </p:nvSpPr>
              <p:spPr>
                <a:xfrm>
                  <a:off x="5330813" y="2820099"/>
                  <a:ext cx="99914" cy="53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1411" extrusionOk="0">
                      <a:moveTo>
                        <a:pt x="2504" y="0"/>
                      </a:moveTo>
                      <a:cubicBezTo>
                        <a:pt x="2458" y="0"/>
                        <a:pt x="2412" y="24"/>
                        <a:pt x="2389" y="78"/>
                      </a:cubicBezTo>
                      <a:cubicBezTo>
                        <a:pt x="2114" y="872"/>
                        <a:pt x="1334" y="1161"/>
                        <a:pt x="563" y="1161"/>
                      </a:cubicBezTo>
                      <a:cubicBezTo>
                        <a:pt x="433" y="1161"/>
                        <a:pt x="302" y="1153"/>
                        <a:pt x="175" y="1137"/>
                      </a:cubicBezTo>
                      <a:cubicBezTo>
                        <a:pt x="171" y="1137"/>
                        <a:pt x="167" y="1137"/>
                        <a:pt x="164" y="1137"/>
                      </a:cubicBezTo>
                      <a:cubicBezTo>
                        <a:pt x="19" y="1137"/>
                        <a:pt x="0" y="1364"/>
                        <a:pt x="163" y="1387"/>
                      </a:cubicBezTo>
                      <a:cubicBezTo>
                        <a:pt x="291" y="1403"/>
                        <a:pt x="422" y="1411"/>
                        <a:pt x="553" y="1411"/>
                      </a:cubicBezTo>
                      <a:cubicBezTo>
                        <a:pt x="1429" y="1411"/>
                        <a:pt x="2317" y="1052"/>
                        <a:pt x="2627" y="161"/>
                      </a:cubicBezTo>
                      <a:cubicBezTo>
                        <a:pt x="2657" y="65"/>
                        <a:pt x="2580" y="0"/>
                        <a:pt x="250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3" name="Google Shape;1196;p51"/>
                <p:cNvSpPr/>
                <p:nvPr/>
              </p:nvSpPr>
              <p:spPr>
                <a:xfrm rot="-689225">
                  <a:off x="5403748" y="2700244"/>
                  <a:ext cx="39374" cy="4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1125" extrusionOk="0">
                      <a:moveTo>
                        <a:pt x="506" y="1"/>
                      </a:moveTo>
                      <a:cubicBezTo>
                        <a:pt x="361" y="1"/>
                        <a:pt x="191" y="200"/>
                        <a:pt x="96" y="475"/>
                      </a:cubicBezTo>
                      <a:cubicBezTo>
                        <a:pt x="1" y="785"/>
                        <a:pt x="36" y="1070"/>
                        <a:pt x="179" y="1118"/>
                      </a:cubicBezTo>
                      <a:cubicBezTo>
                        <a:pt x="194" y="1123"/>
                        <a:pt x="210" y="1125"/>
                        <a:pt x="226" y="1125"/>
                      </a:cubicBezTo>
                      <a:cubicBezTo>
                        <a:pt x="373" y="1125"/>
                        <a:pt x="547" y="933"/>
                        <a:pt x="644" y="654"/>
                      </a:cubicBezTo>
                      <a:cubicBezTo>
                        <a:pt x="655" y="594"/>
                        <a:pt x="667" y="546"/>
                        <a:pt x="679" y="499"/>
                      </a:cubicBezTo>
                      <a:cubicBezTo>
                        <a:pt x="739" y="499"/>
                        <a:pt x="810" y="499"/>
                        <a:pt x="870" y="487"/>
                      </a:cubicBezTo>
                      <a:cubicBezTo>
                        <a:pt x="938" y="476"/>
                        <a:pt x="930" y="367"/>
                        <a:pt x="857" y="367"/>
                      </a:cubicBezTo>
                      <a:cubicBezTo>
                        <a:pt x="854" y="367"/>
                        <a:pt x="850" y="367"/>
                        <a:pt x="846" y="368"/>
                      </a:cubicBezTo>
                      <a:cubicBezTo>
                        <a:pt x="822" y="374"/>
                        <a:pt x="798" y="377"/>
                        <a:pt x="773" y="377"/>
                      </a:cubicBezTo>
                      <a:cubicBezTo>
                        <a:pt x="748" y="377"/>
                        <a:pt x="721" y="374"/>
                        <a:pt x="691" y="368"/>
                      </a:cubicBezTo>
                      <a:cubicBezTo>
                        <a:pt x="703" y="344"/>
                        <a:pt x="691" y="308"/>
                        <a:pt x="691" y="273"/>
                      </a:cubicBezTo>
                      <a:cubicBezTo>
                        <a:pt x="798" y="249"/>
                        <a:pt x="894" y="201"/>
                        <a:pt x="977" y="142"/>
                      </a:cubicBezTo>
                      <a:cubicBezTo>
                        <a:pt x="1025" y="103"/>
                        <a:pt x="987" y="33"/>
                        <a:pt x="934" y="33"/>
                      </a:cubicBezTo>
                      <a:cubicBezTo>
                        <a:pt x="921" y="33"/>
                        <a:pt x="907" y="37"/>
                        <a:pt x="894" y="46"/>
                      </a:cubicBezTo>
                      <a:cubicBezTo>
                        <a:pt x="822" y="94"/>
                        <a:pt x="763" y="130"/>
                        <a:pt x="679" y="153"/>
                      </a:cubicBezTo>
                      <a:cubicBezTo>
                        <a:pt x="655" y="82"/>
                        <a:pt x="608" y="23"/>
                        <a:pt x="560" y="11"/>
                      </a:cubicBezTo>
                      <a:cubicBezTo>
                        <a:pt x="543" y="4"/>
                        <a:pt x="525" y="1"/>
                        <a:pt x="5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" name="Google Shape;1197;p51"/>
                <p:cNvSpPr/>
                <p:nvPr/>
              </p:nvSpPr>
              <p:spPr>
                <a:xfrm rot="-312396">
                  <a:off x="5288634" y="2670066"/>
                  <a:ext cx="30202" cy="50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" h="1317" extrusionOk="0">
                      <a:moveTo>
                        <a:pt x="174" y="0"/>
                      </a:moveTo>
                      <a:cubicBezTo>
                        <a:pt x="136" y="0"/>
                        <a:pt x="97" y="34"/>
                        <a:pt x="120" y="86"/>
                      </a:cubicBezTo>
                      <a:cubicBezTo>
                        <a:pt x="155" y="182"/>
                        <a:pt x="215" y="265"/>
                        <a:pt x="298" y="336"/>
                      </a:cubicBezTo>
                      <a:cubicBezTo>
                        <a:pt x="286" y="360"/>
                        <a:pt x="263" y="384"/>
                        <a:pt x="251" y="420"/>
                      </a:cubicBezTo>
                      <a:cubicBezTo>
                        <a:pt x="215" y="396"/>
                        <a:pt x="167" y="372"/>
                        <a:pt x="120" y="336"/>
                      </a:cubicBezTo>
                      <a:cubicBezTo>
                        <a:pt x="108" y="327"/>
                        <a:pt x="97" y="323"/>
                        <a:pt x="85" y="323"/>
                      </a:cubicBezTo>
                      <a:cubicBezTo>
                        <a:pt x="38" y="323"/>
                        <a:pt x="0" y="393"/>
                        <a:pt x="48" y="432"/>
                      </a:cubicBezTo>
                      <a:cubicBezTo>
                        <a:pt x="96" y="479"/>
                        <a:pt x="155" y="503"/>
                        <a:pt x="215" y="527"/>
                      </a:cubicBezTo>
                      <a:cubicBezTo>
                        <a:pt x="191" y="586"/>
                        <a:pt x="179" y="634"/>
                        <a:pt x="167" y="694"/>
                      </a:cubicBezTo>
                      <a:cubicBezTo>
                        <a:pt x="120" y="1015"/>
                        <a:pt x="203" y="1289"/>
                        <a:pt x="358" y="1313"/>
                      </a:cubicBezTo>
                      <a:cubicBezTo>
                        <a:pt x="368" y="1315"/>
                        <a:pt x="379" y="1316"/>
                        <a:pt x="389" y="1316"/>
                      </a:cubicBezTo>
                      <a:cubicBezTo>
                        <a:pt x="534" y="1316"/>
                        <a:pt x="682" y="1089"/>
                        <a:pt x="727" y="789"/>
                      </a:cubicBezTo>
                      <a:cubicBezTo>
                        <a:pt x="786" y="467"/>
                        <a:pt x="703" y="182"/>
                        <a:pt x="548" y="158"/>
                      </a:cubicBezTo>
                      <a:cubicBezTo>
                        <a:pt x="541" y="156"/>
                        <a:pt x="533" y="156"/>
                        <a:pt x="525" y="156"/>
                      </a:cubicBezTo>
                      <a:cubicBezTo>
                        <a:pt x="473" y="156"/>
                        <a:pt x="422" y="189"/>
                        <a:pt x="370" y="241"/>
                      </a:cubicBezTo>
                      <a:cubicBezTo>
                        <a:pt x="310" y="182"/>
                        <a:pt x="263" y="110"/>
                        <a:pt x="227" y="39"/>
                      </a:cubicBezTo>
                      <a:cubicBezTo>
                        <a:pt x="218" y="12"/>
                        <a:pt x="196" y="0"/>
                        <a:pt x="1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25" name="Google Shape;587;p40"/>
              <p:cNvGrpSpPr/>
              <p:nvPr/>
            </p:nvGrpSpPr>
            <p:grpSpPr>
              <a:xfrm>
                <a:off x="4511886" y="1583064"/>
                <a:ext cx="1840870" cy="2274500"/>
                <a:chOff x="4593770" y="2706804"/>
                <a:chExt cx="1538031" cy="1900326"/>
              </a:xfrm>
            </p:grpSpPr>
            <p:sp>
              <p:nvSpPr>
                <p:cNvPr id="126" name="Google Shape;588;p40"/>
                <p:cNvSpPr/>
                <p:nvPr/>
              </p:nvSpPr>
              <p:spPr>
                <a:xfrm flipH="1">
                  <a:off x="4930831" y="2706804"/>
                  <a:ext cx="495925" cy="458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3" h="12194" extrusionOk="0">
                      <a:moveTo>
                        <a:pt x="4643" y="0"/>
                      </a:moveTo>
                      <a:cubicBezTo>
                        <a:pt x="1814" y="0"/>
                        <a:pt x="107" y="1628"/>
                        <a:pt x="60" y="2919"/>
                      </a:cubicBezTo>
                      <a:cubicBezTo>
                        <a:pt x="0" y="4597"/>
                        <a:pt x="1251" y="5716"/>
                        <a:pt x="1251" y="5716"/>
                      </a:cubicBezTo>
                      <a:lnTo>
                        <a:pt x="9585" y="12193"/>
                      </a:lnTo>
                      <a:cubicBezTo>
                        <a:pt x="13192" y="10098"/>
                        <a:pt x="13097" y="4871"/>
                        <a:pt x="12442" y="2752"/>
                      </a:cubicBezTo>
                      <a:cubicBezTo>
                        <a:pt x="12099" y="1610"/>
                        <a:pt x="11212" y="1375"/>
                        <a:pt x="10539" y="1375"/>
                      </a:cubicBezTo>
                      <a:cubicBezTo>
                        <a:pt x="10069" y="1375"/>
                        <a:pt x="9704" y="1490"/>
                        <a:pt x="9704" y="1490"/>
                      </a:cubicBezTo>
                      <a:cubicBezTo>
                        <a:pt x="7778" y="413"/>
                        <a:pt x="6068" y="0"/>
                        <a:pt x="4643" y="0"/>
                      </a:cubicBezTo>
                      <a:close/>
                    </a:path>
                  </a:pathLst>
                </a:custGeom>
                <a:solidFill>
                  <a:srgbClr val="BF9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" name="Google Shape;589;p40"/>
                <p:cNvSpPr/>
                <p:nvPr/>
              </p:nvSpPr>
              <p:spPr>
                <a:xfrm flipH="1">
                  <a:off x="5099086" y="2795700"/>
                  <a:ext cx="299329" cy="69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3" h="1843" extrusionOk="0">
                      <a:moveTo>
                        <a:pt x="127" y="0"/>
                      </a:moveTo>
                      <a:cubicBezTo>
                        <a:pt x="53" y="0"/>
                        <a:pt x="1" y="125"/>
                        <a:pt x="80" y="184"/>
                      </a:cubicBezTo>
                      <a:cubicBezTo>
                        <a:pt x="1128" y="958"/>
                        <a:pt x="2247" y="1530"/>
                        <a:pt x="3545" y="1756"/>
                      </a:cubicBezTo>
                      <a:cubicBezTo>
                        <a:pt x="3909" y="1815"/>
                        <a:pt x="4276" y="1843"/>
                        <a:pt x="4641" y="1843"/>
                      </a:cubicBezTo>
                      <a:cubicBezTo>
                        <a:pt x="5742" y="1843"/>
                        <a:pt x="6835" y="1593"/>
                        <a:pt x="7855" y="1208"/>
                      </a:cubicBezTo>
                      <a:cubicBezTo>
                        <a:pt x="7963" y="1165"/>
                        <a:pt x="7933" y="1013"/>
                        <a:pt x="7837" y="1013"/>
                      </a:cubicBezTo>
                      <a:cubicBezTo>
                        <a:pt x="7828" y="1013"/>
                        <a:pt x="7818" y="1015"/>
                        <a:pt x="7807" y="1018"/>
                      </a:cubicBezTo>
                      <a:cubicBezTo>
                        <a:pt x="6776" y="1407"/>
                        <a:pt x="5718" y="1637"/>
                        <a:pt x="4638" y="1637"/>
                      </a:cubicBezTo>
                      <a:cubicBezTo>
                        <a:pt x="4295" y="1637"/>
                        <a:pt x="3951" y="1614"/>
                        <a:pt x="3604" y="1566"/>
                      </a:cubicBezTo>
                      <a:cubicBezTo>
                        <a:pt x="2330" y="1387"/>
                        <a:pt x="1199" y="768"/>
                        <a:pt x="175" y="18"/>
                      </a:cubicBezTo>
                      <a:cubicBezTo>
                        <a:pt x="159" y="6"/>
                        <a:pt x="143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" name="Google Shape;590;p40"/>
                <p:cNvSpPr/>
                <p:nvPr/>
              </p:nvSpPr>
              <p:spPr>
                <a:xfrm flipH="1">
                  <a:off x="5084728" y="2754692"/>
                  <a:ext cx="279745" cy="6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2" h="1669" extrusionOk="0">
                      <a:moveTo>
                        <a:pt x="135" y="1"/>
                      </a:moveTo>
                      <a:cubicBezTo>
                        <a:pt x="58" y="1"/>
                        <a:pt x="0" y="129"/>
                        <a:pt x="82" y="180"/>
                      </a:cubicBezTo>
                      <a:cubicBezTo>
                        <a:pt x="1624" y="1096"/>
                        <a:pt x="3304" y="1669"/>
                        <a:pt x="5031" y="1669"/>
                      </a:cubicBezTo>
                      <a:cubicBezTo>
                        <a:pt x="5795" y="1669"/>
                        <a:pt x="6569" y="1556"/>
                        <a:pt x="7344" y="1311"/>
                      </a:cubicBezTo>
                      <a:cubicBezTo>
                        <a:pt x="7442" y="1279"/>
                        <a:pt x="7411" y="1128"/>
                        <a:pt x="7315" y="1128"/>
                      </a:cubicBezTo>
                      <a:cubicBezTo>
                        <a:pt x="7306" y="1128"/>
                        <a:pt x="7296" y="1129"/>
                        <a:pt x="7285" y="1133"/>
                      </a:cubicBezTo>
                      <a:cubicBezTo>
                        <a:pt x="6528" y="1373"/>
                        <a:pt x="5775" y="1483"/>
                        <a:pt x="5031" y="1483"/>
                      </a:cubicBezTo>
                      <a:cubicBezTo>
                        <a:pt x="3340" y="1483"/>
                        <a:pt x="1698" y="915"/>
                        <a:pt x="177" y="13"/>
                      </a:cubicBezTo>
                      <a:cubicBezTo>
                        <a:pt x="163" y="5"/>
                        <a:pt x="149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9" name="Google Shape;591;p40"/>
                <p:cNvSpPr/>
                <p:nvPr/>
              </p:nvSpPr>
              <p:spPr>
                <a:xfrm flipH="1">
                  <a:off x="5063003" y="2728718"/>
                  <a:ext cx="238283" cy="54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9" h="1448" extrusionOk="0">
                      <a:moveTo>
                        <a:pt x="138" y="0"/>
                      </a:moveTo>
                      <a:cubicBezTo>
                        <a:pt x="55" y="0"/>
                        <a:pt x="1" y="120"/>
                        <a:pt x="91" y="181"/>
                      </a:cubicBezTo>
                      <a:cubicBezTo>
                        <a:pt x="1515" y="1040"/>
                        <a:pt x="3147" y="1448"/>
                        <a:pt x="4797" y="1448"/>
                      </a:cubicBezTo>
                      <a:cubicBezTo>
                        <a:pt x="5272" y="1448"/>
                        <a:pt x="5749" y="1414"/>
                        <a:pt x="6223" y="1347"/>
                      </a:cubicBezTo>
                      <a:cubicBezTo>
                        <a:pt x="6338" y="1324"/>
                        <a:pt x="6297" y="1156"/>
                        <a:pt x="6176" y="1156"/>
                      </a:cubicBezTo>
                      <a:cubicBezTo>
                        <a:pt x="6172" y="1156"/>
                        <a:pt x="6168" y="1156"/>
                        <a:pt x="6164" y="1157"/>
                      </a:cubicBezTo>
                      <a:cubicBezTo>
                        <a:pt x="5706" y="1223"/>
                        <a:pt x="5246" y="1256"/>
                        <a:pt x="4786" y="1256"/>
                      </a:cubicBezTo>
                      <a:cubicBezTo>
                        <a:pt x="3175" y="1256"/>
                        <a:pt x="1576" y="848"/>
                        <a:pt x="187" y="14"/>
                      </a:cubicBezTo>
                      <a:cubicBezTo>
                        <a:pt x="170" y="5"/>
                        <a:pt x="154" y="0"/>
                        <a:pt x="1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0" name="Google Shape;592;p40"/>
                <p:cNvSpPr/>
                <p:nvPr/>
              </p:nvSpPr>
              <p:spPr>
                <a:xfrm flipH="1">
                  <a:off x="5061090" y="2726049"/>
                  <a:ext cx="156074" cy="38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" h="1026" extrusionOk="0">
                      <a:moveTo>
                        <a:pt x="141" y="1"/>
                      </a:moveTo>
                      <a:cubicBezTo>
                        <a:pt x="56" y="1"/>
                        <a:pt x="0" y="129"/>
                        <a:pt x="92" y="180"/>
                      </a:cubicBezTo>
                      <a:cubicBezTo>
                        <a:pt x="1318" y="823"/>
                        <a:pt x="2652" y="1025"/>
                        <a:pt x="4021" y="1025"/>
                      </a:cubicBezTo>
                      <a:cubicBezTo>
                        <a:pt x="4025" y="1026"/>
                        <a:pt x="4029" y="1026"/>
                        <a:pt x="4032" y="1026"/>
                      </a:cubicBezTo>
                      <a:cubicBezTo>
                        <a:pt x="4152" y="1026"/>
                        <a:pt x="4148" y="847"/>
                        <a:pt x="4021" y="847"/>
                      </a:cubicBezTo>
                      <a:cubicBezTo>
                        <a:pt x="2675" y="835"/>
                        <a:pt x="1390" y="644"/>
                        <a:pt x="187" y="13"/>
                      </a:cubicBezTo>
                      <a:cubicBezTo>
                        <a:pt x="171" y="5"/>
                        <a:pt x="156" y="1"/>
                        <a:pt x="14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" name="Google Shape;593;p40"/>
                <p:cNvSpPr/>
                <p:nvPr/>
              </p:nvSpPr>
              <p:spPr>
                <a:xfrm flipH="1">
                  <a:off x="5037073" y="2866930"/>
                  <a:ext cx="101042" cy="176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4708" extrusionOk="0">
                      <a:moveTo>
                        <a:pt x="96" y="1"/>
                      </a:moveTo>
                      <a:cubicBezTo>
                        <a:pt x="49" y="1"/>
                        <a:pt x="1" y="34"/>
                        <a:pt x="1" y="99"/>
                      </a:cubicBezTo>
                      <a:cubicBezTo>
                        <a:pt x="37" y="1909"/>
                        <a:pt x="894" y="3766"/>
                        <a:pt x="2501" y="4695"/>
                      </a:cubicBezTo>
                      <a:cubicBezTo>
                        <a:pt x="2517" y="4704"/>
                        <a:pt x="2533" y="4708"/>
                        <a:pt x="2547" y="4708"/>
                      </a:cubicBezTo>
                      <a:cubicBezTo>
                        <a:pt x="2632" y="4708"/>
                        <a:pt x="2688" y="4579"/>
                        <a:pt x="2596" y="4528"/>
                      </a:cubicBezTo>
                      <a:cubicBezTo>
                        <a:pt x="1049" y="3635"/>
                        <a:pt x="227" y="1837"/>
                        <a:pt x="191" y="99"/>
                      </a:cubicBezTo>
                      <a:cubicBezTo>
                        <a:pt x="191" y="34"/>
                        <a:pt x="144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" name="Google Shape;594;p40"/>
                <p:cNvSpPr/>
                <p:nvPr/>
              </p:nvSpPr>
              <p:spPr>
                <a:xfrm flipH="1">
                  <a:off x="4967535" y="2769614"/>
                  <a:ext cx="86119" cy="371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1" h="9889" extrusionOk="0">
                      <a:moveTo>
                        <a:pt x="528" y="1"/>
                      </a:moveTo>
                      <a:cubicBezTo>
                        <a:pt x="448" y="1"/>
                        <a:pt x="378" y="98"/>
                        <a:pt x="445" y="164"/>
                      </a:cubicBezTo>
                      <a:cubicBezTo>
                        <a:pt x="1826" y="1367"/>
                        <a:pt x="2076" y="3010"/>
                        <a:pt x="1933" y="4748"/>
                      </a:cubicBezTo>
                      <a:cubicBezTo>
                        <a:pt x="1790" y="6558"/>
                        <a:pt x="1338" y="8367"/>
                        <a:pt x="64" y="9725"/>
                      </a:cubicBezTo>
                      <a:cubicBezTo>
                        <a:pt x="1" y="9797"/>
                        <a:pt x="60" y="9889"/>
                        <a:pt x="129" y="9889"/>
                      </a:cubicBezTo>
                      <a:cubicBezTo>
                        <a:pt x="151" y="9889"/>
                        <a:pt x="174" y="9879"/>
                        <a:pt x="195" y="9856"/>
                      </a:cubicBezTo>
                      <a:cubicBezTo>
                        <a:pt x="1516" y="8451"/>
                        <a:pt x="1945" y="6617"/>
                        <a:pt x="2123" y="4748"/>
                      </a:cubicBezTo>
                      <a:cubicBezTo>
                        <a:pt x="2290" y="2962"/>
                        <a:pt x="1981" y="1248"/>
                        <a:pt x="588" y="21"/>
                      </a:cubicBezTo>
                      <a:cubicBezTo>
                        <a:pt x="568" y="7"/>
                        <a:pt x="548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3" name="Google Shape;595;p40"/>
                <p:cNvSpPr/>
                <p:nvPr/>
              </p:nvSpPr>
              <p:spPr>
                <a:xfrm flipH="1">
                  <a:off x="5003358" y="2802579"/>
                  <a:ext cx="65219" cy="297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7920" extrusionOk="0">
                      <a:moveTo>
                        <a:pt x="141" y="1"/>
                      </a:moveTo>
                      <a:cubicBezTo>
                        <a:pt x="56" y="1"/>
                        <a:pt x="0" y="128"/>
                        <a:pt x="92" y="168"/>
                      </a:cubicBezTo>
                      <a:cubicBezTo>
                        <a:pt x="1294" y="811"/>
                        <a:pt x="1425" y="2168"/>
                        <a:pt x="1473" y="3395"/>
                      </a:cubicBezTo>
                      <a:cubicBezTo>
                        <a:pt x="1520" y="4907"/>
                        <a:pt x="1401" y="6371"/>
                        <a:pt x="854" y="7812"/>
                      </a:cubicBezTo>
                      <a:cubicBezTo>
                        <a:pt x="832" y="7877"/>
                        <a:pt x="889" y="7920"/>
                        <a:pt x="948" y="7920"/>
                      </a:cubicBezTo>
                      <a:cubicBezTo>
                        <a:pt x="986" y="7920"/>
                        <a:pt x="1025" y="7902"/>
                        <a:pt x="1044" y="7860"/>
                      </a:cubicBezTo>
                      <a:cubicBezTo>
                        <a:pt x="1651" y="6252"/>
                        <a:pt x="1735" y="4597"/>
                        <a:pt x="1639" y="2907"/>
                      </a:cubicBezTo>
                      <a:cubicBezTo>
                        <a:pt x="1568" y="1764"/>
                        <a:pt x="1270" y="585"/>
                        <a:pt x="187" y="13"/>
                      </a:cubicBezTo>
                      <a:cubicBezTo>
                        <a:pt x="171" y="5"/>
                        <a:pt x="155" y="1"/>
                        <a:pt x="14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4" name="Google Shape;596;p40"/>
                <p:cNvSpPr/>
                <p:nvPr/>
              </p:nvSpPr>
              <p:spPr>
                <a:xfrm flipH="1">
                  <a:off x="5019446" y="2841896"/>
                  <a:ext cx="68263" cy="254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6776" extrusionOk="0">
                      <a:moveTo>
                        <a:pt x="135" y="0"/>
                      </a:moveTo>
                      <a:cubicBezTo>
                        <a:pt x="64" y="0"/>
                        <a:pt x="0" y="93"/>
                        <a:pt x="65" y="158"/>
                      </a:cubicBezTo>
                      <a:cubicBezTo>
                        <a:pt x="1625" y="1849"/>
                        <a:pt x="1267" y="4599"/>
                        <a:pt x="839" y="6659"/>
                      </a:cubicBezTo>
                      <a:cubicBezTo>
                        <a:pt x="825" y="6730"/>
                        <a:pt x="882" y="6775"/>
                        <a:pt x="939" y="6775"/>
                      </a:cubicBezTo>
                      <a:cubicBezTo>
                        <a:pt x="977" y="6775"/>
                        <a:pt x="1015" y="6754"/>
                        <a:pt x="1029" y="6706"/>
                      </a:cubicBezTo>
                      <a:cubicBezTo>
                        <a:pt x="1470" y="4575"/>
                        <a:pt x="1815" y="1765"/>
                        <a:pt x="196" y="27"/>
                      </a:cubicBezTo>
                      <a:cubicBezTo>
                        <a:pt x="177" y="8"/>
                        <a:pt x="156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5" name="Google Shape;597;p40"/>
                <p:cNvSpPr/>
                <p:nvPr/>
              </p:nvSpPr>
              <p:spPr>
                <a:xfrm flipH="1">
                  <a:off x="5042186" y="2865840"/>
                  <a:ext cx="72361" cy="176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" h="4698" extrusionOk="0">
                      <a:moveTo>
                        <a:pt x="147" y="1"/>
                      </a:moveTo>
                      <a:cubicBezTo>
                        <a:pt x="75" y="1"/>
                        <a:pt x="0" y="71"/>
                        <a:pt x="53" y="140"/>
                      </a:cubicBezTo>
                      <a:cubicBezTo>
                        <a:pt x="553" y="771"/>
                        <a:pt x="957" y="1450"/>
                        <a:pt x="1243" y="2200"/>
                      </a:cubicBezTo>
                      <a:cubicBezTo>
                        <a:pt x="1529" y="2986"/>
                        <a:pt x="1565" y="3819"/>
                        <a:pt x="1731" y="4629"/>
                      </a:cubicBezTo>
                      <a:cubicBezTo>
                        <a:pt x="1741" y="4677"/>
                        <a:pt x="1776" y="4698"/>
                        <a:pt x="1812" y="4698"/>
                      </a:cubicBezTo>
                      <a:cubicBezTo>
                        <a:pt x="1866" y="4698"/>
                        <a:pt x="1924" y="4652"/>
                        <a:pt x="1910" y="4581"/>
                      </a:cubicBezTo>
                      <a:cubicBezTo>
                        <a:pt x="1731" y="3700"/>
                        <a:pt x="1660" y="2807"/>
                        <a:pt x="1350" y="1962"/>
                      </a:cubicBezTo>
                      <a:cubicBezTo>
                        <a:pt x="1088" y="1259"/>
                        <a:pt x="672" y="628"/>
                        <a:pt x="219" y="33"/>
                      </a:cubicBezTo>
                      <a:cubicBezTo>
                        <a:pt x="200" y="10"/>
                        <a:pt x="174" y="1"/>
                        <a:pt x="14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6" name="Google Shape;598;p40"/>
                <p:cNvSpPr/>
                <p:nvPr/>
              </p:nvSpPr>
              <p:spPr>
                <a:xfrm flipH="1">
                  <a:off x="5742219" y="3601515"/>
                  <a:ext cx="389583" cy="249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4" h="6643" extrusionOk="0">
                      <a:moveTo>
                        <a:pt x="2282" y="0"/>
                      </a:moveTo>
                      <a:cubicBezTo>
                        <a:pt x="1909" y="0"/>
                        <a:pt x="1894" y="334"/>
                        <a:pt x="2184" y="642"/>
                      </a:cubicBezTo>
                      <a:cubicBezTo>
                        <a:pt x="2184" y="642"/>
                        <a:pt x="1585" y="351"/>
                        <a:pt x="1279" y="351"/>
                      </a:cubicBezTo>
                      <a:cubicBezTo>
                        <a:pt x="1208" y="351"/>
                        <a:pt x="1153" y="366"/>
                        <a:pt x="1124" y="404"/>
                      </a:cubicBezTo>
                      <a:cubicBezTo>
                        <a:pt x="969" y="606"/>
                        <a:pt x="1410" y="1130"/>
                        <a:pt x="2005" y="1452"/>
                      </a:cubicBezTo>
                      <a:cubicBezTo>
                        <a:pt x="2005" y="1452"/>
                        <a:pt x="1612" y="1285"/>
                        <a:pt x="1077" y="1273"/>
                      </a:cubicBezTo>
                      <a:cubicBezTo>
                        <a:pt x="1069" y="1273"/>
                        <a:pt x="1061" y="1273"/>
                        <a:pt x="1053" y="1273"/>
                      </a:cubicBezTo>
                      <a:cubicBezTo>
                        <a:pt x="536" y="1273"/>
                        <a:pt x="1" y="1659"/>
                        <a:pt x="2053" y="2749"/>
                      </a:cubicBezTo>
                      <a:cubicBezTo>
                        <a:pt x="3325" y="3425"/>
                        <a:pt x="4771" y="3577"/>
                        <a:pt x="5813" y="3577"/>
                      </a:cubicBezTo>
                      <a:cubicBezTo>
                        <a:pt x="6663" y="3577"/>
                        <a:pt x="7244" y="3476"/>
                        <a:pt x="7244" y="3476"/>
                      </a:cubicBezTo>
                      <a:lnTo>
                        <a:pt x="8006" y="6643"/>
                      </a:lnTo>
                      <a:lnTo>
                        <a:pt x="10363" y="5226"/>
                      </a:lnTo>
                      <a:lnTo>
                        <a:pt x="8851" y="2452"/>
                      </a:lnTo>
                      <a:cubicBezTo>
                        <a:pt x="8851" y="2452"/>
                        <a:pt x="8447" y="213"/>
                        <a:pt x="6470" y="47"/>
                      </a:cubicBezTo>
                      <a:cubicBezTo>
                        <a:pt x="6236" y="28"/>
                        <a:pt x="6030" y="20"/>
                        <a:pt x="5851" y="20"/>
                      </a:cubicBezTo>
                      <a:cubicBezTo>
                        <a:pt x="4525" y="20"/>
                        <a:pt x="4686" y="478"/>
                        <a:pt x="5494" y="678"/>
                      </a:cubicBezTo>
                      <a:cubicBezTo>
                        <a:pt x="6399" y="916"/>
                        <a:pt x="6803" y="1440"/>
                        <a:pt x="6089" y="1464"/>
                      </a:cubicBezTo>
                      <a:cubicBezTo>
                        <a:pt x="6076" y="1464"/>
                        <a:pt x="6063" y="1464"/>
                        <a:pt x="6050" y="1464"/>
                      </a:cubicBezTo>
                      <a:cubicBezTo>
                        <a:pt x="5314" y="1464"/>
                        <a:pt x="3645" y="516"/>
                        <a:pt x="2815" y="142"/>
                      </a:cubicBezTo>
                      <a:cubicBezTo>
                        <a:pt x="2591" y="42"/>
                        <a:pt x="2414" y="0"/>
                        <a:pt x="2282" y="0"/>
                      </a:cubicBezTo>
                      <a:close/>
                    </a:path>
                  </a:pathLst>
                </a:custGeom>
                <a:solidFill>
                  <a:srgbClr val="FFCC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7" name="Google Shape;599;p40"/>
                <p:cNvSpPr/>
                <p:nvPr/>
              </p:nvSpPr>
              <p:spPr>
                <a:xfrm flipH="1">
                  <a:off x="5963777" y="3651319"/>
                  <a:ext cx="101606" cy="4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1068" extrusionOk="0">
                      <a:moveTo>
                        <a:pt x="74" y="0"/>
                      </a:moveTo>
                      <a:cubicBezTo>
                        <a:pt x="53" y="0"/>
                        <a:pt x="31" y="9"/>
                        <a:pt x="24" y="31"/>
                      </a:cubicBezTo>
                      <a:cubicBezTo>
                        <a:pt x="0" y="55"/>
                        <a:pt x="0" y="103"/>
                        <a:pt x="36" y="115"/>
                      </a:cubicBezTo>
                      <a:cubicBezTo>
                        <a:pt x="1060" y="853"/>
                        <a:pt x="2560" y="1067"/>
                        <a:pt x="2631" y="1067"/>
                      </a:cubicBezTo>
                      <a:cubicBezTo>
                        <a:pt x="2667" y="1067"/>
                        <a:pt x="2691" y="1055"/>
                        <a:pt x="2703" y="1020"/>
                      </a:cubicBezTo>
                      <a:cubicBezTo>
                        <a:pt x="2703" y="984"/>
                        <a:pt x="2679" y="948"/>
                        <a:pt x="2643" y="948"/>
                      </a:cubicBezTo>
                      <a:cubicBezTo>
                        <a:pt x="2631" y="948"/>
                        <a:pt x="1107" y="734"/>
                        <a:pt x="107" y="8"/>
                      </a:cubicBezTo>
                      <a:cubicBezTo>
                        <a:pt x="99" y="3"/>
                        <a:pt x="87" y="0"/>
                        <a:pt x="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8" name="Google Shape;600;p40"/>
                <p:cNvSpPr/>
                <p:nvPr/>
              </p:nvSpPr>
              <p:spPr>
                <a:xfrm flipH="1">
                  <a:off x="5958853" y="3621098"/>
                  <a:ext cx="99839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1169" extrusionOk="0">
                      <a:moveTo>
                        <a:pt x="65" y="1"/>
                      </a:moveTo>
                      <a:cubicBezTo>
                        <a:pt x="47" y="1"/>
                        <a:pt x="27" y="11"/>
                        <a:pt x="13" y="26"/>
                      </a:cubicBezTo>
                      <a:cubicBezTo>
                        <a:pt x="1" y="61"/>
                        <a:pt x="1" y="97"/>
                        <a:pt x="36" y="121"/>
                      </a:cubicBezTo>
                      <a:cubicBezTo>
                        <a:pt x="977" y="740"/>
                        <a:pt x="2561" y="1169"/>
                        <a:pt x="2572" y="1169"/>
                      </a:cubicBezTo>
                      <a:lnTo>
                        <a:pt x="2584" y="1169"/>
                      </a:lnTo>
                      <a:cubicBezTo>
                        <a:pt x="2620" y="1169"/>
                        <a:pt x="2644" y="1157"/>
                        <a:pt x="2656" y="1121"/>
                      </a:cubicBezTo>
                      <a:cubicBezTo>
                        <a:pt x="2656" y="1085"/>
                        <a:pt x="2644" y="1062"/>
                        <a:pt x="2608" y="1050"/>
                      </a:cubicBezTo>
                      <a:cubicBezTo>
                        <a:pt x="2596" y="1038"/>
                        <a:pt x="1025" y="621"/>
                        <a:pt x="96" y="14"/>
                      </a:cubicBezTo>
                      <a:cubicBezTo>
                        <a:pt x="87" y="5"/>
                        <a:pt x="76" y="1"/>
                        <a:pt x="6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9" name="Google Shape;601;p40"/>
                <p:cNvSpPr/>
                <p:nvPr/>
              </p:nvSpPr>
              <p:spPr>
                <a:xfrm flipH="1">
                  <a:off x="5236194" y="3346216"/>
                  <a:ext cx="624220" cy="91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6" h="24404" extrusionOk="0">
                      <a:moveTo>
                        <a:pt x="13881" y="1"/>
                      </a:moveTo>
                      <a:cubicBezTo>
                        <a:pt x="12335" y="1"/>
                        <a:pt x="7373" y="14374"/>
                        <a:pt x="6684" y="14374"/>
                      </a:cubicBezTo>
                      <a:cubicBezTo>
                        <a:pt x="6668" y="14374"/>
                        <a:pt x="6655" y="14367"/>
                        <a:pt x="6644" y="14352"/>
                      </a:cubicBezTo>
                      <a:cubicBezTo>
                        <a:pt x="6263" y="13840"/>
                        <a:pt x="3548" y="11530"/>
                        <a:pt x="2203" y="9553"/>
                      </a:cubicBezTo>
                      <a:cubicBezTo>
                        <a:pt x="1524" y="10220"/>
                        <a:pt x="774" y="10815"/>
                        <a:pt x="0" y="11375"/>
                      </a:cubicBezTo>
                      <a:cubicBezTo>
                        <a:pt x="631" y="15328"/>
                        <a:pt x="2548" y="23591"/>
                        <a:pt x="7668" y="24365"/>
                      </a:cubicBezTo>
                      <a:cubicBezTo>
                        <a:pt x="7837" y="24390"/>
                        <a:pt x="8002" y="24403"/>
                        <a:pt x="8165" y="24403"/>
                      </a:cubicBezTo>
                      <a:cubicBezTo>
                        <a:pt x="14539" y="24403"/>
                        <a:pt x="16606" y="5094"/>
                        <a:pt x="14145" y="207"/>
                      </a:cubicBezTo>
                      <a:cubicBezTo>
                        <a:pt x="14074" y="67"/>
                        <a:pt x="13985" y="1"/>
                        <a:pt x="13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" name="Google Shape;602;p40"/>
                <p:cNvSpPr/>
                <p:nvPr/>
              </p:nvSpPr>
              <p:spPr>
                <a:xfrm flipH="1">
                  <a:off x="4752236" y="4205180"/>
                  <a:ext cx="798938" cy="40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4" h="10693" extrusionOk="0">
                      <a:moveTo>
                        <a:pt x="1894" y="1"/>
                      </a:moveTo>
                      <a:lnTo>
                        <a:pt x="0" y="10692"/>
                      </a:lnTo>
                      <a:lnTo>
                        <a:pt x="21253" y="10692"/>
                      </a:lnTo>
                      <a:cubicBezTo>
                        <a:pt x="21253" y="10692"/>
                        <a:pt x="20301" y="4120"/>
                        <a:pt x="1884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1" name="Google Shape;603;p40"/>
                <p:cNvSpPr/>
                <p:nvPr/>
              </p:nvSpPr>
              <p:spPr>
                <a:xfrm flipH="1">
                  <a:off x="4791633" y="4205180"/>
                  <a:ext cx="705376" cy="195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5" h="5202" extrusionOk="0">
                      <a:moveTo>
                        <a:pt x="453" y="1"/>
                      </a:moveTo>
                      <a:lnTo>
                        <a:pt x="0" y="2584"/>
                      </a:lnTo>
                      <a:cubicBezTo>
                        <a:pt x="4934" y="4715"/>
                        <a:pt x="10402" y="5202"/>
                        <a:pt x="14340" y="5202"/>
                      </a:cubicBezTo>
                      <a:cubicBezTo>
                        <a:pt x="16256" y="5202"/>
                        <a:pt x="17810" y="5087"/>
                        <a:pt x="18764" y="4989"/>
                      </a:cubicBezTo>
                      <a:cubicBezTo>
                        <a:pt x="18383" y="3299"/>
                        <a:pt x="17931" y="1489"/>
                        <a:pt x="17407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2" name="Google Shape;604;p40"/>
                <p:cNvSpPr/>
                <p:nvPr/>
              </p:nvSpPr>
              <p:spPr>
                <a:xfrm flipH="1">
                  <a:off x="4785392" y="3316334"/>
                  <a:ext cx="729547" cy="1015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27008" extrusionOk="0">
                      <a:moveTo>
                        <a:pt x="9863" y="1"/>
                      </a:moveTo>
                      <a:cubicBezTo>
                        <a:pt x="6711" y="1"/>
                        <a:pt x="4537" y="692"/>
                        <a:pt x="4537" y="692"/>
                      </a:cubicBezTo>
                      <a:cubicBezTo>
                        <a:pt x="775" y="8491"/>
                        <a:pt x="1" y="25076"/>
                        <a:pt x="1" y="25076"/>
                      </a:cubicBezTo>
                      <a:cubicBezTo>
                        <a:pt x="3027" y="26513"/>
                        <a:pt x="6053" y="27008"/>
                        <a:pt x="8785" y="27008"/>
                      </a:cubicBezTo>
                      <a:cubicBezTo>
                        <a:pt x="14813" y="27008"/>
                        <a:pt x="19408" y="24600"/>
                        <a:pt x="19408" y="24600"/>
                      </a:cubicBezTo>
                      <a:cubicBezTo>
                        <a:pt x="19408" y="20553"/>
                        <a:pt x="18278" y="1835"/>
                        <a:pt x="18277" y="1835"/>
                      </a:cubicBezTo>
                      <a:cubicBezTo>
                        <a:pt x="18277" y="1835"/>
                        <a:pt x="18277" y="1835"/>
                        <a:pt x="18277" y="1835"/>
                      </a:cubicBezTo>
                      <a:cubicBezTo>
                        <a:pt x="15258" y="406"/>
                        <a:pt x="12274" y="1"/>
                        <a:pt x="98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3" name="Google Shape;605;p40"/>
                <p:cNvSpPr/>
                <p:nvPr/>
              </p:nvSpPr>
              <p:spPr>
                <a:xfrm flipH="1">
                  <a:off x="4783588" y="3340803"/>
                  <a:ext cx="732667" cy="9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1" h="26390" extrusionOk="0">
                      <a:moveTo>
                        <a:pt x="4571" y="1"/>
                      </a:moveTo>
                      <a:cubicBezTo>
                        <a:pt x="4559" y="1"/>
                        <a:pt x="4545" y="9"/>
                        <a:pt x="4536" y="18"/>
                      </a:cubicBezTo>
                      <a:cubicBezTo>
                        <a:pt x="822" y="7733"/>
                        <a:pt x="12" y="24259"/>
                        <a:pt x="0" y="24425"/>
                      </a:cubicBezTo>
                      <a:cubicBezTo>
                        <a:pt x="0" y="24437"/>
                        <a:pt x="12" y="24461"/>
                        <a:pt x="24" y="24461"/>
                      </a:cubicBezTo>
                      <a:cubicBezTo>
                        <a:pt x="3096" y="25914"/>
                        <a:pt x="6156" y="26390"/>
                        <a:pt x="8846" y="26390"/>
                      </a:cubicBezTo>
                      <a:cubicBezTo>
                        <a:pt x="10549" y="26390"/>
                        <a:pt x="12097" y="26199"/>
                        <a:pt x="13383" y="25949"/>
                      </a:cubicBezTo>
                      <a:cubicBezTo>
                        <a:pt x="16990" y="25259"/>
                        <a:pt x="19443" y="23985"/>
                        <a:pt x="19467" y="23973"/>
                      </a:cubicBezTo>
                      <a:cubicBezTo>
                        <a:pt x="19479" y="23973"/>
                        <a:pt x="19491" y="23949"/>
                        <a:pt x="19479" y="23925"/>
                      </a:cubicBezTo>
                      <a:cubicBezTo>
                        <a:pt x="19470" y="23917"/>
                        <a:pt x="19456" y="23908"/>
                        <a:pt x="19444" y="23908"/>
                      </a:cubicBezTo>
                      <a:cubicBezTo>
                        <a:pt x="19439" y="23908"/>
                        <a:pt x="19435" y="23910"/>
                        <a:pt x="19431" y="23913"/>
                      </a:cubicBezTo>
                      <a:cubicBezTo>
                        <a:pt x="19407" y="23925"/>
                        <a:pt x="16967" y="25187"/>
                        <a:pt x="13371" y="25878"/>
                      </a:cubicBezTo>
                      <a:cubicBezTo>
                        <a:pt x="12081" y="26124"/>
                        <a:pt x="10537" y="26314"/>
                        <a:pt x="8836" y="26314"/>
                      </a:cubicBezTo>
                      <a:cubicBezTo>
                        <a:pt x="6172" y="26314"/>
                        <a:pt x="3124" y="25848"/>
                        <a:pt x="72" y="24401"/>
                      </a:cubicBezTo>
                      <a:cubicBezTo>
                        <a:pt x="107" y="23675"/>
                        <a:pt x="965" y="7614"/>
                        <a:pt x="4596" y="53"/>
                      </a:cubicBezTo>
                      <a:cubicBezTo>
                        <a:pt x="4608" y="29"/>
                        <a:pt x="4596" y="18"/>
                        <a:pt x="4584" y="6"/>
                      </a:cubicBezTo>
                      <a:cubicBezTo>
                        <a:pt x="4581" y="2"/>
                        <a:pt x="4576" y="1"/>
                        <a:pt x="45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4" name="Google Shape;606;p40"/>
                <p:cNvSpPr/>
                <p:nvPr/>
              </p:nvSpPr>
              <p:spPr>
                <a:xfrm flipH="1">
                  <a:off x="5044061" y="3143203"/>
                  <a:ext cx="176823" cy="2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4" h="6942" extrusionOk="0">
                      <a:moveTo>
                        <a:pt x="4251" y="0"/>
                      </a:moveTo>
                      <a:lnTo>
                        <a:pt x="405" y="714"/>
                      </a:lnTo>
                      <a:lnTo>
                        <a:pt x="0" y="4727"/>
                      </a:lnTo>
                      <a:lnTo>
                        <a:pt x="774" y="5417"/>
                      </a:lnTo>
                      <a:lnTo>
                        <a:pt x="1250" y="6941"/>
                      </a:lnTo>
                      <a:lnTo>
                        <a:pt x="1262" y="6941"/>
                      </a:lnTo>
                      <a:lnTo>
                        <a:pt x="1881" y="5846"/>
                      </a:lnTo>
                      <a:lnTo>
                        <a:pt x="4703" y="4239"/>
                      </a:lnTo>
                      <a:lnTo>
                        <a:pt x="4251" y="0"/>
                      </a:lnTo>
                      <a:close/>
                    </a:path>
                  </a:pathLst>
                </a:custGeom>
                <a:solidFill>
                  <a:srgbClr val="FFCC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5" name="Google Shape;607;p40"/>
                <p:cNvSpPr/>
                <p:nvPr/>
              </p:nvSpPr>
              <p:spPr>
                <a:xfrm flipH="1">
                  <a:off x="5057519" y="3143203"/>
                  <a:ext cx="157991" cy="1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3334" extrusionOk="0">
                      <a:moveTo>
                        <a:pt x="4096" y="0"/>
                      </a:moveTo>
                      <a:lnTo>
                        <a:pt x="262" y="714"/>
                      </a:lnTo>
                      <a:lnTo>
                        <a:pt x="0" y="3334"/>
                      </a:lnTo>
                      <a:cubicBezTo>
                        <a:pt x="2108" y="2941"/>
                        <a:pt x="3512" y="1679"/>
                        <a:pt x="4203" y="893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" name="Google Shape;608;p40"/>
                <p:cNvSpPr/>
                <p:nvPr/>
              </p:nvSpPr>
              <p:spPr>
                <a:xfrm flipH="1">
                  <a:off x="4998419" y="2852308"/>
                  <a:ext cx="415821" cy="379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2" h="10096" extrusionOk="0">
                      <a:moveTo>
                        <a:pt x="1037" y="0"/>
                      </a:moveTo>
                      <a:lnTo>
                        <a:pt x="1037" y="0"/>
                      </a:lnTo>
                      <a:cubicBezTo>
                        <a:pt x="513" y="1322"/>
                        <a:pt x="1" y="8418"/>
                        <a:pt x="3465" y="9894"/>
                      </a:cubicBezTo>
                      <a:cubicBezTo>
                        <a:pt x="3877" y="10036"/>
                        <a:pt x="4302" y="10096"/>
                        <a:pt x="4728" y="10096"/>
                      </a:cubicBezTo>
                      <a:cubicBezTo>
                        <a:pt x="7093" y="10096"/>
                        <a:pt x="9454" y="8239"/>
                        <a:pt x="9454" y="8239"/>
                      </a:cubicBezTo>
                      <a:lnTo>
                        <a:pt x="9288" y="6929"/>
                      </a:lnTo>
                      <a:lnTo>
                        <a:pt x="9288" y="6929"/>
                      </a:lnTo>
                      <a:cubicBezTo>
                        <a:pt x="9438" y="6986"/>
                        <a:pt x="9597" y="7020"/>
                        <a:pt x="9762" y="7020"/>
                      </a:cubicBezTo>
                      <a:cubicBezTo>
                        <a:pt x="9806" y="7020"/>
                        <a:pt x="9850" y="7018"/>
                        <a:pt x="9895" y="7013"/>
                      </a:cubicBezTo>
                      <a:cubicBezTo>
                        <a:pt x="10573" y="6929"/>
                        <a:pt x="11062" y="6298"/>
                        <a:pt x="10978" y="5620"/>
                      </a:cubicBezTo>
                      <a:cubicBezTo>
                        <a:pt x="10891" y="4987"/>
                        <a:pt x="10364" y="4524"/>
                        <a:pt x="9745" y="4524"/>
                      </a:cubicBezTo>
                      <a:cubicBezTo>
                        <a:pt x="9689" y="4524"/>
                        <a:pt x="9631" y="4528"/>
                        <a:pt x="9573" y="4536"/>
                      </a:cubicBezTo>
                      <a:cubicBezTo>
                        <a:pt x="9169" y="4584"/>
                        <a:pt x="8835" y="4834"/>
                        <a:pt x="8645" y="5167"/>
                      </a:cubicBezTo>
                      <a:cubicBezTo>
                        <a:pt x="6121" y="4060"/>
                        <a:pt x="6621" y="977"/>
                        <a:pt x="6621" y="976"/>
                      </a:cubicBezTo>
                      <a:lnTo>
                        <a:pt x="6621" y="976"/>
                      </a:lnTo>
                      <a:cubicBezTo>
                        <a:pt x="5893" y="1185"/>
                        <a:pt x="5230" y="1268"/>
                        <a:pt x="4635" y="1268"/>
                      </a:cubicBezTo>
                      <a:cubicBezTo>
                        <a:pt x="2312" y="1268"/>
                        <a:pt x="1037" y="0"/>
                        <a:pt x="1037" y="0"/>
                      </a:cubicBezTo>
                      <a:close/>
                    </a:path>
                  </a:pathLst>
                </a:custGeom>
                <a:solidFill>
                  <a:srgbClr val="FFCC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" name="Google Shape;609;p40"/>
                <p:cNvSpPr/>
                <p:nvPr/>
              </p:nvSpPr>
              <p:spPr>
                <a:xfrm flipH="1">
                  <a:off x="5024822" y="3047202"/>
                  <a:ext cx="47025" cy="44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1177" extrusionOk="0">
                      <a:moveTo>
                        <a:pt x="630" y="0"/>
                      </a:moveTo>
                      <a:cubicBezTo>
                        <a:pt x="603" y="0"/>
                        <a:pt x="575" y="2"/>
                        <a:pt x="548" y="6"/>
                      </a:cubicBezTo>
                      <a:cubicBezTo>
                        <a:pt x="226" y="42"/>
                        <a:pt x="0" y="340"/>
                        <a:pt x="36" y="661"/>
                      </a:cubicBezTo>
                      <a:cubicBezTo>
                        <a:pt x="80" y="960"/>
                        <a:pt x="341" y="1177"/>
                        <a:pt x="636" y="1177"/>
                      </a:cubicBezTo>
                      <a:cubicBezTo>
                        <a:pt x="658" y="1177"/>
                        <a:pt x="680" y="1175"/>
                        <a:pt x="702" y="1173"/>
                      </a:cubicBezTo>
                      <a:cubicBezTo>
                        <a:pt x="1024" y="1137"/>
                        <a:pt x="1250" y="840"/>
                        <a:pt x="1214" y="518"/>
                      </a:cubicBezTo>
                      <a:cubicBezTo>
                        <a:pt x="1171" y="224"/>
                        <a:pt x="918" y="0"/>
                        <a:pt x="630" y="0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8" name="Google Shape;610;p40"/>
                <p:cNvSpPr/>
                <p:nvPr/>
              </p:nvSpPr>
              <p:spPr>
                <a:xfrm flipH="1">
                  <a:off x="5291549" y="2980747"/>
                  <a:ext cx="48378" cy="123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3287" extrusionOk="0">
                      <a:moveTo>
                        <a:pt x="988" y="0"/>
                      </a:moveTo>
                      <a:cubicBezTo>
                        <a:pt x="941" y="0"/>
                        <a:pt x="893" y="36"/>
                        <a:pt x="905" y="95"/>
                      </a:cubicBezTo>
                      <a:lnTo>
                        <a:pt x="941" y="2000"/>
                      </a:lnTo>
                      <a:cubicBezTo>
                        <a:pt x="822" y="1966"/>
                        <a:pt x="643" y="1927"/>
                        <a:pt x="473" y="1927"/>
                      </a:cubicBezTo>
                      <a:cubicBezTo>
                        <a:pt x="353" y="1927"/>
                        <a:pt x="239" y="1946"/>
                        <a:pt x="155" y="2000"/>
                      </a:cubicBezTo>
                      <a:cubicBezTo>
                        <a:pt x="72" y="2060"/>
                        <a:pt x="24" y="2143"/>
                        <a:pt x="12" y="2238"/>
                      </a:cubicBezTo>
                      <a:cubicBezTo>
                        <a:pt x="0" y="2465"/>
                        <a:pt x="60" y="2691"/>
                        <a:pt x="214" y="2870"/>
                      </a:cubicBezTo>
                      <a:cubicBezTo>
                        <a:pt x="405" y="3108"/>
                        <a:pt x="738" y="3251"/>
                        <a:pt x="1167" y="3286"/>
                      </a:cubicBezTo>
                      <a:cubicBezTo>
                        <a:pt x="1179" y="3274"/>
                        <a:pt x="1191" y="3274"/>
                        <a:pt x="1191" y="3274"/>
                      </a:cubicBezTo>
                      <a:cubicBezTo>
                        <a:pt x="1238" y="3274"/>
                        <a:pt x="1274" y="3239"/>
                        <a:pt x="1274" y="3191"/>
                      </a:cubicBezTo>
                      <a:cubicBezTo>
                        <a:pt x="1286" y="3143"/>
                        <a:pt x="1238" y="3096"/>
                        <a:pt x="1191" y="3096"/>
                      </a:cubicBezTo>
                      <a:cubicBezTo>
                        <a:pt x="810" y="3060"/>
                        <a:pt x="524" y="2941"/>
                        <a:pt x="357" y="2750"/>
                      </a:cubicBezTo>
                      <a:cubicBezTo>
                        <a:pt x="214" y="2572"/>
                        <a:pt x="191" y="2381"/>
                        <a:pt x="203" y="2250"/>
                      </a:cubicBezTo>
                      <a:cubicBezTo>
                        <a:pt x="214" y="2215"/>
                        <a:pt x="226" y="2179"/>
                        <a:pt x="262" y="2167"/>
                      </a:cubicBezTo>
                      <a:cubicBezTo>
                        <a:pt x="311" y="2134"/>
                        <a:pt x="389" y="2121"/>
                        <a:pt x="479" y="2121"/>
                      </a:cubicBezTo>
                      <a:cubicBezTo>
                        <a:pt x="648" y="2121"/>
                        <a:pt x="860" y="2168"/>
                        <a:pt x="1000" y="2215"/>
                      </a:cubicBezTo>
                      <a:cubicBezTo>
                        <a:pt x="1015" y="2220"/>
                        <a:pt x="1028" y="2222"/>
                        <a:pt x="1039" y="2222"/>
                      </a:cubicBezTo>
                      <a:cubicBezTo>
                        <a:pt x="1056" y="2222"/>
                        <a:pt x="1070" y="2217"/>
                        <a:pt x="1084" y="2203"/>
                      </a:cubicBezTo>
                      <a:cubicBezTo>
                        <a:pt x="1119" y="2191"/>
                        <a:pt x="1131" y="2155"/>
                        <a:pt x="1131" y="2131"/>
                      </a:cubicBezTo>
                      <a:lnTo>
                        <a:pt x="1084" y="95"/>
                      </a:lnTo>
                      <a:cubicBezTo>
                        <a:pt x="1084" y="36"/>
                        <a:pt x="1048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9" name="Google Shape;611;p40"/>
                <p:cNvSpPr/>
                <p:nvPr/>
              </p:nvSpPr>
              <p:spPr>
                <a:xfrm flipH="1">
                  <a:off x="5155967" y="3015816"/>
                  <a:ext cx="59994" cy="56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1502" extrusionOk="0">
                      <a:moveTo>
                        <a:pt x="809" y="0"/>
                      </a:moveTo>
                      <a:cubicBezTo>
                        <a:pt x="774" y="0"/>
                        <a:pt x="738" y="3"/>
                        <a:pt x="703" y="8"/>
                      </a:cubicBezTo>
                      <a:cubicBezTo>
                        <a:pt x="298" y="55"/>
                        <a:pt x="0" y="436"/>
                        <a:pt x="60" y="841"/>
                      </a:cubicBezTo>
                      <a:cubicBezTo>
                        <a:pt x="104" y="1227"/>
                        <a:pt x="434" y="1501"/>
                        <a:pt x="805" y="1501"/>
                      </a:cubicBezTo>
                      <a:cubicBezTo>
                        <a:pt x="834" y="1501"/>
                        <a:pt x="864" y="1499"/>
                        <a:pt x="893" y="1496"/>
                      </a:cubicBezTo>
                      <a:cubicBezTo>
                        <a:pt x="1310" y="1448"/>
                        <a:pt x="1596" y="1067"/>
                        <a:pt x="1548" y="663"/>
                      </a:cubicBezTo>
                      <a:cubicBezTo>
                        <a:pt x="1504" y="282"/>
                        <a:pt x="118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0" name="Google Shape;612;p40"/>
                <p:cNvSpPr/>
                <p:nvPr/>
              </p:nvSpPr>
              <p:spPr>
                <a:xfrm flipH="1">
                  <a:off x="5339887" y="2999353"/>
                  <a:ext cx="48378" cy="56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1501" extrusionOk="0">
                      <a:moveTo>
                        <a:pt x="484" y="0"/>
                      </a:moveTo>
                      <a:cubicBezTo>
                        <a:pt x="454" y="0"/>
                        <a:pt x="424" y="2"/>
                        <a:pt x="393" y="5"/>
                      </a:cubicBezTo>
                      <a:cubicBezTo>
                        <a:pt x="238" y="29"/>
                        <a:pt x="107" y="89"/>
                        <a:pt x="0" y="184"/>
                      </a:cubicBezTo>
                      <a:cubicBezTo>
                        <a:pt x="24" y="589"/>
                        <a:pt x="60" y="993"/>
                        <a:pt x="119" y="1398"/>
                      </a:cubicBezTo>
                      <a:cubicBezTo>
                        <a:pt x="224" y="1465"/>
                        <a:pt x="350" y="1501"/>
                        <a:pt x="482" y="1501"/>
                      </a:cubicBezTo>
                      <a:cubicBezTo>
                        <a:pt x="516" y="1501"/>
                        <a:pt x="550" y="1498"/>
                        <a:pt x="584" y="1493"/>
                      </a:cubicBezTo>
                      <a:cubicBezTo>
                        <a:pt x="1000" y="1446"/>
                        <a:pt x="1286" y="1065"/>
                        <a:pt x="1239" y="660"/>
                      </a:cubicBezTo>
                      <a:cubicBezTo>
                        <a:pt x="1194" y="274"/>
                        <a:pt x="864" y="0"/>
                        <a:pt x="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1" name="Google Shape;613;p40"/>
                <p:cNvSpPr/>
                <p:nvPr/>
              </p:nvSpPr>
              <p:spPr>
                <a:xfrm flipH="1">
                  <a:off x="5201150" y="2988715"/>
                  <a:ext cx="25110" cy="45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07" extrusionOk="0">
                      <a:moveTo>
                        <a:pt x="283" y="1"/>
                      </a:moveTo>
                      <a:cubicBezTo>
                        <a:pt x="276" y="1"/>
                        <a:pt x="269" y="1"/>
                        <a:pt x="262" y="2"/>
                      </a:cubicBezTo>
                      <a:cubicBezTo>
                        <a:pt x="96" y="26"/>
                        <a:pt x="0" y="312"/>
                        <a:pt x="48" y="633"/>
                      </a:cubicBezTo>
                      <a:cubicBezTo>
                        <a:pt x="82" y="953"/>
                        <a:pt x="237" y="1206"/>
                        <a:pt x="396" y="1206"/>
                      </a:cubicBezTo>
                      <a:cubicBezTo>
                        <a:pt x="403" y="1206"/>
                        <a:pt x="410" y="1206"/>
                        <a:pt x="417" y="1205"/>
                      </a:cubicBezTo>
                      <a:cubicBezTo>
                        <a:pt x="572" y="1181"/>
                        <a:pt x="667" y="895"/>
                        <a:pt x="631" y="562"/>
                      </a:cubicBezTo>
                      <a:cubicBezTo>
                        <a:pt x="586" y="243"/>
                        <a:pt x="432" y="1"/>
                        <a:pt x="2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2" name="Google Shape;614;p40"/>
                <p:cNvSpPr/>
                <p:nvPr/>
              </p:nvSpPr>
              <p:spPr>
                <a:xfrm flipH="1">
                  <a:off x="5332747" y="2973530"/>
                  <a:ext cx="25110" cy="45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05" extrusionOk="0">
                      <a:moveTo>
                        <a:pt x="283" y="0"/>
                      </a:moveTo>
                      <a:cubicBezTo>
                        <a:pt x="277" y="0"/>
                        <a:pt x="270" y="1"/>
                        <a:pt x="263" y="2"/>
                      </a:cubicBezTo>
                      <a:cubicBezTo>
                        <a:pt x="96" y="14"/>
                        <a:pt x="1" y="299"/>
                        <a:pt x="49" y="633"/>
                      </a:cubicBezTo>
                      <a:cubicBezTo>
                        <a:pt x="83" y="958"/>
                        <a:pt x="243" y="1205"/>
                        <a:pt x="406" y="1205"/>
                      </a:cubicBezTo>
                      <a:cubicBezTo>
                        <a:pt x="410" y="1205"/>
                        <a:pt x="414" y="1204"/>
                        <a:pt x="418" y="1204"/>
                      </a:cubicBezTo>
                      <a:cubicBezTo>
                        <a:pt x="572" y="1180"/>
                        <a:pt x="668" y="895"/>
                        <a:pt x="632" y="561"/>
                      </a:cubicBezTo>
                      <a:cubicBezTo>
                        <a:pt x="586" y="243"/>
                        <a:pt x="432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3" name="Google Shape;615;p40"/>
                <p:cNvSpPr/>
                <p:nvPr/>
              </p:nvSpPr>
              <p:spPr>
                <a:xfrm flipH="1">
                  <a:off x="5207988" y="3111704"/>
                  <a:ext cx="97057" cy="63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1684" extrusionOk="0">
                      <a:moveTo>
                        <a:pt x="2430" y="1"/>
                      </a:moveTo>
                      <a:cubicBezTo>
                        <a:pt x="2377" y="1"/>
                        <a:pt x="2325" y="31"/>
                        <a:pt x="2311" y="100"/>
                      </a:cubicBezTo>
                      <a:cubicBezTo>
                        <a:pt x="2100" y="1072"/>
                        <a:pt x="1105" y="1434"/>
                        <a:pt x="200" y="1434"/>
                      </a:cubicBezTo>
                      <a:cubicBezTo>
                        <a:pt x="185" y="1434"/>
                        <a:pt x="170" y="1434"/>
                        <a:pt x="156" y="1433"/>
                      </a:cubicBezTo>
                      <a:cubicBezTo>
                        <a:pt x="1" y="1433"/>
                        <a:pt x="13" y="1683"/>
                        <a:pt x="168" y="1683"/>
                      </a:cubicBezTo>
                      <a:cubicBezTo>
                        <a:pt x="181" y="1684"/>
                        <a:pt x="195" y="1684"/>
                        <a:pt x="208" y="1684"/>
                      </a:cubicBezTo>
                      <a:cubicBezTo>
                        <a:pt x="1232" y="1684"/>
                        <a:pt x="2314" y="1240"/>
                        <a:pt x="2561" y="159"/>
                      </a:cubicBezTo>
                      <a:cubicBezTo>
                        <a:pt x="2582" y="62"/>
                        <a:pt x="2504" y="1"/>
                        <a:pt x="24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4" name="Google Shape;616;p40"/>
                <p:cNvSpPr/>
                <p:nvPr/>
              </p:nvSpPr>
              <p:spPr>
                <a:xfrm flipH="1">
                  <a:off x="5191753" y="3517768"/>
                  <a:ext cx="23757" cy="35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954" extrusionOk="0">
                      <a:moveTo>
                        <a:pt x="310" y="1"/>
                      </a:moveTo>
                      <a:cubicBezTo>
                        <a:pt x="143" y="1"/>
                        <a:pt x="0" y="215"/>
                        <a:pt x="0" y="477"/>
                      </a:cubicBezTo>
                      <a:cubicBezTo>
                        <a:pt x="0" y="739"/>
                        <a:pt x="143" y="953"/>
                        <a:pt x="310" y="953"/>
                      </a:cubicBezTo>
                      <a:cubicBezTo>
                        <a:pt x="488" y="953"/>
                        <a:pt x="631" y="739"/>
                        <a:pt x="631" y="477"/>
                      </a:cubicBezTo>
                      <a:cubicBezTo>
                        <a:pt x="631" y="215"/>
                        <a:pt x="488" y="1"/>
                        <a:pt x="31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5" name="Google Shape;617;p40"/>
                <p:cNvSpPr/>
                <p:nvPr/>
              </p:nvSpPr>
              <p:spPr>
                <a:xfrm flipH="1">
                  <a:off x="5201601" y="3726307"/>
                  <a:ext cx="23757" cy="35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954" extrusionOk="0">
                      <a:moveTo>
                        <a:pt x="310" y="1"/>
                      </a:moveTo>
                      <a:cubicBezTo>
                        <a:pt x="131" y="1"/>
                        <a:pt x="0" y="215"/>
                        <a:pt x="0" y="477"/>
                      </a:cubicBezTo>
                      <a:cubicBezTo>
                        <a:pt x="0" y="739"/>
                        <a:pt x="131" y="953"/>
                        <a:pt x="310" y="953"/>
                      </a:cubicBezTo>
                      <a:cubicBezTo>
                        <a:pt x="488" y="953"/>
                        <a:pt x="631" y="739"/>
                        <a:pt x="631" y="477"/>
                      </a:cubicBezTo>
                      <a:cubicBezTo>
                        <a:pt x="631" y="215"/>
                        <a:pt x="488" y="1"/>
                        <a:pt x="31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6" name="Google Shape;618;p40"/>
                <p:cNvSpPr/>
                <p:nvPr/>
              </p:nvSpPr>
              <p:spPr>
                <a:xfrm flipH="1">
                  <a:off x="5211449" y="3934884"/>
                  <a:ext cx="24208" cy="3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953" extrusionOk="0">
                      <a:moveTo>
                        <a:pt x="322" y="0"/>
                      </a:moveTo>
                      <a:cubicBezTo>
                        <a:pt x="143" y="0"/>
                        <a:pt x="0" y="215"/>
                        <a:pt x="0" y="476"/>
                      </a:cubicBezTo>
                      <a:cubicBezTo>
                        <a:pt x="0" y="738"/>
                        <a:pt x="143" y="953"/>
                        <a:pt x="322" y="953"/>
                      </a:cubicBezTo>
                      <a:cubicBezTo>
                        <a:pt x="500" y="953"/>
                        <a:pt x="643" y="738"/>
                        <a:pt x="643" y="476"/>
                      </a:cubicBezTo>
                      <a:cubicBezTo>
                        <a:pt x="643" y="215"/>
                        <a:pt x="500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7" name="Google Shape;619;p40"/>
                <p:cNvSpPr/>
                <p:nvPr/>
              </p:nvSpPr>
              <p:spPr>
                <a:xfrm flipH="1">
                  <a:off x="5221748" y="4143423"/>
                  <a:ext cx="23757" cy="3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953" extrusionOk="0">
                      <a:moveTo>
                        <a:pt x="322" y="0"/>
                      </a:moveTo>
                      <a:cubicBezTo>
                        <a:pt x="143" y="0"/>
                        <a:pt x="0" y="215"/>
                        <a:pt x="0" y="477"/>
                      </a:cubicBezTo>
                      <a:cubicBezTo>
                        <a:pt x="0" y="739"/>
                        <a:pt x="143" y="953"/>
                        <a:pt x="322" y="953"/>
                      </a:cubicBezTo>
                      <a:cubicBezTo>
                        <a:pt x="500" y="953"/>
                        <a:pt x="631" y="739"/>
                        <a:pt x="631" y="477"/>
                      </a:cubicBezTo>
                      <a:cubicBezTo>
                        <a:pt x="631" y="215"/>
                        <a:pt x="489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8" name="Google Shape;620;p40"/>
                <p:cNvSpPr/>
                <p:nvPr/>
              </p:nvSpPr>
              <p:spPr>
                <a:xfrm flipH="1">
                  <a:off x="5001550" y="3285060"/>
                  <a:ext cx="148631" cy="17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4" h="4561" extrusionOk="0">
                      <a:moveTo>
                        <a:pt x="2989" y="0"/>
                      </a:moveTo>
                      <a:cubicBezTo>
                        <a:pt x="2989" y="0"/>
                        <a:pt x="143" y="1858"/>
                        <a:pt x="0" y="2072"/>
                      </a:cubicBezTo>
                      <a:lnTo>
                        <a:pt x="358" y="4560"/>
                      </a:lnTo>
                      <a:lnTo>
                        <a:pt x="3953" y="1179"/>
                      </a:lnTo>
                      <a:lnTo>
                        <a:pt x="298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9" name="Google Shape;621;p40"/>
                <p:cNvSpPr/>
                <p:nvPr/>
              </p:nvSpPr>
              <p:spPr>
                <a:xfrm flipH="1">
                  <a:off x="5191751" y="3285060"/>
                  <a:ext cx="64053" cy="165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4394" extrusionOk="0">
                      <a:moveTo>
                        <a:pt x="846" y="0"/>
                      </a:moveTo>
                      <a:lnTo>
                        <a:pt x="1" y="1036"/>
                      </a:lnTo>
                      <a:lnTo>
                        <a:pt x="1263" y="4394"/>
                      </a:lnTo>
                      <a:lnTo>
                        <a:pt x="1703" y="164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0" name="Google Shape;622;p40"/>
                <p:cNvSpPr/>
                <p:nvPr/>
              </p:nvSpPr>
              <p:spPr>
                <a:xfrm flipH="1">
                  <a:off x="4804600" y="3879103"/>
                  <a:ext cx="726427" cy="399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5" h="10623" extrusionOk="0">
                      <a:moveTo>
                        <a:pt x="4702" y="1"/>
                      </a:moveTo>
                      <a:cubicBezTo>
                        <a:pt x="4665" y="1"/>
                        <a:pt x="4641" y="18"/>
                        <a:pt x="4632" y="55"/>
                      </a:cubicBezTo>
                      <a:cubicBezTo>
                        <a:pt x="4477" y="603"/>
                        <a:pt x="6334" y="2318"/>
                        <a:pt x="5787" y="2520"/>
                      </a:cubicBezTo>
                      <a:cubicBezTo>
                        <a:pt x="5665" y="2564"/>
                        <a:pt x="5429" y="2583"/>
                        <a:pt x="5124" y="2583"/>
                      </a:cubicBezTo>
                      <a:cubicBezTo>
                        <a:pt x="4028" y="2583"/>
                        <a:pt x="2036" y="2342"/>
                        <a:pt x="1179" y="2175"/>
                      </a:cubicBezTo>
                      <a:cubicBezTo>
                        <a:pt x="1070" y="2155"/>
                        <a:pt x="974" y="2146"/>
                        <a:pt x="890" y="2146"/>
                      </a:cubicBezTo>
                      <a:cubicBezTo>
                        <a:pt x="120" y="2146"/>
                        <a:pt x="374" y="2926"/>
                        <a:pt x="1179" y="3484"/>
                      </a:cubicBezTo>
                      <a:cubicBezTo>
                        <a:pt x="1179" y="3484"/>
                        <a:pt x="769" y="3369"/>
                        <a:pt x="433" y="3369"/>
                      </a:cubicBezTo>
                      <a:cubicBezTo>
                        <a:pt x="199" y="3369"/>
                        <a:pt x="0" y="3425"/>
                        <a:pt x="0" y="3615"/>
                      </a:cubicBezTo>
                      <a:cubicBezTo>
                        <a:pt x="0" y="4377"/>
                        <a:pt x="1179" y="4580"/>
                        <a:pt x="1179" y="4580"/>
                      </a:cubicBezTo>
                      <a:cubicBezTo>
                        <a:pt x="1179" y="4580"/>
                        <a:pt x="357" y="4782"/>
                        <a:pt x="750" y="5199"/>
                      </a:cubicBezTo>
                      <a:cubicBezTo>
                        <a:pt x="1021" y="5486"/>
                        <a:pt x="2499" y="5999"/>
                        <a:pt x="4556" y="5999"/>
                      </a:cubicBezTo>
                      <a:cubicBezTo>
                        <a:pt x="5487" y="5999"/>
                        <a:pt x="6535" y="5894"/>
                        <a:pt x="7644" y="5616"/>
                      </a:cubicBezTo>
                      <a:cubicBezTo>
                        <a:pt x="7644" y="5616"/>
                        <a:pt x="13638" y="10622"/>
                        <a:pt x="18123" y="10622"/>
                      </a:cubicBezTo>
                      <a:cubicBezTo>
                        <a:pt x="18538" y="10622"/>
                        <a:pt x="18940" y="10579"/>
                        <a:pt x="19324" y="10485"/>
                      </a:cubicBezTo>
                      <a:lnTo>
                        <a:pt x="15097" y="5020"/>
                      </a:lnTo>
                      <a:cubicBezTo>
                        <a:pt x="14982" y="5096"/>
                        <a:pt x="14792" y="5129"/>
                        <a:pt x="14548" y="5129"/>
                      </a:cubicBezTo>
                      <a:cubicBezTo>
                        <a:pt x="12783" y="5129"/>
                        <a:pt x="8180" y="3401"/>
                        <a:pt x="8180" y="3401"/>
                      </a:cubicBezTo>
                      <a:cubicBezTo>
                        <a:pt x="8180" y="3401"/>
                        <a:pt x="5215" y="1"/>
                        <a:pt x="4702" y="1"/>
                      </a:cubicBezTo>
                      <a:close/>
                    </a:path>
                  </a:pathLst>
                </a:custGeom>
                <a:solidFill>
                  <a:srgbClr val="FFCC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1" name="Google Shape;623;p40"/>
                <p:cNvSpPr/>
                <p:nvPr/>
              </p:nvSpPr>
              <p:spPr>
                <a:xfrm flipH="1">
                  <a:off x="5386908" y="4006790"/>
                  <a:ext cx="103410" cy="20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" h="540" extrusionOk="0">
                      <a:moveTo>
                        <a:pt x="106" y="1"/>
                      </a:moveTo>
                      <a:cubicBezTo>
                        <a:pt x="68" y="1"/>
                        <a:pt x="32" y="22"/>
                        <a:pt x="13" y="52"/>
                      </a:cubicBezTo>
                      <a:cubicBezTo>
                        <a:pt x="1" y="99"/>
                        <a:pt x="24" y="147"/>
                        <a:pt x="60" y="171"/>
                      </a:cubicBezTo>
                      <a:cubicBezTo>
                        <a:pt x="108" y="183"/>
                        <a:pt x="1048" y="540"/>
                        <a:pt x="2430" y="540"/>
                      </a:cubicBezTo>
                      <a:lnTo>
                        <a:pt x="2668" y="540"/>
                      </a:lnTo>
                      <a:cubicBezTo>
                        <a:pt x="2715" y="540"/>
                        <a:pt x="2751" y="492"/>
                        <a:pt x="2751" y="445"/>
                      </a:cubicBezTo>
                      <a:cubicBezTo>
                        <a:pt x="2751" y="397"/>
                        <a:pt x="2703" y="361"/>
                        <a:pt x="2656" y="361"/>
                      </a:cubicBezTo>
                      <a:cubicBezTo>
                        <a:pt x="2572" y="364"/>
                        <a:pt x="2490" y="365"/>
                        <a:pt x="2409" y="365"/>
                      </a:cubicBezTo>
                      <a:cubicBezTo>
                        <a:pt x="1074" y="365"/>
                        <a:pt x="132" y="15"/>
                        <a:pt x="132" y="4"/>
                      </a:cubicBezTo>
                      <a:cubicBezTo>
                        <a:pt x="123" y="2"/>
                        <a:pt x="115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2" name="Google Shape;624;p40"/>
                <p:cNvSpPr/>
                <p:nvPr/>
              </p:nvSpPr>
              <p:spPr>
                <a:xfrm flipH="1">
                  <a:off x="5390479" y="4047987"/>
                  <a:ext cx="99839" cy="19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528" extrusionOk="0">
                      <a:moveTo>
                        <a:pt x="106" y="0"/>
                      </a:moveTo>
                      <a:cubicBezTo>
                        <a:pt x="68" y="0"/>
                        <a:pt x="32" y="22"/>
                        <a:pt x="13" y="51"/>
                      </a:cubicBezTo>
                      <a:cubicBezTo>
                        <a:pt x="1" y="99"/>
                        <a:pt x="13" y="146"/>
                        <a:pt x="60" y="170"/>
                      </a:cubicBezTo>
                      <a:cubicBezTo>
                        <a:pt x="108" y="182"/>
                        <a:pt x="953" y="527"/>
                        <a:pt x="2096" y="527"/>
                      </a:cubicBezTo>
                      <a:cubicBezTo>
                        <a:pt x="2251" y="527"/>
                        <a:pt x="2418" y="515"/>
                        <a:pt x="2572" y="504"/>
                      </a:cubicBezTo>
                      <a:cubicBezTo>
                        <a:pt x="2620" y="504"/>
                        <a:pt x="2656" y="456"/>
                        <a:pt x="2656" y="408"/>
                      </a:cubicBezTo>
                      <a:cubicBezTo>
                        <a:pt x="2656" y="361"/>
                        <a:pt x="2608" y="337"/>
                        <a:pt x="2561" y="337"/>
                      </a:cubicBezTo>
                      <a:cubicBezTo>
                        <a:pt x="2402" y="351"/>
                        <a:pt x="2247" y="357"/>
                        <a:pt x="2097" y="357"/>
                      </a:cubicBezTo>
                      <a:cubicBezTo>
                        <a:pt x="985" y="357"/>
                        <a:pt x="142" y="14"/>
                        <a:pt x="132" y="3"/>
                      </a:cubicBezTo>
                      <a:cubicBezTo>
                        <a:pt x="123" y="1"/>
                        <a:pt x="115" y="0"/>
                        <a:pt x="1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3" name="Google Shape;625;p40"/>
                <p:cNvSpPr/>
                <p:nvPr/>
              </p:nvSpPr>
              <p:spPr>
                <a:xfrm flipH="1">
                  <a:off x="4593770" y="3353546"/>
                  <a:ext cx="641887" cy="95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76" h="25408" extrusionOk="0">
                      <a:moveTo>
                        <a:pt x="8997" y="0"/>
                      </a:moveTo>
                      <a:cubicBezTo>
                        <a:pt x="8696" y="0"/>
                        <a:pt x="8384" y="39"/>
                        <a:pt x="8061" y="119"/>
                      </a:cubicBezTo>
                      <a:cubicBezTo>
                        <a:pt x="5751" y="691"/>
                        <a:pt x="9156" y="16693"/>
                        <a:pt x="8061" y="17407"/>
                      </a:cubicBezTo>
                      <a:cubicBezTo>
                        <a:pt x="7876" y="17528"/>
                        <a:pt x="7492" y="17579"/>
                        <a:pt x="6982" y="17579"/>
                      </a:cubicBezTo>
                      <a:cubicBezTo>
                        <a:pt x="5293" y="17579"/>
                        <a:pt x="2224" y="17025"/>
                        <a:pt x="441" y="16669"/>
                      </a:cubicBezTo>
                      <a:cubicBezTo>
                        <a:pt x="393" y="18026"/>
                        <a:pt x="286" y="19383"/>
                        <a:pt x="0" y="20705"/>
                      </a:cubicBezTo>
                      <a:cubicBezTo>
                        <a:pt x="2294" y="22385"/>
                        <a:pt x="6951" y="25407"/>
                        <a:pt x="10692" y="25407"/>
                      </a:cubicBezTo>
                      <a:cubicBezTo>
                        <a:pt x="11165" y="25407"/>
                        <a:pt x="11624" y="25359"/>
                        <a:pt x="12061" y="25253"/>
                      </a:cubicBezTo>
                      <a:cubicBezTo>
                        <a:pt x="17075" y="24028"/>
                        <a:pt x="16498" y="0"/>
                        <a:pt x="899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4" name="Google Shape;626;p40"/>
                <p:cNvSpPr/>
                <p:nvPr/>
              </p:nvSpPr>
              <p:spPr>
                <a:xfrm flipH="1">
                  <a:off x="4780893" y="3356666"/>
                  <a:ext cx="456117" cy="95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4" h="25361" extrusionOk="0">
                      <a:moveTo>
                        <a:pt x="8097" y="0"/>
                      </a:moveTo>
                      <a:cubicBezTo>
                        <a:pt x="6704" y="346"/>
                        <a:pt x="7299" y="5906"/>
                        <a:pt x="7835" y="10811"/>
                      </a:cubicBezTo>
                      <a:cubicBezTo>
                        <a:pt x="8180" y="14002"/>
                        <a:pt x="8514" y="17014"/>
                        <a:pt x="8085" y="17300"/>
                      </a:cubicBezTo>
                      <a:cubicBezTo>
                        <a:pt x="7906" y="17416"/>
                        <a:pt x="7535" y="17463"/>
                        <a:pt x="7044" y="17463"/>
                      </a:cubicBezTo>
                      <a:cubicBezTo>
                        <a:pt x="5304" y="17463"/>
                        <a:pt x="2055" y="16866"/>
                        <a:pt x="477" y="16550"/>
                      </a:cubicBezTo>
                      <a:cubicBezTo>
                        <a:pt x="465" y="16550"/>
                        <a:pt x="453" y="16550"/>
                        <a:pt x="453" y="16562"/>
                      </a:cubicBezTo>
                      <a:cubicBezTo>
                        <a:pt x="441" y="16562"/>
                        <a:pt x="429" y="16574"/>
                        <a:pt x="429" y="16586"/>
                      </a:cubicBezTo>
                      <a:cubicBezTo>
                        <a:pt x="394" y="18122"/>
                        <a:pt x="251" y="19443"/>
                        <a:pt x="1" y="20622"/>
                      </a:cubicBezTo>
                      <a:cubicBezTo>
                        <a:pt x="1" y="20634"/>
                        <a:pt x="1" y="20646"/>
                        <a:pt x="13" y="20658"/>
                      </a:cubicBezTo>
                      <a:cubicBezTo>
                        <a:pt x="2549" y="22503"/>
                        <a:pt x="7049" y="25361"/>
                        <a:pt x="10704" y="25361"/>
                      </a:cubicBezTo>
                      <a:cubicBezTo>
                        <a:pt x="11192" y="25361"/>
                        <a:pt x="11657" y="25313"/>
                        <a:pt x="12097" y="25206"/>
                      </a:cubicBezTo>
                      <a:cubicBezTo>
                        <a:pt x="12121" y="25194"/>
                        <a:pt x="12133" y="25182"/>
                        <a:pt x="12133" y="25158"/>
                      </a:cubicBezTo>
                      <a:cubicBezTo>
                        <a:pt x="12124" y="25141"/>
                        <a:pt x="12116" y="25130"/>
                        <a:pt x="12102" y="25130"/>
                      </a:cubicBezTo>
                      <a:cubicBezTo>
                        <a:pt x="12097" y="25130"/>
                        <a:pt x="12092" y="25131"/>
                        <a:pt x="12085" y="25134"/>
                      </a:cubicBezTo>
                      <a:cubicBezTo>
                        <a:pt x="11644" y="25241"/>
                        <a:pt x="11181" y="25290"/>
                        <a:pt x="10704" y="25290"/>
                      </a:cubicBezTo>
                      <a:cubicBezTo>
                        <a:pt x="7078" y="25290"/>
                        <a:pt x="2608" y="22462"/>
                        <a:pt x="72" y="20610"/>
                      </a:cubicBezTo>
                      <a:cubicBezTo>
                        <a:pt x="322" y="19443"/>
                        <a:pt x="465" y="18145"/>
                        <a:pt x="513" y="16633"/>
                      </a:cubicBezTo>
                      <a:cubicBezTo>
                        <a:pt x="2422" y="17013"/>
                        <a:pt x="5362" y="17538"/>
                        <a:pt x="7014" y="17538"/>
                      </a:cubicBezTo>
                      <a:cubicBezTo>
                        <a:pt x="7536" y="17538"/>
                        <a:pt x="7929" y="17485"/>
                        <a:pt x="8121" y="17360"/>
                      </a:cubicBezTo>
                      <a:cubicBezTo>
                        <a:pt x="8585" y="17050"/>
                        <a:pt x="8287" y="14300"/>
                        <a:pt x="7906" y="10799"/>
                      </a:cubicBezTo>
                      <a:cubicBezTo>
                        <a:pt x="7406" y="6168"/>
                        <a:pt x="6775" y="405"/>
                        <a:pt x="8109" y="72"/>
                      </a:cubicBezTo>
                      <a:cubicBezTo>
                        <a:pt x="8133" y="72"/>
                        <a:pt x="8144" y="48"/>
                        <a:pt x="8133" y="36"/>
                      </a:cubicBezTo>
                      <a:cubicBezTo>
                        <a:pt x="8133" y="12"/>
                        <a:pt x="8109" y="0"/>
                        <a:pt x="80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cxnSp>
          <p:nvCxnSpPr>
            <p:cNvPr id="165" name="Google Shape;658;p40"/>
            <p:cNvCxnSpPr/>
            <p:nvPr/>
          </p:nvCxnSpPr>
          <p:spPr>
            <a:xfrm>
              <a:off x="4603922" y="3857564"/>
              <a:ext cx="398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68" name="3 Minute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14639" y="720149"/>
            <a:ext cx="2408113" cy="1354563"/>
          </a:xfrm>
          <a:prstGeom prst="rect">
            <a:avLst/>
          </a:prstGeom>
        </p:spPr>
      </p:pic>
      <p:sp>
        <p:nvSpPr>
          <p:cNvPr id="169" name="Title 1"/>
          <p:cNvSpPr txBox="1"/>
          <p:nvPr/>
        </p:nvSpPr>
        <p:spPr>
          <a:xfrm>
            <a:off x="79781" y="2487088"/>
            <a:ext cx="4191176" cy="87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US" sz="2300" dirty="0" smtClean="0"/>
              <a:t>Report your group’s results to the class.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</p:childTnLst>
        </p:cTn>
      </p:par>
    </p:tnLst>
    <p:bldLst>
      <p:bldP spid="4" grpId="0"/>
      <p:bldP spid="1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170859"/>
            <a:ext cx="7704000" cy="572700"/>
          </a:xfrm>
        </p:spPr>
        <p:txBody>
          <a:bodyPr/>
          <a:lstStyle/>
          <a:p>
            <a:r>
              <a:rPr lang="en-US" sz="3200" dirty="0" smtClean="0"/>
              <a:t>WRAP UP</a:t>
            </a:r>
            <a:endParaRPr lang="en-US" sz="3200" dirty="0"/>
          </a:p>
        </p:txBody>
      </p:sp>
      <p:sp>
        <p:nvSpPr>
          <p:cNvPr id="5" name="Title 1"/>
          <p:cNvSpPr txBox="1"/>
          <p:nvPr/>
        </p:nvSpPr>
        <p:spPr>
          <a:xfrm>
            <a:off x="217477" y="743560"/>
            <a:ext cx="5566304" cy="82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US" sz="2400" dirty="0"/>
              <a:t>What would you say when you want </a:t>
            </a:r>
            <a:r>
              <a:rPr lang="en-US" sz="2400" dirty="0" smtClean="0"/>
              <a:t>somebody “</a:t>
            </a:r>
            <a:r>
              <a:rPr lang="en-US" sz="2400" dirty="0" smtClean="0">
                <a:solidFill>
                  <a:schemeClr val="tx2"/>
                </a:solidFill>
              </a:rPr>
              <a:t>tell you the time</a:t>
            </a:r>
            <a:r>
              <a:rPr lang="en-US" sz="2400" dirty="0" smtClean="0"/>
              <a:t>”?</a:t>
            </a:r>
            <a:endParaRPr lang="en-US" sz="2400" dirty="0"/>
          </a:p>
        </p:txBody>
      </p:sp>
      <p:sp>
        <p:nvSpPr>
          <p:cNvPr id="6" name="Content Placeholder 2"/>
          <p:cNvSpPr txBox="1"/>
          <p:nvPr/>
        </p:nvSpPr>
        <p:spPr>
          <a:xfrm>
            <a:off x="217476" y="1569856"/>
            <a:ext cx="7032987" cy="12537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A. Can you tell me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the time,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please?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B. Could you tell me the time?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C. I want to know the time.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6341" y="876196"/>
            <a:ext cx="2041217" cy="1872559"/>
          </a:xfrm>
          <a:prstGeom prst="rect">
            <a:avLst/>
          </a:prstGeom>
        </p:spPr>
      </p:pic>
      <p:sp>
        <p:nvSpPr>
          <p:cNvPr id="9" name="Title 1"/>
          <p:cNvSpPr txBox="1"/>
          <p:nvPr/>
        </p:nvSpPr>
        <p:spPr>
          <a:xfrm>
            <a:off x="217477" y="2807029"/>
            <a:ext cx="8773100" cy="55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US" sz="2400" dirty="0" smtClean="0"/>
              <a:t>What information have you talked about </a:t>
            </a:r>
            <a:r>
              <a:rPr lang="en-US" sz="2400" dirty="0" smtClean="0">
                <a:solidFill>
                  <a:schemeClr val="tx2"/>
                </a:solidFill>
              </a:rPr>
              <a:t>social media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0" name="Content Placeholder 2"/>
          <p:cNvSpPr txBox="1"/>
          <p:nvPr/>
        </p:nvSpPr>
        <p:spPr>
          <a:xfrm>
            <a:off x="217476" y="3224934"/>
            <a:ext cx="7032987" cy="16141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A. What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social media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you use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B. How often you use it 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C. Who you use it with 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D. What you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use it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for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7316" y="1597650"/>
            <a:ext cx="373390" cy="37339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07316" y="1973570"/>
            <a:ext cx="373390" cy="37339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07316" y="3274050"/>
            <a:ext cx="373390" cy="37339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07316" y="3649970"/>
            <a:ext cx="373390" cy="37339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7316" y="4361170"/>
            <a:ext cx="373390" cy="37339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50"/>
          <p:cNvSpPr txBox="1">
            <a:spLocks noGrp="1"/>
          </p:cNvSpPr>
          <p:nvPr>
            <p:ph type="ctrTitle"/>
          </p:nvPr>
        </p:nvSpPr>
        <p:spPr>
          <a:xfrm>
            <a:off x="1753194" y="310202"/>
            <a:ext cx="5543461" cy="19615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Thanks for your attention</a:t>
            </a:r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550258" y="3365782"/>
            <a:ext cx="4361607" cy="738984"/>
          </a:xfrm>
          <a:prstGeom prst="rect">
            <a:avLst/>
          </a:prstGeom>
          <a:solidFill>
            <a:srgbClr val="FFF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937291" y="2332624"/>
            <a:ext cx="3495878" cy="2435171"/>
            <a:chOff x="4912535" y="1331575"/>
            <a:chExt cx="3560731" cy="2480347"/>
          </a:xfrm>
        </p:grpSpPr>
        <p:grpSp>
          <p:nvGrpSpPr>
            <p:cNvPr id="1009" name="Google Shape;1009;p50"/>
            <p:cNvGrpSpPr/>
            <p:nvPr/>
          </p:nvGrpSpPr>
          <p:grpSpPr>
            <a:xfrm>
              <a:off x="5924295" y="1331575"/>
              <a:ext cx="1210655" cy="867300"/>
              <a:chOff x="3727250" y="492575"/>
              <a:chExt cx="1326600" cy="867300"/>
            </a:xfrm>
          </p:grpSpPr>
          <p:sp>
            <p:nvSpPr>
              <p:cNvPr id="1010" name="Google Shape;1010;p50"/>
              <p:cNvSpPr/>
              <p:nvPr/>
            </p:nvSpPr>
            <p:spPr>
              <a:xfrm>
                <a:off x="3727250" y="492575"/>
                <a:ext cx="1326600" cy="867300"/>
              </a:xfrm>
              <a:prstGeom prst="wedgeEllipseCallout">
                <a:avLst>
                  <a:gd name="adj1" fmla="val 52450"/>
                  <a:gd name="adj2" fmla="val 65231"/>
                </a:avLst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1" name="Google Shape;1011;p50"/>
              <p:cNvSpPr/>
              <p:nvPr/>
            </p:nvSpPr>
            <p:spPr>
              <a:xfrm flipH="1">
                <a:off x="3727250" y="492575"/>
                <a:ext cx="1326600" cy="867300"/>
              </a:xfrm>
              <a:prstGeom prst="wedgeEllipseCallout">
                <a:avLst>
                  <a:gd name="adj1" fmla="val 52450"/>
                  <a:gd name="adj2" fmla="val 65231"/>
                </a:avLst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2" name="Google Shape;1012;p50"/>
              <p:cNvSpPr/>
              <p:nvPr/>
            </p:nvSpPr>
            <p:spPr>
              <a:xfrm>
                <a:off x="4682300" y="1175750"/>
                <a:ext cx="221500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8860" h="5627" extrusionOk="0">
                    <a:moveTo>
                      <a:pt x="1922" y="5508"/>
                    </a:moveTo>
                    <a:lnTo>
                      <a:pt x="0" y="4382"/>
                    </a:lnTo>
                    <a:lnTo>
                      <a:pt x="7589" y="0"/>
                    </a:lnTo>
                    <a:lnTo>
                      <a:pt x="8860" y="2421"/>
                    </a:lnTo>
                    <a:lnTo>
                      <a:pt x="2256" y="56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grpSp>
          <p:nvGrpSpPr>
            <p:cNvPr id="1013" name="Google Shape;1013;p50"/>
            <p:cNvGrpSpPr/>
            <p:nvPr/>
          </p:nvGrpSpPr>
          <p:grpSpPr>
            <a:xfrm>
              <a:off x="6770093" y="1733719"/>
              <a:ext cx="1703173" cy="2076582"/>
              <a:chOff x="1939166" y="2874222"/>
              <a:chExt cx="1421324" cy="1732940"/>
            </a:xfrm>
          </p:grpSpPr>
          <p:grpSp>
            <p:nvGrpSpPr>
              <p:cNvPr id="1014" name="Google Shape;1014;p50"/>
              <p:cNvGrpSpPr/>
              <p:nvPr/>
            </p:nvGrpSpPr>
            <p:grpSpPr>
              <a:xfrm>
                <a:off x="1939166" y="2874222"/>
                <a:ext cx="1421324" cy="1732940"/>
                <a:chOff x="1939166" y="2874222"/>
                <a:chExt cx="1421324" cy="1732940"/>
              </a:xfrm>
            </p:grpSpPr>
            <p:sp>
              <p:nvSpPr>
                <p:cNvPr id="1015" name="Google Shape;1015;p50"/>
                <p:cNvSpPr/>
                <p:nvPr/>
              </p:nvSpPr>
              <p:spPr>
                <a:xfrm>
                  <a:off x="1939166" y="3586630"/>
                  <a:ext cx="510735" cy="94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7" h="25030" extrusionOk="0">
                      <a:moveTo>
                        <a:pt x="10724" y="0"/>
                      </a:moveTo>
                      <a:cubicBezTo>
                        <a:pt x="10519" y="0"/>
                        <a:pt x="10291" y="35"/>
                        <a:pt x="10037" y="109"/>
                      </a:cubicBezTo>
                      <a:cubicBezTo>
                        <a:pt x="6560" y="1121"/>
                        <a:pt x="0" y="11087"/>
                        <a:pt x="131" y="14873"/>
                      </a:cubicBezTo>
                      <a:cubicBezTo>
                        <a:pt x="250" y="18671"/>
                        <a:pt x="6501" y="25029"/>
                        <a:pt x="6501" y="25029"/>
                      </a:cubicBezTo>
                      <a:lnTo>
                        <a:pt x="8477" y="23731"/>
                      </a:lnTo>
                      <a:cubicBezTo>
                        <a:pt x="8477" y="23731"/>
                        <a:pt x="5810" y="16516"/>
                        <a:pt x="6025" y="14492"/>
                      </a:cubicBezTo>
                      <a:cubicBezTo>
                        <a:pt x="6239" y="12468"/>
                        <a:pt x="10228" y="10956"/>
                        <a:pt x="11085" y="8801"/>
                      </a:cubicBezTo>
                      <a:cubicBezTo>
                        <a:pt x="11885" y="6801"/>
                        <a:pt x="13587" y="0"/>
                        <a:pt x="10724" y="0"/>
                      </a:cubicBezTo>
                      <a:close/>
                    </a:path>
                  </a:pathLst>
                </a:custGeom>
                <a:solidFill>
                  <a:srgbClr val="FFCC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16" name="Google Shape;1016;p50"/>
                <p:cNvSpPr/>
                <p:nvPr/>
              </p:nvSpPr>
              <p:spPr>
                <a:xfrm>
                  <a:off x="2123537" y="3563739"/>
                  <a:ext cx="760897" cy="1043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2" h="27758" extrusionOk="0">
                      <a:moveTo>
                        <a:pt x="10704" y="1"/>
                      </a:moveTo>
                      <a:cubicBezTo>
                        <a:pt x="7543" y="1"/>
                        <a:pt x="5358" y="694"/>
                        <a:pt x="5358" y="694"/>
                      </a:cubicBezTo>
                      <a:cubicBezTo>
                        <a:pt x="1608" y="8481"/>
                        <a:pt x="1" y="27757"/>
                        <a:pt x="1" y="27757"/>
                      </a:cubicBezTo>
                      <a:lnTo>
                        <a:pt x="20241" y="27757"/>
                      </a:lnTo>
                      <a:lnTo>
                        <a:pt x="19098" y="1826"/>
                      </a:lnTo>
                      <a:cubicBezTo>
                        <a:pt x="16090" y="404"/>
                        <a:pt x="13113" y="1"/>
                        <a:pt x="1070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17" name="Google Shape;1017;p50"/>
                <p:cNvSpPr/>
                <p:nvPr/>
              </p:nvSpPr>
              <p:spPr>
                <a:xfrm>
                  <a:off x="2314636" y="3818962"/>
                  <a:ext cx="169644" cy="16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" h="4513" extrusionOk="0">
                      <a:moveTo>
                        <a:pt x="2251" y="0"/>
                      </a:moveTo>
                      <a:cubicBezTo>
                        <a:pt x="1013" y="0"/>
                        <a:pt x="0" y="1013"/>
                        <a:pt x="0" y="2263"/>
                      </a:cubicBezTo>
                      <a:cubicBezTo>
                        <a:pt x="0" y="3501"/>
                        <a:pt x="1013" y="4513"/>
                        <a:pt x="2251" y="4513"/>
                      </a:cubicBezTo>
                      <a:cubicBezTo>
                        <a:pt x="3501" y="4513"/>
                        <a:pt x="4513" y="3501"/>
                        <a:pt x="4513" y="2263"/>
                      </a:cubicBezTo>
                      <a:cubicBezTo>
                        <a:pt x="4513" y="1013"/>
                        <a:pt x="3501" y="0"/>
                        <a:pt x="2251" y="0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18" name="Google Shape;1018;p50"/>
                <p:cNvSpPr/>
                <p:nvPr/>
              </p:nvSpPr>
              <p:spPr>
                <a:xfrm>
                  <a:off x="2530356" y="4131357"/>
                  <a:ext cx="169644" cy="169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" h="4501" extrusionOk="0">
                      <a:moveTo>
                        <a:pt x="2262" y="0"/>
                      </a:moveTo>
                      <a:cubicBezTo>
                        <a:pt x="1012" y="0"/>
                        <a:pt x="0" y="1012"/>
                        <a:pt x="0" y="2250"/>
                      </a:cubicBezTo>
                      <a:cubicBezTo>
                        <a:pt x="0" y="3500"/>
                        <a:pt x="1012" y="4501"/>
                        <a:pt x="2262" y="4501"/>
                      </a:cubicBezTo>
                      <a:cubicBezTo>
                        <a:pt x="3501" y="4501"/>
                        <a:pt x="4513" y="3500"/>
                        <a:pt x="4513" y="2250"/>
                      </a:cubicBezTo>
                      <a:cubicBezTo>
                        <a:pt x="4513" y="1012"/>
                        <a:pt x="3501" y="0"/>
                        <a:pt x="2262" y="0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19" name="Google Shape;1019;p50"/>
                <p:cNvSpPr/>
                <p:nvPr/>
              </p:nvSpPr>
              <p:spPr>
                <a:xfrm>
                  <a:off x="2289114" y="4368087"/>
                  <a:ext cx="169681" cy="16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4" h="4513" extrusionOk="0">
                      <a:moveTo>
                        <a:pt x="2263" y="0"/>
                      </a:moveTo>
                      <a:cubicBezTo>
                        <a:pt x="1013" y="0"/>
                        <a:pt x="1" y="1012"/>
                        <a:pt x="1" y="2251"/>
                      </a:cubicBezTo>
                      <a:cubicBezTo>
                        <a:pt x="1" y="3501"/>
                        <a:pt x="1013" y="4513"/>
                        <a:pt x="2263" y="4513"/>
                      </a:cubicBezTo>
                      <a:cubicBezTo>
                        <a:pt x="3501" y="4513"/>
                        <a:pt x="4513" y="3501"/>
                        <a:pt x="4513" y="2251"/>
                      </a:cubicBezTo>
                      <a:cubicBezTo>
                        <a:pt x="4513" y="1012"/>
                        <a:pt x="3501" y="0"/>
                        <a:pt x="2263" y="0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0" name="Google Shape;1020;p50"/>
                <p:cNvSpPr/>
                <p:nvPr/>
              </p:nvSpPr>
              <p:spPr>
                <a:xfrm>
                  <a:off x="2712058" y="3818962"/>
                  <a:ext cx="144158" cy="16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4513" extrusionOk="0">
                      <a:moveTo>
                        <a:pt x="2251" y="0"/>
                      </a:moveTo>
                      <a:cubicBezTo>
                        <a:pt x="1012" y="0"/>
                        <a:pt x="0" y="1013"/>
                        <a:pt x="0" y="2263"/>
                      </a:cubicBezTo>
                      <a:cubicBezTo>
                        <a:pt x="0" y="3501"/>
                        <a:pt x="1012" y="4513"/>
                        <a:pt x="2251" y="4513"/>
                      </a:cubicBezTo>
                      <a:cubicBezTo>
                        <a:pt x="2870" y="4513"/>
                        <a:pt x="3417" y="4263"/>
                        <a:pt x="3834" y="3870"/>
                      </a:cubicBezTo>
                      <a:lnTo>
                        <a:pt x="3679" y="512"/>
                      </a:lnTo>
                      <a:cubicBezTo>
                        <a:pt x="3298" y="191"/>
                        <a:pt x="2798" y="0"/>
                        <a:pt x="2251" y="0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1" name="Google Shape;1021;p50"/>
                <p:cNvSpPr/>
                <p:nvPr/>
              </p:nvSpPr>
              <p:spPr>
                <a:xfrm>
                  <a:off x="2530356" y="3564303"/>
                  <a:ext cx="169644" cy="150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" h="4014" extrusionOk="0">
                      <a:moveTo>
                        <a:pt x="834" y="1"/>
                      </a:moveTo>
                      <a:cubicBezTo>
                        <a:pt x="334" y="418"/>
                        <a:pt x="0" y="1049"/>
                        <a:pt x="0" y="1751"/>
                      </a:cubicBezTo>
                      <a:cubicBezTo>
                        <a:pt x="0" y="3001"/>
                        <a:pt x="1012" y="4013"/>
                        <a:pt x="2262" y="4013"/>
                      </a:cubicBezTo>
                      <a:cubicBezTo>
                        <a:pt x="3501" y="4013"/>
                        <a:pt x="4513" y="3001"/>
                        <a:pt x="4513" y="1751"/>
                      </a:cubicBezTo>
                      <a:cubicBezTo>
                        <a:pt x="4513" y="1251"/>
                        <a:pt x="4346" y="787"/>
                        <a:pt x="4060" y="406"/>
                      </a:cubicBezTo>
                      <a:cubicBezTo>
                        <a:pt x="2929" y="179"/>
                        <a:pt x="1846" y="48"/>
                        <a:pt x="834" y="1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2" name="Google Shape;1022;p50"/>
                <p:cNvSpPr/>
                <p:nvPr/>
              </p:nvSpPr>
              <p:spPr>
                <a:xfrm>
                  <a:off x="2280168" y="3577759"/>
                  <a:ext cx="107470" cy="129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" h="3453" extrusionOk="0">
                      <a:moveTo>
                        <a:pt x="2501" y="0"/>
                      </a:moveTo>
                      <a:cubicBezTo>
                        <a:pt x="1679" y="167"/>
                        <a:pt x="1191" y="321"/>
                        <a:pt x="1191" y="321"/>
                      </a:cubicBezTo>
                      <a:cubicBezTo>
                        <a:pt x="763" y="1203"/>
                        <a:pt x="370" y="2238"/>
                        <a:pt x="1" y="3369"/>
                      </a:cubicBezTo>
                      <a:cubicBezTo>
                        <a:pt x="191" y="3417"/>
                        <a:pt x="394" y="3453"/>
                        <a:pt x="596" y="3453"/>
                      </a:cubicBezTo>
                      <a:cubicBezTo>
                        <a:pt x="1846" y="3453"/>
                        <a:pt x="2858" y="2441"/>
                        <a:pt x="2858" y="1203"/>
                      </a:cubicBezTo>
                      <a:cubicBezTo>
                        <a:pt x="2858" y="762"/>
                        <a:pt x="2727" y="345"/>
                        <a:pt x="2501" y="0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3" name="Google Shape;1023;p50"/>
                <p:cNvSpPr/>
                <p:nvPr/>
              </p:nvSpPr>
              <p:spPr>
                <a:xfrm>
                  <a:off x="2796632" y="4475477"/>
                  <a:ext cx="87773" cy="131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5" h="3502" extrusionOk="0">
                      <a:moveTo>
                        <a:pt x="2179" y="1"/>
                      </a:moveTo>
                      <a:cubicBezTo>
                        <a:pt x="965" y="49"/>
                        <a:pt x="1" y="1037"/>
                        <a:pt x="1" y="2251"/>
                      </a:cubicBezTo>
                      <a:cubicBezTo>
                        <a:pt x="1" y="2716"/>
                        <a:pt x="143" y="3144"/>
                        <a:pt x="382" y="3501"/>
                      </a:cubicBezTo>
                      <a:lnTo>
                        <a:pt x="2334" y="3501"/>
                      </a:lnTo>
                      <a:lnTo>
                        <a:pt x="2179" y="1"/>
                      </a:ln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4" name="Google Shape;1024;p50"/>
                <p:cNvSpPr/>
                <p:nvPr/>
              </p:nvSpPr>
              <p:spPr>
                <a:xfrm>
                  <a:off x="2442625" y="3410379"/>
                  <a:ext cx="186672" cy="28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7514" extrusionOk="0">
                      <a:moveTo>
                        <a:pt x="4596" y="0"/>
                      </a:moveTo>
                      <a:lnTo>
                        <a:pt x="727" y="536"/>
                      </a:lnTo>
                      <a:lnTo>
                        <a:pt x="1" y="5525"/>
                      </a:lnTo>
                      <a:cubicBezTo>
                        <a:pt x="1" y="5525"/>
                        <a:pt x="489" y="7465"/>
                        <a:pt x="2394" y="7513"/>
                      </a:cubicBezTo>
                      <a:cubicBezTo>
                        <a:pt x="2412" y="7513"/>
                        <a:pt x="2430" y="7513"/>
                        <a:pt x="2448" y="7513"/>
                      </a:cubicBezTo>
                      <a:cubicBezTo>
                        <a:pt x="4300" y="7513"/>
                        <a:pt x="4966" y="5703"/>
                        <a:pt x="4966" y="5703"/>
                      </a:cubicBezTo>
                      <a:lnTo>
                        <a:pt x="4596" y="0"/>
                      </a:lnTo>
                      <a:close/>
                    </a:path>
                  </a:pathLst>
                </a:custGeom>
                <a:solidFill>
                  <a:srgbClr val="FFCC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5" name="Google Shape;1025;p50"/>
                <p:cNvSpPr/>
                <p:nvPr/>
              </p:nvSpPr>
              <p:spPr>
                <a:xfrm>
                  <a:off x="2455593" y="3410379"/>
                  <a:ext cx="161637" cy="118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3144" extrusionOk="0">
                      <a:moveTo>
                        <a:pt x="4251" y="0"/>
                      </a:moveTo>
                      <a:lnTo>
                        <a:pt x="370" y="536"/>
                      </a:lnTo>
                      <a:lnTo>
                        <a:pt x="1" y="3143"/>
                      </a:lnTo>
                      <a:cubicBezTo>
                        <a:pt x="2132" y="2846"/>
                        <a:pt x="3585" y="1655"/>
                        <a:pt x="4299" y="893"/>
                      </a:cubicBezTo>
                      <a:lnTo>
                        <a:pt x="4251" y="0"/>
                      </a:ln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6" name="Google Shape;1026;p50"/>
                <p:cNvSpPr/>
                <p:nvPr/>
              </p:nvSpPr>
              <p:spPr>
                <a:xfrm>
                  <a:off x="2679807" y="2916960"/>
                  <a:ext cx="382516" cy="575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6" h="15321" extrusionOk="0">
                      <a:moveTo>
                        <a:pt x="3198" y="0"/>
                      </a:moveTo>
                      <a:cubicBezTo>
                        <a:pt x="3038" y="0"/>
                        <a:pt x="2881" y="14"/>
                        <a:pt x="2728" y="42"/>
                      </a:cubicBezTo>
                      <a:cubicBezTo>
                        <a:pt x="751" y="387"/>
                        <a:pt x="1" y="1900"/>
                        <a:pt x="1" y="1900"/>
                      </a:cubicBezTo>
                      <a:lnTo>
                        <a:pt x="763" y="3233"/>
                      </a:lnTo>
                      <a:cubicBezTo>
                        <a:pt x="763" y="3233"/>
                        <a:pt x="1514" y="2778"/>
                        <a:pt x="2037" y="2778"/>
                      </a:cubicBezTo>
                      <a:cubicBezTo>
                        <a:pt x="2298" y="2778"/>
                        <a:pt x="2501" y="2892"/>
                        <a:pt x="2525" y="3233"/>
                      </a:cubicBezTo>
                      <a:cubicBezTo>
                        <a:pt x="2561" y="3888"/>
                        <a:pt x="1846" y="14961"/>
                        <a:pt x="1846" y="14961"/>
                      </a:cubicBezTo>
                      <a:cubicBezTo>
                        <a:pt x="2870" y="15231"/>
                        <a:pt x="3869" y="15320"/>
                        <a:pt x="4746" y="15320"/>
                      </a:cubicBezTo>
                      <a:cubicBezTo>
                        <a:pt x="6499" y="15320"/>
                        <a:pt x="7764" y="14961"/>
                        <a:pt x="7764" y="14961"/>
                      </a:cubicBezTo>
                      <a:cubicBezTo>
                        <a:pt x="10176" y="5257"/>
                        <a:pt x="6288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7" name="Google Shape;1027;p50"/>
                <p:cNvSpPr/>
                <p:nvPr/>
              </p:nvSpPr>
              <p:spPr>
                <a:xfrm>
                  <a:off x="2700706" y="2948797"/>
                  <a:ext cx="263356" cy="524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6" h="13945" extrusionOk="0">
                      <a:moveTo>
                        <a:pt x="2486" y="0"/>
                      </a:moveTo>
                      <a:cubicBezTo>
                        <a:pt x="1686" y="0"/>
                        <a:pt x="858" y="193"/>
                        <a:pt x="112" y="362"/>
                      </a:cubicBezTo>
                      <a:cubicBezTo>
                        <a:pt x="0" y="384"/>
                        <a:pt x="35" y="543"/>
                        <a:pt x="138" y="543"/>
                      </a:cubicBezTo>
                      <a:cubicBezTo>
                        <a:pt x="145" y="543"/>
                        <a:pt x="152" y="542"/>
                        <a:pt x="159" y="541"/>
                      </a:cubicBezTo>
                      <a:cubicBezTo>
                        <a:pt x="911" y="375"/>
                        <a:pt x="1678" y="212"/>
                        <a:pt x="2413" y="212"/>
                      </a:cubicBezTo>
                      <a:cubicBezTo>
                        <a:pt x="3263" y="212"/>
                        <a:pt x="4072" y="429"/>
                        <a:pt x="4767" y="1112"/>
                      </a:cubicBezTo>
                      <a:cubicBezTo>
                        <a:pt x="5731" y="2065"/>
                        <a:pt x="6112" y="3553"/>
                        <a:pt x="6398" y="4839"/>
                      </a:cubicBezTo>
                      <a:cubicBezTo>
                        <a:pt x="6720" y="6279"/>
                        <a:pt x="6803" y="7780"/>
                        <a:pt x="6791" y="9268"/>
                      </a:cubicBezTo>
                      <a:cubicBezTo>
                        <a:pt x="6779" y="10780"/>
                        <a:pt x="6720" y="12399"/>
                        <a:pt x="6184" y="13828"/>
                      </a:cubicBezTo>
                      <a:cubicBezTo>
                        <a:pt x="6163" y="13899"/>
                        <a:pt x="6218" y="13944"/>
                        <a:pt x="6275" y="13944"/>
                      </a:cubicBezTo>
                      <a:cubicBezTo>
                        <a:pt x="6315" y="13944"/>
                        <a:pt x="6355" y="13924"/>
                        <a:pt x="6374" y="13876"/>
                      </a:cubicBezTo>
                      <a:cubicBezTo>
                        <a:pt x="6934" y="12363"/>
                        <a:pt x="6970" y="10637"/>
                        <a:pt x="6982" y="9042"/>
                      </a:cubicBezTo>
                      <a:cubicBezTo>
                        <a:pt x="7005" y="7387"/>
                        <a:pt x="6827" y="5744"/>
                        <a:pt x="6422" y="4136"/>
                      </a:cubicBezTo>
                      <a:cubicBezTo>
                        <a:pt x="6101" y="2827"/>
                        <a:pt x="5589" y="1481"/>
                        <a:pt x="4493" y="624"/>
                      </a:cubicBezTo>
                      <a:cubicBezTo>
                        <a:pt x="3901" y="156"/>
                        <a:pt x="3205" y="0"/>
                        <a:pt x="248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8" name="Google Shape;1028;p50"/>
                <p:cNvSpPr/>
                <p:nvPr/>
              </p:nvSpPr>
              <p:spPr>
                <a:xfrm>
                  <a:off x="2714727" y="2975334"/>
                  <a:ext cx="214413" cy="50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4" h="13347" extrusionOk="0">
                      <a:moveTo>
                        <a:pt x="109" y="1"/>
                      </a:moveTo>
                      <a:cubicBezTo>
                        <a:pt x="1" y="1"/>
                        <a:pt x="4" y="180"/>
                        <a:pt x="120" y="192"/>
                      </a:cubicBezTo>
                      <a:cubicBezTo>
                        <a:pt x="1453" y="311"/>
                        <a:pt x="2727" y="477"/>
                        <a:pt x="3668" y="1513"/>
                      </a:cubicBezTo>
                      <a:cubicBezTo>
                        <a:pt x="4525" y="2454"/>
                        <a:pt x="4823" y="3847"/>
                        <a:pt x="5037" y="5061"/>
                      </a:cubicBezTo>
                      <a:cubicBezTo>
                        <a:pt x="5489" y="7740"/>
                        <a:pt x="5275" y="10574"/>
                        <a:pt x="5013" y="13253"/>
                      </a:cubicBezTo>
                      <a:cubicBezTo>
                        <a:pt x="5007" y="13317"/>
                        <a:pt x="5050" y="13347"/>
                        <a:pt x="5096" y="13347"/>
                      </a:cubicBezTo>
                      <a:cubicBezTo>
                        <a:pt x="5145" y="13347"/>
                        <a:pt x="5198" y="13314"/>
                        <a:pt x="5204" y="13253"/>
                      </a:cubicBezTo>
                      <a:cubicBezTo>
                        <a:pt x="5501" y="10241"/>
                        <a:pt x="5704" y="7085"/>
                        <a:pt x="5037" y="4097"/>
                      </a:cubicBezTo>
                      <a:cubicBezTo>
                        <a:pt x="4775" y="2930"/>
                        <a:pt x="4311" y="1787"/>
                        <a:pt x="3394" y="978"/>
                      </a:cubicBezTo>
                      <a:cubicBezTo>
                        <a:pt x="2501" y="192"/>
                        <a:pt x="1251" y="96"/>
                        <a:pt x="120" y="1"/>
                      </a:cubicBezTo>
                      <a:cubicBezTo>
                        <a:pt x="116" y="1"/>
                        <a:pt x="113" y="1"/>
                        <a:pt x="10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9" name="Google Shape;1029;p50"/>
                <p:cNvSpPr/>
                <p:nvPr/>
              </p:nvSpPr>
              <p:spPr>
                <a:xfrm>
                  <a:off x="2720102" y="2998150"/>
                  <a:ext cx="161599" cy="483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2855" extrusionOk="0">
                      <a:moveTo>
                        <a:pt x="109" y="1"/>
                      </a:moveTo>
                      <a:cubicBezTo>
                        <a:pt x="1" y="1"/>
                        <a:pt x="4" y="180"/>
                        <a:pt x="120" y="192"/>
                      </a:cubicBezTo>
                      <a:cubicBezTo>
                        <a:pt x="763" y="240"/>
                        <a:pt x="1382" y="311"/>
                        <a:pt x="1965" y="597"/>
                      </a:cubicBezTo>
                      <a:cubicBezTo>
                        <a:pt x="2584" y="894"/>
                        <a:pt x="2965" y="1537"/>
                        <a:pt x="3215" y="2145"/>
                      </a:cubicBezTo>
                      <a:cubicBezTo>
                        <a:pt x="3680" y="3240"/>
                        <a:pt x="3799" y="4526"/>
                        <a:pt x="3882" y="5705"/>
                      </a:cubicBezTo>
                      <a:cubicBezTo>
                        <a:pt x="4037" y="8050"/>
                        <a:pt x="3799" y="10408"/>
                        <a:pt x="3799" y="12765"/>
                      </a:cubicBezTo>
                      <a:cubicBezTo>
                        <a:pt x="3799" y="12824"/>
                        <a:pt x="3846" y="12854"/>
                        <a:pt x="3894" y="12854"/>
                      </a:cubicBezTo>
                      <a:cubicBezTo>
                        <a:pt x="3942" y="12854"/>
                        <a:pt x="3989" y="12824"/>
                        <a:pt x="3989" y="12765"/>
                      </a:cubicBezTo>
                      <a:cubicBezTo>
                        <a:pt x="3989" y="9943"/>
                        <a:pt x="4299" y="7109"/>
                        <a:pt x="3930" y="4300"/>
                      </a:cubicBezTo>
                      <a:cubicBezTo>
                        <a:pt x="3775" y="3180"/>
                        <a:pt x="3537" y="2002"/>
                        <a:pt x="2834" y="1085"/>
                      </a:cubicBezTo>
                      <a:cubicBezTo>
                        <a:pt x="2179" y="228"/>
                        <a:pt x="1120" y="85"/>
                        <a:pt x="120" y="1"/>
                      </a:cubicBezTo>
                      <a:cubicBezTo>
                        <a:pt x="116" y="1"/>
                        <a:pt x="113" y="1"/>
                        <a:pt x="10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0" name="Google Shape;1030;p50"/>
                <p:cNvSpPr/>
                <p:nvPr/>
              </p:nvSpPr>
              <p:spPr>
                <a:xfrm>
                  <a:off x="2779529" y="3047954"/>
                  <a:ext cx="42214" cy="42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11414" extrusionOk="0">
                      <a:moveTo>
                        <a:pt x="113" y="1"/>
                      </a:moveTo>
                      <a:cubicBezTo>
                        <a:pt x="59" y="1"/>
                        <a:pt x="1" y="46"/>
                        <a:pt x="15" y="117"/>
                      </a:cubicBezTo>
                      <a:cubicBezTo>
                        <a:pt x="408" y="2046"/>
                        <a:pt x="777" y="3963"/>
                        <a:pt x="884" y="5927"/>
                      </a:cubicBezTo>
                      <a:cubicBezTo>
                        <a:pt x="944" y="6963"/>
                        <a:pt x="908" y="7999"/>
                        <a:pt x="741" y="9023"/>
                      </a:cubicBezTo>
                      <a:cubicBezTo>
                        <a:pt x="598" y="9809"/>
                        <a:pt x="467" y="10559"/>
                        <a:pt x="586" y="11345"/>
                      </a:cubicBezTo>
                      <a:cubicBezTo>
                        <a:pt x="596" y="11393"/>
                        <a:pt x="631" y="11414"/>
                        <a:pt x="668" y="11414"/>
                      </a:cubicBezTo>
                      <a:cubicBezTo>
                        <a:pt x="723" y="11414"/>
                        <a:pt x="784" y="11368"/>
                        <a:pt x="777" y="11297"/>
                      </a:cubicBezTo>
                      <a:cubicBezTo>
                        <a:pt x="622" y="10380"/>
                        <a:pt x="884" y="9511"/>
                        <a:pt x="991" y="8606"/>
                      </a:cubicBezTo>
                      <a:cubicBezTo>
                        <a:pt x="1122" y="7630"/>
                        <a:pt x="1110" y="6654"/>
                        <a:pt x="1063" y="5677"/>
                      </a:cubicBezTo>
                      <a:cubicBezTo>
                        <a:pt x="956" y="3796"/>
                        <a:pt x="575" y="1927"/>
                        <a:pt x="194" y="69"/>
                      </a:cubicBezTo>
                      <a:cubicBezTo>
                        <a:pt x="184" y="21"/>
                        <a:pt x="149" y="1"/>
                        <a:pt x="11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1" name="Google Shape;1031;p50"/>
                <p:cNvSpPr/>
                <p:nvPr/>
              </p:nvSpPr>
              <p:spPr>
                <a:xfrm>
                  <a:off x="2623876" y="2874222"/>
                  <a:ext cx="142804" cy="16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9" h="4359" extrusionOk="0">
                      <a:moveTo>
                        <a:pt x="775" y="0"/>
                      </a:moveTo>
                      <a:cubicBezTo>
                        <a:pt x="417" y="12"/>
                        <a:pt x="1" y="881"/>
                        <a:pt x="144" y="1132"/>
                      </a:cubicBezTo>
                      <a:cubicBezTo>
                        <a:pt x="227" y="1286"/>
                        <a:pt x="977" y="1917"/>
                        <a:pt x="1525" y="2382"/>
                      </a:cubicBezTo>
                      <a:cubicBezTo>
                        <a:pt x="1493" y="2378"/>
                        <a:pt x="1464" y="2376"/>
                        <a:pt x="1439" y="2376"/>
                      </a:cubicBezTo>
                      <a:cubicBezTo>
                        <a:pt x="1390" y="2376"/>
                        <a:pt x="1358" y="2382"/>
                        <a:pt x="1358" y="2382"/>
                      </a:cubicBezTo>
                      <a:lnTo>
                        <a:pt x="1489" y="2763"/>
                      </a:lnTo>
                      <a:lnTo>
                        <a:pt x="3061" y="4358"/>
                      </a:lnTo>
                      <a:lnTo>
                        <a:pt x="3311" y="4215"/>
                      </a:lnTo>
                      <a:cubicBezTo>
                        <a:pt x="3311" y="4215"/>
                        <a:pt x="3442" y="3179"/>
                        <a:pt x="2918" y="2763"/>
                      </a:cubicBezTo>
                      <a:cubicBezTo>
                        <a:pt x="2763" y="2632"/>
                        <a:pt x="2561" y="2548"/>
                        <a:pt x="2358" y="2489"/>
                      </a:cubicBezTo>
                      <a:cubicBezTo>
                        <a:pt x="2834" y="1810"/>
                        <a:pt x="3799" y="346"/>
                        <a:pt x="3584" y="191"/>
                      </a:cubicBezTo>
                      <a:cubicBezTo>
                        <a:pt x="3432" y="76"/>
                        <a:pt x="3050" y="2"/>
                        <a:pt x="2712" y="2"/>
                      </a:cubicBezTo>
                      <a:cubicBezTo>
                        <a:pt x="2419" y="2"/>
                        <a:pt x="2158" y="58"/>
                        <a:pt x="2108" y="191"/>
                      </a:cubicBezTo>
                      <a:cubicBezTo>
                        <a:pt x="2001" y="477"/>
                        <a:pt x="1930" y="1846"/>
                        <a:pt x="1930" y="1846"/>
                      </a:cubicBezTo>
                      <a:cubicBezTo>
                        <a:pt x="1930" y="1846"/>
                        <a:pt x="1120" y="0"/>
                        <a:pt x="7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2" name="Google Shape;1032;p50"/>
                <p:cNvSpPr/>
                <p:nvPr/>
              </p:nvSpPr>
              <p:spPr>
                <a:xfrm>
                  <a:off x="2274792" y="2935566"/>
                  <a:ext cx="593960" cy="503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1" h="13395" extrusionOk="0">
                      <a:moveTo>
                        <a:pt x="7313" y="0"/>
                      </a:moveTo>
                      <a:cubicBezTo>
                        <a:pt x="4990" y="0"/>
                        <a:pt x="2656" y="911"/>
                        <a:pt x="1608" y="2321"/>
                      </a:cubicBezTo>
                      <a:cubicBezTo>
                        <a:pt x="1" y="4500"/>
                        <a:pt x="1120" y="7155"/>
                        <a:pt x="1120" y="7155"/>
                      </a:cubicBezTo>
                      <a:lnTo>
                        <a:pt x="9061" y="13394"/>
                      </a:lnTo>
                      <a:cubicBezTo>
                        <a:pt x="15800" y="10429"/>
                        <a:pt x="14217" y="2798"/>
                        <a:pt x="10895" y="881"/>
                      </a:cubicBezTo>
                      <a:cubicBezTo>
                        <a:pt x="9844" y="271"/>
                        <a:pt x="8580" y="0"/>
                        <a:pt x="7313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3" name="Google Shape;1033;p50"/>
                <p:cNvSpPr/>
                <p:nvPr/>
              </p:nvSpPr>
              <p:spPr>
                <a:xfrm>
                  <a:off x="2318771" y="2950488"/>
                  <a:ext cx="325905" cy="183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0" h="4875" extrusionOk="0">
                      <a:moveTo>
                        <a:pt x="6854" y="0"/>
                      </a:moveTo>
                      <a:cubicBezTo>
                        <a:pt x="5560" y="0"/>
                        <a:pt x="4286" y="332"/>
                        <a:pt x="3093" y="912"/>
                      </a:cubicBezTo>
                      <a:cubicBezTo>
                        <a:pt x="1462" y="1686"/>
                        <a:pt x="498" y="3043"/>
                        <a:pt x="21" y="4758"/>
                      </a:cubicBezTo>
                      <a:cubicBezTo>
                        <a:pt x="0" y="4829"/>
                        <a:pt x="59" y="4875"/>
                        <a:pt x="118" y="4875"/>
                      </a:cubicBezTo>
                      <a:cubicBezTo>
                        <a:pt x="158" y="4875"/>
                        <a:pt x="198" y="4854"/>
                        <a:pt x="212" y="4806"/>
                      </a:cubicBezTo>
                      <a:cubicBezTo>
                        <a:pt x="664" y="3186"/>
                        <a:pt x="1510" y="1984"/>
                        <a:pt x="2998" y="1162"/>
                      </a:cubicBezTo>
                      <a:cubicBezTo>
                        <a:pt x="4155" y="526"/>
                        <a:pt x="5472" y="188"/>
                        <a:pt x="6787" y="188"/>
                      </a:cubicBezTo>
                      <a:cubicBezTo>
                        <a:pt x="7367" y="188"/>
                        <a:pt x="7946" y="254"/>
                        <a:pt x="8511" y="388"/>
                      </a:cubicBezTo>
                      <a:cubicBezTo>
                        <a:pt x="8518" y="390"/>
                        <a:pt x="8525" y="391"/>
                        <a:pt x="8532" y="391"/>
                      </a:cubicBezTo>
                      <a:cubicBezTo>
                        <a:pt x="8635" y="391"/>
                        <a:pt x="8670" y="231"/>
                        <a:pt x="8558" y="198"/>
                      </a:cubicBezTo>
                      <a:cubicBezTo>
                        <a:pt x="7989" y="64"/>
                        <a:pt x="7420" y="0"/>
                        <a:pt x="685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4" name="Google Shape;1034;p50"/>
                <p:cNvSpPr/>
                <p:nvPr/>
              </p:nvSpPr>
              <p:spPr>
                <a:xfrm>
                  <a:off x="2400375" y="2967290"/>
                  <a:ext cx="268769" cy="17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4652" extrusionOk="0">
                      <a:moveTo>
                        <a:pt x="7030" y="1"/>
                      </a:moveTo>
                      <a:cubicBezTo>
                        <a:pt x="5470" y="49"/>
                        <a:pt x="4006" y="537"/>
                        <a:pt x="2672" y="1323"/>
                      </a:cubicBezTo>
                      <a:cubicBezTo>
                        <a:pt x="1470" y="2049"/>
                        <a:pt x="660" y="3275"/>
                        <a:pt x="41" y="4501"/>
                      </a:cubicBezTo>
                      <a:cubicBezTo>
                        <a:pt x="1" y="4582"/>
                        <a:pt x="64" y="4651"/>
                        <a:pt x="124" y="4651"/>
                      </a:cubicBezTo>
                      <a:cubicBezTo>
                        <a:pt x="153" y="4651"/>
                        <a:pt x="181" y="4635"/>
                        <a:pt x="196" y="4597"/>
                      </a:cubicBezTo>
                      <a:cubicBezTo>
                        <a:pt x="827" y="3370"/>
                        <a:pt x="1601" y="2251"/>
                        <a:pt x="2768" y="1489"/>
                      </a:cubicBezTo>
                      <a:cubicBezTo>
                        <a:pt x="4018" y="680"/>
                        <a:pt x="5542" y="239"/>
                        <a:pt x="7030" y="191"/>
                      </a:cubicBezTo>
                      <a:cubicBezTo>
                        <a:pt x="7149" y="180"/>
                        <a:pt x="7149" y="1"/>
                        <a:pt x="703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5" name="Google Shape;1035;p50"/>
                <p:cNvSpPr/>
                <p:nvPr/>
              </p:nvSpPr>
              <p:spPr>
                <a:xfrm>
                  <a:off x="2466456" y="2979506"/>
                  <a:ext cx="216518" cy="221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0" h="5889" extrusionOk="0">
                      <a:moveTo>
                        <a:pt x="5608" y="1"/>
                      </a:moveTo>
                      <a:cubicBezTo>
                        <a:pt x="5596" y="1"/>
                        <a:pt x="5583" y="3"/>
                        <a:pt x="5570" y="9"/>
                      </a:cubicBezTo>
                      <a:cubicBezTo>
                        <a:pt x="3070" y="1176"/>
                        <a:pt x="926" y="3117"/>
                        <a:pt x="22" y="5772"/>
                      </a:cubicBezTo>
                      <a:cubicBezTo>
                        <a:pt x="0" y="5843"/>
                        <a:pt x="55" y="5889"/>
                        <a:pt x="110" y="5889"/>
                      </a:cubicBezTo>
                      <a:cubicBezTo>
                        <a:pt x="148" y="5889"/>
                        <a:pt x="186" y="5868"/>
                        <a:pt x="200" y="5820"/>
                      </a:cubicBezTo>
                      <a:cubicBezTo>
                        <a:pt x="1093" y="3212"/>
                        <a:pt x="3212" y="1319"/>
                        <a:pt x="5665" y="176"/>
                      </a:cubicBezTo>
                      <a:cubicBezTo>
                        <a:pt x="5759" y="134"/>
                        <a:pt x="5697" y="1"/>
                        <a:pt x="560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6" name="Google Shape;1036;p50"/>
                <p:cNvSpPr/>
                <p:nvPr/>
              </p:nvSpPr>
              <p:spPr>
                <a:xfrm>
                  <a:off x="2450744" y="2986761"/>
                  <a:ext cx="245237" cy="275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4" h="7338" extrusionOk="0">
                      <a:moveTo>
                        <a:pt x="6436" y="1"/>
                      </a:moveTo>
                      <a:cubicBezTo>
                        <a:pt x="6390" y="1"/>
                        <a:pt x="6339" y="31"/>
                        <a:pt x="6333" y="90"/>
                      </a:cubicBezTo>
                      <a:cubicBezTo>
                        <a:pt x="6143" y="1709"/>
                        <a:pt x="4821" y="3067"/>
                        <a:pt x="3845" y="4281"/>
                      </a:cubicBezTo>
                      <a:cubicBezTo>
                        <a:pt x="2845" y="5531"/>
                        <a:pt x="1559" y="6508"/>
                        <a:pt x="94" y="7162"/>
                      </a:cubicBezTo>
                      <a:cubicBezTo>
                        <a:pt x="0" y="7204"/>
                        <a:pt x="62" y="7338"/>
                        <a:pt x="151" y="7338"/>
                      </a:cubicBezTo>
                      <a:cubicBezTo>
                        <a:pt x="163" y="7338"/>
                        <a:pt x="176" y="7335"/>
                        <a:pt x="189" y="7329"/>
                      </a:cubicBezTo>
                      <a:cubicBezTo>
                        <a:pt x="1821" y="6603"/>
                        <a:pt x="3142" y="5496"/>
                        <a:pt x="4238" y="4091"/>
                      </a:cubicBezTo>
                      <a:cubicBezTo>
                        <a:pt x="5166" y="2888"/>
                        <a:pt x="6345" y="1674"/>
                        <a:pt x="6512" y="90"/>
                      </a:cubicBezTo>
                      <a:cubicBezTo>
                        <a:pt x="6524" y="31"/>
                        <a:pt x="6482" y="1"/>
                        <a:pt x="64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7" name="Google Shape;1037;p50"/>
                <p:cNvSpPr/>
                <p:nvPr/>
              </p:nvSpPr>
              <p:spPr>
                <a:xfrm>
                  <a:off x="2540881" y="2998263"/>
                  <a:ext cx="181936" cy="32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0" h="8535" extrusionOk="0">
                      <a:moveTo>
                        <a:pt x="4455" y="1"/>
                      </a:moveTo>
                      <a:cubicBezTo>
                        <a:pt x="4400" y="1"/>
                        <a:pt x="4338" y="47"/>
                        <a:pt x="4352" y="118"/>
                      </a:cubicBezTo>
                      <a:cubicBezTo>
                        <a:pt x="4649" y="1820"/>
                        <a:pt x="3923" y="3523"/>
                        <a:pt x="3125" y="4999"/>
                      </a:cubicBezTo>
                      <a:cubicBezTo>
                        <a:pt x="2399" y="6356"/>
                        <a:pt x="1280" y="7428"/>
                        <a:pt x="77" y="8357"/>
                      </a:cubicBezTo>
                      <a:cubicBezTo>
                        <a:pt x="1" y="8414"/>
                        <a:pt x="48" y="8534"/>
                        <a:pt x="119" y="8534"/>
                      </a:cubicBezTo>
                      <a:cubicBezTo>
                        <a:pt x="136" y="8534"/>
                        <a:pt x="154" y="8527"/>
                        <a:pt x="173" y="8511"/>
                      </a:cubicBezTo>
                      <a:cubicBezTo>
                        <a:pt x="1411" y="7559"/>
                        <a:pt x="2506" y="6475"/>
                        <a:pt x="3292" y="5094"/>
                      </a:cubicBezTo>
                      <a:cubicBezTo>
                        <a:pt x="4138" y="3606"/>
                        <a:pt x="4840" y="1796"/>
                        <a:pt x="4530" y="70"/>
                      </a:cubicBezTo>
                      <a:cubicBezTo>
                        <a:pt x="4526" y="22"/>
                        <a:pt x="4492" y="1"/>
                        <a:pt x="445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8" name="Google Shape;1038;p50"/>
                <p:cNvSpPr/>
                <p:nvPr/>
              </p:nvSpPr>
              <p:spPr>
                <a:xfrm>
                  <a:off x="2541181" y="3026191"/>
                  <a:ext cx="221029" cy="369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0" h="9825" extrusionOk="0">
                      <a:moveTo>
                        <a:pt x="5206" y="0"/>
                      </a:moveTo>
                      <a:cubicBezTo>
                        <a:pt x="5152" y="0"/>
                        <a:pt x="5087" y="51"/>
                        <a:pt x="5094" y="125"/>
                      </a:cubicBezTo>
                      <a:cubicBezTo>
                        <a:pt x="5689" y="3911"/>
                        <a:pt x="3522" y="7959"/>
                        <a:pt x="105" y="9650"/>
                      </a:cubicBezTo>
                      <a:cubicBezTo>
                        <a:pt x="1" y="9691"/>
                        <a:pt x="70" y="9825"/>
                        <a:pt x="161" y="9825"/>
                      </a:cubicBezTo>
                      <a:cubicBezTo>
                        <a:pt x="174" y="9825"/>
                        <a:pt x="187" y="9822"/>
                        <a:pt x="200" y="9816"/>
                      </a:cubicBezTo>
                      <a:cubicBezTo>
                        <a:pt x="3701" y="8078"/>
                        <a:pt x="5880" y="3935"/>
                        <a:pt x="5273" y="65"/>
                      </a:cubicBezTo>
                      <a:cubicBezTo>
                        <a:pt x="5268" y="20"/>
                        <a:pt x="5239" y="0"/>
                        <a:pt x="520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9" name="Google Shape;1039;p50"/>
                <p:cNvSpPr/>
                <p:nvPr/>
              </p:nvSpPr>
              <p:spPr>
                <a:xfrm>
                  <a:off x="2563622" y="3097608"/>
                  <a:ext cx="213812" cy="337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" h="8989" extrusionOk="0">
                      <a:moveTo>
                        <a:pt x="5354" y="0"/>
                      </a:moveTo>
                      <a:cubicBezTo>
                        <a:pt x="5307" y="0"/>
                        <a:pt x="5265" y="30"/>
                        <a:pt x="5271" y="94"/>
                      </a:cubicBezTo>
                      <a:cubicBezTo>
                        <a:pt x="5497" y="2082"/>
                        <a:pt x="4902" y="3928"/>
                        <a:pt x="3866" y="5606"/>
                      </a:cubicBezTo>
                      <a:cubicBezTo>
                        <a:pt x="2961" y="7059"/>
                        <a:pt x="1592" y="8059"/>
                        <a:pt x="92" y="8821"/>
                      </a:cubicBezTo>
                      <a:cubicBezTo>
                        <a:pt x="0" y="8862"/>
                        <a:pt x="56" y="8989"/>
                        <a:pt x="141" y="8989"/>
                      </a:cubicBezTo>
                      <a:cubicBezTo>
                        <a:pt x="155" y="8989"/>
                        <a:pt x="171" y="8985"/>
                        <a:pt x="187" y="8976"/>
                      </a:cubicBezTo>
                      <a:cubicBezTo>
                        <a:pt x="1735" y="8190"/>
                        <a:pt x="3068" y="7166"/>
                        <a:pt x="4021" y="5702"/>
                      </a:cubicBezTo>
                      <a:cubicBezTo>
                        <a:pt x="5104" y="4035"/>
                        <a:pt x="5688" y="2082"/>
                        <a:pt x="5461" y="94"/>
                      </a:cubicBezTo>
                      <a:cubicBezTo>
                        <a:pt x="5455" y="33"/>
                        <a:pt x="5402" y="0"/>
                        <a:pt x="535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0" name="Google Shape;1040;p50"/>
                <p:cNvSpPr/>
                <p:nvPr/>
              </p:nvSpPr>
              <p:spPr>
                <a:xfrm>
                  <a:off x="2261824" y="3091707"/>
                  <a:ext cx="422549" cy="39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1" h="10524" extrusionOk="0">
                      <a:moveTo>
                        <a:pt x="2084" y="1"/>
                      </a:moveTo>
                      <a:cubicBezTo>
                        <a:pt x="1405" y="1251"/>
                        <a:pt x="1" y="8228"/>
                        <a:pt x="3263" y="10121"/>
                      </a:cubicBezTo>
                      <a:cubicBezTo>
                        <a:pt x="3847" y="10412"/>
                        <a:pt x="4484" y="10524"/>
                        <a:pt x="5120" y="10524"/>
                      </a:cubicBezTo>
                      <a:cubicBezTo>
                        <a:pt x="7271" y="10524"/>
                        <a:pt x="9406" y="9240"/>
                        <a:pt x="9406" y="9240"/>
                      </a:cubicBezTo>
                      <a:lnTo>
                        <a:pt x="9406" y="7919"/>
                      </a:lnTo>
                      <a:cubicBezTo>
                        <a:pt x="9573" y="8014"/>
                        <a:pt x="9776" y="8073"/>
                        <a:pt x="9990" y="8073"/>
                      </a:cubicBezTo>
                      <a:cubicBezTo>
                        <a:pt x="10680" y="8073"/>
                        <a:pt x="11240" y="7514"/>
                        <a:pt x="11240" y="6823"/>
                      </a:cubicBezTo>
                      <a:cubicBezTo>
                        <a:pt x="11240" y="6133"/>
                        <a:pt x="10680" y="5573"/>
                        <a:pt x="9990" y="5573"/>
                      </a:cubicBezTo>
                      <a:cubicBezTo>
                        <a:pt x="9585" y="5573"/>
                        <a:pt x="9216" y="5775"/>
                        <a:pt x="8990" y="6085"/>
                      </a:cubicBezTo>
                      <a:cubicBezTo>
                        <a:pt x="6620" y="4680"/>
                        <a:pt x="7501" y="1668"/>
                        <a:pt x="7501" y="1668"/>
                      </a:cubicBezTo>
                      <a:lnTo>
                        <a:pt x="7501" y="1668"/>
                      </a:lnTo>
                      <a:cubicBezTo>
                        <a:pt x="7086" y="1732"/>
                        <a:pt x="6696" y="1761"/>
                        <a:pt x="6329" y="1761"/>
                      </a:cubicBezTo>
                      <a:cubicBezTo>
                        <a:pt x="3461" y="1761"/>
                        <a:pt x="2084" y="1"/>
                        <a:pt x="2084" y="1"/>
                      </a:cubicBezTo>
                      <a:close/>
                    </a:path>
                  </a:pathLst>
                </a:custGeom>
                <a:solidFill>
                  <a:srgbClr val="FFCC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1" name="Google Shape;1041;p50"/>
                <p:cNvSpPr/>
                <p:nvPr/>
              </p:nvSpPr>
              <p:spPr>
                <a:xfrm>
                  <a:off x="2615381" y="3326219"/>
                  <a:ext cx="44356" cy="44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180" extrusionOk="0">
                      <a:moveTo>
                        <a:pt x="584" y="1"/>
                      </a:moveTo>
                      <a:cubicBezTo>
                        <a:pt x="262" y="1"/>
                        <a:pt x="0" y="263"/>
                        <a:pt x="0" y="584"/>
                      </a:cubicBezTo>
                      <a:cubicBezTo>
                        <a:pt x="0" y="918"/>
                        <a:pt x="262" y="1179"/>
                        <a:pt x="584" y="1179"/>
                      </a:cubicBezTo>
                      <a:cubicBezTo>
                        <a:pt x="917" y="1179"/>
                        <a:pt x="1179" y="906"/>
                        <a:pt x="1179" y="584"/>
                      </a:cubicBezTo>
                      <a:cubicBezTo>
                        <a:pt x="1179" y="263"/>
                        <a:pt x="917" y="1"/>
                        <a:pt x="584" y="1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2" name="Google Shape;1042;p50"/>
                <p:cNvSpPr/>
                <p:nvPr/>
              </p:nvSpPr>
              <p:spPr>
                <a:xfrm>
                  <a:off x="2347300" y="3228227"/>
                  <a:ext cx="52400" cy="123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3287" extrusionOk="0">
                      <a:moveTo>
                        <a:pt x="1298" y="0"/>
                      </a:moveTo>
                      <a:cubicBezTo>
                        <a:pt x="1251" y="0"/>
                        <a:pt x="1203" y="36"/>
                        <a:pt x="1191" y="84"/>
                      </a:cubicBezTo>
                      <a:lnTo>
                        <a:pt x="989" y="1989"/>
                      </a:lnTo>
                      <a:cubicBezTo>
                        <a:pt x="852" y="1929"/>
                        <a:pt x="624" y="1851"/>
                        <a:pt x="427" y="1851"/>
                      </a:cubicBezTo>
                      <a:cubicBezTo>
                        <a:pt x="349" y="1851"/>
                        <a:pt x="276" y="1863"/>
                        <a:pt x="215" y="1893"/>
                      </a:cubicBezTo>
                      <a:cubicBezTo>
                        <a:pt x="132" y="1929"/>
                        <a:pt x="72" y="2001"/>
                        <a:pt x="48" y="2108"/>
                      </a:cubicBezTo>
                      <a:cubicBezTo>
                        <a:pt x="1" y="2334"/>
                        <a:pt x="36" y="2560"/>
                        <a:pt x="167" y="2751"/>
                      </a:cubicBezTo>
                      <a:cubicBezTo>
                        <a:pt x="334" y="3013"/>
                        <a:pt x="644" y="3191"/>
                        <a:pt x="1072" y="3286"/>
                      </a:cubicBezTo>
                      <a:lnTo>
                        <a:pt x="1084" y="3286"/>
                      </a:lnTo>
                      <a:cubicBezTo>
                        <a:pt x="1132" y="3286"/>
                        <a:pt x="1167" y="3251"/>
                        <a:pt x="1179" y="3215"/>
                      </a:cubicBezTo>
                      <a:cubicBezTo>
                        <a:pt x="1191" y="3155"/>
                        <a:pt x="1156" y="3108"/>
                        <a:pt x="1108" y="3096"/>
                      </a:cubicBezTo>
                      <a:cubicBezTo>
                        <a:pt x="739" y="3024"/>
                        <a:pt x="465" y="2870"/>
                        <a:pt x="322" y="2655"/>
                      </a:cubicBezTo>
                      <a:cubicBezTo>
                        <a:pt x="203" y="2465"/>
                        <a:pt x="203" y="2274"/>
                        <a:pt x="239" y="2143"/>
                      </a:cubicBezTo>
                      <a:cubicBezTo>
                        <a:pt x="239" y="2108"/>
                        <a:pt x="263" y="2072"/>
                        <a:pt x="298" y="2060"/>
                      </a:cubicBezTo>
                      <a:cubicBezTo>
                        <a:pt x="331" y="2045"/>
                        <a:pt x="374" y="2038"/>
                        <a:pt x="423" y="2038"/>
                      </a:cubicBezTo>
                      <a:cubicBezTo>
                        <a:pt x="606" y="2038"/>
                        <a:pt x="877" y="2130"/>
                        <a:pt x="1036" y="2215"/>
                      </a:cubicBezTo>
                      <a:cubicBezTo>
                        <a:pt x="1046" y="2220"/>
                        <a:pt x="1058" y="2223"/>
                        <a:pt x="1071" y="2223"/>
                      </a:cubicBezTo>
                      <a:cubicBezTo>
                        <a:pt x="1088" y="2223"/>
                        <a:pt x="1106" y="2217"/>
                        <a:pt x="1120" y="2203"/>
                      </a:cubicBezTo>
                      <a:cubicBezTo>
                        <a:pt x="1144" y="2191"/>
                        <a:pt x="1167" y="2167"/>
                        <a:pt x="1167" y="2131"/>
                      </a:cubicBezTo>
                      <a:lnTo>
                        <a:pt x="1382" y="107"/>
                      </a:lnTo>
                      <a:cubicBezTo>
                        <a:pt x="1394" y="60"/>
                        <a:pt x="1346" y="12"/>
                        <a:pt x="12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3" name="Google Shape;1043;p50"/>
                <p:cNvSpPr/>
                <p:nvPr/>
              </p:nvSpPr>
              <p:spPr>
                <a:xfrm>
                  <a:off x="2475740" y="3277430"/>
                  <a:ext cx="56423" cy="5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1514" extrusionOk="0">
                      <a:moveTo>
                        <a:pt x="751" y="1"/>
                      </a:moveTo>
                      <a:cubicBezTo>
                        <a:pt x="346" y="1"/>
                        <a:pt x="1" y="346"/>
                        <a:pt x="1" y="763"/>
                      </a:cubicBezTo>
                      <a:cubicBezTo>
                        <a:pt x="1" y="1168"/>
                        <a:pt x="346" y="1513"/>
                        <a:pt x="751" y="1513"/>
                      </a:cubicBezTo>
                      <a:cubicBezTo>
                        <a:pt x="1168" y="1513"/>
                        <a:pt x="1501" y="1168"/>
                        <a:pt x="1501" y="763"/>
                      </a:cubicBezTo>
                      <a:cubicBezTo>
                        <a:pt x="1501" y="346"/>
                        <a:pt x="1168" y="1"/>
                        <a:pt x="7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4" name="Google Shape;1044;p50"/>
                <p:cNvSpPr/>
                <p:nvPr/>
              </p:nvSpPr>
              <p:spPr>
                <a:xfrm>
                  <a:off x="2306592" y="3238526"/>
                  <a:ext cx="45221" cy="56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1501" extrusionOk="0">
                      <a:moveTo>
                        <a:pt x="453" y="0"/>
                      </a:moveTo>
                      <a:cubicBezTo>
                        <a:pt x="298" y="0"/>
                        <a:pt x="155" y="48"/>
                        <a:pt x="36" y="119"/>
                      </a:cubicBezTo>
                      <a:cubicBezTo>
                        <a:pt x="12" y="524"/>
                        <a:pt x="0" y="929"/>
                        <a:pt x="0" y="1346"/>
                      </a:cubicBezTo>
                      <a:cubicBezTo>
                        <a:pt x="131" y="1441"/>
                        <a:pt x="286" y="1500"/>
                        <a:pt x="453" y="1500"/>
                      </a:cubicBezTo>
                      <a:cubicBezTo>
                        <a:pt x="869" y="1500"/>
                        <a:pt x="1203" y="1167"/>
                        <a:pt x="1203" y="750"/>
                      </a:cubicBezTo>
                      <a:cubicBezTo>
                        <a:pt x="1203" y="333"/>
                        <a:pt x="869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5" name="Google Shape;1045;p50"/>
                <p:cNvSpPr/>
                <p:nvPr/>
              </p:nvSpPr>
              <p:spPr>
                <a:xfrm>
                  <a:off x="2467245" y="3247397"/>
                  <a:ext cx="37177" cy="4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197" extrusionOk="0">
                      <a:moveTo>
                        <a:pt x="886" y="0"/>
                      </a:moveTo>
                      <a:cubicBezTo>
                        <a:pt x="872" y="0"/>
                        <a:pt x="858" y="4"/>
                        <a:pt x="846" y="14"/>
                      </a:cubicBezTo>
                      <a:cubicBezTo>
                        <a:pt x="786" y="86"/>
                        <a:pt x="715" y="121"/>
                        <a:pt x="632" y="157"/>
                      </a:cubicBezTo>
                      <a:cubicBezTo>
                        <a:pt x="596" y="74"/>
                        <a:pt x="548" y="26"/>
                        <a:pt x="489" y="14"/>
                      </a:cubicBezTo>
                      <a:cubicBezTo>
                        <a:pt x="478" y="12"/>
                        <a:pt x="468" y="11"/>
                        <a:pt x="457" y="11"/>
                      </a:cubicBezTo>
                      <a:cubicBezTo>
                        <a:pt x="309" y="11"/>
                        <a:pt x="139" y="238"/>
                        <a:pt x="72" y="538"/>
                      </a:cubicBezTo>
                      <a:cubicBezTo>
                        <a:pt x="1" y="859"/>
                        <a:pt x="72" y="1157"/>
                        <a:pt x="227" y="1193"/>
                      </a:cubicBezTo>
                      <a:cubicBezTo>
                        <a:pt x="237" y="1195"/>
                        <a:pt x="248" y="1196"/>
                        <a:pt x="258" y="1196"/>
                      </a:cubicBezTo>
                      <a:cubicBezTo>
                        <a:pt x="406" y="1196"/>
                        <a:pt x="577" y="969"/>
                        <a:pt x="643" y="669"/>
                      </a:cubicBezTo>
                      <a:cubicBezTo>
                        <a:pt x="655" y="609"/>
                        <a:pt x="667" y="550"/>
                        <a:pt x="667" y="502"/>
                      </a:cubicBezTo>
                      <a:cubicBezTo>
                        <a:pt x="739" y="502"/>
                        <a:pt x="798" y="490"/>
                        <a:pt x="858" y="478"/>
                      </a:cubicBezTo>
                      <a:cubicBezTo>
                        <a:pt x="934" y="457"/>
                        <a:pt x="910" y="345"/>
                        <a:pt x="851" y="345"/>
                      </a:cubicBezTo>
                      <a:cubicBezTo>
                        <a:pt x="846" y="345"/>
                        <a:pt x="840" y="346"/>
                        <a:pt x="834" y="348"/>
                      </a:cubicBezTo>
                      <a:cubicBezTo>
                        <a:pt x="774" y="371"/>
                        <a:pt x="727" y="371"/>
                        <a:pt x="667" y="371"/>
                      </a:cubicBezTo>
                      <a:cubicBezTo>
                        <a:pt x="667" y="336"/>
                        <a:pt x="667" y="312"/>
                        <a:pt x="667" y="276"/>
                      </a:cubicBezTo>
                      <a:cubicBezTo>
                        <a:pt x="763" y="240"/>
                        <a:pt x="858" y="181"/>
                        <a:pt x="941" y="109"/>
                      </a:cubicBezTo>
                      <a:cubicBezTo>
                        <a:pt x="988" y="62"/>
                        <a:pt x="938" y="0"/>
                        <a:pt x="8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6" name="Google Shape;1046;p50"/>
                <p:cNvSpPr/>
                <p:nvPr/>
              </p:nvSpPr>
              <p:spPr>
                <a:xfrm>
                  <a:off x="2328469" y="3216274"/>
                  <a:ext cx="30523" cy="50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" h="1343" extrusionOk="0">
                      <a:moveTo>
                        <a:pt x="147" y="0"/>
                      </a:moveTo>
                      <a:cubicBezTo>
                        <a:pt x="103" y="0"/>
                        <a:pt x="61" y="43"/>
                        <a:pt x="85" y="92"/>
                      </a:cubicBezTo>
                      <a:cubicBezTo>
                        <a:pt x="144" y="187"/>
                        <a:pt x="216" y="271"/>
                        <a:pt x="299" y="342"/>
                      </a:cubicBezTo>
                      <a:cubicBezTo>
                        <a:pt x="287" y="366"/>
                        <a:pt x="275" y="402"/>
                        <a:pt x="264" y="425"/>
                      </a:cubicBezTo>
                      <a:cubicBezTo>
                        <a:pt x="216" y="414"/>
                        <a:pt x="168" y="390"/>
                        <a:pt x="121" y="366"/>
                      </a:cubicBezTo>
                      <a:cubicBezTo>
                        <a:pt x="108" y="358"/>
                        <a:pt x="96" y="354"/>
                        <a:pt x="85" y="354"/>
                      </a:cubicBezTo>
                      <a:cubicBezTo>
                        <a:pt x="32" y="354"/>
                        <a:pt x="0" y="434"/>
                        <a:pt x="49" y="473"/>
                      </a:cubicBezTo>
                      <a:cubicBezTo>
                        <a:pt x="109" y="497"/>
                        <a:pt x="168" y="533"/>
                        <a:pt x="228" y="544"/>
                      </a:cubicBezTo>
                      <a:cubicBezTo>
                        <a:pt x="216" y="604"/>
                        <a:pt x="216" y="652"/>
                        <a:pt x="204" y="711"/>
                      </a:cubicBezTo>
                      <a:cubicBezTo>
                        <a:pt x="180" y="1045"/>
                        <a:pt x="299" y="1330"/>
                        <a:pt x="454" y="1342"/>
                      </a:cubicBezTo>
                      <a:cubicBezTo>
                        <a:pt x="458" y="1342"/>
                        <a:pt x="461" y="1343"/>
                        <a:pt x="465" y="1343"/>
                      </a:cubicBezTo>
                      <a:cubicBezTo>
                        <a:pt x="627" y="1343"/>
                        <a:pt x="764" y="1085"/>
                        <a:pt x="787" y="759"/>
                      </a:cubicBezTo>
                      <a:cubicBezTo>
                        <a:pt x="811" y="425"/>
                        <a:pt x="704" y="140"/>
                        <a:pt x="537" y="128"/>
                      </a:cubicBezTo>
                      <a:cubicBezTo>
                        <a:pt x="478" y="128"/>
                        <a:pt x="418" y="163"/>
                        <a:pt x="371" y="223"/>
                      </a:cubicBezTo>
                      <a:cubicBezTo>
                        <a:pt x="299" y="175"/>
                        <a:pt x="240" y="116"/>
                        <a:pt x="204" y="33"/>
                      </a:cubicBezTo>
                      <a:cubicBezTo>
                        <a:pt x="189" y="10"/>
                        <a:pt x="168" y="0"/>
                        <a:pt x="14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7" name="Google Shape;1047;p50"/>
                <p:cNvSpPr/>
                <p:nvPr/>
              </p:nvSpPr>
              <p:spPr>
                <a:xfrm>
                  <a:off x="2615832" y="3599974"/>
                  <a:ext cx="744658" cy="862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0" h="22954" extrusionOk="0">
                      <a:moveTo>
                        <a:pt x="5268" y="0"/>
                      </a:moveTo>
                      <a:cubicBezTo>
                        <a:pt x="4702" y="0"/>
                        <a:pt x="4214" y="140"/>
                        <a:pt x="3834" y="445"/>
                      </a:cubicBezTo>
                      <a:cubicBezTo>
                        <a:pt x="953" y="5445"/>
                        <a:pt x="12228" y="11327"/>
                        <a:pt x="12145" y="13304"/>
                      </a:cubicBezTo>
                      <a:cubicBezTo>
                        <a:pt x="12050" y="15697"/>
                        <a:pt x="6656" y="20483"/>
                        <a:pt x="6656" y="20483"/>
                      </a:cubicBezTo>
                      <a:cubicBezTo>
                        <a:pt x="6656" y="20483"/>
                        <a:pt x="5235" y="18803"/>
                        <a:pt x="3423" y="18803"/>
                      </a:cubicBezTo>
                      <a:cubicBezTo>
                        <a:pt x="3143" y="18803"/>
                        <a:pt x="2855" y="18843"/>
                        <a:pt x="2560" y="18935"/>
                      </a:cubicBezTo>
                      <a:cubicBezTo>
                        <a:pt x="346" y="19614"/>
                        <a:pt x="167" y="20126"/>
                        <a:pt x="631" y="20507"/>
                      </a:cubicBezTo>
                      <a:cubicBezTo>
                        <a:pt x="631" y="20507"/>
                        <a:pt x="0" y="20888"/>
                        <a:pt x="322" y="21305"/>
                      </a:cubicBezTo>
                      <a:cubicBezTo>
                        <a:pt x="397" y="21404"/>
                        <a:pt x="576" y="21437"/>
                        <a:pt x="780" y="21437"/>
                      </a:cubicBezTo>
                      <a:cubicBezTo>
                        <a:pt x="1190" y="21437"/>
                        <a:pt x="1703" y="21305"/>
                        <a:pt x="1703" y="21305"/>
                      </a:cubicBezTo>
                      <a:lnTo>
                        <a:pt x="1703" y="21305"/>
                      </a:lnTo>
                      <a:cubicBezTo>
                        <a:pt x="1703" y="21305"/>
                        <a:pt x="608" y="22281"/>
                        <a:pt x="1167" y="22662"/>
                      </a:cubicBezTo>
                      <a:cubicBezTo>
                        <a:pt x="1229" y="22705"/>
                        <a:pt x="1302" y="22723"/>
                        <a:pt x="1385" y="22723"/>
                      </a:cubicBezTo>
                      <a:cubicBezTo>
                        <a:pt x="1970" y="22723"/>
                        <a:pt x="3021" y="21787"/>
                        <a:pt x="3637" y="21787"/>
                      </a:cubicBezTo>
                      <a:cubicBezTo>
                        <a:pt x="3709" y="21787"/>
                        <a:pt x="3775" y="21800"/>
                        <a:pt x="3834" y="21828"/>
                      </a:cubicBezTo>
                      <a:cubicBezTo>
                        <a:pt x="4252" y="22025"/>
                        <a:pt x="5077" y="22953"/>
                        <a:pt x="6101" y="22953"/>
                      </a:cubicBezTo>
                      <a:cubicBezTo>
                        <a:pt x="6624" y="22953"/>
                        <a:pt x="7199" y="22711"/>
                        <a:pt x="7799" y="22007"/>
                      </a:cubicBezTo>
                      <a:cubicBezTo>
                        <a:pt x="7799" y="22007"/>
                        <a:pt x="18276" y="19447"/>
                        <a:pt x="19003" y="14697"/>
                      </a:cubicBezTo>
                      <a:cubicBezTo>
                        <a:pt x="19809" y="9381"/>
                        <a:pt x="9903" y="0"/>
                        <a:pt x="5268" y="0"/>
                      </a:cubicBezTo>
                      <a:close/>
                    </a:path>
                  </a:pathLst>
                </a:custGeom>
                <a:solidFill>
                  <a:srgbClr val="FFCC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8" name="Google Shape;1048;p50"/>
                <p:cNvSpPr/>
                <p:nvPr/>
              </p:nvSpPr>
              <p:spPr>
                <a:xfrm>
                  <a:off x="2677138" y="4367899"/>
                  <a:ext cx="112357" cy="3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35" extrusionOk="0">
                      <a:moveTo>
                        <a:pt x="1611" y="0"/>
                      </a:moveTo>
                      <a:cubicBezTo>
                        <a:pt x="1574" y="0"/>
                        <a:pt x="1537" y="2"/>
                        <a:pt x="1501" y="5"/>
                      </a:cubicBezTo>
                      <a:cubicBezTo>
                        <a:pt x="929" y="53"/>
                        <a:pt x="72" y="791"/>
                        <a:pt x="24" y="827"/>
                      </a:cubicBezTo>
                      <a:cubicBezTo>
                        <a:pt x="1" y="851"/>
                        <a:pt x="1" y="886"/>
                        <a:pt x="24" y="910"/>
                      </a:cubicBezTo>
                      <a:cubicBezTo>
                        <a:pt x="36" y="934"/>
                        <a:pt x="48" y="934"/>
                        <a:pt x="72" y="934"/>
                      </a:cubicBezTo>
                      <a:cubicBezTo>
                        <a:pt x="84" y="934"/>
                        <a:pt x="96" y="934"/>
                        <a:pt x="108" y="922"/>
                      </a:cubicBezTo>
                      <a:cubicBezTo>
                        <a:pt x="120" y="910"/>
                        <a:pt x="977" y="172"/>
                        <a:pt x="1513" y="124"/>
                      </a:cubicBezTo>
                      <a:cubicBezTo>
                        <a:pt x="1541" y="122"/>
                        <a:pt x="1569" y="121"/>
                        <a:pt x="1599" y="121"/>
                      </a:cubicBezTo>
                      <a:cubicBezTo>
                        <a:pt x="2142" y="121"/>
                        <a:pt x="2882" y="518"/>
                        <a:pt x="2882" y="529"/>
                      </a:cubicBezTo>
                      <a:cubicBezTo>
                        <a:pt x="2891" y="532"/>
                        <a:pt x="2901" y="534"/>
                        <a:pt x="2910" y="534"/>
                      </a:cubicBezTo>
                      <a:cubicBezTo>
                        <a:pt x="2936" y="534"/>
                        <a:pt x="2960" y="523"/>
                        <a:pt x="2977" y="505"/>
                      </a:cubicBezTo>
                      <a:cubicBezTo>
                        <a:pt x="2989" y="470"/>
                        <a:pt x="2977" y="434"/>
                        <a:pt x="2953" y="410"/>
                      </a:cubicBezTo>
                      <a:cubicBezTo>
                        <a:pt x="2920" y="399"/>
                        <a:pt x="2184" y="0"/>
                        <a:pt x="1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9" name="Google Shape;1049;p50"/>
                <p:cNvSpPr/>
                <p:nvPr/>
              </p:nvSpPr>
              <p:spPr>
                <a:xfrm>
                  <a:off x="2636844" y="4330048"/>
                  <a:ext cx="112845" cy="4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" h="1144" extrusionOk="0">
                      <a:moveTo>
                        <a:pt x="2494" y="0"/>
                      </a:moveTo>
                      <a:cubicBezTo>
                        <a:pt x="1370" y="0"/>
                        <a:pt x="100" y="984"/>
                        <a:pt x="37" y="1036"/>
                      </a:cubicBezTo>
                      <a:cubicBezTo>
                        <a:pt x="1" y="1060"/>
                        <a:pt x="1" y="1096"/>
                        <a:pt x="25" y="1120"/>
                      </a:cubicBezTo>
                      <a:cubicBezTo>
                        <a:pt x="37" y="1143"/>
                        <a:pt x="61" y="1143"/>
                        <a:pt x="72" y="1143"/>
                      </a:cubicBezTo>
                      <a:cubicBezTo>
                        <a:pt x="84" y="1143"/>
                        <a:pt x="96" y="1143"/>
                        <a:pt x="108" y="1131"/>
                      </a:cubicBezTo>
                      <a:cubicBezTo>
                        <a:pt x="129" y="1121"/>
                        <a:pt x="1407" y="123"/>
                        <a:pt x="2493" y="123"/>
                      </a:cubicBezTo>
                      <a:cubicBezTo>
                        <a:pt x="2635" y="123"/>
                        <a:pt x="2774" y="140"/>
                        <a:pt x="2906" y="179"/>
                      </a:cubicBezTo>
                      <a:cubicBezTo>
                        <a:pt x="2913" y="181"/>
                        <a:pt x="2919" y="182"/>
                        <a:pt x="2926" y="182"/>
                      </a:cubicBezTo>
                      <a:cubicBezTo>
                        <a:pt x="2954" y="182"/>
                        <a:pt x="2980" y="163"/>
                        <a:pt x="2989" y="143"/>
                      </a:cubicBezTo>
                      <a:cubicBezTo>
                        <a:pt x="3001" y="108"/>
                        <a:pt x="2978" y="72"/>
                        <a:pt x="2942" y="60"/>
                      </a:cubicBezTo>
                      <a:cubicBezTo>
                        <a:pt x="2798" y="18"/>
                        <a:pt x="2647" y="0"/>
                        <a:pt x="24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050" name="Google Shape;1050;p50"/>
              <p:cNvSpPr/>
              <p:nvPr/>
            </p:nvSpPr>
            <p:spPr>
              <a:xfrm>
                <a:off x="2165598" y="4078959"/>
                <a:ext cx="102997" cy="169230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502" extrusionOk="0">
                    <a:moveTo>
                      <a:pt x="715" y="1"/>
                    </a:moveTo>
                    <a:cubicBezTo>
                      <a:pt x="441" y="1525"/>
                      <a:pt x="215" y="3025"/>
                      <a:pt x="1" y="4442"/>
                    </a:cubicBezTo>
                    <a:cubicBezTo>
                      <a:pt x="155" y="4478"/>
                      <a:pt x="322" y="4502"/>
                      <a:pt x="477" y="4502"/>
                    </a:cubicBezTo>
                    <a:cubicBezTo>
                      <a:pt x="1727" y="4502"/>
                      <a:pt x="2739" y="3490"/>
                      <a:pt x="2739" y="2239"/>
                    </a:cubicBezTo>
                    <a:cubicBezTo>
                      <a:pt x="2739" y="1073"/>
                      <a:pt x="1846" y="120"/>
                      <a:pt x="715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51" name="Google Shape;1051;p50"/>
            <p:cNvGrpSpPr/>
            <p:nvPr/>
          </p:nvGrpSpPr>
          <p:grpSpPr>
            <a:xfrm>
              <a:off x="4912535" y="1821506"/>
              <a:ext cx="1819169" cy="1990416"/>
              <a:chOff x="3373952" y="2947481"/>
              <a:chExt cx="1518125" cy="1661033"/>
            </a:xfrm>
          </p:grpSpPr>
          <p:sp>
            <p:nvSpPr>
              <p:cNvPr id="1052" name="Google Shape;1052;p50"/>
              <p:cNvSpPr/>
              <p:nvPr/>
            </p:nvSpPr>
            <p:spPr>
              <a:xfrm>
                <a:off x="3548512" y="2947481"/>
                <a:ext cx="645834" cy="725299"/>
              </a:xfrm>
              <a:custGeom>
                <a:avLst/>
                <a:gdLst/>
                <a:ahLst/>
                <a:cxnLst/>
                <a:rect l="l" t="t" r="r" b="b"/>
                <a:pathLst>
                  <a:path w="17181" h="19295" extrusionOk="0">
                    <a:moveTo>
                      <a:pt x="11468" y="1"/>
                    </a:moveTo>
                    <a:cubicBezTo>
                      <a:pt x="8730" y="1"/>
                      <a:pt x="6132" y="1754"/>
                      <a:pt x="6132" y="1754"/>
                    </a:cubicBezTo>
                    <a:cubicBezTo>
                      <a:pt x="6132" y="1754"/>
                      <a:pt x="5494" y="1527"/>
                      <a:pt x="4745" y="1527"/>
                    </a:cubicBezTo>
                    <a:cubicBezTo>
                      <a:pt x="4133" y="1527"/>
                      <a:pt x="3448" y="1679"/>
                      <a:pt x="2977" y="2231"/>
                    </a:cubicBezTo>
                    <a:cubicBezTo>
                      <a:pt x="1000" y="4552"/>
                      <a:pt x="3096" y="11970"/>
                      <a:pt x="2131" y="12756"/>
                    </a:cubicBezTo>
                    <a:cubicBezTo>
                      <a:pt x="1167" y="13530"/>
                      <a:pt x="0" y="15256"/>
                      <a:pt x="1988" y="17435"/>
                    </a:cubicBezTo>
                    <a:cubicBezTo>
                      <a:pt x="3013" y="18559"/>
                      <a:pt x="5835" y="19295"/>
                      <a:pt x="8600" y="19295"/>
                    </a:cubicBezTo>
                    <a:cubicBezTo>
                      <a:pt x="11166" y="19295"/>
                      <a:pt x="13683" y="18661"/>
                      <a:pt x="14669" y="17113"/>
                    </a:cubicBezTo>
                    <a:cubicBezTo>
                      <a:pt x="16252" y="14613"/>
                      <a:pt x="14335" y="12553"/>
                      <a:pt x="13145" y="12327"/>
                    </a:cubicBezTo>
                    <a:lnTo>
                      <a:pt x="14752" y="6505"/>
                    </a:lnTo>
                    <a:cubicBezTo>
                      <a:pt x="14752" y="6505"/>
                      <a:pt x="17181" y="2207"/>
                      <a:pt x="13823" y="528"/>
                    </a:cubicBezTo>
                    <a:cubicBezTo>
                      <a:pt x="13066" y="148"/>
                      <a:pt x="12261" y="1"/>
                      <a:pt x="11468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3" name="Google Shape;1053;p50"/>
              <p:cNvSpPr/>
              <p:nvPr/>
            </p:nvSpPr>
            <p:spPr>
              <a:xfrm>
                <a:off x="3773291" y="2966614"/>
                <a:ext cx="341843" cy="186897"/>
              </a:xfrm>
              <a:custGeom>
                <a:avLst/>
                <a:gdLst/>
                <a:ahLst/>
                <a:cxnLst/>
                <a:rect l="l" t="t" r="r" b="b"/>
                <a:pathLst>
                  <a:path w="9094" h="4972" extrusionOk="0">
                    <a:moveTo>
                      <a:pt x="5163" y="0"/>
                    </a:moveTo>
                    <a:cubicBezTo>
                      <a:pt x="3375" y="0"/>
                      <a:pt x="1643" y="941"/>
                      <a:pt x="92" y="1829"/>
                    </a:cubicBezTo>
                    <a:cubicBezTo>
                      <a:pt x="1" y="1879"/>
                      <a:pt x="57" y="2008"/>
                      <a:pt x="141" y="2008"/>
                    </a:cubicBezTo>
                    <a:cubicBezTo>
                      <a:pt x="156" y="2008"/>
                      <a:pt x="172" y="2004"/>
                      <a:pt x="187" y="1995"/>
                    </a:cubicBezTo>
                    <a:cubicBezTo>
                      <a:pt x="1719" y="1119"/>
                      <a:pt x="3382" y="186"/>
                      <a:pt x="5175" y="186"/>
                    </a:cubicBezTo>
                    <a:cubicBezTo>
                      <a:pt x="5404" y="186"/>
                      <a:pt x="5634" y="201"/>
                      <a:pt x="5867" y="233"/>
                    </a:cubicBezTo>
                    <a:cubicBezTo>
                      <a:pt x="4438" y="936"/>
                      <a:pt x="2962" y="1507"/>
                      <a:pt x="1414" y="1864"/>
                    </a:cubicBezTo>
                    <a:cubicBezTo>
                      <a:pt x="1302" y="1887"/>
                      <a:pt x="1337" y="2045"/>
                      <a:pt x="1440" y="2045"/>
                    </a:cubicBezTo>
                    <a:cubicBezTo>
                      <a:pt x="1447" y="2045"/>
                      <a:pt x="1454" y="2044"/>
                      <a:pt x="1461" y="2043"/>
                    </a:cubicBezTo>
                    <a:cubicBezTo>
                      <a:pt x="3081" y="1674"/>
                      <a:pt x="4628" y="1067"/>
                      <a:pt x="6105" y="328"/>
                    </a:cubicBezTo>
                    <a:cubicBezTo>
                      <a:pt x="6129" y="317"/>
                      <a:pt x="6141" y="305"/>
                      <a:pt x="6152" y="281"/>
                    </a:cubicBezTo>
                    <a:cubicBezTo>
                      <a:pt x="6522" y="364"/>
                      <a:pt x="6891" y="495"/>
                      <a:pt x="7236" y="686"/>
                    </a:cubicBezTo>
                    <a:cubicBezTo>
                      <a:pt x="6641" y="1722"/>
                      <a:pt x="5355" y="2091"/>
                      <a:pt x="4271" y="2412"/>
                    </a:cubicBezTo>
                    <a:cubicBezTo>
                      <a:pt x="3635" y="2593"/>
                      <a:pt x="2978" y="2660"/>
                      <a:pt x="2320" y="2660"/>
                    </a:cubicBezTo>
                    <a:cubicBezTo>
                      <a:pt x="1722" y="2660"/>
                      <a:pt x="1122" y="2605"/>
                      <a:pt x="533" y="2531"/>
                    </a:cubicBezTo>
                    <a:cubicBezTo>
                      <a:pt x="526" y="2530"/>
                      <a:pt x="519" y="2529"/>
                      <a:pt x="513" y="2529"/>
                    </a:cubicBezTo>
                    <a:cubicBezTo>
                      <a:pt x="414" y="2529"/>
                      <a:pt x="421" y="2699"/>
                      <a:pt x="533" y="2722"/>
                    </a:cubicBezTo>
                    <a:cubicBezTo>
                      <a:pt x="1080" y="2795"/>
                      <a:pt x="1621" y="2836"/>
                      <a:pt x="2158" y="2836"/>
                    </a:cubicBezTo>
                    <a:cubicBezTo>
                      <a:pt x="3022" y="2836"/>
                      <a:pt x="3876" y="2729"/>
                      <a:pt x="4736" y="2472"/>
                    </a:cubicBezTo>
                    <a:cubicBezTo>
                      <a:pt x="5736" y="2162"/>
                      <a:pt x="6855" y="1733"/>
                      <a:pt x="7403" y="769"/>
                    </a:cubicBezTo>
                    <a:cubicBezTo>
                      <a:pt x="7641" y="924"/>
                      <a:pt x="7867" y="1114"/>
                      <a:pt x="8069" y="1317"/>
                    </a:cubicBezTo>
                    <a:cubicBezTo>
                      <a:pt x="7438" y="2424"/>
                      <a:pt x="6629" y="3055"/>
                      <a:pt x="5414" y="3496"/>
                    </a:cubicBezTo>
                    <a:cubicBezTo>
                      <a:pt x="4734" y="3741"/>
                      <a:pt x="4088" y="3851"/>
                      <a:pt x="3445" y="3851"/>
                    </a:cubicBezTo>
                    <a:cubicBezTo>
                      <a:pt x="2682" y="3851"/>
                      <a:pt x="1924" y="3695"/>
                      <a:pt x="1116" y="3424"/>
                    </a:cubicBezTo>
                    <a:cubicBezTo>
                      <a:pt x="1104" y="3419"/>
                      <a:pt x="1093" y="3417"/>
                      <a:pt x="1083" y="3417"/>
                    </a:cubicBezTo>
                    <a:cubicBezTo>
                      <a:pt x="1000" y="3417"/>
                      <a:pt x="973" y="3571"/>
                      <a:pt x="1069" y="3603"/>
                    </a:cubicBezTo>
                    <a:cubicBezTo>
                      <a:pt x="1807" y="3853"/>
                      <a:pt x="2533" y="4055"/>
                      <a:pt x="3307" y="4091"/>
                    </a:cubicBezTo>
                    <a:cubicBezTo>
                      <a:pt x="3375" y="4095"/>
                      <a:pt x="3443" y="4097"/>
                      <a:pt x="3511" y="4097"/>
                    </a:cubicBezTo>
                    <a:cubicBezTo>
                      <a:pt x="4187" y="4097"/>
                      <a:pt x="4834" y="3891"/>
                      <a:pt x="5462" y="3674"/>
                    </a:cubicBezTo>
                    <a:cubicBezTo>
                      <a:pt x="6712" y="3257"/>
                      <a:pt x="7557" y="2579"/>
                      <a:pt x="8200" y="1471"/>
                    </a:cubicBezTo>
                    <a:cubicBezTo>
                      <a:pt x="8260" y="1543"/>
                      <a:pt x="8331" y="1614"/>
                      <a:pt x="8379" y="1698"/>
                    </a:cubicBezTo>
                    <a:cubicBezTo>
                      <a:pt x="9081" y="2722"/>
                      <a:pt x="8498" y="3900"/>
                      <a:pt x="7950" y="4829"/>
                    </a:cubicBezTo>
                    <a:cubicBezTo>
                      <a:pt x="7901" y="4903"/>
                      <a:pt x="7965" y="4971"/>
                      <a:pt x="8029" y="4971"/>
                    </a:cubicBezTo>
                    <a:cubicBezTo>
                      <a:pt x="8058" y="4971"/>
                      <a:pt x="8087" y="4958"/>
                      <a:pt x="8105" y="4924"/>
                    </a:cubicBezTo>
                    <a:cubicBezTo>
                      <a:pt x="8629" y="4031"/>
                      <a:pt x="9093" y="3103"/>
                      <a:pt x="8760" y="2055"/>
                    </a:cubicBezTo>
                    <a:cubicBezTo>
                      <a:pt x="8510" y="1245"/>
                      <a:pt x="7700" y="638"/>
                      <a:pt x="6938" y="340"/>
                    </a:cubicBezTo>
                    <a:cubicBezTo>
                      <a:pt x="6343" y="102"/>
                      <a:pt x="5750" y="0"/>
                      <a:pt x="5163" y="0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4" name="Google Shape;1054;p50"/>
              <p:cNvSpPr/>
              <p:nvPr/>
            </p:nvSpPr>
            <p:spPr>
              <a:xfrm>
                <a:off x="3777802" y="3124409"/>
                <a:ext cx="77285" cy="228472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6078" extrusionOk="0">
                    <a:moveTo>
                      <a:pt x="1206" y="1"/>
                    </a:moveTo>
                    <a:cubicBezTo>
                      <a:pt x="1141" y="1"/>
                      <a:pt x="1074" y="69"/>
                      <a:pt x="1115" y="143"/>
                    </a:cubicBezTo>
                    <a:cubicBezTo>
                      <a:pt x="2056" y="2119"/>
                      <a:pt x="1889" y="4512"/>
                      <a:pt x="79" y="5894"/>
                    </a:cubicBezTo>
                    <a:cubicBezTo>
                      <a:pt x="0" y="5953"/>
                      <a:pt x="52" y="6078"/>
                      <a:pt x="127" y="6078"/>
                    </a:cubicBezTo>
                    <a:cubicBezTo>
                      <a:pt x="142" y="6078"/>
                      <a:pt x="158" y="6072"/>
                      <a:pt x="175" y="6060"/>
                    </a:cubicBezTo>
                    <a:cubicBezTo>
                      <a:pt x="996" y="5429"/>
                      <a:pt x="1520" y="4715"/>
                      <a:pt x="1746" y="3703"/>
                    </a:cubicBezTo>
                    <a:cubicBezTo>
                      <a:pt x="2032" y="2453"/>
                      <a:pt x="1818" y="1191"/>
                      <a:pt x="1282" y="48"/>
                    </a:cubicBezTo>
                    <a:cubicBezTo>
                      <a:pt x="1263" y="14"/>
                      <a:pt x="1235" y="1"/>
                      <a:pt x="1206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5" name="Google Shape;1055;p50"/>
              <p:cNvSpPr/>
              <p:nvPr/>
            </p:nvSpPr>
            <p:spPr>
              <a:xfrm>
                <a:off x="3767014" y="3095278"/>
                <a:ext cx="46461" cy="2408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6407" extrusionOk="0">
                    <a:moveTo>
                      <a:pt x="386" y="0"/>
                    </a:moveTo>
                    <a:cubicBezTo>
                      <a:pt x="325" y="0"/>
                      <a:pt x="266" y="43"/>
                      <a:pt x="295" y="108"/>
                    </a:cubicBezTo>
                    <a:cubicBezTo>
                      <a:pt x="1033" y="2013"/>
                      <a:pt x="914" y="4430"/>
                      <a:pt x="33" y="6264"/>
                    </a:cubicBezTo>
                    <a:cubicBezTo>
                      <a:pt x="0" y="6338"/>
                      <a:pt x="64" y="6406"/>
                      <a:pt x="126" y="6406"/>
                    </a:cubicBezTo>
                    <a:cubicBezTo>
                      <a:pt x="154" y="6406"/>
                      <a:pt x="181" y="6392"/>
                      <a:pt x="200" y="6359"/>
                    </a:cubicBezTo>
                    <a:cubicBezTo>
                      <a:pt x="1105" y="4478"/>
                      <a:pt x="1236" y="2013"/>
                      <a:pt x="485" y="61"/>
                    </a:cubicBezTo>
                    <a:cubicBezTo>
                      <a:pt x="467" y="18"/>
                      <a:pt x="426" y="0"/>
                      <a:pt x="386" y="0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6" name="Google Shape;1056;p50"/>
              <p:cNvSpPr/>
              <p:nvPr/>
            </p:nvSpPr>
            <p:spPr>
              <a:xfrm>
                <a:off x="4014082" y="3428046"/>
                <a:ext cx="70594" cy="210354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5596" extrusionOk="0">
                    <a:moveTo>
                      <a:pt x="313" y="1"/>
                    </a:moveTo>
                    <a:cubicBezTo>
                      <a:pt x="232" y="1"/>
                      <a:pt x="181" y="126"/>
                      <a:pt x="270" y="185"/>
                    </a:cubicBezTo>
                    <a:cubicBezTo>
                      <a:pt x="1140" y="792"/>
                      <a:pt x="1580" y="1661"/>
                      <a:pt x="1628" y="2709"/>
                    </a:cubicBezTo>
                    <a:cubicBezTo>
                      <a:pt x="1663" y="3935"/>
                      <a:pt x="997" y="4721"/>
                      <a:pt x="80" y="5412"/>
                    </a:cubicBezTo>
                    <a:cubicBezTo>
                      <a:pt x="1" y="5471"/>
                      <a:pt x="53" y="5596"/>
                      <a:pt x="127" y="5596"/>
                    </a:cubicBezTo>
                    <a:cubicBezTo>
                      <a:pt x="143" y="5596"/>
                      <a:pt x="159" y="5591"/>
                      <a:pt x="175" y="5578"/>
                    </a:cubicBezTo>
                    <a:cubicBezTo>
                      <a:pt x="1128" y="4852"/>
                      <a:pt x="1747" y="4126"/>
                      <a:pt x="1806" y="2888"/>
                    </a:cubicBezTo>
                    <a:cubicBezTo>
                      <a:pt x="1878" y="1709"/>
                      <a:pt x="1318" y="685"/>
                      <a:pt x="366" y="18"/>
                    </a:cubicBezTo>
                    <a:cubicBezTo>
                      <a:pt x="347" y="6"/>
                      <a:pt x="329" y="1"/>
                      <a:pt x="313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7" name="Google Shape;1057;p50"/>
              <p:cNvSpPr/>
              <p:nvPr/>
            </p:nvSpPr>
            <p:spPr>
              <a:xfrm>
                <a:off x="3969089" y="3445750"/>
                <a:ext cx="69504" cy="194791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5182" extrusionOk="0">
                    <a:moveTo>
                      <a:pt x="796" y="0"/>
                    </a:moveTo>
                    <a:cubicBezTo>
                      <a:pt x="732" y="0"/>
                      <a:pt x="668" y="69"/>
                      <a:pt x="717" y="143"/>
                    </a:cubicBezTo>
                    <a:cubicBezTo>
                      <a:pt x="1646" y="1690"/>
                      <a:pt x="1444" y="3798"/>
                      <a:pt x="74" y="5024"/>
                    </a:cubicBezTo>
                    <a:cubicBezTo>
                      <a:pt x="1" y="5089"/>
                      <a:pt x="70" y="5182"/>
                      <a:pt x="143" y="5182"/>
                    </a:cubicBezTo>
                    <a:cubicBezTo>
                      <a:pt x="165" y="5182"/>
                      <a:pt x="186" y="5174"/>
                      <a:pt x="205" y="5155"/>
                    </a:cubicBezTo>
                    <a:cubicBezTo>
                      <a:pt x="1634" y="3881"/>
                      <a:pt x="1848" y="1655"/>
                      <a:pt x="872" y="47"/>
                    </a:cubicBezTo>
                    <a:cubicBezTo>
                      <a:pt x="854" y="14"/>
                      <a:pt x="825" y="0"/>
                      <a:pt x="796" y="0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8" name="Google Shape;1058;p50"/>
              <p:cNvSpPr/>
              <p:nvPr/>
            </p:nvSpPr>
            <p:spPr>
              <a:xfrm>
                <a:off x="3931951" y="3438570"/>
                <a:ext cx="54280" cy="149608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3980" extrusionOk="0">
                    <a:moveTo>
                      <a:pt x="762" y="1"/>
                    </a:moveTo>
                    <a:cubicBezTo>
                      <a:pt x="700" y="1"/>
                      <a:pt x="637" y="69"/>
                      <a:pt x="669" y="143"/>
                    </a:cubicBezTo>
                    <a:cubicBezTo>
                      <a:pt x="1241" y="1417"/>
                      <a:pt x="1110" y="2834"/>
                      <a:pt x="74" y="3822"/>
                    </a:cubicBezTo>
                    <a:cubicBezTo>
                      <a:pt x="0" y="3887"/>
                      <a:pt x="69" y="3980"/>
                      <a:pt x="143" y="3980"/>
                    </a:cubicBezTo>
                    <a:cubicBezTo>
                      <a:pt x="164" y="3980"/>
                      <a:pt x="186" y="3972"/>
                      <a:pt x="205" y="3953"/>
                    </a:cubicBezTo>
                    <a:cubicBezTo>
                      <a:pt x="1300" y="2905"/>
                      <a:pt x="1443" y="1393"/>
                      <a:pt x="836" y="48"/>
                    </a:cubicBezTo>
                    <a:cubicBezTo>
                      <a:pt x="818" y="15"/>
                      <a:pt x="790" y="1"/>
                      <a:pt x="762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9" name="Google Shape;1059;p50"/>
              <p:cNvSpPr/>
              <p:nvPr/>
            </p:nvSpPr>
            <p:spPr>
              <a:xfrm>
                <a:off x="3600422" y="3024161"/>
                <a:ext cx="158442" cy="591967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15748" extrusionOk="0">
                    <a:moveTo>
                      <a:pt x="4084" y="0"/>
                    </a:moveTo>
                    <a:cubicBezTo>
                      <a:pt x="2870" y="12"/>
                      <a:pt x="2155" y="679"/>
                      <a:pt x="1715" y="1774"/>
                    </a:cubicBezTo>
                    <a:cubicBezTo>
                      <a:pt x="1060" y="3453"/>
                      <a:pt x="1048" y="5394"/>
                      <a:pt x="1226" y="7156"/>
                    </a:cubicBezTo>
                    <a:cubicBezTo>
                      <a:pt x="1322" y="8037"/>
                      <a:pt x="1584" y="8882"/>
                      <a:pt x="1631" y="9775"/>
                    </a:cubicBezTo>
                    <a:cubicBezTo>
                      <a:pt x="1679" y="10692"/>
                      <a:pt x="881" y="11370"/>
                      <a:pt x="548" y="12168"/>
                    </a:cubicBezTo>
                    <a:cubicBezTo>
                      <a:pt x="0" y="13502"/>
                      <a:pt x="429" y="14728"/>
                      <a:pt x="1405" y="15716"/>
                    </a:cubicBezTo>
                    <a:cubicBezTo>
                      <a:pt x="1425" y="15739"/>
                      <a:pt x="1447" y="15748"/>
                      <a:pt x="1470" y="15748"/>
                    </a:cubicBezTo>
                    <a:cubicBezTo>
                      <a:pt x="1542" y="15748"/>
                      <a:pt x="1609" y="15649"/>
                      <a:pt x="1536" y="15585"/>
                    </a:cubicBezTo>
                    <a:cubicBezTo>
                      <a:pt x="357" y="14395"/>
                      <a:pt x="214" y="13014"/>
                      <a:pt x="1096" y="11585"/>
                    </a:cubicBezTo>
                    <a:cubicBezTo>
                      <a:pt x="1357" y="11156"/>
                      <a:pt x="1715" y="10680"/>
                      <a:pt x="1786" y="10168"/>
                    </a:cubicBezTo>
                    <a:cubicBezTo>
                      <a:pt x="1881" y="9454"/>
                      <a:pt x="1679" y="8727"/>
                      <a:pt x="1560" y="8025"/>
                    </a:cubicBezTo>
                    <a:cubicBezTo>
                      <a:pt x="1262" y="6417"/>
                      <a:pt x="1238" y="4751"/>
                      <a:pt x="1536" y="3131"/>
                    </a:cubicBezTo>
                    <a:cubicBezTo>
                      <a:pt x="1810" y="1679"/>
                      <a:pt x="2393" y="202"/>
                      <a:pt x="4084" y="191"/>
                    </a:cubicBezTo>
                    <a:cubicBezTo>
                      <a:pt x="4215" y="191"/>
                      <a:pt x="4215" y="0"/>
                      <a:pt x="4084" y="0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0" name="Google Shape;1060;p50"/>
              <p:cNvSpPr/>
              <p:nvPr/>
            </p:nvSpPr>
            <p:spPr>
              <a:xfrm>
                <a:off x="3674697" y="3050811"/>
                <a:ext cx="90554" cy="58993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5694" extrusionOk="0">
                    <a:moveTo>
                      <a:pt x="2280" y="1"/>
                    </a:moveTo>
                    <a:cubicBezTo>
                      <a:pt x="2271" y="1"/>
                      <a:pt x="2261" y="2"/>
                      <a:pt x="2251" y="5"/>
                    </a:cubicBezTo>
                    <a:cubicBezTo>
                      <a:pt x="1191" y="351"/>
                      <a:pt x="822" y="1113"/>
                      <a:pt x="655" y="2160"/>
                    </a:cubicBezTo>
                    <a:cubicBezTo>
                      <a:pt x="370" y="3863"/>
                      <a:pt x="560" y="5661"/>
                      <a:pt x="774" y="7363"/>
                    </a:cubicBezTo>
                    <a:cubicBezTo>
                      <a:pt x="882" y="8209"/>
                      <a:pt x="1286" y="9268"/>
                      <a:pt x="870" y="10066"/>
                    </a:cubicBezTo>
                    <a:cubicBezTo>
                      <a:pt x="548" y="10685"/>
                      <a:pt x="251" y="11209"/>
                      <a:pt x="167" y="11924"/>
                    </a:cubicBezTo>
                    <a:cubicBezTo>
                      <a:pt x="1" y="13269"/>
                      <a:pt x="203" y="14626"/>
                      <a:pt x="1120" y="15662"/>
                    </a:cubicBezTo>
                    <a:cubicBezTo>
                      <a:pt x="1139" y="15684"/>
                      <a:pt x="1161" y="15694"/>
                      <a:pt x="1183" y="15694"/>
                    </a:cubicBezTo>
                    <a:cubicBezTo>
                      <a:pt x="1253" y="15694"/>
                      <a:pt x="1315" y="15595"/>
                      <a:pt x="1251" y="15531"/>
                    </a:cubicBezTo>
                    <a:cubicBezTo>
                      <a:pt x="298" y="14448"/>
                      <a:pt x="143" y="12936"/>
                      <a:pt x="417" y="11566"/>
                    </a:cubicBezTo>
                    <a:cubicBezTo>
                      <a:pt x="536" y="10959"/>
                      <a:pt x="917" y="10530"/>
                      <a:pt x="1132" y="9983"/>
                    </a:cubicBezTo>
                    <a:cubicBezTo>
                      <a:pt x="1346" y="9411"/>
                      <a:pt x="1179" y="8816"/>
                      <a:pt x="1084" y="8233"/>
                    </a:cubicBezTo>
                    <a:cubicBezTo>
                      <a:pt x="834" y="6709"/>
                      <a:pt x="703" y="5149"/>
                      <a:pt x="727" y="3601"/>
                    </a:cubicBezTo>
                    <a:cubicBezTo>
                      <a:pt x="739" y="2268"/>
                      <a:pt x="822" y="672"/>
                      <a:pt x="2310" y="196"/>
                    </a:cubicBezTo>
                    <a:cubicBezTo>
                      <a:pt x="2408" y="163"/>
                      <a:pt x="2377" y="1"/>
                      <a:pt x="2280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1" name="Google Shape;1061;p50"/>
              <p:cNvSpPr/>
              <p:nvPr/>
            </p:nvSpPr>
            <p:spPr>
              <a:xfrm>
                <a:off x="3728410" y="3116102"/>
                <a:ext cx="84126" cy="514382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3684" extrusionOk="0">
                    <a:moveTo>
                      <a:pt x="991" y="1"/>
                    </a:moveTo>
                    <a:cubicBezTo>
                      <a:pt x="955" y="1"/>
                      <a:pt x="919" y="20"/>
                      <a:pt x="905" y="66"/>
                    </a:cubicBezTo>
                    <a:cubicBezTo>
                      <a:pt x="572" y="1316"/>
                      <a:pt x="393" y="2578"/>
                      <a:pt x="417" y="3864"/>
                    </a:cubicBezTo>
                    <a:cubicBezTo>
                      <a:pt x="429" y="4436"/>
                      <a:pt x="500" y="4995"/>
                      <a:pt x="608" y="5555"/>
                    </a:cubicBezTo>
                    <a:cubicBezTo>
                      <a:pt x="679" y="5924"/>
                      <a:pt x="774" y="6269"/>
                      <a:pt x="774" y="6662"/>
                    </a:cubicBezTo>
                    <a:cubicBezTo>
                      <a:pt x="762" y="7091"/>
                      <a:pt x="619" y="7543"/>
                      <a:pt x="512" y="7960"/>
                    </a:cubicBezTo>
                    <a:cubicBezTo>
                      <a:pt x="0" y="9901"/>
                      <a:pt x="48" y="12580"/>
                      <a:pt x="2048" y="13675"/>
                    </a:cubicBezTo>
                    <a:cubicBezTo>
                      <a:pt x="2061" y="13681"/>
                      <a:pt x="2074" y="13684"/>
                      <a:pt x="2087" y="13684"/>
                    </a:cubicBezTo>
                    <a:cubicBezTo>
                      <a:pt x="2176" y="13684"/>
                      <a:pt x="2237" y="13550"/>
                      <a:pt x="2143" y="13508"/>
                    </a:cubicBezTo>
                    <a:cubicBezTo>
                      <a:pt x="1203" y="12996"/>
                      <a:pt x="762" y="12115"/>
                      <a:pt x="524" y="11103"/>
                    </a:cubicBezTo>
                    <a:cubicBezTo>
                      <a:pt x="215" y="9746"/>
                      <a:pt x="631" y="8424"/>
                      <a:pt x="905" y="7115"/>
                    </a:cubicBezTo>
                    <a:cubicBezTo>
                      <a:pt x="977" y="6722"/>
                      <a:pt x="977" y="6353"/>
                      <a:pt x="905" y="5972"/>
                    </a:cubicBezTo>
                    <a:cubicBezTo>
                      <a:pt x="774" y="5269"/>
                      <a:pt x="631" y="4591"/>
                      <a:pt x="608" y="3864"/>
                    </a:cubicBezTo>
                    <a:cubicBezTo>
                      <a:pt x="548" y="2602"/>
                      <a:pt x="762" y="1340"/>
                      <a:pt x="1084" y="114"/>
                    </a:cubicBezTo>
                    <a:cubicBezTo>
                      <a:pt x="1106" y="48"/>
                      <a:pt x="1047" y="1"/>
                      <a:pt x="991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2" name="Google Shape;1062;p50"/>
              <p:cNvSpPr/>
              <p:nvPr/>
            </p:nvSpPr>
            <p:spPr>
              <a:xfrm>
                <a:off x="3891055" y="3599259"/>
                <a:ext cx="1001022" cy="676282"/>
              </a:xfrm>
              <a:custGeom>
                <a:avLst/>
                <a:gdLst/>
                <a:ahLst/>
                <a:cxnLst/>
                <a:rect l="l" t="t" r="r" b="b"/>
                <a:pathLst>
                  <a:path w="26630" h="17991" extrusionOk="0">
                    <a:moveTo>
                      <a:pt x="4788" y="0"/>
                    </a:moveTo>
                    <a:cubicBezTo>
                      <a:pt x="2432" y="0"/>
                      <a:pt x="0" y="3422"/>
                      <a:pt x="198" y="6619"/>
                    </a:cubicBezTo>
                    <a:cubicBezTo>
                      <a:pt x="436" y="10644"/>
                      <a:pt x="1460" y="14073"/>
                      <a:pt x="5210" y="17073"/>
                    </a:cubicBezTo>
                    <a:cubicBezTo>
                      <a:pt x="6005" y="17708"/>
                      <a:pt x="7134" y="17958"/>
                      <a:pt x="8421" y="17958"/>
                    </a:cubicBezTo>
                    <a:cubicBezTo>
                      <a:pt x="13187" y="17958"/>
                      <a:pt x="20105" y="14525"/>
                      <a:pt x="20105" y="14525"/>
                    </a:cubicBezTo>
                    <a:cubicBezTo>
                      <a:pt x="20105" y="14525"/>
                      <a:pt x="21784" y="16918"/>
                      <a:pt x="24284" y="17692"/>
                    </a:cubicBezTo>
                    <a:cubicBezTo>
                      <a:pt x="24987" y="17908"/>
                      <a:pt x="25458" y="17990"/>
                      <a:pt x="25761" y="17990"/>
                    </a:cubicBezTo>
                    <a:cubicBezTo>
                      <a:pt x="26427" y="17990"/>
                      <a:pt x="26281" y="17592"/>
                      <a:pt x="26010" y="17347"/>
                    </a:cubicBezTo>
                    <a:cubicBezTo>
                      <a:pt x="25630" y="16978"/>
                      <a:pt x="25237" y="16811"/>
                      <a:pt x="25237" y="16811"/>
                    </a:cubicBezTo>
                    <a:lnTo>
                      <a:pt x="25237" y="16811"/>
                    </a:lnTo>
                    <a:cubicBezTo>
                      <a:pt x="25507" y="16890"/>
                      <a:pt x="25781" y="16928"/>
                      <a:pt x="26013" y="16928"/>
                    </a:cubicBezTo>
                    <a:cubicBezTo>
                      <a:pt x="26342" y="16928"/>
                      <a:pt x="26585" y="16851"/>
                      <a:pt x="26606" y="16704"/>
                    </a:cubicBezTo>
                    <a:cubicBezTo>
                      <a:pt x="26630" y="16442"/>
                      <a:pt x="25689" y="16109"/>
                      <a:pt x="25689" y="16109"/>
                    </a:cubicBezTo>
                    <a:cubicBezTo>
                      <a:pt x="26260" y="16097"/>
                      <a:pt x="26463" y="15656"/>
                      <a:pt x="25594" y="15323"/>
                    </a:cubicBezTo>
                    <a:cubicBezTo>
                      <a:pt x="24725" y="14989"/>
                      <a:pt x="22831" y="14454"/>
                      <a:pt x="22343" y="13930"/>
                    </a:cubicBezTo>
                    <a:cubicBezTo>
                      <a:pt x="22080" y="13634"/>
                      <a:pt x="22162" y="13476"/>
                      <a:pt x="22422" y="13476"/>
                    </a:cubicBezTo>
                    <a:cubicBezTo>
                      <a:pt x="22634" y="13476"/>
                      <a:pt x="22962" y="13580"/>
                      <a:pt x="23320" y="13799"/>
                    </a:cubicBezTo>
                    <a:cubicBezTo>
                      <a:pt x="23552" y="13939"/>
                      <a:pt x="23757" y="14011"/>
                      <a:pt x="23894" y="14011"/>
                    </a:cubicBezTo>
                    <a:cubicBezTo>
                      <a:pt x="24233" y="14011"/>
                      <a:pt x="24159" y="13572"/>
                      <a:pt x="23082" y="12656"/>
                    </a:cubicBezTo>
                    <a:cubicBezTo>
                      <a:pt x="22581" y="12226"/>
                      <a:pt x="22040" y="12082"/>
                      <a:pt x="21542" y="12082"/>
                    </a:cubicBezTo>
                    <a:cubicBezTo>
                      <a:pt x="20536" y="12082"/>
                      <a:pt x="19700" y="12668"/>
                      <a:pt x="19700" y="12668"/>
                    </a:cubicBezTo>
                    <a:cubicBezTo>
                      <a:pt x="19700" y="12668"/>
                      <a:pt x="15629" y="13118"/>
                      <a:pt x="12566" y="13118"/>
                    </a:cubicBezTo>
                    <a:cubicBezTo>
                      <a:pt x="11231" y="13118"/>
                      <a:pt x="10087" y="13033"/>
                      <a:pt x="9556" y="12787"/>
                    </a:cubicBezTo>
                    <a:cubicBezTo>
                      <a:pt x="7806" y="11965"/>
                      <a:pt x="8294" y="2917"/>
                      <a:pt x="6972" y="1214"/>
                    </a:cubicBezTo>
                    <a:cubicBezTo>
                      <a:pt x="6314" y="363"/>
                      <a:pt x="5555" y="0"/>
                      <a:pt x="4788" y="0"/>
                    </a:cubicBezTo>
                    <a:close/>
                  </a:path>
                </a:pathLst>
              </a:custGeom>
              <a:solidFill>
                <a:srgbClr val="FFCC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3" name="Google Shape;1063;p50"/>
              <p:cNvSpPr/>
              <p:nvPr/>
            </p:nvSpPr>
            <p:spPr>
              <a:xfrm>
                <a:off x="4749687" y="4188153"/>
                <a:ext cx="98486" cy="48378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287" extrusionOk="0">
                    <a:moveTo>
                      <a:pt x="79" y="0"/>
                    </a:moveTo>
                    <a:cubicBezTo>
                      <a:pt x="58" y="0"/>
                      <a:pt x="39" y="10"/>
                      <a:pt x="24" y="25"/>
                    </a:cubicBezTo>
                    <a:cubicBezTo>
                      <a:pt x="0" y="49"/>
                      <a:pt x="12" y="84"/>
                      <a:pt x="36" y="108"/>
                    </a:cubicBezTo>
                    <a:cubicBezTo>
                      <a:pt x="84" y="156"/>
                      <a:pt x="1298" y="1073"/>
                      <a:pt x="2548" y="1287"/>
                    </a:cubicBezTo>
                    <a:cubicBezTo>
                      <a:pt x="2584" y="1287"/>
                      <a:pt x="2608" y="1263"/>
                      <a:pt x="2620" y="1227"/>
                    </a:cubicBezTo>
                    <a:cubicBezTo>
                      <a:pt x="2620" y="1192"/>
                      <a:pt x="2596" y="1168"/>
                      <a:pt x="2572" y="1156"/>
                    </a:cubicBezTo>
                    <a:cubicBezTo>
                      <a:pt x="1358" y="966"/>
                      <a:pt x="131" y="25"/>
                      <a:pt x="119" y="13"/>
                    </a:cubicBezTo>
                    <a:cubicBezTo>
                      <a:pt x="106" y="4"/>
                      <a:pt x="92" y="0"/>
                      <a:pt x="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4" name="Google Shape;1064;p50"/>
              <p:cNvSpPr/>
              <p:nvPr/>
            </p:nvSpPr>
            <p:spPr>
              <a:xfrm>
                <a:off x="4765361" y="4165976"/>
                <a:ext cx="99839" cy="44281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1178" extrusionOk="0">
                    <a:moveTo>
                      <a:pt x="66" y="1"/>
                    </a:moveTo>
                    <a:cubicBezTo>
                      <a:pt x="47" y="1"/>
                      <a:pt x="27" y="9"/>
                      <a:pt x="12" y="32"/>
                    </a:cubicBezTo>
                    <a:cubicBezTo>
                      <a:pt x="0" y="55"/>
                      <a:pt x="0" y="91"/>
                      <a:pt x="24" y="103"/>
                    </a:cubicBezTo>
                    <a:cubicBezTo>
                      <a:pt x="24" y="115"/>
                      <a:pt x="36" y="115"/>
                      <a:pt x="36" y="115"/>
                    </a:cubicBezTo>
                    <a:cubicBezTo>
                      <a:pt x="48" y="127"/>
                      <a:pt x="1465" y="948"/>
                      <a:pt x="2572" y="1175"/>
                    </a:cubicBezTo>
                    <a:cubicBezTo>
                      <a:pt x="2578" y="1177"/>
                      <a:pt x="2585" y="1178"/>
                      <a:pt x="2591" y="1178"/>
                    </a:cubicBezTo>
                    <a:cubicBezTo>
                      <a:pt x="2619" y="1178"/>
                      <a:pt x="2645" y="1156"/>
                      <a:pt x="2655" y="1127"/>
                    </a:cubicBezTo>
                    <a:cubicBezTo>
                      <a:pt x="2655" y="1091"/>
                      <a:pt x="2631" y="1055"/>
                      <a:pt x="2608" y="1055"/>
                    </a:cubicBezTo>
                    <a:cubicBezTo>
                      <a:pt x="1512" y="829"/>
                      <a:pt x="119" y="20"/>
                      <a:pt x="95" y="8"/>
                    </a:cubicBezTo>
                    <a:cubicBezTo>
                      <a:pt x="87" y="3"/>
                      <a:pt x="76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5" name="Google Shape;1065;p50"/>
              <p:cNvSpPr/>
              <p:nvPr/>
            </p:nvSpPr>
            <p:spPr>
              <a:xfrm>
                <a:off x="3867149" y="3590050"/>
                <a:ext cx="349136" cy="435743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1592" extrusionOk="0">
                    <a:moveTo>
                      <a:pt x="5553" y="0"/>
                    </a:moveTo>
                    <a:cubicBezTo>
                      <a:pt x="3215" y="0"/>
                      <a:pt x="1414" y="3119"/>
                      <a:pt x="798" y="4995"/>
                    </a:cubicBezTo>
                    <a:cubicBezTo>
                      <a:pt x="0" y="7376"/>
                      <a:pt x="1203" y="11591"/>
                      <a:pt x="1203" y="11591"/>
                    </a:cubicBezTo>
                    <a:lnTo>
                      <a:pt x="9287" y="8043"/>
                    </a:lnTo>
                    <a:cubicBezTo>
                      <a:pt x="9287" y="8043"/>
                      <a:pt x="8787" y="1745"/>
                      <a:pt x="7596" y="804"/>
                    </a:cubicBezTo>
                    <a:cubicBezTo>
                      <a:pt x="6883" y="238"/>
                      <a:pt x="6197" y="0"/>
                      <a:pt x="5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6" name="Google Shape;1066;p50"/>
              <p:cNvSpPr/>
              <p:nvPr/>
            </p:nvSpPr>
            <p:spPr>
              <a:xfrm>
                <a:off x="3948866" y="3692328"/>
                <a:ext cx="245463" cy="89615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384" extrusionOk="0">
                    <a:moveTo>
                      <a:pt x="6292" y="0"/>
                    </a:moveTo>
                    <a:cubicBezTo>
                      <a:pt x="4470" y="667"/>
                      <a:pt x="2589" y="1167"/>
                      <a:pt x="636" y="1369"/>
                    </a:cubicBezTo>
                    <a:cubicBezTo>
                      <a:pt x="0" y="1439"/>
                      <a:pt x="72" y="2384"/>
                      <a:pt x="676" y="2384"/>
                    </a:cubicBezTo>
                    <a:cubicBezTo>
                      <a:pt x="694" y="2384"/>
                      <a:pt x="712" y="2383"/>
                      <a:pt x="731" y="2381"/>
                    </a:cubicBezTo>
                    <a:cubicBezTo>
                      <a:pt x="2732" y="2179"/>
                      <a:pt x="4649" y="1667"/>
                      <a:pt x="6530" y="988"/>
                    </a:cubicBezTo>
                    <a:cubicBezTo>
                      <a:pt x="6458" y="643"/>
                      <a:pt x="6375" y="310"/>
                      <a:pt x="6292" y="0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7" name="Google Shape;1067;p50"/>
              <p:cNvSpPr/>
              <p:nvPr/>
            </p:nvSpPr>
            <p:spPr>
              <a:xfrm>
                <a:off x="3887710" y="3813587"/>
                <a:ext cx="324514" cy="10566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2811" extrusionOk="0">
                    <a:moveTo>
                      <a:pt x="8514" y="1"/>
                    </a:moveTo>
                    <a:cubicBezTo>
                      <a:pt x="7145" y="477"/>
                      <a:pt x="5764" y="917"/>
                      <a:pt x="4335" y="1215"/>
                    </a:cubicBezTo>
                    <a:cubicBezTo>
                      <a:pt x="2906" y="1513"/>
                      <a:pt x="1454" y="1703"/>
                      <a:pt x="1" y="1810"/>
                    </a:cubicBezTo>
                    <a:cubicBezTo>
                      <a:pt x="25" y="2144"/>
                      <a:pt x="49" y="2477"/>
                      <a:pt x="96" y="2810"/>
                    </a:cubicBezTo>
                    <a:cubicBezTo>
                      <a:pt x="1620" y="2691"/>
                      <a:pt x="3144" y="2501"/>
                      <a:pt x="4644" y="2179"/>
                    </a:cubicBezTo>
                    <a:cubicBezTo>
                      <a:pt x="6014" y="1894"/>
                      <a:pt x="7335" y="1489"/>
                      <a:pt x="8633" y="1025"/>
                    </a:cubicBezTo>
                    <a:cubicBezTo>
                      <a:pt x="8609" y="727"/>
                      <a:pt x="8562" y="382"/>
                      <a:pt x="8514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8" name="Google Shape;1068;p50"/>
              <p:cNvSpPr/>
              <p:nvPr/>
            </p:nvSpPr>
            <p:spPr>
              <a:xfrm>
                <a:off x="3532387" y="3563739"/>
                <a:ext cx="760859" cy="1043423"/>
              </a:xfrm>
              <a:custGeom>
                <a:avLst/>
                <a:gdLst/>
                <a:ahLst/>
                <a:cxnLst/>
                <a:rect l="l" t="t" r="r" b="b"/>
                <a:pathLst>
                  <a:path w="20241" h="27758" extrusionOk="0">
                    <a:moveTo>
                      <a:pt x="9531" y="1"/>
                    </a:moveTo>
                    <a:cubicBezTo>
                      <a:pt x="7122" y="1"/>
                      <a:pt x="4145" y="404"/>
                      <a:pt x="1131" y="1826"/>
                    </a:cubicBezTo>
                    <a:lnTo>
                      <a:pt x="0" y="27757"/>
                    </a:lnTo>
                    <a:lnTo>
                      <a:pt x="20241" y="27757"/>
                    </a:lnTo>
                    <a:cubicBezTo>
                      <a:pt x="20241" y="27757"/>
                      <a:pt x="18622" y="8481"/>
                      <a:pt x="14871" y="694"/>
                    </a:cubicBezTo>
                    <a:cubicBezTo>
                      <a:pt x="14871" y="694"/>
                      <a:pt x="12690" y="1"/>
                      <a:pt x="95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9" name="Google Shape;1069;p50"/>
              <p:cNvSpPr/>
              <p:nvPr/>
            </p:nvSpPr>
            <p:spPr>
              <a:xfrm>
                <a:off x="3569073" y="3708415"/>
                <a:ext cx="580089" cy="73902"/>
              </a:xfrm>
              <a:custGeom>
                <a:avLst/>
                <a:gdLst/>
                <a:ahLst/>
                <a:cxnLst/>
                <a:rect l="l" t="t" r="r" b="b"/>
                <a:pathLst>
                  <a:path w="15432" h="1966" extrusionOk="0">
                    <a:moveTo>
                      <a:pt x="15122" y="1"/>
                    </a:moveTo>
                    <a:cubicBezTo>
                      <a:pt x="12423" y="731"/>
                      <a:pt x="9434" y="948"/>
                      <a:pt x="6838" y="948"/>
                    </a:cubicBezTo>
                    <a:cubicBezTo>
                      <a:pt x="3088" y="948"/>
                      <a:pt x="157" y="496"/>
                      <a:pt x="108" y="489"/>
                    </a:cubicBezTo>
                    <a:lnTo>
                      <a:pt x="48" y="489"/>
                    </a:lnTo>
                    <a:lnTo>
                      <a:pt x="1" y="1501"/>
                    </a:lnTo>
                    <a:cubicBezTo>
                      <a:pt x="465" y="1560"/>
                      <a:pt x="3263" y="1965"/>
                      <a:pt x="6811" y="1965"/>
                    </a:cubicBezTo>
                    <a:cubicBezTo>
                      <a:pt x="9478" y="1965"/>
                      <a:pt x="12574" y="1739"/>
                      <a:pt x="15407" y="965"/>
                    </a:cubicBezTo>
                    <a:lnTo>
                      <a:pt x="15431" y="965"/>
                    </a:lnTo>
                    <a:cubicBezTo>
                      <a:pt x="15324" y="632"/>
                      <a:pt x="15229" y="310"/>
                      <a:pt x="15122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0" name="Google Shape;1070;p50"/>
              <p:cNvSpPr/>
              <p:nvPr/>
            </p:nvSpPr>
            <p:spPr>
              <a:xfrm>
                <a:off x="3559676" y="3880268"/>
                <a:ext cx="632903" cy="116867"/>
              </a:xfrm>
              <a:custGeom>
                <a:avLst/>
                <a:gdLst/>
                <a:ahLst/>
                <a:cxnLst/>
                <a:rect l="l" t="t" r="r" b="b"/>
                <a:pathLst>
                  <a:path w="16837" h="3109" extrusionOk="0">
                    <a:moveTo>
                      <a:pt x="16622" y="1"/>
                    </a:moveTo>
                    <a:cubicBezTo>
                      <a:pt x="16586" y="1"/>
                      <a:pt x="16550" y="13"/>
                      <a:pt x="16527" y="24"/>
                    </a:cubicBezTo>
                    <a:cubicBezTo>
                      <a:pt x="12834" y="1697"/>
                      <a:pt x="8362" y="2084"/>
                      <a:pt x="5017" y="2084"/>
                    </a:cubicBezTo>
                    <a:cubicBezTo>
                      <a:pt x="2171" y="2084"/>
                      <a:pt x="140" y="1804"/>
                      <a:pt x="96" y="1798"/>
                    </a:cubicBezTo>
                    <a:cubicBezTo>
                      <a:pt x="84" y="1793"/>
                      <a:pt x="75" y="1793"/>
                      <a:pt x="66" y="1793"/>
                    </a:cubicBezTo>
                    <a:cubicBezTo>
                      <a:pt x="57" y="1793"/>
                      <a:pt x="48" y="1793"/>
                      <a:pt x="36" y="1787"/>
                    </a:cubicBezTo>
                    <a:lnTo>
                      <a:pt x="1" y="2799"/>
                    </a:lnTo>
                    <a:cubicBezTo>
                      <a:pt x="358" y="2858"/>
                      <a:pt x="2358" y="3108"/>
                      <a:pt x="5073" y="3108"/>
                    </a:cubicBezTo>
                    <a:cubicBezTo>
                      <a:pt x="8466" y="3108"/>
                      <a:pt x="12990" y="2703"/>
                      <a:pt x="16836" y="989"/>
                    </a:cubicBezTo>
                    <a:cubicBezTo>
                      <a:pt x="16765" y="655"/>
                      <a:pt x="16693" y="322"/>
                      <a:pt x="16622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1" name="Google Shape;1071;p50"/>
              <p:cNvSpPr/>
              <p:nvPr/>
            </p:nvSpPr>
            <p:spPr>
              <a:xfrm>
                <a:off x="3548926" y="4131357"/>
                <a:ext cx="690190" cy="114612"/>
              </a:xfrm>
              <a:custGeom>
                <a:avLst/>
                <a:gdLst/>
                <a:ahLst/>
                <a:cxnLst/>
                <a:rect l="l" t="t" r="r" b="b"/>
                <a:pathLst>
                  <a:path w="18361" h="3049" extrusionOk="0">
                    <a:moveTo>
                      <a:pt x="18206" y="0"/>
                    </a:moveTo>
                    <a:cubicBezTo>
                      <a:pt x="18158" y="12"/>
                      <a:pt x="18110" y="24"/>
                      <a:pt x="18063" y="36"/>
                    </a:cubicBezTo>
                    <a:cubicBezTo>
                      <a:pt x="14719" y="1613"/>
                      <a:pt x="10615" y="2035"/>
                      <a:pt x="7175" y="2035"/>
                    </a:cubicBezTo>
                    <a:cubicBezTo>
                      <a:pt x="3241" y="2035"/>
                      <a:pt x="177" y="1483"/>
                      <a:pt x="120" y="1476"/>
                    </a:cubicBezTo>
                    <a:cubicBezTo>
                      <a:pt x="96" y="1464"/>
                      <a:pt x="72" y="1464"/>
                      <a:pt x="49" y="1464"/>
                    </a:cubicBezTo>
                    <a:lnTo>
                      <a:pt x="1" y="2477"/>
                    </a:lnTo>
                    <a:cubicBezTo>
                      <a:pt x="453" y="2560"/>
                      <a:pt x="3001" y="2977"/>
                      <a:pt x="6371" y="3048"/>
                    </a:cubicBezTo>
                    <a:lnTo>
                      <a:pt x="7157" y="3048"/>
                    </a:lnTo>
                    <a:cubicBezTo>
                      <a:pt x="10431" y="3048"/>
                      <a:pt x="14765" y="2667"/>
                      <a:pt x="18360" y="1012"/>
                    </a:cubicBezTo>
                    <a:cubicBezTo>
                      <a:pt x="18313" y="679"/>
                      <a:pt x="18253" y="333"/>
                      <a:pt x="18206" y="0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2" name="Google Shape;1072;p50"/>
              <p:cNvSpPr/>
              <p:nvPr/>
            </p:nvSpPr>
            <p:spPr>
              <a:xfrm>
                <a:off x="3540431" y="4374816"/>
                <a:ext cx="732253" cy="78112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2078" extrusionOk="0">
                    <a:moveTo>
                      <a:pt x="19360" y="0"/>
                    </a:moveTo>
                    <a:cubicBezTo>
                      <a:pt x="18860" y="143"/>
                      <a:pt x="18348" y="274"/>
                      <a:pt x="17836" y="381"/>
                    </a:cubicBezTo>
                    <a:cubicBezTo>
                      <a:pt x="15646" y="845"/>
                      <a:pt x="13395" y="917"/>
                      <a:pt x="11157" y="1012"/>
                    </a:cubicBezTo>
                    <a:cubicBezTo>
                      <a:pt x="10317" y="1047"/>
                      <a:pt x="9476" y="1067"/>
                      <a:pt x="8636" y="1067"/>
                    </a:cubicBezTo>
                    <a:cubicBezTo>
                      <a:pt x="5736" y="1067"/>
                      <a:pt x="2846" y="825"/>
                      <a:pt x="48" y="95"/>
                    </a:cubicBezTo>
                    <a:lnTo>
                      <a:pt x="1" y="1131"/>
                    </a:lnTo>
                    <a:cubicBezTo>
                      <a:pt x="2801" y="1842"/>
                      <a:pt x="5690" y="2077"/>
                      <a:pt x="8586" y="2077"/>
                    </a:cubicBezTo>
                    <a:cubicBezTo>
                      <a:pt x="9518" y="2077"/>
                      <a:pt x="10452" y="2053"/>
                      <a:pt x="11383" y="2012"/>
                    </a:cubicBezTo>
                    <a:cubicBezTo>
                      <a:pt x="13645" y="1917"/>
                      <a:pt x="15896" y="1810"/>
                      <a:pt x="18110" y="1357"/>
                    </a:cubicBezTo>
                    <a:cubicBezTo>
                      <a:pt x="18563" y="1262"/>
                      <a:pt x="19027" y="1143"/>
                      <a:pt x="19479" y="1024"/>
                    </a:cubicBezTo>
                    <a:cubicBezTo>
                      <a:pt x="19444" y="691"/>
                      <a:pt x="19396" y="357"/>
                      <a:pt x="19360" y="0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3" name="Google Shape;1073;p50"/>
              <p:cNvSpPr/>
              <p:nvPr/>
            </p:nvSpPr>
            <p:spPr>
              <a:xfrm>
                <a:off x="4090011" y="3588284"/>
                <a:ext cx="204565" cy="1020230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27141" extrusionOk="0">
                    <a:moveTo>
                      <a:pt x="37" y="1"/>
                    </a:moveTo>
                    <a:cubicBezTo>
                      <a:pt x="32" y="1"/>
                      <a:pt x="28" y="2"/>
                      <a:pt x="24" y="6"/>
                    </a:cubicBezTo>
                    <a:cubicBezTo>
                      <a:pt x="1" y="18"/>
                      <a:pt x="1" y="41"/>
                      <a:pt x="1" y="53"/>
                    </a:cubicBezTo>
                    <a:cubicBezTo>
                      <a:pt x="3715" y="7757"/>
                      <a:pt x="5346" y="26914"/>
                      <a:pt x="5358" y="27104"/>
                    </a:cubicBezTo>
                    <a:cubicBezTo>
                      <a:pt x="5358" y="27128"/>
                      <a:pt x="5382" y="27140"/>
                      <a:pt x="5394" y="27140"/>
                    </a:cubicBezTo>
                    <a:lnTo>
                      <a:pt x="5406" y="27140"/>
                    </a:lnTo>
                    <a:cubicBezTo>
                      <a:pt x="5418" y="27140"/>
                      <a:pt x="5442" y="27128"/>
                      <a:pt x="5430" y="27104"/>
                    </a:cubicBezTo>
                    <a:cubicBezTo>
                      <a:pt x="5418" y="26914"/>
                      <a:pt x="3787" y="7733"/>
                      <a:pt x="72" y="18"/>
                    </a:cubicBezTo>
                    <a:cubicBezTo>
                      <a:pt x="64" y="9"/>
                      <a:pt x="49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4" name="Google Shape;1074;p50"/>
              <p:cNvSpPr/>
              <p:nvPr/>
            </p:nvSpPr>
            <p:spPr>
              <a:xfrm>
                <a:off x="3787462" y="3410379"/>
                <a:ext cx="186221" cy="245312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6526" extrusionOk="0">
                    <a:moveTo>
                      <a:pt x="370" y="0"/>
                    </a:moveTo>
                    <a:lnTo>
                      <a:pt x="1" y="4679"/>
                    </a:lnTo>
                    <a:cubicBezTo>
                      <a:pt x="1" y="4679"/>
                      <a:pt x="651" y="6526"/>
                      <a:pt x="2502" y="6526"/>
                    </a:cubicBezTo>
                    <a:cubicBezTo>
                      <a:pt x="2526" y="6526"/>
                      <a:pt x="2549" y="6525"/>
                      <a:pt x="2573" y="6525"/>
                    </a:cubicBezTo>
                    <a:cubicBezTo>
                      <a:pt x="4466" y="6489"/>
                      <a:pt x="4954" y="5525"/>
                      <a:pt x="4954" y="5525"/>
                    </a:cubicBezTo>
                    <a:lnTo>
                      <a:pt x="4240" y="536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rgbClr val="FFCC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5" name="Google Shape;1075;p50"/>
              <p:cNvSpPr/>
              <p:nvPr/>
            </p:nvSpPr>
            <p:spPr>
              <a:xfrm>
                <a:off x="3799114" y="3410379"/>
                <a:ext cx="161599" cy="118183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3144" extrusionOk="0">
                    <a:moveTo>
                      <a:pt x="60" y="0"/>
                    </a:moveTo>
                    <a:lnTo>
                      <a:pt x="1" y="893"/>
                    </a:lnTo>
                    <a:cubicBezTo>
                      <a:pt x="715" y="1655"/>
                      <a:pt x="2167" y="2846"/>
                      <a:pt x="4299" y="3143"/>
                    </a:cubicBezTo>
                    <a:lnTo>
                      <a:pt x="3930" y="5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6" name="Google Shape;1076;p50"/>
              <p:cNvSpPr/>
              <p:nvPr/>
            </p:nvSpPr>
            <p:spPr>
              <a:xfrm>
                <a:off x="3731981" y="3091707"/>
                <a:ext cx="422549" cy="395823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10530" extrusionOk="0">
                    <a:moveTo>
                      <a:pt x="9156" y="1"/>
                    </a:moveTo>
                    <a:cubicBezTo>
                      <a:pt x="9156" y="1"/>
                      <a:pt x="7783" y="1769"/>
                      <a:pt x="4894" y="1769"/>
                    </a:cubicBezTo>
                    <a:cubicBezTo>
                      <a:pt x="4533" y="1769"/>
                      <a:pt x="4148" y="1742"/>
                      <a:pt x="3739" y="1680"/>
                    </a:cubicBezTo>
                    <a:lnTo>
                      <a:pt x="3739" y="1680"/>
                    </a:lnTo>
                    <a:cubicBezTo>
                      <a:pt x="3739" y="1680"/>
                      <a:pt x="4620" y="4680"/>
                      <a:pt x="2251" y="6085"/>
                    </a:cubicBezTo>
                    <a:cubicBezTo>
                      <a:pt x="2025" y="5775"/>
                      <a:pt x="1667" y="5573"/>
                      <a:pt x="1251" y="5573"/>
                    </a:cubicBezTo>
                    <a:cubicBezTo>
                      <a:pt x="560" y="5573"/>
                      <a:pt x="1" y="6133"/>
                      <a:pt x="1" y="6823"/>
                    </a:cubicBezTo>
                    <a:cubicBezTo>
                      <a:pt x="1" y="7514"/>
                      <a:pt x="560" y="8073"/>
                      <a:pt x="1251" y="8073"/>
                    </a:cubicBezTo>
                    <a:cubicBezTo>
                      <a:pt x="1465" y="8073"/>
                      <a:pt x="1667" y="8014"/>
                      <a:pt x="1846" y="7919"/>
                    </a:cubicBezTo>
                    <a:lnTo>
                      <a:pt x="1846" y="9240"/>
                    </a:lnTo>
                    <a:cubicBezTo>
                      <a:pt x="1846" y="9240"/>
                      <a:pt x="3983" y="10529"/>
                      <a:pt x="6136" y="10529"/>
                    </a:cubicBezTo>
                    <a:cubicBezTo>
                      <a:pt x="6766" y="10529"/>
                      <a:pt x="7398" y="10419"/>
                      <a:pt x="7978" y="10133"/>
                    </a:cubicBezTo>
                    <a:cubicBezTo>
                      <a:pt x="11240" y="8228"/>
                      <a:pt x="9847" y="1263"/>
                      <a:pt x="9156" y="1"/>
                    </a:cubicBezTo>
                    <a:close/>
                  </a:path>
                </a:pathLst>
              </a:custGeom>
              <a:solidFill>
                <a:srgbClr val="FFCC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7" name="Google Shape;1077;p50"/>
              <p:cNvSpPr/>
              <p:nvPr/>
            </p:nvSpPr>
            <p:spPr>
              <a:xfrm>
                <a:off x="3757053" y="3326219"/>
                <a:ext cx="44356" cy="44356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180" extrusionOk="0">
                    <a:moveTo>
                      <a:pt x="584" y="1"/>
                    </a:moveTo>
                    <a:cubicBezTo>
                      <a:pt x="262" y="1"/>
                      <a:pt x="0" y="263"/>
                      <a:pt x="0" y="584"/>
                    </a:cubicBezTo>
                    <a:cubicBezTo>
                      <a:pt x="0" y="906"/>
                      <a:pt x="262" y="1179"/>
                      <a:pt x="584" y="1179"/>
                    </a:cubicBezTo>
                    <a:cubicBezTo>
                      <a:pt x="917" y="1179"/>
                      <a:pt x="1179" y="906"/>
                      <a:pt x="1179" y="584"/>
                    </a:cubicBezTo>
                    <a:cubicBezTo>
                      <a:pt x="1179" y="263"/>
                      <a:pt x="917" y="1"/>
                      <a:pt x="584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8" name="Google Shape;1078;p50"/>
              <p:cNvSpPr/>
              <p:nvPr/>
            </p:nvSpPr>
            <p:spPr>
              <a:xfrm>
                <a:off x="4016601" y="3228227"/>
                <a:ext cx="52400" cy="12355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3287" extrusionOk="0">
                    <a:moveTo>
                      <a:pt x="96" y="0"/>
                    </a:moveTo>
                    <a:cubicBezTo>
                      <a:pt x="49" y="12"/>
                      <a:pt x="1" y="60"/>
                      <a:pt x="13" y="107"/>
                    </a:cubicBezTo>
                    <a:lnTo>
                      <a:pt x="227" y="2131"/>
                    </a:lnTo>
                    <a:cubicBezTo>
                      <a:pt x="227" y="2167"/>
                      <a:pt x="251" y="2191"/>
                      <a:pt x="275" y="2203"/>
                    </a:cubicBezTo>
                    <a:cubicBezTo>
                      <a:pt x="289" y="2217"/>
                      <a:pt x="307" y="2223"/>
                      <a:pt x="326" y="2223"/>
                    </a:cubicBezTo>
                    <a:cubicBezTo>
                      <a:pt x="340" y="2223"/>
                      <a:pt x="355" y="2220"/>
                      <a:pt x="370" y="2215"/>
                    </a:cubicBezTo>
                    <a:cubicBezTo>
                      <a:pt x="530" y="2130"/>
                      <a:pt x="793" y="2038"/>
                      <a:pt x="973" y="2038"/>
                    </a:cubicBezTo>
                    <a:cubicBezTo>
                      <a:pt x="1021" y="2038"/>
                      <a:pt x="1064" y="2045"/>
                      <a:pt x="1096" y="2060"/>
                    </a:cubicBezTo>
                    <a:cubicBezTo>
                      <a:pt x="1132" y="2084"/>
                      <a:pt x="1156" y="2108"/>
                      <a:pt x="1168" y="2143"/>
                    </a:cubicBezTo>
                    <a:cubicBezTo>
                      <a:pt x="1192" y="2274"/>
                      <a:pt x="1192" y="2465"/>
                      <a:pt x="1073" y="2655"/>
                    </a:cubicBezTo>
                    <a:cubicBezTo>
                      <a:pt x="930" y="2870"/>
                      <a:pt x="668" y="3024"/>
                      <a:pt x="287" y="3096"/>
                    </a:cubicBezTo>
                    <a:cubicBezTo>
                      <a:pt x="239" y="3108"/>
                      <a:pt x="203" y="3155"/>
                      <a:pt x="215" y="3215"/>
                    </a:cubicBezTo>
                    <a:cubicBezTo>
                      <a:pt x="227" y="3251"/>
                      <a:pt x="263" y="3286"/>
                      <a:pt x="311" y="3286"/>
                    </a:cubicBezTo>
                    <a:lnTo>
                      <a:pt x="322" y="3286"/>
                    </a:lnTo>
                    <a:cubicBezTo>
                      <a:pt x="751" y="3191"/>
                      <a:pt x="1061" y="3013"/>
                      <a:pt x="1227" y="2751"/>
                    </a:cubicBezTo>
                    <a:cubicBezTo>
                      <a:pt x="1358" y="2560"/>
                      <a:pt x="1394" y="2334"/>
                      <a:pt x="1346" y="2108"/>
                    </a:cubicBezTo>
                    <a:cubicBezTo>
                      <a:pt x="1323" y="2001"/>
                      <a:pt x="1263" y="1929"/>
                      <a:pt x="1180" y="1893"/>
                    </a:cubicBezTo>
                    <a:cubicBezTo>
                      <a:pt x="1119" y="1863"/>
                      <a:pt x="1046" y="1851"/>
                      <a:pt x="968" y="1851"/>
                    </a:cubicBezTo>
                    <a:cubicBezTo>
                      <a:pt x="771" y="1851"/>
                      <a:pt x="542" y="1929"/>
                      <a:pt x="406" y="1989"/>
                    </a:cubicBezTo>
                    <a:lnTo>
                      <a:pt x="203" y="84"/>
                    </a:lnTo>
                    <a:cubicBezTo>
                      <a:pt x="191" y="36"/>
                      <a:pt x="144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9" name="Google Shape;1079;p50"/>
              <p:cNvSpPr/>
              <p:nvPr/>
            </p:nvSpPr>
            <p:spPr>
              <a:xfrm>
                <a:off x="3884139" y="3277430"/>
                <a:ext cx="56423" cy="5691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14" extrusionOk="0">
                    <a:moveTo>
                      <a:pt x="751" y="1"/>
                    </a:moveTo>
                    <a:cubicBezTo>
                      <a:pt x="334" y="1"/>
                      <a:pt x="1" y="346"/>
                      <a:pt x="1" y="763"/>
                    </a:cubicBezTo>
                    <a:cubicBezTo>
                      <a:pt x="1" y="1168"/>
                      <a:pt x="334" y="1513"/>
                      <a:pt x="751" y="1513"/>
                    </a:cubicBezTo>
                    <a:cubicBezTo>
                      <a:pt x="1168" y="1513"/>
                      <a:pt x="1501" y="1168"/>
                      <a:pt x="1501" y="763"/>
                    </a:cubicBezTo>
                    <a:cubicBezTo>
                      <a:pt x="1501" y="346"/>
                      <a:pt x="1168" y="1"/>
                      <a:pt x="7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0" name="Google Shape;1080;p50"/>
              <p:cNvSpPr/>
              <p:nvPr/>
            </p:nvSpPr>
            <p:spPr>
              <a:xfrm>
                <a:off x="4064488" y="3238526"/>
                <a:ext cx="45709" cy="56423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501" extrusionOk="0">
                    <a:moveTo>
                      <a:pt x="751" y="0"/>
                    </a:moveTo>
                    <a:cubicBezTo>
                      <a:pt x="334" y="0"/>
                      <a:pt x="1" y="333"/>
                      <a:pt x="1" y="750"/>
                    </a:cubicBezTo>
                    <a:cubicBezTo>
                      <a:pt x="1" y="1167"/>
                      <a:pt x="334" y="1500"/>
                      <a:pt x="751" y="1500"/>
                    </a:cubicBezTo>
                    <a:cubicBezTo>
                      <a:pt x="918" y="1500"/>
                      <a:pt x="1072" y="1441"/>
                      <a:pt x="1203" y="1346"/>
                    </a:cubicBezTo>
                    <a:cubicBezTo>
                      <a:pt x="1215" y="929"/>
                      <a:pt x="1203" y="524"/>
                      <a:pt x="1168" y="119"/>
                    </a:cubicBezTo>
                    <a:cubicBezTo>
                      <a:pt x="1049" y="48"/>
                      <a:pt x="906" y="0"/>
                      <a:pt x="7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1" name="Google Shape;1081;p50"/>
              <p:cNvSpPr/>
              <p:nvPr/>
            </p:nvSpPr>
            <p:spPr>
              <a:xfrm>
                <a:off x="3912368" y="3247397"/>
                <a:ext cx="36725" cy="4499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197" extrusionOk="0">
                    <a:moveTo>
                      <a:pt x="92" y="0"/>
                    </a:moveTo>
                    <a:cubicBezTo>
                      <a:pt x="43" y="0"/>
                      <a:pt x="0" y="62"/>
                      <a:pt x="47" y="109"/>
                    </a:cubicBezTo>
                    <a:cubicBezTo>
                      <a:pt x="131" y="181"/>
                      <a:pt x="214" y="240"/>
                      <a:pt x="321" y="276"/>
                    </a:cubicBezTo>
                    <a:cubicBezTo>
                      <a:pt x="309" y="312"/>
                      <a:pt x="309" y="336"/>
                      <a:pt x="309" y="371"/>
                    </a:cubicBezTo>
                    <a:cubicBezTo>
                      <a:pt x="262" y="371"/>
                      <a:pt x="202" y="371"/>
                      <a:pt x="155" y="348"/>
                    </a:cubicBezTo>
                    <a:cubicBezTo>
                      <a:pt x="148" y="346"/>
                      <a:pt x="141" y="345"/>
                      <a:pt x="135" y="345"/>
                    </a:cubicBezTo>
                    <a:cubicBezTo>
                      <a:pt x="66" y="345"/>
                      <a:pt x="42" y="457"/>
                      <a:pt x="119" y="478"/>
                    </a:cubicBezTo>
                    <a:cubicBezTo>
                      <a:pt x="178" y="490"/>
                      <a:pt x="250" y="502"/>
                      <a:pt x="309" y="502"/>
                    </a:cubicBezTo>
                    <a:cubicBezTo>
                      <a:pt x="321" y="550"/>
                      <a:pt x="321" y="609"/>
                      <a:pt x="333" y="669"/>
                    </a:cubicBezTo>
                    <a:cubicBezTo>
                      <a:pt x="400" y="969"/>
                      <a:pt x="570" y="1196"/>
                      <a:pt x="728" y="1196"/>
                    </a:cubicBezTo>
                    <a:cubicBezTo>
                      <a:pt x="739" y="1196"/>
                      <a:pt x="751" y="1195"/>
                      <a:pt x="762" y="1193"/>
                    </a:cubicBezTo>
                    <a:cubicBezTo>
                      <a:pt x="917" y="1157"/>
                      <a:pt x="976" y="859"/>
                      <a:pt x="905" y="538"/>
                    </a:cubicBezTo>
                    <a:cubicBezTo>
                      <a:pt x="838" y="238"/>
                      <a:pt x="668" y="11"/>
                      <a:pt x="519" y="11"/>
                    </a:cubicBezTo>
                    <a:cubicBezTo>
                      <a:pt x="509" y="11"/>
                      <a:pt x="498" y="12"/>
                      <a:pt x="488" y="14"/>
                    </a:cubicBezTo>
                    <a:cubicBezTo>
                      <a:pt x="428" y="26"/>
                      <a:pt x="381" y="74"/>
                      <a:pt x="345" y="157"/>
                    </a:cubicBezTo>
                    <a:cubicBezTo>
                      <a:pt x="274" y="121"/>
                      <a:pt x="202" y="86"/>
                      <a:pt x="131" y="14"/>
                    </a:cubicBezTo>
                    <a:cubicBezTo>
                      <a:pt x="118" y="4"/>
                      <a:pt x="105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2" name="Google Shape;1082;p50"/>
              <p:cNvSpPr/>
              <p:nvPr/>
            </p:nvSpPr>
            <p:spPr>
              <a:xfrm>
                <a:off x="4057346" y="3216274"/>
                <a:ext cx="30974" cy="50483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343" extrusionOk="0">
                    <a:moveTo>
                      <a:pt x="669" y="0"/>
                    </a:moveTo>
                    <a:cubicBezTo>
                      <a:pt x="650" y="0"/>
                      <a:pt x="631" y="10"/>
                      <a:pt x="620" y="33"/>
                    </a:cubicBezTo>
                    <a:cubicBezTo>
                      <a:pt x="572" y="116"/>
                      <a:pt x="512" y="175"/>
                      <a:pt x="453" y="223"/>
                    </a:cubicBezTo>
                    <a:cubicBezTo>
                      <a:pt x="393" y="163"/>
                      <a:pt x="334" y="128"/>
                      <a:pt x="274" y="128"/>
                    </a:cubicBezTo>
                    <a:cubicBezTo>
                      <a:pt x="119" y="140"/>
                      <a:pt x="0" y="425"/>
                      <a:pt x="24" y="759"/>
                    </a:cubicBezTo>
                    <a:cubicBezTo>
                      <a:pt x="48" y="1085"/>
                      <a:pt x="185" y="1343"/>
                      <a:pt x="347" y="1343"/>
                    </a:cubicBezTo>
                    <a:cubicBezTo>
                      <a:pt x="350" y="1343"/>
                      <a:pt x="354" y="1342"/>
                      <a:pt x="358" y="1342"/>
                    </a:cubicBezTo>
                    <a:cubicBezTo>
                      <a:pt x="512" y="1330"/>
                      <a:pt x="631" y="1045"/>
                      <a:pt x="608" y="711"/>
                    </a:cubicBezTo>
                    <a:cubicBezTo>
                      <a:pt x="608" y="652"/>
                      <a:pt x="596" y="604"/>
                      <a:pt x="584" y="544"/>
                    </a:cubicBezTo>
                    <a:cubicBezTo>
                      <a:pt x="643" y="521"/>
                      <a:pt x="703" y="497"/>
                      <a:pt x="762" y="461"/>
                    </a:cubicBezTo>
                    <a:cubicBezTo>
                      <a:pt x="824" y="430"/>
                      <a:pt x="780" y="347"/>
                      <a:pt x="721" y="347"/>
                    </a:cubicBezTo>
                    <a:cubicBezTo>
                      <a:pt x="711" y="347"/>
                      <a:pt x="701" y="349"/>
                      <a:pt x="691" y="354"/>
                    </a:cubicBezTo>
                    <a:cubicBezTo>
                      <a:pt x="643" y="390"/>
                      <a:pt x="596" y="414"/>
                      <a:pt x="548" y="425"/>
                    </a:cubicBezTo>
                    <a:cubicBezTo>
                      <a:pt x="536" y="390"/>
                      <a:pt x="524" y="366"/>
                      <a:pt x="512" y="342"/>
                    </a:cubicBezTo>
                    <a:cubicBezTo>
                      <a:pt x="608" y="271"/>
                      <a:pt x="667" y="187"/>
                      <a:pt x="727" y="92"/>
                    </a:cubicBezTo>
                    <a:cubicBezTo>
                      <a:pt x="751" y="43"/>
                      <a:pt x="709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3" name="Google Shape;1083;p50"/>
              <p:cNvSpPr/>
              <p:nvPr/>
            </p:nvSpPr>
            <p:spPr>
              <a:xfrm>
                <a:off x="3390604" y="3592907"/>
                <a:ext cx="348610" cy="1014253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26982" extrusionOk="0">
                    <a:moveTo>
                      <a:pt x="6659" y="0"/>
                    </a:moveTo>
                    <a:cubicBezTo>
                      <a:pt x="3654" y="0"/>
                      <a:pt x="0" y="7844"/>
                      <a:pt x="201" y="13682"/>
                    </a:cubicBezTo>
                    <a:cubicBezTo>
                      <a:pt x="415" y="19933"/>
                      <a:pt x="3772" y="26981"/>
                      <a:pt x="3772" y="26981"/>
                    </a:cubicBezTo>
                    <a:lnTo>
                      <a:pt x="9202" y="26981"/>
                    </a:lnTo>
                    <a:cubicBezTo>
                      <a:pt x="5106" y="13682"/>
                      <a:pt x="9273" y="919"/>
                      <a:pt x="7285" y="121"/>
                    </a:cubicBezTo>
                    <a:cubicBezTo>
                      <a:pt x="7081" y="39"/>
                      <a:pt x="6872" y="0"/>
                      <a:pt x="6659" y="0"/>
                    </a:cubicBezTo>
                    <a:close/>
                  </a:path>
                </a:pathLst>
              </a:custGeom>
              <a:solidFill>
                <a:srgbClr val="FFCC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4" name="Google Shape;1084;p50"/>
              <p:cNvSpPr/>
              <p:nvPr/>
            </p:nvSpPr>
            <p:spPr>
              <a:xfrm>
                <a:off x="3373952" y="3584563"/>
                <a:ext cx="363909" cy="422775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11247" extrusionOk="0">
                    <a:moveTo>
                      <a:pt x="7036" y="1"/>
                    </a:moveTo>
                    <a:cubicBezTo>
                      <a:pt x="1857" y="1"/>
                      <a:pt x="1" y="9273"/>
                      <a:pt x="1" y="9273"/>
                    </a:cubicBezTo>
                    <a:cubicBezTo>
                      <a:pt x="2332" y="10886"/>
                      <a:pt x="4637" y="11246"/>
                      <a:pt x="6232" y="11246"/>
                    </a:cubicBezTo>
                    <a:cubicBezTo>
                      <a:pt x="7522" y="11246"/>
                      <a:pt x="8347" y="11011"/>
                      <a:pt x="8347" y="11011"/>
                    </a:cubicBezTo>
                    <a:cubicBezTo>
                      <a:pt x="9680" y="2879"/>
                      <a:pt x="8299" y="176"/>
                      <a:pt x="8299" y="176"/>
                    </a:cubicBezTo>
                    <a:cubicBezTo>
                      <a:pt x="7858" y="56"/>
                      <a:pt x="7437" y="1"/>
                      <a:pt x="70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5" name="Google Shape;1085;p50"/>
              <p:cNvSpPr/>
              <p:nvPr/>
            </p:nvSpPr>
            <p:spPr>
              <a:xfrm>
                <a:off x="3492092" y="3634141"/>
                <a:ext cx="216218" cy="76571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2037" extrusionOk="0">
                    <a:moveTo>
                      <a:pt x="751" y="0"/>
                    </a:moveTo>
                    <a:cubicBezTo>
                      <a:pt x="489" y="238"/>
                      <a:pt x="239" y="500"/>
                      <a:pt x="1" y="786"/>
                    </a:cubicBezTo>
                    <a:cubicBezTo>
                      <a:pt x="1811" y="1572"/>
                      <a:pt x="3763" y="1941"/>
                      <a:pt x="5752" y="2036"/>
                    </a:cubicBezTo>
                    <a:cubicBezTo>
                      <a:pt x="5728" y="1655"/>
                      <a:pt x="5692" y="1322"/>
                      <a:pt x="5656" y="1012"/>
                    </a:cubicBezTo>
                    <a:cubicBezTo>
                      <a:pt x="3966" y="929"/>
                      <a:pt x="2311" y="619"/>
                      <a:pt x="751" y="0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6" name="Google Shape;1086;p50"/>
              <p:cNvSpPr/>
              <p:nvPr/>
            </p:nvSpPr>
            <p:spPr>
              <a:xfrm>
                <a:off x="3403947" y="3792989"/>
                <a:ext cx="302562" cy="86457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300" extrusionOk="0">
                    <a:moveTo>
                      <a:pt x="369" y="1"/>
                    </a:moveTo>
                    <a:cubicBezTo>
                      <a:pt x="238" y="334"/>
                      <a:pt x="119" y="644"/>
                      <a:pt x="0" y="953"/>
                    </a:cubicBezTo>
                    <a:cubicBezTo>
                      <a:pt x="2486" y="1915"/>
                      <a:pt x="5169" y="2299"/>
                      <a:pt x="7843" y="2299"/>
                    </a:cubicBezTo>
                    <a:cubicBezTo>
                      <a:pt x="7884" y="2299"/>
                      <a:pt x="7925" y="2299"/>
                      <a:pt x="7966" y="2299"/>
                    </a:cubicBezTo>
                    <a:cubicBezTo>
                      <a:pt x="8001" y="1954"/>
                      <a:pt x="8025" y="1608"/>
                      <a:pt x="8049" y="1287"/>
                    </a:cubicBezTo>
                    <a:lnTo>
                      <a:pt x="8049" y="1287"/>
                    </a:lnTo>
                    <a:cubicBezTo>
                      <a:pt x="8005" y="1287"/>
                      <a:pt x="7962" y="1287"/>
                      <a:pt x="7918" y="1287"/>
                    </a:cubicBezTo>
                    <a:cubicBezTo>
                      <a:pt x="5331" y="1287"/>
                      <a:pt x="2758" y="938"/>
                      <a:pt x="369" y="1"/>
                    </a:cubicBezTo>
                    <a:close/>
                  </a:path>
                </a:pathLst>
              </a:custGeom>
              <a:solidFill>
                <a:srgbClr val="6F366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130" name="Google Shape;1130;p50"/>
            <p:cNvSpPr/>
            <p:nvPr/>
          </p:nvSpPr>
          <p:spPr>
            <a:xfrm>
              <a:off x="5676701" y="2356050"/>
              <a:ext cx="57750" cy="11325"/>
            </a:xfrm>
            <a:custGeom>
              <a:avLst/>
              <a:gdLst/>
              <a:ahLst/>
              <a:cxnLst/>
              <a:rect l="l" t="t" r="r" b="b"/>
              <a:pathLst>
                <a:path w="2310" h="453" extrusionOk="0">
                  <a:moveTo>
                    <a:pt x="0" y="453"/>
                  </a:moveTo>
                  <a:cubicBezTo>
                    <a:pt x="781" y="381"/>
                    <a:pt x="1548" y="185"/>
                    <a:pt x="2310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31" name="Google Shape;1131;p50"/>
            <p:cNvSpPr/>
            <p:nvPr/>
          </p:nvSpPr>
          <p:spPr>
            <a:xfrm rot="842008">
              <a:off x="7278050" y="2356050"/>
              <a:ext cx="57753" cy="11326"/>
            </a:xfrm>
            <a:custGeom>
              <a:avLst/>
              <a:gdLst/>
              <a:ahLst/>
              <a:cxnLst/>
              <a:rect l="l" t="t" r="r" b="b"/>
              <a:pathLst>
                <a:path w="2310" h="453" extrusionOk="0">
                  <a:moveTo>
                    <a:pt x="0" y="453"/>
                  </a:moveTo>
                  <a:cubicBezTo>
                    <a:pt x="781" y="381"/>
                    <a:pt x="1548" y="185"/>
                    <a:pt x="2310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1132" name="Google Shape;1132;p50"/>
            <p:cNvCxnSpPr/>
            <p:nvPr/>
          </p:nvCxnSpPr>
          <p:spPr>
            <a:xfrm>
              <a:off x="4976000" y="3811125"/>
              <a:ext cx="34338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55"/>
          <p:cNvSpPr txBox="1"/>
          <p:nvPr/>
        </p:nvSpPr>
        <p:spPr>
          <a:xfrm>
            <a:off x="716700" y="1188000"/>
            <a:ext cx="7710600" cy="1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100">
                <a:solidFill>
                  <a:srgbClr val="FFFFFF"/>
                </a:solidFill>
              </a:rPr>
              <a:t>This presentation has been made using the following fonts: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100" b="1">
                <a:solidFill>
                  <a:srgbClr val="FFFFFF"/>
                </a:solidFill>
              </a:rPr>
              <a:t>Raleway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100" u="sng">
                <a:solidFill>
                  <a:srgbClr val="FFFFFF"/>
                </a:solidFill>
                <a:hlinkClick r:id="rId1"/>
              </a:rPr>
              <a:t>(https://fonts.google.com/specimen/Raleway)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100" b="1">
                <a:solidFill>
                  <a:srgbClr val="FFFFFF"/>
                </a:solidFill>
              </a:rPr>
              <a:t>Archivo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100" u="sng">
                <a:solidFill>
                  <a:srgbClr val="FFFFFF"/>
                </a:solidFill>
                <a:hlinkClick r:id="rId2"/>
              </a:rPr>
              <a:t>(https://fonts.google.com/specimen/Archivo)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331" name="Google Shape;1331;p55"/>
          <p:cNvSpPr txBox="1">
            <a:spLocks noGrp="1"/>
          </p:cNvSpPr>
          <p:nvPr>
            <p:ph type="title"/>
          </p:nvPr>
        </p:nvSpPr>
        <p:spPr>
          <a:xfrm>
            <a:off x="716700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Fonts &amp; colors used</a:t>
            </a:r>
            <a:endParaRPr lang="en-GB">
              <a:solidFill>
                <a:schemeClr val="lt1"/>
              </a:solidFill>
            </a:endParaRPr>
          </a:p>
        </p:txBody>
      </p:sp>
      <p:sp>
        <p:nvSpPr>
          <p:cNvPr id="1332" name="Google Shape;1332;p55"/>
          <p:cNvSpPr/>
          <p:nvPr/>
        </p:nvSpPr>
        <p:spPr>
          <a:xfrm>
            <a:off x="2052638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19191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91919"/>
              </a:solidFill>
            </a:endParaRPr>
          </a:p>
        </p:txBody>
      </p:sp>
      <p:sp>
        <p:nvSpPr>
          <p:cNvPr id="1333" name="Google Shape;1333;p55"/>
          <p:cNvSpPr/>
          <p:nvPr/>
        </p:nvSpPr>
        <p:spPr>
          <a:xfrm>
            <a:off x="3114457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F5F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4" name="Google Shape;1334;p55"/>
          <p:cNvSpPr/>
          <p:nvPr/>
        </p:nvSpPr>
        <p:spPr>
          <a:xfrm>
            <a:off x="4176277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5" name="Google Shape;1335;p55"/>
          <p:cNvSpPr txBox="1"/>
          <p:nvPr/>
        </p:nvSpPr>
        <p:spPr>
          <a:xfrm>
            <a:off x="2052638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#191919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336" name="Google Shape;1336;p55"/>
          <p:cNvSpPr txBox="1"/>
          <p:nvPr/>
        </p:nvSpPr>
        <p:spPr>
          <a:xfrm>
            <a:off x="3114463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#fff5f4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337" name="Google Shape;1337;p55"/>
          <p:cNvSpPr txBox="1"/>
          <p:nvPr/>
        </p:nvSpPr>
        <p:spPr>
          <a:xfrm>
            <a:off x="4176288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#6d9eeb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338" name="Google Shape;1338;p55"/>
          <p:cNvSpPr/>
          <p:nvPr/>
        </p:nvSpPr>
        <p:spPr>
          <a:xfrm>
            <a:off x="5238102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D32F5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9" name="Google Shape;1339;p55"/>
          <p:cNvSpPr txBox="1"/>
          <p:nvPr/>
        </p:nvSpPr>
        <p:spPr>
          <a:xfrm>
            <a:off x="5238113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#d32f53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340" name="Google Shape;1340;p55"/>
          <p:cNvSpPr/>
          <p:nvPr/>
        </p:nvSpPr>
        <p:spPr>
          <a:xfrm>
            <a:off x="6299927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8B8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1" name="Google Shape;1341;p55"/>
          <p:cNvSpPr txBox="1"/>
          <p:nvPr/>
        </p:nvSpPr>
        <p:spPr>
          <a:xfrm>
            <a:off x="6299938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#ff8b84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342" name="Google Shape;1342;p55"/>
          <p:cNvSpPr/>
          <p:nvPr/>
        </p:nvSpPr>
        <p:spPr>
          <a:xfrm>
            <a:off x="2052638" y="38543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6F36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3" name="Google Shape;1343;p55"/>
          <p:cNvSpPr/>
          <p:nvPr/>
        </p:nvSpPr>
        <p:spPr>
          <a:xfrm>
            <a:off x="3114457" y="38543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DC45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4" name="Google Shape;1344;p55"/>
          <p:cNvSpPr/>
          <p:nvPr/>
        </p:nvSpPr>
        <p:spPr>
          <a:xfrm>
            <a:off x="4176277" y="38543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5" name="Google Shape;1345;p55"/>
          <p:cNvSpPr txBox="1"/>
          <p:nvPr/>
        </p:nvSpPr>
        <p:spPr>
          <a:xfrm>
            <a:off x="2052638" y="40113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#6f3663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346" name="Google Shape;1346;p55"/>
          <p:cNvSpPr txBox="1"/>
          <p:nvPr/>
        </p:nvSpPr>
        <p:spPr>
          <a:xfrm>
            <a:off x="3114463" y="40113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#fdc450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347" name="Google Shape;1347;p55"/>
          <p:cNvSpPr txBox="1"/>
          <p:nvPr/>
        </p:nvSpPr>
        <p:spPr>
          <a:xfrm>
            <a:off x="4176288" y="40113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#ffffff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348" name="Google Shape;1348;p55"/>
          <p:cNvSpPr/>
          <p:nvPr/>
        </p:nvSpPr>
        <p:spPr>
          <a:xfrm>
            <a:off x="5238102" y="38543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41A5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9" name="Google Shape;1349;p55"/>
          <p:cNvSpPr txBox="1"/>
          <p:nvPr/>
        </p:nvSpPr>
        <p:spPr>
          <a:xfrm>
            <a:off x="5238113" y="40113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#241a5b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350" name="Google Shape;1350;p55"/>
          <p:cNvSpPr/>
          <p:nvPr/>
        </p:nvSpPr>
        <p:spPr>
          <a:xfrm>
            <a:off x="6299927" y="38543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2BC4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1" name="Google Shape;1351;p55"/>
          <p:cNvSpPr txBox="1"/>
          <p:nvPr/>
        </p:nvSpPr>
        <p:spPr>
          <a:xfrm>
            <a:off x="6299938" y="40113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#b2bc4b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720000" y="2796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/>
              <a:t>OBJECTIVES</a:t>
            </a:r>
            <a:endParaRPr sz="3200" dirty="0"/>
          </a:p>
        </p:txBody>
      </p:sp>
      <p:sp>
        <p:nvSpPr>
          <p:cNvPr id="473" name="Google Shape;473;p36"/>
          <p:cNvSpPr txBox="1">
            <a:spLocks noGrp="1"/>
          </p:cNvSpPr>
          <p:nvPr>
            <p:ph type="subTitle" idx="3"/>
          </p:nvPr>
        </p:nvSpPr>
        <p:spPr>
          <a:xfrm>
            <a:off x="406653" y="2912420"/>
            <a:ext cx="3329400" cy="4353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+mj-lt"/>
              </a:rPr>
              <a:t>M</a:t>
            </a:r>
            <a:r>
              <a:rPr lang="en-GB" sz="2000" dirty="0" smtClean="0">
                <a:latin typeface="+mj-lt"/>
              </a:rPr>
              <a:t>ake requests</a:t>
            </a:r>
            <a:endParaRPr sz="2000" dirty="0">
              <a:latin typeface="+mj-lt"/>
            </a:endParaRPr>
          </a:p>
        </p:txBody>
      </p:sp>
      <p:sp>
        <p:nvSpPr>
          <p:cNvPr id="474" name="Google Shape;474;p36"/>
          <p:cNvSpPr txBox="1">
            <a:spLocks noGrp="1"/>
          </p:cNvSpPr>
          <p:nvPr>
            <p:ph type="subTitle" idx="1"/>
          </p:nvPr>
        </p:nvSpPr>
        <p:spPr>
          <a:xfrm>
            <a:off x="406653" y="2391200"/>
            <a:ext cx="3329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Everyday English</a:t>
            </a:r>
            <a:endParaRPr sz="2000" dirty="0">
              <a:solidFill>
                <a:schemeClr val="tx2"/>
              </a:solidFill>
            </a:endParaRPr>
          </a:p>
        </p:txBody>
      </p:sp>
      <p:sp>
        <p:nvSpPr>
          <p:cNvPr id="475" name="Google Shape;475;p36"/>
          <p:cNvSpPr txBox="1">
            <a:spLocks noGrp="1"/>
          </p:cNvSpPr>
          <p:nvPr>
            <p:ph type="subTitle" idx="2"/>
          </p:nvPr>
        </p:nvSpPr>
        <p:spPr>
          <a:xfrm>
            <a:off x="3892784" y="2390340"/>
            <a:ext cx="4529000" cy="4214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sz="2000" dirty="0">
                <a:solidFill>
                  <a:schemeClr val="tx2"/>
                </a:solidFill>
              </a:rPr>
              <a:t>Social media popular among teens</a:t>
            </a:r>
            <a:endParaRPr sz="2000" dirty="0">
              <a:solidFill>
                <a:schemeClr val="tx2"/>
              </a:solidFill>
            </a:endParaRPr>
          </a:p>
        </p:txBody>
      </p:sp>
      <p:sp>
        <p:nvSpPr>
          <p:cNvPr id="476" name="Google Shape;476;p36"/>
          <p:cNvSpPr txBox="1">
            <a:spLocks noGrp="1"/>
          </p:cNvSpPr>
          <p:nvPr>
            <p:ph type="subTitle" idx="4"/>
          </p:nvPr>
        </p:nvSpPr>
        <p:spPr>
          <a:xfrm>
            <a:off x="3600956" y="2912420"/>
            <a:ext cx="5356927" cy="811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+mj-lt"/>
              </a:rPr>
              <a:t>Ask and answer </a:t>
            </a:r>
            <a:r>
              <a:rPr lang="en-US" sz="2000" dirty="0" smtClean="0">
                <a:latin typeface="+mj-lt"/>
              </a:rPr>
              <a:t>about </a:t>
            </a:r>
            <a:r>
              <a:rPr lang="en-US" sz="2000" dirty="0">
                <a:latin typeface="+mj-lt"/>
              </a:rPr>
              <a:t>what social media the </a:t>
            </a:r>
            <a:r>
              <a:rPr lang="en-US" sz="2000" dirty="0" smtClean="0">
                <a:latin typeface="+mj-lt"/>
              </a:rPr>
              <a:t>teens use</a:t>
            </a:r>
            <a:r>
              <a:rPr lang="en-US" sz="2000" dirty="0">
                <a:latin typeface="+mj-lt"/>
              </a:rPr>
              <a:t>, why, and how often they </a:t>
            </a:r>
            <a:r>
              <a:rPr lang="en-US" sz="2000" dirty="0" smtClean="0">
                <a:latin typeface="+mj-lt"/>
              </a:rPr>
              <a:t>use them</a:t>
            </a:r>
            <a:endParaRPr sz="2000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07120" y="1596495"/>
            <a:ext cx="675300" cy="642300"/>
            <a:chOff x="6071513" y="1596495"/>
            <a:chExt cx="675300" cy="642300"/>
          </a:xfrm>
        </p:grpSpPr>
        <p:sp>
          <p:nvSpPr>
            <p:cNvPr id="478" name="Google Shape;478;p36"/>
            <p:cNvSpPr/>
            <p:nvPr/>
          </p:nvSpPr>
          <p:spPr>
            <a:xfrm flipH="1">
              <a:off x="6071513" y="1596495"/>
              <a:ext cx="675300" cy="642300"/>
            </a:xfrm>
            <a:prstGeom prst="wedgeEllipseCallout">
              <a:avLst>
                <a:gd name="adj1" fmla="val 49015"/>
                <a:gd name="adj2" fmla="val 49777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88" name="Google Shape;488;p36"/>
            <p:cNvGrpSpPr/>
            <p:nvPr/>
          </p:nvGrpSpPr>
          <p:grpSpPr>
            <a:xfrm>
              <a:off x="6270019" y="1748040"/>
              <a:ext cx="278296" cy="339253"/>
              <a:chOff x="3907325" y="2620775"/>
              <a:chExt cx="395250" cy="481825"/>
            </a:xfrm>
          </p:grpSpPr>
          <p:sp>
            <p:nvSpPr>
              <p:cNvPr id="489" name="Google Shape;489;p36"/>
              <p:cNvSpPr/>
              <p:nvPr/>
            </p:nvSpPr>
            <p:spPr>
              <a:xfrm>
                <a:off x="3907325" y="3016975"/>
                <a:ext cx="7455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259" extrusionOk="0">
                    <a:moveTo>
                      <a:pt x="1" y="0"/>
                    </a:moveTo>
                    <a:lnTo>
                      <a:pt x="1" y="563"/>
                    </a:lnTo>
                    <a:cubicBezTo>
                      <a:pt x="1" y="1500"/>
                      <a:pt x="756" y="2256"/>
                      <a:pt x="1693" y="2259"/>
                    </a:cubicBezTo>
                    <a:lnTo>
                      <a:pt x="2982" y="2259"/>
                    </a:lnTo>
                    <a:cubicBezTo>
                      <a:pt x="2711" y="1527"/>
                      <a:pt x="2515" y="768"/>
                      <a:pt x="24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90" name="Google Shape;490;p36"/>
              <p:cNvSpPr/>
              <p:nvPr/>
            </p:nvSpPr>
            <p:spPr>
              <a:xfrm>
                <a:off x="3907325" y="2705450"/>
                <a:ext cx="282325" cy="283325"/>
              </a:xfrm>
              <a:custGeom>
                <a:avLst/>
                <a:gdLst/>
                <a:ahLst/>
                <a:cxnLst/>
                <a:rect l="l" t="t" r="r" b="b"/>
                <a:pathLst>
                  <a:path w="11293" h="11333" extrusionOk="0">
                    <a:moveTo>
                      <a:pt x="1" y="1"/>
                    </a:moveTo>
                    <a:lnTo>
                      <a:pt x="1" y="11332"/>
                    </a:lnTo>
                    <a:lnTo>
                      <a:pt x="2283" y="11332"/>
                    </a:lnTo>
                    <a:cubicBezTo>
                      <a:pt x="2274" y="11142"/>
                      <a:pt x="2259" y="10956"/>
                      <a:pt x="2259" y="10766"/>
                    </a:cubicBezTo>
                    <a:lnTo>
                      <a:pt x="2259" y="9637"/>
                    </a:lnTo>
                    <a:cubicBezTo>
                      <a:pt x="2259" y="8396"/>
                      <a:pt x="2834" y="7249"/>
                      <a:pt x="3834" y="6490"/>
                    </a:cubicBezTo>
                    <a:lnTo>
                      <a:pt x="4517" y="5975"/>
                    </a:lnTo>
                    <a:lnTo>
                      <a:pt x="4517" y="3145"/>
                    </a:lnTo>
                    <a:cubicBezTo>
                      <a:pt x="4517" y="2051"/>
                      <a:pt x="5400" y="1169"/>
                      <a:pt x="6493" y="1169"/>
                    </a:cubicBezTo>
                    <a:cubicBezTo>
                      <a:pt x="7583" y="1169"/>
                      <a:pt x="8468" y="2051"/>
                      <a:pt x="8468" y="3145"/>
                    </a:cubicBezTo>
                    <a:lnTo>
                      <a:pt x="8468" y="3617"/>
                    </a:lnTo>
                    <a:cubicBezTo>
                      <a:pt x="8743" y="3487"/>
                      <a:pt x="9031" y="3426"/>
                      <a:pt x="9314" y="3426"/>
                    </a:cubicBezTo>
                    <a:cubicBezTo>
                      <a:pt x="10141" y="3426"/>
                      <a:pt x="10923" y="3949"/>
                      <a:pt x="11196" y="4795"/>
                    </a:cubicBezTo>
                    <a:cubicBezTo>
                      <a:pt x="11226" y="4780"/>
                      <a:pt x="11260" y="4771"/>
                      <a:pt x="11293" y="4759"/>
                    </a:cubicBezTo>
                    <a:lnTo>
                      <a:pt x="1129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91" name="Google Shape;491;p36"/>
              <p:cNvSpPr/>
              <p:nvPr/>
            </p:nvSpPr>
            <p:spPr>
              <a:xfrm>
                <a:off x="3907325" y="2620775"/>
                <a:ext cx="28232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11293" h="2259" extrusionOk="0">
                    <a:moveTo>
                      <a:pt x="1693" y="0"/>
                    </a:moveTo>
                    <a:cubicBezTo>
                      <a:pt x="756" y="0"/>
                      <a:pt x="1" y="759"/>
                      <a:pt x="1" y="1695"/>
                    </a:cubicBezTo>
                    <a:lnTo>
                      <a:pt x="1" y="2259"/>
                    </a:lnTo>
                    <a:lnTo>
                      <a:pt x="11293" y="2259"/>
                    </a:lnTo>
                    <a:lnTo>
                      <a:pt x="11293" y="1695"/>
                    </a:lnTo>
                    <a:cubicBezTo>
                      <a:pt x="11290" y="759"/>
                      <a:pt x="10534" y="0"/>
                      <a:pt x="9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92" name="Google Shape;492;p36"/>
              <p:cNvSpPr/>
              <p:nvPr/>
            </p:nvSpPr>
            <p:spPr>
              <a:xfrm>
                <a:off x="3992025" y="2762900"/>
                <a:ext cx="310550" cy="339700"/>
              </a:xfrm>
              <a:custGeom>
                <a:avLst/>
                <a:gdLst/>
                <a:ahLst/>
                <a:cxnLst/>
                <a:rect l="l" t="t" r="r" b="b"/>
                <a:pathLst>
                  <a:path w="12422" h="13588" extrusionOk="0">
                    <a:moveTo>
                      <a:pt x="3105" y="0"/>
                    </a:moveTo>
                    <a:cubicBezTo>
                      <a:pt x="2635" y="0"/>
                      <a:pt x="2259" y="377"/>
                      <a:pt x="2259" y="847"/>
                    </a:cubicBezTo>
                    <a:lnTo>
                      <a:pt x="2259" y="8468"/>
                    </a:lnTo>
                    <a:cubicBezTo>
                      <a:pt x="2259" y="8781"/>
                      <a:pt x="2006" y="9031"/>
                      <a:pt x="1693" y="9031"/>
                    </a:cubicBezTo>
                    <a:cubicBezTo>
                      <a:pt x="1379" y="9031"/>
                      <a:pt x="1129" y="8781"/>
                      <a:pt x="1129" y="8468"/>
                    </a:cubicBezTo>
                    <a:lnTo>
                      <a:pt x="1129" y="5095"/>
                    </a:lnTo>
                    <a:cubicBezTo>
                      <a:pt x="419" y="5622"/>
                      <a:pt x="0" y="6453"/>
                      <a:pt x="0" y="7339"/>
                    </a:cubicBezTo>
                    <a:lnTo>
                      <a:pt x="0" y="8468"/>
                    </a:lnTo>
                    <a:cubicBezTo>
                      <a:pt x="0" y="10052"/>
                      <a:pt x="368" y="11615"/>
                      <a:pt x="1069" y="13036"/>
                    </a:cubicBezTo>
                    <a:cubicBezTo>
                      <a:pt x="1223" y="13346"/>
                      <a:pt x="1322" y="13587"/>
                      <a:pt x="1693" y="13587"/>
                    </a:cubicBezTo>
                    <a:lnTo>
                      <a:pt x="10726" y="13587"/>
                    </a:lnTo>
                    <a:cubicBezTo>
                      <a:pt x="11097" y="13587"/>
                      <a:pt x="11196" y="13346"/>
                      <a:pt x="11350" y="13036"/>
                    </a:cubicBezTo>
                    <a:cubicBezTo>
                      <a:pt x="12051" y="11615"/>
                      <a:pt x="12419" y="10052"/>
                      <a:pt x="12422" y="8468"/>
                    </a:cubicBezTo>
                    <a:lnTo>
                      <a:pt x="12422" y="5363"/>
                    </a:lnTo>
                    <a:cubicBezTo>
                      <a:pt x="12422" y="4894"/>
                      <a:pt x="12042" y="4517"/>
                      <a:pt x="11572" y="4517"/>
                    </a:cubicBezTo>
                    <a:cubicBezTo>
                      <a:pt x="11106" y="4517"/>
                      <a:pt x="10726" y="4894"/>
                      <a:pt x="10726" y="5363"/>
                    </a:cubicBezTo>
                    <a:lnTo>
                      <a:pt x="10726" y="7339"/>
                    </a:lnTo>
                    <a:cubicBezTo>
                      <a:pt x="10726" y="7652"/>
                      <a:pt x="10473" y="7902"/>
                      <a:pt x="10163" y="7902"/>
                    </a:cubicBezTo>
                    <a:cubicBezTo>
                      <a:pt x="9850" y="7902"/>
                      <a:pt x="9597" y="7652"/>
                      <a:pt x="9597" y="7339"/>
                    </a:cubicBezTo>
                    <a:lnTo>
                      <a:pt x="9597" y="6297"/>
                    </a:lnTo>
                    <a:lnTo>
                      <a:pt x="9597" y="4234"/>
                    </a:lnTo>
                    <a:cubicBezTo>
                      <a:pt x="9597" y="3764"/>
                      <a:pt x="9218" y="3388"/>
                      <a:pt x="8751" y="3388"/>
                    </a:cubicBezTo>
                    <a:cubicBezTo>
                      <a:pt x="8281" y="3388"/>
                      <a:pt x="7905" y="3764"/>
                      <a:pt x="7905" y="4234"/>
                    </a:cubicBezTo>
                    <a:lnTo>
                      <a:pt x="7905" y="6210"/>
                    </a:lnTo>
                    <a:cubicBezTo>
                      <a:pt x="7905" y="6523"/>
                      <a:pt x="7652" y="6773"/>
                      <a:pt x="7339" y="6773"/>
                    </a:cubicBezTo>
                    <a:cubicBezTo>
                      <a:pt x="7025" y="6773"/>
                      <a:pt x="6776" y="6523"/>
                      <a:pt x="6776" y="6210"/>
                    </a:cubicBezTo>
                    <a:lnTo>
                      <a:pt x="6776" y="3105"/>
                    </a:lnTo>
                    <a:cubicBezTo>
                      <a:pt x="6776" y="2635"/>
                      <a:pt x="6396" y="2259"/>
                      <a:pt x="5926" y="2259"/>
                    </a:cubicBezTo>
                    <a:cubicBezTo>
                      <a:pt x="5460" y="2259"/>
                      <a:pt x="5080" y="2635"/>
                      <a:pt x="5080" y="3105"/>
                    </a:cubicBezTo>
                    <a:lnTo>
                      <a:pt x="5080" y="6210"/>
                    </a:lnTo>
                    <a:cubicBezTo>
                      <a:pt x="5080" y="6523"/>
                      <a:pt x="4827" y="6773"/>
                      <a:pt x="4517" y="6773"/>
                    </a:cubicBezTo>
                    <a:cubicBezTo>
                      <a:pt x="4204" y="6773"/>
                      <a:pt x="3951" y="6523"/>
                      <a:pt x="3951" y="6210"/>
                    </a:cubicBezTo>
                    <a:lnTo>
                      <a:pt x="3951" y="847"/>
                    </a:lnTo>
                    <a:cubicBezTo>
                      <a:pt x="3951" y="377"/>
                      <a:pt x="3572" y="0"/>
                      <a:pt x="31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sp>
        <p:nvSpPr>
          <p:cNvPr id="23" name="Title 1"/>
          <p:cNvSpPr txBox="1"/>
          <p:nvPr/>
        </p:nvSpPr>
        <p:spPr>
          <a:xfrm>
            <a:off x="204499" y="912369"/>
            <a:ext cx="89395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b="0" dirty="0" smtClean="0"/>
              <a:t>After this lesson, students will be able to:</a:t>
            </a:r>
            <a:endParaRPr lang="en-US" b="0" dirty="0"/>
          </a:p>
        </p:txBody>
      </p:sp>
      <p:grpSp>
        <p:nvGrpSpPr>
          <p:cNvPr id="2" name="Group 1"/>
          <p:cNvGrpSpPr/>
          <p:nvPr/>
        </p:nvGrpSpPr>
        <p:grpSpPr>
          <a:xfrm>
            <a:off x="1733691" y="1596495"/>
            <a:ext cx="675300" cy="642300"/>
            <a:chOff x="2397238" y="1596495"/>
            <a:chExt cx="675300" cy="642300"/>
          </a:xfrm>
        </p:grpSpPr>
        <p:sp>
          <p:nvSpPr>
            <p:cNvPr id="477" name="Google Shape;477;p36"/>
            <p:cNvSpPr/>
            <p:nvPr/>
          </p:nvSpPr>
          <p:spPr>
            <a:xfrm flipH="1">
              <a:off x="2397238" y="1596495"/>
              <a:ext cx="675300" cy="642300"/>
            </a:xfrm>
            <a:prstGeom prst="wedgeEllipseCallout">
              <a:avLst>
                <a:gd name="adj1" fmla="val 49015"/>
                <a:gd name="adj2" fmla="val 49777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4" name="Google Shape;937;p48"/>
            <p:cNvGrpSpPr/>
            <p:nvPr/>
          </p:nvGrpSpPr>
          <p:grpSpPr>
            <a:xfrm>
              <a:off x="2565261" y="1765835"/>
              <a:ext cx="339253" cy="339253"/>
              <a:chOff x="5651375" y="3806450"/>
              <a:chExt cx="481825" cy="481825"/>
            </a:xfrm>
          </p:grpSpPr>
          <p:sp>
            <p:nvSpPr>
              <p:cNvPr id="25" name="Google Shape;938;p48"/>
              <p:cNvSpPr/>
              <p:nvPr/>
            </p:nvSpPr>
            <p:spPr>
              <a:xfrm>
                <a:off x="5793425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3" y="1"/>
                      <a:pt x="0" y="251"/>
                      <a:pt x="0" y="564"/>
                    </a:cubicBezTo>
                    <a:cubicBezTo>
                      <a:pt x="0" y="877"/>
                      <a:pt x="253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26" name="Google Shape;939;p48"/>
              <p:cNvSpPr/>
              <p:nvPr/>
            </p:nvSpPr>
            <p:spPr>
              <a:xfrm>
                <a:off x="5794475" y="4089725"/>
                <a:ext cx="19560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7824" h="3389" extrusionOk="0">
                    <a:moveTo>
                      <a:pt x="1" y="1"/>
                    </a:moveTo>
                    <a:cubicBezTo>
                      <a:pt x="284" y="1943"/>
                      <a:pt x="1949" y="3385"/>
                      <a:pt x="3912" y="3388"/>
                    </a:cubicBezTo>
                    <a:cubicBezTo>
                      <a:pt x="5875" y="3385"/>
                      <a:pt x="7541" y="1943"/>
                      <a:pt x="7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27" name="Google Shape;940;p48"/>
              <p:cNvSpPr/>
              <p:nvPr/>
            </p:nvSpPr>
            <p:spPr>
              <a:xfrm>
                <a:off x="5651375" y="3806450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6249" y="5686"/>
                    </a:moveTo>
                    <a:cubicBezTo>
                      <a:pt x="6932" y="5686"/>
                      <a:pt x="7549" y="6098"/>
                      <a:pt x="7811" y="6730"/>
                    </a:cubicBezTo>
                    <a:cubicBezTo>
                      <a:pt x="8073" y="7363"/>
                      <a:pt x="7929" y="8092"/>
                      <a:pt x="7444" y="8576"/>
                    </a:cubicBezTo>
                    <a:cubicBezTo>
                      <a:pt x="7122" y="8901"/>
                      <a:pt x="6689" y="9073"/>
                      <a:pt x="6248" y="9073"/>
                    </a:cubicBezTo>
                    <a:cubicBezTo>
                      <a:pt x="6029" y="9073"/>
                      <a:pt x="5808" y="9031"/>
                      <a:pt x="5598" y="8944"/>
                    </a:cubicBezTo>
                    <a:cubicBezTo>
                      <a:pt x="4966" y="8682"/>
                      <a:pt x="4553" y="8064"/>
                      <a:pt x="4553" y="7378"/>
                    </a:cubicBezTo>
                    <a:cubicBezTo>
                      <a:pt x="4556" y="6441"/>
                      <a:pt x="5312" y="5686"/>
                      <a:pt x="6249" y="5686"/>
                    </a:cubicBezTo>
                    <a:close/>
                    <a:moveTo>
                      <a:pt x="13024" y="5683"/>
                    </a:moveTo>
                    <a:cubicBezTo>
                      <a:pt x="13242" y="5683"/>
                      <a:pt x="13462" y="5725"/>
                      <a:pt x="13671" y="5812"/>
                    </a:cubicBezTo>
                    <a:cubicBezTo>
                      <a:pt x="14304" y="6074"/>
                      <a:pt x="14716" y="6691"/>
                      <a:pt x="14716" y="7378"/>
                    </a:cubicBezTo>
                    <a:cubicBezTo>
                      <a:pt x="14716" y="8314"/>
                      <a:pt x="13957" y="9073"/>
                      <a:pt x="13024" y="9073"/>
                    </a:cubicBezTo>
                    <a:cubicBezTo>
                      <a:pt x="12337" y="9073"/>
                      <a:pt x="11720" y="8658"/>
                      <a:pt x="11458" y="8025"/>
                    </a:cubicBezTo>
                    <a:cubicBezTo>
                      <a:pt x="11196" y="7393"/>
                      <a:pt x="11341" y="6664"/>
                      <a:pt x="11825" y="6179"/>
                    </a:cubicBezTo>
                    <a:cubicBezTo>
                      <a:pt x="12150" y="5855"/>
                      <a:pt x="12583" y="5683"/>
                      <a:pt x="13024" y="5683"/>
                    </a:cubicBezTo>
                    <a:close/>
                    <a:moveTo>
                      <a:pt x="14153" y="10202"/>
                    </a:moveTo>
                    <a:cubicBezTo>
                      <a:pt x="14463" y="10202"/>
                      <a:pt x="14716" y="10452"/>
                      <a:pt x="14716" y="10766"/>
                    </a:cubicBezTo>
                    <a:cubicBezTo>
                      <a:pt x="14716" y="13566"/>
                      <a:pt x="12437" y="15849"/>
                      <a:pt x="9636" y="15849"/>
                    </a:cubicBezTo>
                    <a:cubicBezTo>
                      <a:pt x="6833" y="15849"/>
                      <a:pt x="4553" y="13566"/>
                      <a:pt x="4553" y="10766"/>
                    </a:cubicBezTo>
                    <a:cubicBezTo>
                      <a:pt x="4553" y="10452"/>
                      <a:pt x="4806" y="10202"/>
                      <a:pt x="5119" y="10202"/>
                    </a:cubicBezTo>
                    <a:close/>
                    <a:moveTo>
                      <a:pt x="9636" y="0"/>
                    </a:moveTo>
                    <a:cubicBezTo>
                      <a:pt x="4342" y="0"/>
                      <a:pt x="0" y="4343"/>
                      <a:pt x="0" y="9636"/>
                    </a:cubicBezTo>
                    <a:cubicBezTo>
                      <a:pt x="0" y="14930"/>
                      <a:pt x="4342" y="19272"/>
                      <a:pt x="9636" y="19272"/>
                    </a:cubicBezTo>
                    <a:cubicBezTo>
                      <a:pt x="14927" y="19272"/>
                      <a:pt x="19272" y="14930"/>
                      <a:pt x="19272" y="9636"/>
                    </a:cubicBezTo>
                    <a:cubicBezTo>
                      <a:pt x="19272" y="4343"/>
                      <a:pt x="14930" y="0"/>
                      <a:pt x="9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28" name="Google Shape;941;p48"/>
              <p:cNvSpPr/>
              <p:nvPr/>
            </p:nvSpPr>
            <p:spPr>
              <a:xfrm>
                <a:off x="5962800" y="3976800"/>
                <a:ext cx="2825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131" extrusionOk="0">
                    <a:moveTo>
                      <a:pt x="567" y="1"/>
                    </a:moveTo>
                    <a:cubicBezTo>
                      <a:pt x="254" y="1"/>
                      <a:pt x="1" y="251"/>
                      <a:pt x="1" y="564"/>
                    </a:cubicBezTo>
                    <a:cubicBezTo>
                      <a:pt x="1" y="877"/>
                      <a:pt x="254" y="1130"/>
                      <a:pt x="567" y="1130"/>
                    </a:cubicBezTo>
                    <a:cubicBezTo>
                      <a:pt x="877" y="1130"/>
                      <a:pt x="1130" y="877"/>
                      <a:pt x="1130" y="564"/>
                    </a:cubicBezTo>
                    <a:cubicBezTo>
                      <a:pt x="1130" y="251"/>
                      <a:pt x="877" y="1"/>
                      <a:pt x="5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"/>
          <p:cNvSpPr txBox="1">
            <a:spLocks noGrp="1"/>
          </p:cNvSpPr>
          <p:nvPr>
            <p:ph type="title"/>
          </p:nvPr>
        </p:nvSpPr>
        <p:spPr>
          <a:xfrm>
            <a:off x="3823950" y="2224694"/>
            <a:ext cx="5033140" cy="14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Everyday English</a:t>
            </a:r>
            <a:br>
              <a:rPr lang="en-GB" dirty="0" smtClean="0"/>
            </a:br>
            <a:r>
              <a:rPr lang="en-GB" dirty="0" smtClean="0">
                <a:solidFill>
                  <a:schemeClr val="lt2"/>
                </a:solidFill>
              </a:rPr>
              <a:t>Making requests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374" name="Google Shape;374;p35"/>
          <p:cNvSpPr txBox="1">
            <a:spLocks noGrp="1"/>
          </p:cNvSpPr>
          <p:nvPr>
            <p:ph type="title" idx="2"/>
          </p:nvPr>
        </p:nvSpPr>
        <p:spPr>
          <a:xfrm>
            <a:off x="5682666" y="1432306"/>
            <a:ext cx="1089900" cy="9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520358" y="906350"/>
            <a:ext cx="3203100" cy="3330800"/>
            <a:chOff x="854360" y="906350"/>
            <a:chExt cx="3203100" cy="3330800"/>
          </a:xfrm>
        </p:grpSpPr>
        <p:cxnSp>
          <p:nvCxnSpPr>
            <p:cNvPr id="447" name="Google Shape;447;p35"/>
            <p:cNvCxnSpPr/>
            <p:nvPr/>
          </p:nvCxnSpPr>
          <p:spPr>
            <a:xfrm>
              <a:off x="854360" y="4237150"/>
              <a:ext cx="3203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" name="Group 2"/>
            <p:cNvGrpSpPr/>
            <p:nvPr/>
          </p:nvGrpSpPr>
          <p:grpSpPr>
            <a:xfrm>
              <a:off x="933923" y="906350"/>
              <a:ext cx="3115370" cy="3330185"/>
              <a:chOff x="933923" y="906350"/>
              <a:chExt cx="3115370" cy="3330185"/>
            </a:xfrm>
          </p:grpSpPr>
          <p:grpSp>
            <p:nvGrpSpPr>
              <p:cNvPr id="376" name="Google Shape;376;p35"/>
              <p:cNvGrpSpPr/>
              <p:nvPr/>
            </p:nvGrpSpPr>
            <p:grpSpPr>
              <a:xfrm>
                <a:off x="2311169" y="2117338"/>
                <a:ext cx="1738124" cy="2119197"/>
                <a:chOff x="6830509" y="2322996"/>
                <a:chExt cx="2313489" cy="2820707"/>
              </a:xfrm>
            </p:grpSpPr>
            <p:grpSp>
              <p:nvGrpSpPr>
                <p:cNvPr id="377" name="Google Shape;377;p35"/>
                <p:cNvGrpSpPr/>
                <p:nvPr/>
              </p:nvGrpSpPr>
              <p:grpSpPr>
                <a:xfrm>
                  <a:off x="6830509" y="2322996"/>
                  <a:ext cx="2313489" cy="2820707"/>
                  <a:chOff x="1939166" y="2874222"/>
                  <a:chExt cx="1421324" cy="1732940"/>
                </a:xfrm>
              </p:grpSpPr>
              <p:sp>
                <p:nvSpPr>
                  <p:cNvPr id="378" name="Google Shape;378;p35"/>
                  <p:cNvSpPr/>
                  <p:nvPr/>
                </p:nvSpPr>
                <p:spPr>
                  <a:xfrm>
                    <a:off x="1939166" y="3586630"/>
                    <a:ext cx="510735" cy="940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7" h="25030" extrusionOk="0">
                        <a:moveTo>
                          <a:pt x="10724" y="0"/>
                        </a:moveTo>
                        <a:cubicBezTo>
                          <a:pt x="10519" y="0"/>
                          <a:pt x="10291" y="35"/>
                          <a:pt x="10037" y="109"/>
                        </a:cubicBezTo>
                        <a:cubicBezTo>
                          <a:pt x="6560" y="1121"/>
                          <a:pt x="0" y="11087"/>
                          <a:pt x="131" y="14873"/>
                        </a:cubicBezTo>
                        <a:cubicBezTo>
                          <a:pt x="250" y="18671"/>
                          <a:pt x="6501" y="25029"/>
                          <a:pt x="6501" y="25029"/>
                        </a:cubicBezTo>
                        <a:lnTo>
                          <a:pt x="8477" y="23731"/>
                        </a:lnTo>
                        <a:cubicBezTo>
                          <a:pt x="8477" y="23731"/>
                          <a:pt x="5810" y="16516"/>
                          <a:pt x="6025" y="14492"/>
                        </a:cubicBezTo>
                        <a:cubicBezTo>
                          <a:pt x="6239" y="12468"/>
                          <a:pt x="10228" y="10956"/>
                          <a:pt x="11085" y="8801"/>
                        </a:cubicBezTo>
                        <a:cubicBezTo>
                          <a:pt x="11885" y="6801"/>
                          <a:pt x="13587" y="0"/>
                          <a:pt x="10724" y="0"/>
                        </a:cubicBezTo>
                        <a:close/>
                      </a:path>
                    </a:pathLst>
                  </a:custGeom>
                  <a:solidFill>
                    <a:srgbClr val="FFCCB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79" name="Google Shape;379;p35"/>
                  <p:cNvSpPr/>
                  <p:nvPr/>
                </p:nvSpPr>
                <p:spPr>
                  <a:xfrm>
                    <a:off x="2123537" y="3563739"/>
                    <a:ext cx="760897" cy="1043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2" h="27758" extrusionOk="0">
                        <a:moveTo>
                          <a:pt x="10704" y="1"/>
                        </a:moveTo>
                        <a:cubicBezTo>
                          <a:pt x="7543" y="1"/>
                          <a:pt x="5358" y="694"/>
                          <a:pt x="5358" y="694"/>
                        </a:cubicBezTo>
                        <a:cubicBezTo>
                          <a:pt x="1608" y="8481"/>
                          <a:pt x="1" y="27757"/>
                          <a:pt x="1" y="27757"/>
                        </a:cubicBezTo>
                        <a:lnTo>
                          <a:pt x="20241" y="27757"/>
                        </a:lnTo>
                        <a:lnTo>
                          <a:pt x="19098" y="1826"/>
                        </a:lnTo>
                        <a:cubicBezTo>
                          <a:pt x="16090" y="404"/>
                          <a:pt x="13113" y="1"/>
                          <a:pt x="1070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80" name="Google Shape;380;p35"/>
                  <p:cNvSpPr/>
                  <p:nvPr/>
                </p:nvSpPr>
                <p:spPr>
                  <a:xfrm>
                    <a:off x="2314636" y="3818962"/>
                    <a:ext cx="169644" cy="1696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3" h="4513" extrusionOk="0">
                        <a:moveTo>
                          <a:pt x="2251" y="0"/>
                        </a:moveTo>
                        <a:cubicBezTo>
                          <a:pt x="1013" y="0"/>
                          <a:pt x="0" y="1013"/>
                          <a:pt x="0" y="2263"/>
                        </a:cubicBezTo>
                        <a:cubicBezTo>
                          <a:pt x="0" y="3501"/>
                          <a:pt x="1013" y="4513"/>
                          <a:pt x="2251" y="4513"/>
                        </a:cubicBezTo>
                        <a:cubicBezTo>
                          <a:pt x="3501" y="4513"/>
                          <a:pt x="4513" y="3501"/>
                          <a:pt x="4513" y="2263"/>
                        </a:cubicBezTo>
                        <a:cubicBezTo>
                          <a:pt x="4513" y="1013"/>
                          <a:pt x="3501" y="0"/>
                          <a:pt x="2251" y="0"/>
                        </a:cubicBezTo>
                        <a:close/>
                      </a:path>
                    </a:pathLst>
                  </a:custGeom>
                  <a:solidFill>
                    <a:srgbClr val="6F3663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81" name="Google Shape;381;p35"/>
                  <p:cNvSpPr/>
                  <p:nvPr/>
                </p:nvSpPr>
                <p:spPr>
                  <a:xfrm>
                    <a:off x="2530356" y="4131357"/>
                    <a:ext cx="169644" cy="169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3" h="4501" extrusionOk="0">
                        <a:moveTo>
                          <a:pt x="2262" y="0"/>
                        </a:moveTo>
                        <a:cubicBezTo>
                          <a:pt x="1012" y="0"/>
                          <a:pt x="0" y="1012"/>
                          <a:pt x="0" y="2250"/>
                        </a:cubicBezTo>
                        <a:cubicBezTo>
                          <a:pt x="0" y="3500"/>
                          <a:pt x="1012" y="4501"/>
                          <a:pt x="2262" y="4501"/>
                        </a:cubicBezTo>
                        <a:cubicBezTo>
                          <a:pt x="3501" y="4501"/>
                          <a:pt x="4513" y="3500"/>
                          <a:pt x="4513" y="2250"/>
                        </a:cubicBezTo>
                        <a:cubicBezTo>
                          <a:pt x="4513" y="1012"/>
                          <a:pt x="3501" y="0"/>
                          <a:pt x="2262" y="0"/>
                        </a:cubicBezTo>
                        <a:close/>
                      </a:path>
                    </a:pathLst>
                  </a:custGeom>
                  <a:solidFill>
                    <a:srgbClr val="6F3663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82" name="Google Shape;382;p35"/>
                  <p:cNvSpPr/>
                  <p:nvPr/>
                </p:nvSpPr>
                <p:spPr>
                  <a:xfrm>
                    <a:off x="2289114" y="4368087"/>
                    <a:ext cx="169681" cy="1696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4" h="4513" extrusionOk="0">
                        <a:moveTo>
                          <a:pt x="2263" y="0"/>
                        </a:moveTo>
                        <a:cubicBezTo>
                          <a:pt x="1013" y="0"/>
                          <a:pt x="1" y="1012"/>
                          <a:pt x="1" y="2251"/>
                        </a:cubicBezTo>
                        <a:cubicBezTo>
                          <a:pt x="1" y="3501"/>
                          <a:pt x="1013" y="4513"/>
                          <a:pt x="2263" y="4513"/>
                        </a:cubicBezTo>
                        <a:cubicBezTo>
                          <a:pt x="3501" y="4513"/>
                          <a:pt x="4513" y="3501"/>
                          <a:pt x="4513" y="2251"/>
                        </a:cubicBezTo>
                        <a:cubicBezTo>
                          <a:pt x="4513" y="1012"/>
                          <a:pt x="3501" y="0"/>
                          <a:pt x="2263" y="0"/>
                        </a:cubicBezTo>
                        <a:close/>
                      </a:path>
                    </a:pathLst>
                  </a:custGeom>
                  <a:solidFill>
                    <a:srgbClr val="6F3663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83" name="Google Shape;383;p35"/>
                  <p:cNvSpPr/>
                  <p:nvPr/>
                </p:nvSpPr>
                <p:spPr>
                  <a:xfrm>
                    <a:off x="2712058" y="3818962"/>
                    <a:ext cx="144158" cy="1696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4513" extrusionOk="0">
                        <a:moveTo>
                          <a:pt x="2251" y="0"/>
                        </a:moveTo>
                        <a:cubicBezTo>
                          <a:pt x="1012" y="0"/>
                          <a:pt x="0" y="1013"/>
                          <a:pt x="0" y="2263"/>
                        </a:cubicBezTo>
                        <a:cubicBezTo>
                          <a:pt x="0" y="3501"/>
                          <a:pt x="1012" y="4513"/>
                          <a:pt x="2251" y="4513"/>
                        </a:cubicBezTo>
                        <a:cubicBezTo>
                          <a:pt x="2870" y="4513"/>
                          <a:pt x="3417" y="4263"/>
                          <a:pt x="3834" y="3870"/>
                        </a:cubicBezTo>
                        <a:lnTo>
                          <a:pt x="3679" y="512"/>
                        </a:lnTo>
                        <a:cubicBezTo>
                          <a:pt x="3298" y="191"/>
                          <a:pt x="2798" y="0"/>
                          <a:pt x="2251" y="0"/>
                        </a:cubicBezTo>
                        <a:close/>
                      </a:path>
                    </a:pathLst>
                  </a:custGeom>
                  <a:solidFill>
                    <a:srgbClr val="6F3663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84" name="Google Shape;384;p35"/>
                  <p:cNvSpPr/>
                  <p:nvPr/>
                </p:nvSpPr>
                <p:spPr>
                  <a:xfrm>
                    <a:off x="2530356" y="3564303"/>
                    <a:ext cx="169644" cy="150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3" h="4014" extrusionOk="0">
                        <a:moveTo>
                          <a:pt x="834" y="1"/>
                        </a:moveTo>
                        <a:cubicBezTo>
                          <a:pt x="334" y="418"/>
                          <a:pt x="0" y="1049"/>
                          <a:pt x="0" y="1751"/>
                        </a:cubicBezTo>
                        <a:cubicBezTo>
                          <a:pt x="0" y="3001"/>
                          <a:pt x="1012" y="4013"/>
                          <a:pt x="2262" y="4013"/>
                        </a:cubicBezTo>
                        <a:cubicBezTo>
                          <a:pt x="3501" y="4013"/>
                          <a:pt x="4513" y="3001"/>
                          <a:pt x="4513" y="1751"/>
                        </a:cubicBezTo>
                        <a:cubicBezTo>
                          <a:pt x="4513" y="1251"/>
                          <a:pt x="4346" y="787"/>
                          <a:pt x="4060" y="406"/>
                        </a:cubicBezTo>
                        <a:cubicBezTo>
                          <a:pt x="2929" y="179"/>
                          <a:pt x="1846" y="48"/>
                          <a:pt x="834" y="1"/>
                        </a:cubicBezTo>
                        <a:close/>
                      </a:path>
                    </a:pathLst>
                  </a:custGeom>
                  <a:solidFill>
                    <a:srgbClr val="6F3663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85" name="Google Shape;385;p35"/>
                  <p:cNvSpPr/>
                  <p:nvPr/>
                </p:nvSpPr>
                <p:spPr>
                  <a:xfrm>
                    <a:off x="2280168" y="3577759"/>
                    <a:ext cx="107470" cy="129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9" h="3453" extrusionOk="0">
                        <a:moveTo>
                          <a:pt x="2501" y="0"/>
                        </a:moveTo>
                        <a:cubicBezTo>
                          <a:pt x="1679" y="167"/>
                          <a:pt x="1191" y="321"/>
                          <a:pt x="1191" y="321"/>
                        </a:cubicBezTo>
                        <a:cubicBezTo>
                          <a:pt x="763" y="1203"/>
                          <a:pt x="370" y="2238"/>
                          <a:pt x="1" y="3369"/>
                        </a:cubicBezTo>
                        <a:cubicBezTo>
                          <a:pt x="191" y="3417"/>
                          <a:pt x="394" y="3453"/>
                          <a:pt x="596" y="3453"/>
                        </a:cubicBezTo>
                        <a:cubicBezTo>
                          <a:pt x="1846" y="3453"/>
                          <a:pt x="2858" y="2441"/>
                          <a:pt x="2858" y="1203"/>
                        </a:cubicBezTo>
                        <a:cubicBezTo>
                          <a:pt x="2858" y="762"/>
                          <a:pt x="2727" y="345"/>
                          <a:pt x="2501" y="0"/>
                        </a:cubicBezTo>
                        <a:close/>
                      </a:path>
                    </a:pathLst>
                  </a:custGeom>
                  <a:solidFill>
                    <a:srgbClr val="6F3663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86" name="Google Shape;386;p35"/>
                  <p:cNvSpPr/>
                  <p:nvPr/>
                </p:nvSpPr>
                <p:spPr>
                  <a:xfrm>
                    <a:off x="2796632" y="4475477"/>
                    <a:ext cx="87773" cy="131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5" h="3502" extrusionOk="0">
                        <a:moveTo>
                          <a:pt x="2179" y="1"/>
                        </a:moveTo>
                        <a:cubicBezTo>
                          <a:pt x="965" y="49"/>
                          <a:pt x="1" y="1037"/>
                          <a:pt x="1" y="2251"/>
                        </a:cubicBezTo>
                        <a:cubicBezTo>
                          <a:pt x="1" y="2716"/>
                          <a:pt x="143" y="3144"/>
                          <a:pt x="382" y="3501"/>
                        </a:cubicBezTo>
                        <a:lnTo>
                          <a:pt x="2334" y="3501"/>
                        </a:lnTo>
                        <a:lnTo>
                          <a:pt x="2179" y="1"/>
                        </a:lnTo>
                        <a:close/>
                      </a:path>
                    </a:pathLst>
                  </a:custGeom>
                  <a:solidFill>
                    <a:srgbClr val="6F3663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87" name="Google Shape;387;p35"/>
                  <p:cNvSpPr/>
                  <p:nvPr/>
                </p:nvSpPr>
                <p:spPr>
                  <a:xfrm>
                    <a:off x="2442625" y="3410379"/>
                    <a:ext cx="186672" cy="282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6" h="7514" extrusionOk="0">
                        <a:moveTo>
                          <a:pt x="4596" y="0"/>
                        </a:moveTo>
                        <a:lnTo>
                          <a:pt x="727" y="536"/>
                        </a:lnTo>
                        <a:lnTo>
                          <a:pt x="1" y="5525"/>
                        </a:lnTo>
                        <a:cubicBezTo>
                          <a:pt x="1" y="5525"/>
                          <a:pt x="489" y="7465"/>
                          <a:pt x="2394" y="7513"/>
                        </a:cubicBezTo>
                        <a:cubicBezTo>
                          <a:pt x="2412" y="7513"/>
                          <a:pt x="2430" y="7513"/>
                          <a:pt x="2448" y="7513"/>
                        </a:cubicBezTo>
                        <a:cubicBezTo>
                          <a:pt x="4300" y="7513"/>
                          <a:pt x="4966" y="5703"/>
                          <a:pt x="4966" y="5703"/>
                        </a:cubicBezTo>
                        <a:lnTo>
                          <a:pt x="4596" y="0"/>
                        </a:lnTo>
                        <a:close/>
                      </a:path>
                    </a:pathLst>
                  </a:custGeom>
                  <a:solidFill>
                    <a:srgbClr val="FFCCB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88" name="Google Shape;388;p35"/>
                  <p:cNvSpPr/>
                  <p:nvPr/>
                </p:nvSpPr>
                <p:spPr>
                  <a:xfrm>
                    <a:off x="2455593" y="3410379"/>
                    <a:ext cx="161637" cy="118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0" h="3144" extrusionOk="0">
                        <a:moveTo>
                          <a:pt x="4251" y="0"/>
                        </a:moveTo>
                        <a:lnTo>
                          <a:pt x="370" y="536"/>
                        </a:lnTo>
                        <a:lnTo>
                          <a:pt x="1" y="3143"/>
                        </a:lnTo>
                        <a:cubicBezTo>
                          <a:pt x="2132" y="2846"/>
                          <a:pt x="3585" y="1655"/>
                          <a:pt x="4299" y="893"/>
                        </a:cubicBezTo>
                        <a:lnTo>
                          <a:pt x="4251" y="0"/>
                        </a:lnTo>
                        <a:close/>
                      </a:path>
                    </a:pathLst>
                  </a:custGeom>
                  <a:solidFill>
                    <a:srgbClr val="6F3663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89" name="Google Shape;389;p35"/>
                  <p:cNvSpPr/>
                  <p:nvPr/>
                </p:nvSpPr>
                <p:spPr>
                  <a:xfrm>
                    <a:off x="2679807" y="2916960"/>
                    <a:ext cx="382516" cy="575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76" h="15321" extrusionOk="0">
                        <a:moveTo>
                          <a:pt x="3198" y="0"/>
                        </a:moveTo>
                        <a:cubicBezTo>
                          <a:pt x="3038" y="0"/>
                          <a:pt x="2881" y="14"/>
                          <a:pt x="2728" y="42"/>
                        </a:cubicBezTo>
                        <a:cubicBezTo>
                          <a:pt x="751" y="387"/>
                          <a:pt x="1" y="1900"/>
                          <a:pt x="1" y="1900"/>
                        </a:cubicBezTo>
                        <a:lnTo>
                          <a:pt x="763" y="3233"/>
                        </a:lnTo>
                        <a:cubicBezTo>
                          <a:pt x="763" y="3233"/>
                          <a:pt x="1514" y="2778"/>
                          <a:pt x="2037" y="2778"/>
                        </a:cubicBezTo>
                        <a:cubicBezTo>
                          <a:pt x="2298" y="2778"/>
                          <a:pt x="2501" y="2892"/>
                          <a:pt x="2525" y="3233"/>
                        </a:cubicBezTo>
                        <a:cubicBezTo>
                          <a:pt x="2561" y="3888"/>
                          <a:pt x="1846" y="14961"/>
                          <a:pt x="1846" y="14961"/>
                        </a:cubicBezTo>
                        <a:cubicBezTo>
                          <a:pt x="2870" y="15231"/>
                          <a:pt x="3869" y="15320"/>
                          <a:pt x="4746" y="15320"/>
                        </a:cubicBezTo>
                        <a:cubicBezTo>
                          <a:pt x="6499" y="15320"/>
                          <a:pt x="7764" y="14961"/>
                          <a:pt x="7764" y="14961"/>
                        </a:cubicBezTo>
                        <a:cubicBezTo>
                          <a:pt x="10176" y="5257"/>
                          <a:pt x="6288" y="0"/>
                          <a:pt x="3198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90" name="Google Shape;390;p35"/>
                  <p:cNvSpPr/>
                  <p:nvPr/>
                </p:nvSpPr>
                <p:spPr>
                  <a:xfrm>
                    <a:off x="2700706" y="2948797"/>
                    <a:ext cx="263356" cy="524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6" h="13945" extrusionOk="0">
                        <a:moveTo>
                          <a:pt x="2486" y="0"/>
                        </a:moveTo>
                        <a:cubicBezTo>
                          <a:pt x="1686" y="0"/>
                          <a:pt x="858" y="193"/>
                          <a:pt x="112" y="362"/>
                        </a:cubicBezTo>
                        <a:cubicBezTo>
                          <a:pt x="0" y="384"/>
                          <a:pt x="35" y="543"/>
                          <a:pt x="138" y="543"/>
                        </a:cubicBezTo>
                        <a:cubicBezTo>
                          <a:pt x="145" y="543"/>
                          <a:pt x="152" y="542"/>
                          <a:pt x="159" y="541"/>
                        </a:cubicBezTo>
                        <a:cubicBezTo>
                          <a:pt x="911" y="375"/>
                          <a:pt x="1678" y="212"/>
                          <a:pt x="2413" y="212"/>
                        </a:cubicBezTo>
                        <a:cubicBezTo>
                          <a:pt x="3263" y="212"/>
                          <a:pt x="4072" y="429"/>
                          <a:pt x="4767" y="1112"/>
                        </a:cubicBezTo>
                        <a:cubicBezTo>
                          <a:pt x="5731" y="2065"/>
                          <a:pt x="6112" y="3553"/>
                          <a:pt x="6398" y="4839"/>
                        </a:cubicBezTo>
                        <a:cubicBezTo>
                          <a:pt x="6720" y="6279"/>
                          <a:pt x="6803" y="7780"/>
                          <a:pt x="6791" y="9268"/>
                        </a:cubicBezTo>
                        <a:cubicBezTo>
                          <a:pt x="6779" y="10780"/>
                          <a:pt x="6720" y="12399"/>
                          <a:pt x="6184" y="13828"/>
                        </a:cubicBezTo>
                        <a:cubicBezTo>
                          <a:pt x="6163" y="13899"/>
                          <a:pt x="6218" y="13944"/>
                          <a:pt x="6275" y="13944"/>
                        </a:cubicBezTo>
                        <a:cubicBezTo>
                          <a:pt x="6315" y="13944"/>
                          <a:pt x="6355" y="13924"/>
                          <a:pt x="6374" y="13876"/>
                        </a:cubicBezTo>
                        <a:cubicBezTo>
                          <a:pt x="6934" y="12363"/>
                          <a:pt x="6970" y="10637"/>
                          <a:pt x="6982" y="9042"/>
                        </a:cubicBezTo>
                        <a:cubicBezTo>
                          <a:pt x="7005" y="7387"/>
                          <a:pt x="6827" y="5744"/>
                          <a:pt x="6422" y="4136"/>
                        </a:cubicBezTo>
                        <a:cubicBezTo>
                          <a:pt x="6101" y="2827"/>
                          <a:pt x="5589" y="1481"/>
                          <a:pt x="4493" y="624"/>
                        </a:cubicBezTo>
                        <a:cubicBezTo>
                          <a:pt x="3901" y="156"/>
                          <a:pt x="3205" y="0"/>
                          <a:pt x="248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91" name="Google Shape;391;p35"/>
                  <p:cNvSpPr/>
                  <p:nvPr/>
                </p:nvSpPr>
                <p:spPr>
                  <a:xfrm>
                    <a:off x="2714727" y="2975334"/>
                    <a:ext cx="214413" cy="501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4" h="13347" extrusionOk="0">
                        <a:moveTo>
                          <a:pt x="109" y="1"/>
                        </a:moveTo>
                        <a:cubicBezTo>
                          <a:pt x="1" y="1"/>
                          <a:pt x="4" y="180"/>
                          <a:pt x="120" y="192"/>
                        </a:cubicBezTo>
                        <a:cubicBezTo>
                          <a:pt x="1453" y="311"/>
                          <a:pt x="2727" y="477"/>
                          <a:pt x="3668" y="1513"/>
                        </a:cubicBezTo>
                        <a:cubicBezTo>
                          <a:pt x="4525" y="2454"/>
                          <a:pt x="4823" y="3847"/>
                          <a:pt x="5037" y="5061"/>
                        </a:cubicBezTo>
                        <a:cubicBezTo>
                          <a:pt x="5489" y="7740"/>
                          <a:pt x="5275" y="10574"/>
                          <a:pt x="5013" y="13253"/>
                        </a:cubicBezTo>
                        <a:cubicBezTo>
                          <a:pt x="5007" y="13317"/>
                          <a:pt x="5050" y="13347"/>
                          <a:pt x="5096" y="13347"/>
                        </a:cubicBezTo>
                        <a:cubicBezTo>
                          <a:pt x="5145" y="13347"/>
                          <a:pt x="5198" y="13314"/>
                          <a:pt x="5204" y="13253"/>
                        </a:cubicBezTo>
                        <a:cubicBezTo>
                          <a:pt x="5501" y="10241"/>
                          <a:pt x="5704" y="7085"/>
                          <a:pt x="5037" y="4097"/>
                        </a:cubicBezTo>
                        <a:cubicBezTo>
                          <a:pt x="4775" y="2930"/>
                          <a:pt x="4311" y="1787"/>
                          <a:pt x="3394" y="978"/>
                        </a:cubicBezTo>
                        <a:cubicBezTo>
                          <a:pt x="2501" y="192"/>
                          <a:pt x="1251" y="96"/>
                          <a:pt x="120" y="1"/>
                        </a:cubicBezTo>
                        <a:cubicBezTo>
                          <a:pt x="116" y="1"/>
                          <a:pt x="113" y="1"/>
                          <a:pt x="10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92" name="Google Shape;392;p35"/>
                  <p:cNvSpPr/>
                  <p:nvPr/>
                </p:nvSpPr>
                <p:spPr>
                  <a:xfrm>
                    <a:off x="2720102" y="2998150"/>
                    <a:ext cx="161599" cy="483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99" h="12855" extrusionOk="0">
                        <a:moveTo>
                          <a:pt x="109" y="1"/>
                        </a:moveTo>
                        <a:cubicBezTo>
                          <a:pt x="1" y="1"/>
                          <a:pt x="4" y="180"/>
                          <a:pt x="120" y="192"/>
                        </a:cubicBezTo>
                        <a:cubicBezTo>
                          <a:pt x="763" y="240"/>
                          <a:pt x="1382" y="311"/>
                          <a:pt x="1965" y="597"/>
                        </a:cubicBezTo>
                        <a:cubicBezTo>
                          <a:pt x="2584" y="894"/>
                          <a:pt x="2965" y="1537"/>
                          <a:pt x="3215" y="2145"/>
                        </a:cubicBezTo>
                        <a:cubicBezTo>
                          <a:pt x="3680" y="3240"/>
                          <a:pt x="3799" y="4526"/>
                          <a:pt x="3882" y="5705"/>
                        </a:cubicBezTo>
                        <a:cubicBezTo>
                          <a:pt x="4037" y="8050"/>
                          <a:pt x="3799" y="10408"/>
                          <a:pt x="3799" y="12765"/>
                        </a:cubicBezTo>
                        <a:cubicBezTo>
                          <a:pt x="3799" y="12824"/>
                          <a:pt x="3846" y="12854"/>
                          <a:pt x="3894" y="12854"/>
                        </a:cubicBezTo>
                        <a:cubicBezTo>
                          <a:pt x="3942" y="12854"/>
                          <a:pt x="3989" y="12824"/>
                          <a:pt x="3989" y="12765"/>
                        </a:cubicBezTo>
                        <a:cubicBezTo>
                          <a:pt x="3989" y="9943"/>
                          <a:pt x="4299" y="7109"/>
                          <a:pt x="3930" y="4300"/>
                        </a:cubicBezTo>
                        <a:cubicBezTo>
                          <a:pt x="3775" y="3180"/>
                          <a:pt x="3537" y="2002"/>
                          <a:pt x="2834" y="1085"/>
                        </a:cubicBezTo>
                        <a:cubicBezTo>
                          <a:pt x="2179" y="228"/>
                          <a:pt x="1120" y="85"/>
                          <a:pt x="120" y="1"/>
                        </a:cubicBezTo>
                        <a:cubicBezTo>
                          <a:pt x="116" y="1"/>
                          <a:pt x="113" y="1"/>
                          <a:pt x="10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93" name="Google Shape;393;p35"/>
                  <p:cNvSpPr/>
                  <p:nvPr/>
                </p:nvSpPr>
                <p:spPr>
                  <a:xfrm>
                    <a:off x="2779529" y="3047954"/>
                    <a:ext cx="42214" cy="429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3" h="11414" extrusionOk="0">
                        <a:moveTo>
                          <a:pt x="113" y="1"/>
                        </a:moveTo>
                        <a:cubicBezTo>
                          <a:pt x="59" y="1"/>
                          <a:pt x="1" y="46"/>
                          <a:pt x="15" y="117"/>
                        </a:cubicBezTo>
                        <a:cubicBezTo>
                          <a:pt x="408" y="2046"/>
                          <a:pt x="777" y="3963"/>
                          <a:pt x="884" y="5927"/>
                        </a:cubicBezTo>
                        <a:cubicBezTo>
                          <a:pt x="944" y="6963"/>
                          <a:pt x="908" y="7999"/>
                          <a:pt x="741" y="9023"/>
                        </a:cubicBezTo>
                        <a:cubicBezTo>
                          <a:pt x="598" y="9809"/>
                          <a:pt x="467" y="10559"/>
                          <a:pt x="586" y="11345"/>
                        </a:cubicBezTo>
                        <a:cubicBezTo>
                          <a:pt x="596" y="11393"/>
                          <a:pt x="631" y="11414"/>
                          <a:pt x="668" y="11414"/>
                        </a:cubicBezTo>
                        <a:cubicBezTo>
                          <a:pt x="723" y="11414"/>
                          <a:pt x="784" y="11368"/>
                          <a:pt x="777" y="11297"/>
                        </a:cubicBezTo>
                        <a:cubicBezTo>
                          <a:pt x="622" y="10380"/>
                          <a:pt x="884" y="9511"/>
                          <a:pt x="991" y="8606"/>
                        </a:cubicBezTo>
                        <a:cubicBezTo>
                          <a:pt x="1122" y="7630"/>
                          <a:pt x="1110" y="6654"/>
                          <a:pt x="1063" y="5677"/>
                        </a:cubicBezTo>
                        <a:cubicBezTo>
                          <a:pt x="956" y="3796"/>
                          <a:pt x="575" y="1927"/>
                          <a:pt x="194" y="69"/>
                        </a:cubicBezTo>
                        <a:cubicBezTo>
                          <a:pt x="184" y="21"/>
                          <a:pt x="149" y="1"/>
                          <a:pt x="11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94" name="Google Shape;394;p35"/>
                  <p:cNvSpPr/>
                  <p:nvPr/>
                </p:nvSpPr>
                <p:spPr>
                  <a:xfrm>
                    <a:off x="2623876" y="2874222"/>
                    <a:ext cx="142804" cy="163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9" h="4359" extrusionOk="0">
                        <a:moveTo>
                          <a:pt x="775" y="0"/>
                        </a:moveTo>
                        <a:cubicBezTo>
                          <a:pt x="417" y="12"/>
                          <a:pt x="1" y="881"/>
                          <a:pt x="144" y="1132"/>
                        </a:cubicBezTo>
                        <a:cubicBezTo>
                          <a:pt x="227" y="1286"/>
                          <a:pt x="977" y="1917"/>
                          <a:pt x="1525" y="2382"/>
                        </a:cubicBezTo>
                        <a:cubicBezTo>
                          <a:pt x="1493" y="2378"/>
                          <a:pt x="1464" y="2376"/>
                          <a:pt x="1439" y="2376"/>
                        </a:cubicBezTo>
                        <a:cubicBezTo>
                          <a:pt x="1390" y="2376"/>
                          <a:pt x="1358" y="2382"/>
                          <a:pt x="1358" y="2382"/>
                        </a:cubicBezTo>
                        <a:lnTo>
                          <a:pt x="1489" y="2763"/>
                        </a:lnTo>
                        <a:lnTo>
                          <a:pt x="3061" y="4358"/>
                        </a:lnTo>
                        <a:lnTo>
                          <a:pt x="3311" y="4215"/>
                        </a:lnTo>
                        <a:cubicBezTo>
                          <a:pt x="3311" y="4215"/>
                          <a:pt x="3442" y="3179"/>
                          <a:pt x="2918" y="2763"/>
                        </a:cubicBezTo>
                        <a:cubicBezTo>
                          <a:pt x="2763" y="2632"/>
                          <a:pt x="2561" y="2548"/>
                          <a:pt x="2358" y="2489"/>
                        </a:cubicBezTo>
                        <a:cubicBezTo>
                          <a:pt x="2834" y="1810"/>
                          <a:pt x="3799" y="346"/>
                          <a:pt x="3584" y="191"/>
                        </a:cubicBezTo>
                        <a:cubicBezTo>
                          <a:pt x="3432" y="76"/>
                          <a:pt x="3050" y="2"/>
                          <a:pt x="2712" y="2"/>
                        </a:cubicBezTo>
                        <a:cubicBezTo>
                          <a:pt x="2419" y="2"/>
                          <a:pt x="2158" y="58"/>
                          <a:pt x="2108" y="191"/>
                        </a:cubicBezTo>
                        <a:cubicBezTo>
                          <a:pt x="2001" y="477"/>
                          <a:pt x="1930" y="1846"/>
                          <a:pt x="1930" y="1846"/>
                        </a:cubicBezTo>
                        <a:cubicBezTo>
                          <a:pt x="1930" y="1846"/>
                          <a:pt x="1120" y="0"/>
                          <a:pt x="7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95" name="Google Shape;395;p35"/>
                  <p:cNvSpPr/>
                  <p:nvPr/>
                </p:nvSpPr>
                <p:spPr>
                  <a:xfrm>
                    <a:off x="2274792" y="2935566"/>
                    <a:ext cx="593960" cy="503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1" h="13395" extrusionOk="0">
                        <a:moveTo>
                          <a:pt x="7313" y="0"/>
                        </a:moveTo>
                        <a:cubicBezTo>
                          <a:pt x="4990" y="0"/>
                          <a:pt x="2656" y="911"/>
                          <a:pt x="1608" y="2321"/>
                        </a:cubicBezTo>
                        <a:cubicBezTo>
                          <a:pt x="1" y="4500"/>
                          <a:pt x="1120" y="7155"/>
                          <a:pt x="1120" y="7155"/>
                        </a:cubicBezTo>
                        <a:lnTo>
                          <a:pt x="9061" y="13394"/>
                        </a:lnTo>
                        <a:cubicBezTo>
                          <a:pt x="15800" y="10429"/>
                          <a:pt x="14217" y="2798"/>
                          <a:pt x="10895" y="881"/>
                        </a:cubicBezTo>
                        <a:cubicBezTo>
                          <a:pt x="9844" y="271"/>
                          <a:pt x="8580" y="0"/>
                          <a:pt x="7313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96" name="Google Shape;396;p35"/>
                  <p:cNvSpPr/>
                  <p:nvPr/>
                </p:nvSpPr>
                <p:spPr>
                  <a:xfrm>
                    <a:off x="2318771" y="2950488"/>
                    <a:ext cx="325905" cy="183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70" h="4875" extrusionOk="0">
                        <a:moveTo>
                          <a:pt x="6854" y="0"/>
                        </a:moveTo>
                        <a:cubicBezTo>
                          <a:pt x="5560" y="0"/>
                          <a:pt x="4286" y="332"/>
                          <a:pt x="3093" y="912"/>
                        </a:cubicBezTo>
                        <a:cubicBezTo>
                          <a:pt x="1462" y="1686"/>
                          <a:pt x="498" y="3043"/>
                          <a:pt x="21" y="4758"/>
                        </a:cubicBezTo>
                        <a:cubicBezTo>
                          <a:pt x="0" y="4829"/>
                          <a:pt x="59" y="4875"/>
                          <a:pt x="118" y="4875"/>
                        </a:cubicBezTo>
                        <a:cubicBezTo>
                          <a:pt x="158" y="4875"/>
                          <a:pt x="198" y="4854"/>
                          <a:pt x="212" y="4806"/>
                        </a:cubicBezTo>
                        <a:cubicBezTo>
                          <a:pt x="664" y="3186"/>
                          <a:pt x="1510" y="1984"/>
                          <a:pt x="2998" y="1162"/>
                        </a:cubicBezTo>
                        <a:cubicBezTo>
                          <a:pt x="4155" y="526"/>
                          <a:pt x="5472" y="188"/>
                          <a:pt x="6787" y="188"/>
                        </a:cubicBezTo>
                        <a:cubicBezTo>
                          <a:pt x="7367" y="188"/>
                          <a:pt x="7946" y="254"/>
                          <a:pt x="8511" y="388"/>
                        </a:cubicBezTo>
                        <a:cubicBezTo>
                          <a:pt x="8518" y="390"/>
                          <a:pt x="8525" y="391"/>
                          <a:pt x="8532" y="391"/>
                        </a:cubicBezTo>
                        <a:cubicBezTo>
                          <a:pt x="8635" y="391"/>
                          <a:pt x="8670" y="231"/>
                          <a:pt x="8558" y="198"/>
                        </a:cubicBezTo>
                        <a:cubicBezTo>
                          <a:pt x="7989" y="64"/>
                          <a:pt x="7420" y="0"/>
                          <a:pt x="685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97" name="Google Shape;397;p35"/>
                  <p:cNvSpPr/>
                  <p:nvPr/>
                </p:nvSpPr>
                <p:spPr>
                  <a:xfrm>
                    <a:off x="2400375" y="2967290"/>
                    <a:ext cx="268769" cy="174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0" h="4652" extrusionOk="0">
                        <a:moveTo>
                          <a:pt x="7030" y="1"/>
                        </a:moveTo>
                        <a:cubicBezTo>
                          <a:pt x="5470" y="49"/>
                          <a:pt x="4006" y="537"/>
                          <a:pt x="2672" y="1323"/>
                        </a:cubicBezTo>
                        <a:cubicBezTo>
                          <a:pt x="1470" y="2049"/>
                          <a:pt x="660" y="3275"/>
                          <a:pt x="41" y="4501"/>
                        </a:cubicBezTo>
                        <a:cubicBezTo>
                          <a:pt x="1" y="4582"/>
                          <a:pt x="64" y="4651"/>
                          <a:pt x="124" y="4651"/>
                        </a:cubicBezTo>
                        <a:cubicBezTo>
                          <a:pt x="153" y="4651"/>
                          <a:pt x="181" y="4635"/>
                          <a:pt x="196" y="4597"/>
                        </a:cubicBezTo>
                        <a:cubicBezTo>
                          <a:pt x="827" y="3370"/>
                          <a:pt x="1601" y="2251"/>
                          <a:pt x="2768" y="1489"/>
                        </a:cubicBezTo>
                        <a:cubicBezTo>
                          <a:pt x="4018" y="680"/>
                          <a:pt x="5542" y="239"/>
                          <a:pt x="7030" y="191"/>
                        </a:cubicBezTo>
                        <a:cubicBezTo>
                          <a:pt x="7149" y="180"/>
                          <a:pt x="7149" y="1"/>
                          <a:pt x="7030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98" name="Google Shape;398;p35"/>
                  <p:cNvSpPr/>
                  <p:nvPr/>
                </p:nvSpPr>
                <p:spPr>
                  <a:xfrm>
                    <a:off x="2466456" y="2979506"/>
                    <a:ext cx="216518" cy="221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60" h="5889" extrusionOk="0">
                        <a:moveTo>
                          <a:pt x="5608" y="1"/>
                        </a:moveTo>
                        <a:cubicBezTo>
                          <a:pt x="5596" y="1"/>
                          <a:pt x="5583" y="3"/>
                          <a:pt x="5570" y="9"/>
                        </a:cubicBezTo>
                        <a:cubicBezTo>
                          <a:pt x="3070" y="1176"/>
                          <a:pt x="926" y="3117"/>
                          <a:pt x="22" y="5772"/>
                        </a:cubicBezTo>
                        <a:cubicBezTo>
                          <a:pt x="0" y="5843"/>
                          <a:pt x="55" y="5889"/>
                          <a:pt x="110" y="5889"/>
                        </a:cubicBezTo>
                        <a:cubicBezTo>
                          <a:pt x="148" y="5889"/>
                          <a:pt x="186" y="5868"/>
                          <a:pt x="200" y="5820"/>
                        </a:cubicBezTo>
                        <a:cubicBezTo>
                          <a:pt x="1093" y="3212"/>
                          <a:pt x="3212" y="1319"/>
                          <a:pt x="5665" y="176"/>
                        </a:cubicBezTo>
                        <a:cubicBezTo>
                          <a:pt x="5759" y="134"/>
                          <a:pt x="5697" y="1"/>
                          <a:pt x="5608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399" name="Google Shape;399;p35"/>
                  <p:cNvSpPr/>
                  <p:nvPr/>
                </p:nvSpPr>
                <p:spPr>
                  <a:xfrm>
                    <a:off x="2450744" y="2986761"/>
                    <a:ext cx="245237" cy="275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24" h="7338" extrusionOk="0">
                        <a:moveTo>
                          <a:pt x="6436" y="1"/>
                        </a:moveTo>
                        <a:cubicBezTo>
                          <a:pt x="6390" y="1"/>
                          <a:pt x="6339" y="31"/>
                          <a:pt x="6333" y="90"/>
                        </a:cubicBezTo>
                        <a:cubicBezTo>
                          <a:pt x="6143" y="1709"/>
                          <a:pt x="4821" y="3067"/>
                          <a:pt x="3845" y="4281"/>
                        </a:cubicBezTo>
                        <a:cubicBezTo>
                          <a:pt x="2845" y="5531"/>
                          <a:pt x="1559" y="6508"/>
                          <a:pt x="94" y="7162"/>
                        </a:cubicBezTo>
                        <a:cubicBezTo>
                          <a:pt x="0" y="7204"/>
                          <a:pt x="62" y="7338"/>
                          <a:pt x="151" y="7338"/>
                        </a:cubicBezTo>
                        <a:cubicBezTo>
                          <a:pt x="163" y="7338"/>
                          <a:pt x="176" y="7335"/>
                          <a:pt x="189" y="7329"/>
                        </a:cubicBezTo>
                        <a:cubicBezTo>
                          <a:pt x="1821" y="6603"/>
                          <a:pt x="3142" y="5496"/>
                          <a:pt x="4238" y="4091"/>
                        </a:cubicBezTo>
                        <a:cubicBezTo>
                          <a:pt x="5166" y="2888"/>
                          <a:pt x="6345" y="1674"/>
                          <a:pt x="6512" y="90"/>
                        </a:cubicBezTo>
                        <a:cubicBezTo>
                          <a:pt x="6524" y="31"/>
                          <a:pt x="6482" y="1"/>
                          <a:pt x="6436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00" name="Google Shape;400;p35"/>
                  <p:cNvSpPr/>
                  <p:nvPr/>
                </p:nvSpPr>
                <p:spPr>
                  <a:xfrm>
                    <a:off x="2540881" y="2998263"/>
                    <a:ext cx="181936" cy="32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0" h="8535" extrusionOk="0">
                        <a:moveTo>
                          <a:pt x="4455" y="1"/>
                        </a:moveTo>
                        <a:cubicBezTo>
                          <a:pt x="4400" y="1"/>
                          <a:pt x="4338" y="47"/>
                          <a:pt x="4352" y="118"/>
                        </a:cubicBezTo>
                        <a:cubicBezTo>
                          <a:pt x="4649" y="1820"/>
                          <a:pt x="3923" y="3523"/>
                          <a:pt x="3125" y="4999"/>
                        </a:cubicBezTo>
                        <a:cubicBezTo>
                          <a:pt x="2399" y="6356"/>
                          <a:pt x="1280" y="7428"/>
                          <a:pt x="77" y="8357"/>
                        </a:cubicBezTo>
                        <a:cubicBezTo>
                          <a:pt x="1" y="8414"/>
                          <a:pt x="48" y="8534"/>
                          <a:pt x="119" y="8534"/>
                        </a:cubicBezTo>
                        <a:cubicBezTo>
                          <a:pt x="136" y="8534"/>
                          <a:pt x="154" y="8527"/>
                          <a:pt x="173" y="8511"/>
                        </a:cubicBezTo>
                        <a:cubicBezTo>
                          <a:pt x="1411" y="7559"/>
                          <a:pt x="2506" y="6475"/>
                          <a:pt x="3292" y="5094"/>
                        </a:cubicBezTo>
                        <a:cubicBezTo>
                          <a:pt x="4138" y="3606"/>
                          <a:pt x="4840" y="1796"/>
                          <a:pt x="4530" y="70"/>
                        </a:cubicBezTo>
                        <a:cubicBezTo>
                          <a:pt x="4526" y="22"/>
                          <a:pt x="4492" y="1"/>
                          <a:pt x="445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01" name="Google Shape;401;p35"/>
                  <p:cNvSpPr/>
                  <p:nvPr/>
                </p:nvSpPr>
                <p:spPr>
                  <a:xfrm>
                    <a:off x="2541181" y="3026191"/>
                    <a:ext cx="221029" cy="369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80" h="9825" extrusionOk="0">
                        <a:moveTo>
                          <a:pt x="5206" y="0"/>
                        </a:moveTo>
                        <a:cubicBezTo>
                          <a:pt x="5152" y="0"/>
                          <a:pt x="5087" y="51"/>
                          <a:pt x="5094" y="125"/>
                        </a:cubicBezTo>
                        <a:cubicBezTo>
                          <a:pt x="5689" y="3911"/>
                          <a:pt x="3522" y="7959"/>
                          <a:pt x="105" y="9650"/>
                        </a:cubicBezTo>
                        <a:cubicBezTo>
                          <a:pt x="1" y="9691"/>
                          <a:pt x="70" y="9825"/>
                          <a:pt x="161" y="9825"/>
                        </a:cubicBezTo>
                        <a:cubicBezTo>
                          <a:pt x="174" y="9825"/>
                          <a:pt x="187" y="9822"/>
                          <a:pt x="200" y="9816"/>
                        </a:cubicBezTo>
                        <a:cubicBezTo>
                          <a:pt x="3701" y="8078"/>
                          <a:pt x="5880" y="3935"/>
                          <a:pt x="5273" y="65"/>
                        </a:cubicBezTo>
                        <a:cubicBezTo>
                          <a:pt x="5268" y="20"/>
                          <a:pt x="5239" y="0"/>
                          <a:pt x="520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02" name="Google Shape;402;p35"/>
                  <p:cNvSpPr/>
                  <p:nvPr/>
                </p:nvSpPr>
                <p:spPr>
                  <a:xfrm>
                    <a:off x="2563622" y="3097608"/>
                    <a:ext cx="213812" cy="337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8" h="8989" extrusionOk="0">
                        <a:moveTo>
                          <a:pt x="5354" y="0"/>
                        </a:moveTo>
                        <a:cubicBezTo>
                          <a:pt x="5307" y="0"/>
                          <a:pt x="5265" y="30"/>
                          <a:pt x="5271" y="94"/>
                        </a:cubicBezTo>
                        <a:cubicBezTo>
                          <a:pt x="5497" y="2082"/>
                          <a:pt x="4902" y="3928"/>
                          <a:pt x="3866" y="5606"/>
                        </a:cubicBezTo>
                        <a:cubicBezTo>
                          <a:pt x="2961" y="7059"/>
                          <a:pt x="1592" y="8059"/>
                          <a:pt x="92" y="8821"/>
                        </a:cubicBezTo>
                        <a:cubicBezTo>
                          <a:pt x="0" y="8862"/>
                          <a:pt x="56" y="8989"/>
                          <a:pt x="141" y="8989"/>
                        </a:cubicBezTo>
                        <a:cubicBezTo>
                          <a:pt x="155" y="8989"/>
                          <a:pt x="171" y="8985"/>
                          <a:pt x="187" y="8976"/>
                        </a:cubicBezTo>
                        <a:cubicBezTo>
                          <a:pt x="1735" y="8190"/>
                          <a:pt x="3068" y="7166"/>
                          <a:pt x="4021" y="5702"/>
                        </a:cubicBezTo>
                        <a:cubicBezTo>
                          <a:pt x="5104" y="4035"/>
                          <a:pt x="5688" y="2082"/>
                          <a:pt x="5461" y="94"/>
                        </a:cubicBezTo>
                        <a:cubicBezTo>
                          <a:pt x="5455" y="33"/>
                          <a:pt x="5402" y="0"/>
                          <a:pt x="535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03" name="Google Shape;403;p35"/>
                  <p:cNvSpPr/>
                  <p:nvPr/>
                </p:nvSpPr>
                <p:spPr>
                  <a:xfrm>
                    <a:off x="2261824" y="3091707"/>
                    <a:ext cx="422549" cy="395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1" h="10524" extrusionOk="0">
                        <a:moveTo>
                          <a:pt x="2084" y="1"/>
                        </a:moveTo>
                        <a:cubicBezTo>
                          <a:pt x="1405" y="1251"/>
                          <a:pt x="1" y="8228"/>
                          <a:pt x="3263" y="10121"/>
                        </a:cubicBezTo>
                        <a:cubicBezTo>
                          <a:pt x="3847" y="10412"/>
                          <a:pt x="4484" y="10524"/>
                          <a:pt x="5120" y="10524"/>
                        </a:cubicBezTo>
                        <a:cubicBezTo>
                          <a:pt x="7271" y="10524"/>
                          <a:pt x="9406" y="9240"/>
                          <a:pt x="9406" y="9240"/>
                        </a:cubicBezTo>
                        <a:lnTo>
                          <a:pt x="9406" y="7919"/>
                        </a:lnTo>
                        <a:cubicBezTo>
                          <a:pt x="9573" y="8014"/>
                          <a:pt x="9776" y="8073"/>
                          <a:pt x="9990" y="8073"/>
                        </a:cubicBezTo>
                        <a:cubicBezTo>
                          <a:pt x="10680" y="8073"/>
                          <a:pt x="11240" y="7514"/>
                          <a:pt x="11240" y="6823"/>
                        </a:cubicBezTo>
                        <a:cubicBezTo>
                          <a:pt x="11240" y="6133"/>
                          <a:pt x="10680" y="5573"/>
                          <a:pt x="9990" y="5573"/>
                        </a:cubicBezTo>
                        <a:cubicBezTo>
                          <a:pt x="9585" y="5573"/>
                          <a:pt x="9216" y="5775"/>
                          <a:pt x="8990" y="6085"/>
                        </a:cubicBezTo>
                        <a:cubicBezTo>
                          <a:pt x="6620" y="4680"/>
                          <a:pt x="7501" y="1668"/>
                          <a:pt x="7501" y="1668"/>
                        </a:cubicBezTo>
                        <a:lnTo>
                          <a:pt x="7501" y="1668"/>
                        </a:lnTo>
                        <a:cubicBezTo>
                          <a:pt x="7086" y="1732"/>
                          <a:pt x="6696" y="1761"/>
                          <a:pt x="6329" y="1761"/>
                        </a:cubicBezTo>
                        <a:cubicBezTo>
                          <a:pt x="3461" y="1761"/>
                          <a:pt x="2084" y="1"/>
                          <a:pt x="2084" y="1"/>
                        </a:cubicBezTo>
                        <a:close/>
                      </a:path>
                    </a:pathLst>
                  </a:custGeom>
                  <a:solidFill>
                    <a:srgbClr val="FFCCB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04" name="Google Shape;404;p35"/>
                  <p:cNvSpPr/>
                  <p:nvPr/>
                </p:nvSpPr>
                <p:spPr>
                  <a:xfrm>
                    <a:off x="2615381" y="3326219"/>
                    <a:ext cx="44356" cy="44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0" h="1180" extrusionOk="0">
                        <a:moveTo>
                          <a:pt x="584" y="1"/>
                        </a:moveTo>
                        <a:cubicBezTo>
                          <a:pt x="262" y="1"/>
                          <a:pt x="0" y="263"/>
                          <a:pt x="0" y="584"/>
                        </a:cubicBezTo>
                        <a:cubicBezTo>
                          <a:pt x="0" y="918"/>
                          <a:pt x="262" y="1179"/>
                          <a:pt x="584" y="1179"/>
                        </a:cubicBezTo>
                        <a:cubicBezTo>
                          <a:pt x="917" y="1179"/>
                          <a:pt x="1179" y="906"/>
                          <a:pt x="1179" y="584"/>
                        </a:cubicBezTo>
                        <a:cubicBezTo>
                          <a:pt x="1179" y="263"/>
                          <a:pt x="917" y="1"/>
                          <a:pt x="584" y="1"/>
                        </a:cubicBezTo>
                        <a:close/>
                      </a:path>
                    </a:pathLst>
                  </a:custGeom>
                  <a:solidFill>
                    <a:srgbClr val="6F3663">
                      <a:alpha val="2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05" name="Google Shape;405;p35"/>
                  <p:cNvSpPr/>
                  <p:nvPr/>
                </p:nvSpPr>
                <p:spPr>
                  <a:xfrm>
                    <a:off x="2347300" y="3228227"/>
                    <a:ext cx="52400" cy="1235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3287" extrusionOk="0">
                        <a:moveTo>
                          <a:pt x="1298" y="0"/>
                        </a:moveTo>
                        <a:cubicBezTo>
                          <a:pt x="1251" y="0"/>
                          <a:pt x="1203" y="36"/>
                          <a:pt x="1191" y="84"/>
                        </a:cubicBezTo>
                        <a:lnTo>
                          <a:pt x="989" y="1989"/>
                        </a:lnTo>
                        <a:cubicBezTo>
                          <a:pt x="852" y="1929"/>
                          <a:pt x="624" y="1851"/>
                          <a:pt x="427" y="1851"/>
                        </a:cubicBezTo>
                        <a:cubicBezTo>
                          <a:pt x="349" y="1851"/>
                          <a:pt x="276" y="1863"/>
                          <a:pt x="215" y="1893"/>
                        </a:cubicBezTo>
                        <a:cubicBezTo>
                          <a:pt x="132" y="1929"/>
                          <a:pt x="72" y="2001"/>
                          <a:pt x="48" y="2108"/>
                        </a:cubicBezTo>
                        <a:cubicBezTo>
                          <a:pt x="1" y="2334"/>
                          <a:pt x="36" y="2560"/>
                          <a:pt x="167" y="2751"/>
                        </a:cubicBezTo>
                        <a:cubicBezTo>
                          <a:pt x="334" y="3013"/>
                          <a:pt x="644" y="3191"/>
                          <a:pt x="1072" y="3286"/>
                        </a:cubicBezTo>
                        <a:lnTo>
                          <a:pt x="1084" y="3286"/>
                        </a:lnTo>
                        <a:cubicBezTo>
                          <a:pt x="1132" y="3286"/>
                          <a:pt x="1167" y="3251"/>
                          <a:pt x="1179" y="3215"/>
                        </a:cubicBezTo>
                        <a:cubicBezTo>
                          <a:pt x="1191" y="3155"/>
                          <a:pt x="1156" y="3108"/>
                          <a:pt x="1108" y="3096"/>
                        </a:cubicBezTo>
                        <a:cubicBezTo>
                          <a:pt x="739" y="3024"/>
                          <a:pt x="465" y="2870"/>
                          <a:pt x="322" y="2655"/>
                        </a:cubicBezTo>
                        <a:cubicBezTo>
                          <a:pt x="203" y="2465"/>
                          <a:pt x="203" y="2274"/>
                          <a:pt x="239" y="2143"/>
                        </a:cubicBezTo>
                        <a:cubicBezTo>
                          <a:pt x="239" y="2108"/>
                          <a:pt x="263" y="2072"/>
                          <a:pt x="298" y="2060"/>
                        </a:cubicBezTo>
                        <a:cubicBezTo>
                          <a:pt x="331" y="2045"/>
                          <a:pt x="374" y="2038"/>
                          <a:pt x="423" y="2038"/>
                        </a:cubicBezTo>
                        <a:cubicBezTo>
                          <a:pt x="606" y="2038"/>
                          <a:pt x="877" y="2130"/>
                          <a:pt x="1036" y="2215"/>
                        </a:cubicBezTo>
                        <a:cubicBezTo>
                          <a:pt x="1046" y="2220"/>
                          <a:pt x="1058" y="2223"/>
                          <a:pt x="1071" y="2223"/>
                        </a:cubicBezTo>
                        <a:cubicBezTo>
                          <a:pt x="1088" y="2223"/>
                          <a:pt x="1106" y="2217"/>
                          <a:pt x="1120" y="2203"/>
                        </a:cubicBezTo>
                        <a:cubicBezTo>
                          <a:pt x="1144" y="2191"/>
                          <a:pt x="1167" y="2167"/>
                          <a:pt x="1167" y="2131"/>
                        </a:cubicBezTo>
                        <a:lnTo>
                          <a:pt x="1382" y="107"/>
                        </a:lnTo>
                        <a:cubicBezTo>
                          <a:pt x="1394" y="60"/>
                          <a:pt x="1346" y="12"/>
                          <a:pt x="12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06" name="Google Shape;406;p35"/>
                  <p:cNvSpPr/>
                  <p:nvPr/>
                </p:nvSpPr>
                <p:spPr>
                  <a:xfrm>
                    <a:off x="2475740" y="3277430"/>
                    <a:ext cx="56423" cy="56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1" h="1514" extrusionOk="0">
                        <a:moveTo>
                          <a:pt x="751" y="1"/>
                        </a:moveTo>
                        <a:cubicBezTo>
                          <a:pt x="346" y="1"/>
                          <a:pt x="1" y="346"/>
                          <a:pt x="1" y="763"/>
                        </a:cubicBezTo>
                        <a:cubicBezTo>
                          <a:pt x="1" y="1168"/>
                          <a:pt x="346" y="1513"/>
                          <a:pt x="751" y="1513"/>
                        </a:cubicBezTo>
                        <a:cubicBezTo>
                          <a:pt x="1168" y="1513"/>
                          <a:pt x="1501" y="1168"/>
                          <a:pt x="1501" y="763"/>
                        </a:cubicBezTo>
                        <a:cubicBezTo>
                          <a:pt x="1501" y="346"/>
                          <a:pt x="1168" y="1"/>
                          <a:pt x="7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07" name="Google Shape;407;p35"/>
                  <p:cNvSpPr/>
                  <p:nvPr/>
                </p:nvSpPr>
                <p:spPr>
                  <a:xfrm>
                    <a:off x="2306592" y="3238526"/>
                    <a:ext cx="45221" cy="56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3" h="1501" extrusionOk="0">
                        <a:moveTo>
                          <a:pt x="453" y="0"/>
                        </a:moveTo>
                        <a:cubicBezTo>
                          <a:pt x="298" y="0"/>
                          <a:pt x="155" y="48"/>
                          <a:pt x="36" y="119"/>
                        </a:cubicBezTo>
                        <a:cubicBezTo>
                          <a:pt x="12" y="524"/>
                          <a:pt x="0" y="929"/>
                          <a:pt x="0" y="1346"/>
                        </a:cubicBezTo>
                        <a:cubicBezTo>
                          <a:pt x="131" y="1441"/>
                          <a:pt x="286" y="1500"/>
                          <a:pt x="453" y="1500"/>
                        </a:cubicBezTo>
                        <a:cubicBezTo>
                          <a:pt x="869" y="1500"/>
                          <a:pt x="1203" y="1167"/>
                          <a:pt x="1203" y="750"/>
                        </a:cubicBezTo>
                        <a:cubicBezTo>
                          <a:pt x="1203" y="333"/>
                          <a:pt x="869" y="0"/>
                          <a:pt x="45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08" name="Google Shape;408;p35"/>
                  <p:cNvSpPr/>
                  <p:nvPr/>
                </p:nvSpPr>
                <p:spPr>
                  <a:xfrm>
                    <a:off x="2467245" y="3247397"/>
                    <a:ext cx="37177" cy="4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" h="1197" extrusionOk="0">
                        <a:moveTo>
                          <a:pt x="886" y="0"/>
                        </a:moveTo>
                        <a:cubicBezTo>
                          <a:pt x="872" y="0"/>
                          <a:pt x="858" y="4"/>
                          <a:pt x="846" y="14"/>
                        </a:cubicBezTo>
                        <a:cubicBezTo>
                          <a:pt x="786" y="86"/>
                          <a:pt x="715" y="121"/>
                          <a:pt x="632" y="157"/>
                        </a:cubicBezTo>
                        <a:cubicBezTo>
                          <a:pt x="596" y="74"/>
                          <a:pt x="548" y="26"/>
                          <a:pt x="489" y="14"/>
                        </a:cubicBezTo>
                        <a:cubicBezTo>
                          <a:pt x="478" y="12"/>
                          <a:pt x="468" y="11"/>
                          <a:pt x="457" y="11"/>
                        </a:cubicBezTo>
                        <a:cubicBezTo>
                          <a:pt x="309" y="11"/>
                          <a:pt x="139" y="238"/>
                          <a:pt x="72" y="538"/>
                        </a:cubicBezTo>
                        <a:cubicBezTo>
                          <a:pt x="1" y="859"/>
                          <a:pt x="72" y="1157"/>
                          <a:pt x="227" y="1193"/>
                        </a:cubicBezTo>
                        <a:cubicBezTo>
                          <a:pt x="237" y="1195"/>
                          <a:pt x="248" y="1196"/>
                          <a:pt x="258" y="1196"/>
                        </a:cubicBezTo>
                        <a:cubicBezTo>
                          <a:pt x="406" y="1196"/>
                          <a:pt x="577" y="969"/>
                          <a:pt x="643" y="669"/>
                        </a:cubicBezTo>
                        <a:cubicBezTo>
                          <a:pt x="655" y="609"/>
                          <a:pt x="667" y="550"/>
                          <a:pt x="667" y="502"/>
                        </a:cubicBezTo>
                        <a:cubicBezTo>
                          <a:pt x="739" y="502"/>
                          <a:pt x="798" y="490"/>
                          <a:pt x="858" y="478"/>
                        </a:cubicBezTo>
                        <a:cubicBezTo>
                          <a:pt x="934" y="457"/>
                          <a:pt x="910" y="345"/>
                          <a:pt x="851" y="345"/>
                        </a:cubicBezTo>
                        <a:cubicBezTo>
                          <a:pt x="846" y="345"/>
                          <a:pt x="840" y="346"/>
                          <a:pt x="834" y="348"/>
                        </a:cubicBezTo>
                        <a:cubicBezTo>
                          <a:pt x="774" y="371"/>
                          <a:pt x="727" y="371"/>
                          <a:pt x="667" y="371"/>
                        </a:cubicBezTo>
                        <a:cubicBezTo>
                          <a:pt x="667" y="336"/>
                          <a:pt x="667" y="312"/>
                          <a:pt x="667" y="276"/>
                        </a:cubicBezTo>
                        <a:cubicBezTo>
                          <a:pt x="763" y="240"/>
                          <a:pt x="858" y="181"/>
                          <a:pt x="941" y="109"/>
                        </a:cubicBezTo>
                        <a:cubicBezTo>
                          <a:pt x="988" y="62"/>
                          <a:pt x="938" y="0"/>
                          <a:pt x="88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09" name="Google Shape;409;p35"/>
                  <p:cNvSpPr/>
                  <p:nvPr/>
                </p:nvSpPr>
                <p:spPr>
                  <a:xfrm>
                    <a:off x="2328469" y="3216274"/>
                    <a:ext cx="30523" cy="50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" h="1343" extrusionOk="0">
                        <a:moveTo>
                          <a:pt x="147" y="0"/>
                        </a:moveTo>
                        <a:cubicBezTo>
                          <a:pt x="103" y="0"/>
                          <a:pt x="61" y="43"/>
                          <a:pt x="85" y="92"/>
                        </a:cubicBezTo>
                        <a:cubicBezTo>
                          <a:pt x="144" y="187"/>
                          <a:pt x="216" y="271"/>
                          <a:pt x="299" y="342"/>
                        </a:cubicBezTo>
                        <a:cubicBezTo>
                          <a:pt x="287" y="366"/>
                          <a:pt x="275" y="402"/>
                          <a:pt x="264" y="425"/>
                        </a:cubicBezTo>
                        <a:cubicBezTo>
                          <a:pt x="216" y="414"/>
                          <a:pt x="168" y="390"/>
                          <a:pt x="121" y="366"/>
                        </a:cubicBezTo>
                        <a:cubicBezTo>
                          <a:pt x="108" y="358"/>
                          <a:pt x="96" y="354"/>
                          <a:pt x="85" y="354"/>
                        </a:cubicBezTo>
                        <a:cubicBezTo>
                          <a:pt x="32" y="354"/>
                          <a:pt x="0" y="434"/>
                          <a:pt x="49" y="473"/>
                        </a:cubicBezTo>
                        <a:cubicBezTo>
                          <a:pt x="109" y="497"/>
                          <a:pt x="168" y="533"/>
                          <a:pt x="228" y="544"/>
                        </a:cubicBezTo>
                        <a:cubicBezTo>
                          <a:pt x="216" y="604"/>
                          <a:pt x="216" y="652"/>
                          <a:pt x="204" y="711"/>
                        </a:cubicBezTo>
                        <a:cubicBezTo>
                          <a:pt x="180" y="1045"/>
                          <a:pt x="299" y="1330"/>
                          <a:pt x="454" y="1342"/>
                        </a:cubicBezTo>
                        <a:cubicBezTo>
                          <a:pt x="458" y="1342"/>
                          <a:pt x="461" y="1343"/>
                          <a:pt x="465" y="1343"/>
                        </a:cubicBezTo>
                        <a:cubicBezTo>
                          <a:pt x="627" y="1343"/>
                          <a:pt x="764" y="1085"/>
                          <a:pt x="787" y="759"/>
                        </a:cubicBezTo>
                        <a:cubicBezTo>
                          <a:pt x="811" y="425"/>
                          <a:pt x="704" y="140"/>
                          <a:pt x="537" y="128"/>
                        </a:cubicBezTo>
                        <a:cubicBezTo>
                          <a:pt x="478" y="128"/>
                          <a:pt x="418" y="163"/>
                          <a:pt x="371" y="223"/>
                        </a:cubicBezTo>
                        <a:cubicBezTo>
                          <a:pt x="299" y="175"/>
                          <a:pt x="240" y="116"/>
                          <a:pt x="204" y="33"/>
                        </a:cubicBezTo>
                        <a:cubicBezTo>
                          <a:pt x="189" y="10"/>
                          <a:pt x="168" y="0"/>
                          <a:pt x="14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10" name="Google Shape;410;p35"/>
                  <p:cNvSpPr/>
                  <p:nvPr/>
                </p:nvSpPr>
                <p:spPr>
                  <a:xfrm>
                    <a:off x="2615832" y="3599974"/>
                    <a:ext cx="744658" cy="862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10" h="22954" extrusionOk="0">
                        <a:moveTo>
                          <a:pt x="5268" y="0"/>
                        </a:moveTo>
                        <a:cubicBezTo>
                          <a:pt x="4702" y="0"/>
                          <a:pt x="4214" y="140"/>
                          <a:pt x="3834" y="445"/>
                        </a:cubicBezTo>
                        <a:cubicBezTo>
                          <a:pt x="953" y="5445"/>
                          <a:pt x="12228" y="11327"/>
                          <a:pt x="12145" y="13304"/>
                        </a:cubicBezTo>
                        <a:cubicBezTo>
                          <a:pt x="12050" y="15697"/>
                          <a:pt x="6656" y="20483"/>
                          <a:pt x="6656" y="20483"/>
                        </a:cubicBezTo>
                        <a:cubicBezTo>
                          <a:pt x="6656" y="20483"/>
                          <a:pt x="5235" y="18803"/>
                          <a:pt x="3423" y="18803"/>
                        </a:cubicBezTo>
                        <a:cubicBezTo>
                          <a:pt x="3143" y="18803"/>
                          <a:pt x="2855" y="18843"/>
                          <a:pt x="2560" y="18935"/>
                        </a:cubicBezTo>
                        <a:cubicBezTo>
                          <a:pt x="346" y="19614"/>
                          <a:pt x="167" y="20126"/>
                          <a:pt x="631" y="20507"/>
                        </a:cubicBezTo>
                        <a:cubicBezTo>
                          <a:pt x="631" y="20507"/>
                          <a:pt x="0" y="20888"/>
                          <a:pt x="322" y="21305"/>
                        </a:cubicBezTo>
                        <a:cubicBezTo>
                          <a:pt x="397" y="21404"/>
                          <a:pt x="576" y="21437"/>
                          <a:pt x="780" y="21437"/>
                        </a:cubicBezTo>
                        <a:cubicBezTo>
                          <a:pt x="1190" y="21437"/>
                          <a:pt x="1703" y="21305"/>
                          <a:pt x="1703" y="21305"/>
                        </a:cubicBezTo>
                        <a:lnTo>
                          <a:pt x="1703" y="21305"/>
                        </a:lnTo>
                        <a:cubicBezTo>
                          <a:pt x="1703" y="21305"/>
                          <a:pt x="608" y="22281"/>
                          <a:pt x="1167" y="22662"/>
                        </a:cubicBezTo>
                        <a:cubicBezTo>
                          <a:pt x="1229" y="22705"/>
                          <a:pt x="1302" y="22723"/>
                          <a:pt x="1385" y="22723"/>
                        </a:cubicBezTo>
                        <a:cubicBezTo>
                          <a:pt x="1970" y="22723"/>
                          <a:pt x="3021" y="21787"/>
                          <a:pt x="3637" y="21787"/>
                        </a:cubicBezTo>
                        <a:cubicBezTo>
                          <a:pt x="3709" y="21787"/>
                          <a:pt x="3775" y="21800"/>
                          <a:pt x="3834" y="21828"/>
                        </a:cubicBezTo>
                        <a:cubicBezTo>
                          <a:pt x="4252" y="22025"/>
                          <a:pt x="5077" y="22953"/>
                          <a:pt x="6101" y="22953"/>
                        </a:cubicBezTo>
                        <a:cubicBezTo>
                          <a:pt x="6624" y="22953"/>
                          <a:pt x="7199" y="22711"/>
                          <a:pt x="7799" y="22007"/>
                        </a:cubicBezTo>
                        <a:cubicBezTo>
                          <a:pt x="7799" y="22007"/>
                          <a:pt x="18276" y="19447"/>
                          <a:pt x="19003" y="14697"/>
                        </a:cubicBezTo>
                        <a:cubicBezTo>
                          <a:pt x="19809" y="9381"/>
                          <a:pt x="9903" y="0"/>
                          <a:pt x="5268" y="0"/>
                        </a:cubicBezTo>
                        <a:close/>
                      </a:path>
                    </a:pathLst>
                  </a:custGeom>
                  <a:solidFill>
                    <a:srgbClr val="FFCCB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11" name="Google Shape;411;p35"/>
                  <p:cNvSpPr/>
                  <p:nvPr/>
                </p:nvSpPr>
                <p:spPr>
                  <a:xfrm>
                    <a:off x="2677138" y="4367899"/>
                    <a:ext cx="112357" cy="35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9" h="935" extrusionOk="0">
                        <a:moveTo>
                          <a:pt x="1611" y="0"/>
                        </a:moveTo>
                        <a:cubicBezTo>
                          <a:pt x="1574" y="0"/>
                          <a:pt x="1537" y="2"/>
                          <a:pt x="1501" y="5"/>
                        </a:cubicBezTo>
                        <a:cubicBezTo>
                          <a:pt x="929" y="53"/>
                          <a:pt x="72" y="791"/>
                          <a:pt x="24" y="827"/>
                        </a:cubicBezTo>
                        <a:cubicBezTo>
                          <a:pt x="1" y="851"/>
                          <a:pt x="1" y="886"/>
                          <a:pt x="24" y="910"/>
                        </a:cubicBezTo>
                        <a:cubicBezTo>
                          <a:pt x="36" y="934"/>
                          <a:pt x="48" y="934"/>
                          <a:pt x="72" y="934"/>
                        </a:cubicBezTo>
                        <a:cubicBezTo>
                          <a:pt x="84" y="934"/>
                          <a:pt x="96" y="934"/>
                          <a:pt x="108" y="922"/>
                        </a:cubicBezTo>
                        <a:cubicBezTo>
                          <a:pt x="120" y="910"/>
                          <a:pt x="977" y="172"/>
                          <a:pt x="1513" y="124"/>
                        </a:cubicBezTo>
                        <a:cubicBezTo>
                          <a:pt x="1541" y="122"/>
                          <a:pt x="1569" y="121"/>
                          <a:pt x="1599" y="121"/>
                        </a:cubicBezTo>
                        <a:cubicBezTo>
                          <a:pt x="2142" y="121"/>
                          <a:pt x="2882" y="518"/>
                          <a:pt x="2882" y="529"/>
                        </a:cubicBezTo>
                        <a:cubicBezTo>
                          <a:pt x="2891" y="532"/>
                          <a:pt x="2901" y="534"/>
                          <a:pt x="2910" y="534"/>
                        </a:cubicBezTo>
                        <a:cubicBezTo>
                          <a:pt x="2936" y="534"/>
                          <a:pt x="2960" y="523"/>
                          <a:pt x="2977" y="505"/>
                        </a:cubicBezTo>
                        <a:cubicBezTo>
                          <a:pt x="2989" y="470"/>
                          <a:pt x="2977" y="434"/>
                          <a:pt x="2953" y="410"/>
                        </a:cubicBezTo>
                        <a:cubicBezTo>
                          <a:pt x="2920" y="399"/>
                          <a:pt x="2184" y="0"/>
                          <a:pt x="161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412" name="Google Shape;412;p35"/>
                  <p:cNvSpPr/>
                  <p:nvPr/>
                </p:nvSpPr>
                <p:spPr>
                  <a:xfrm>
                    <a:off x="2636844" y="4330048"/>
                    <a:ext cx="112845" cy="43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2" h="1144" extrusionOk="0">
                        <a:moveTo>
                          <a:pt x="2494" y="0"/>
                        </a:moveTo>
                        <a:cubicBezTo>
                          <a:pt x="1370" y="0"/>
                          <a:pt x="100" y="984"/>
                          <a:pt x="37" y="1036"/>
                        </a:cubicBezTo>
                        <a:cubicBezTo>
                          <a:pt x="1" y="1060"/>
                          <a:pt x="1" y="1096"/>
                          <a:pt x="25" y="1120"/>
                        </a:cubicBezTo>
                        <a:cubicBezTo>
                          <a:pt x="37" y="1143"/>
                          <a:pt x="61" y="1143"/>
                          <a:pt x="72" y="1143"/>
                        </a:cubicBezTo>
                        <a:cubicBezTo>
                          <a:pt x="84" y="1143"/>
                          <a:pt x="96" y="1143"/>
                          <a:pt x="108" y="1131"/>
                        </a:cubicBezTo>
                        <a:cubicBezTo>
                          <a:pt x="129" y="1121"/>
                          <a:pt x="1407" y="123"/>
                          <a:pt x="2493" y="123"/>
                        </a:cubicBezTo>
                        <a:cubicBezTo>
                          <a:pt x="2635" y="123"/>
                          <a:pt x="2774" y="140"/>
                          <a:pt x="2906" y="179"/>
                        </a:cubicBezTo>
                        <a:cubicBezTo>
                          <a:pt x="2913" y="181"/>
                          <a:pt x="2919" y="182"/>
                          <a:pt x="2926" y="182"/>
                        </a:cubicBezTo>
                        <a:cubicBezTo>
                          <a:pt x="2954" y="182"/>
                          <a:pt x="2980" y="163"/>
                          <a:pt x="2989" y="143"/>
                        </a:cubicBezTo>
                        <a:cubicBezTo>
                          <a:pt x="3001" y="108"/>
                          <a:pt x="2978" y="72"/>
                          <a:pt x="2942" y="60"/>
                        </a:cubicBezTo>
                        <a:cubicBezTo>
                          <a:pt x="2798" y="18"/>
                          <a:pt x="2647" y="0"/>
                          <a:pt x="24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  <p:sp>
              <p:nvSpPr>
                <p:cNvPr id="413" name="Google Shape;413;p35"/>
                <p:cNvSpPr/>
                <p:nvPr/>
              </p:nvSpPr>
              <p:spPr>
                <a:xfrm>
                  <a:off x="7198998" y="4283761"/>
                  <a:ext cx="167647" cy="275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4502" extrusionOk="0">
                      <a:moveTo>
                        <a:pt x="715" y="1"/>
                      </a:moveTo>
                      <a:cubicBezTo>
                        <a:pt x="441" y="1525"/>
                        <a:pt x="215" y="3025"/>
                        <a:pt x="1" y="4442"/>
                      </a:cubicBezTo>
                      <a:cubicBezTo>
                        <a:pt x="155" y="4478"/>
                        <a:pt x="322" y="4502"/>
                        <a:pt x="477" y="4502"/>
                      </a:cubicBezTo>
                      <a:cubicBezTo>
                        <a:pt x="1727" y="4502"/>
                        <a:pt x="2739" y="3490"/>
                        <a:pt x="2739" y="2239"/>
                      </a:cubicBezTo>
                      <a:cubicBezTo>
                        <a:pt x="2739" y="1073"/>
                        <a:pt x="1846" y="120"/>
                        <a:pt x="715" y="1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415" name="Google Shape;415;p35"/>
              <p:cNvSpPr/>
              <p:nvPr/>
            </p:nvSpPr>
            <p:spPr>
              <a:xfrm flipH="1">
                <a:off x="2010254" y="906350"/>
                <a:ext cx="1446900" cy="968100"/>
              </a:xfrm>
              <a:prstGeom prst="wedgeEllipseCallout">
                <a:avLst>
                  <a:gd name="adj1" fmla="val 54221"/>
                  <a:gd name="adj2" fmla="val 98298"/>
                </a:avLst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16" name="Google Shape;416;p35"/>
              <p:cNvGrpSpPr/>
              <p:nvPr/>
            </p:nvGrpSpPr>
            <p:grpSpPr>
              <a:xfrm>
                <a:off x="933923" y="1923819"/>
                <a:ext cx="1843471" cy="2312511"/>
                <a:chOff x="4921156" y="2065418"/>
                <a:chExt cx="2453708" cy="3078012"/>
              </a:xfrm>
            </p:grpSpPr>
            <p:sp>
              <p:nvSpPr>
                <p:cNvPr id="417" name="Google Shape;417;p35"/>
                <p:cNvSpPr/>
                <p:nvPr/>
              </p:nvSpPr>
              <p:spPr>
                <a:xfrm>
                  <a:off x="4965635" y="4489205"/>
                  <a:ext cx="1300365" cy="654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10693" extrusionOk="0">
                      <a:moveTo>
                        <a:pt x="2393" y="1"/>
                      </a:moveTo>
                      <a:cubicBezTo>
                        <a:pt x="941" y="4120"/>
                        <a:pt x="0" y="10692"/>
                        <a:pt x="0" y="10692"/>
                      </a:cubicBezTo>
                      <a:lnTo>
                        <a:pt x="21253" y="10692"/>
                      </a:lnTo>
                      <a:lnTo>
                        <a:pt x="1934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18" name="Google Shape;418;p35"/>
                <p:cNvSpPr/>
                <p:nvPr/>
              </p:nvSpPr>
              <p:spPr>
                <a:xfrm>
                  <a:off x="5028958" y="4489205"/>
                  <a:ext cx="1148932" cy="318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8" h="5202" extrusionOk="0">
                      <a:moveTo>
                        <a:pt x="1358" y="1"/>
                      </a:moveTo>
                      <a:cubicBezTo>
                        <a:pt x="834" y="1489"/>
                        <a:pt x="382" y="3299"/>
                        <a:pt x="1" y="4989"/>
                      </a:cubicBezTo>
                      <a:cubicBezTo>
                        <a:pt x="959" y="5087"/>
                        <a:pt x="2515" y="5202"/>
                        <a:pt x="4431" y="5202"/>
                      </a:cubicBezTo>
                      <a:cubicBezTo>
                        <a:pt x="8370" y="5202"/>
                        <a:pt x="13835" y="4715"/>
                        <a:pt x="18777" y="2584"/>
                      </a:cubicBezTo>
                      <a:lnTo>
                        <a:pt x="18313" y="1"/>
                      </a:ln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19" name="Google Shape;419;p35"/>
                <p:cNvSpPr/>
                <p:nvPr/>
              </p:nvSpPr>
              <p:spPr>
                <a:xfrm>
                  <a:off x="5834655" y="3428336"/>
                  <a:ext cx="1540210" cy="70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3" h="11519" extrusionOk="0">
                      <a:moveTo>
                        <a:pt x="24337" y="0"/>
                      </a:moveTo>
                      <a:cubicBezTo>
                        <a:pt x="23855" y="0"/>
                        <a:pt x="22832" y="411"/>
                        <a:pt x="22003" y="981"/>
                      </a:cubicBezTo>
                      <a:cubicBezTo>
                        <a:pt x="20360" y="2101"/>
                        <a:pt x="18991" y="4256"/>
                        <a:pt x="18991" y="4256"/>
                      </a:cubicBezTo>
                      <a:cubicBezTo>
                        <a:pt x="18991" y="4256"/>
                        <a:pt x="15841" y="5484"/>
                        <a:pt x="12478" y="5484"/>
                      </a:cubicBezTo>
                      <a:cubicBezTo>
                        <a:pt x="9665" y="5484"/>
                        <a:pt x="6704" y="4625"/>
                        <a:pt x="5310" y="1470"/>
                      </a:cubicBezTo>
                      <a:lnTo>
                        <a:pt x="0" y="4565"/>
                      </a:lnTo>
                      <a:cubicBezTo>
                        <a:pt x="0" y="4565"/>
                        <a:pt x="1567" y="11518"/>
                        <a:pt x="8715" y="11518"/>
                      </a:cubicBezTo>
                      <a:cubicBezTo>
                        <a:pt x="8727" y="11518"/>
                        <a:pt x="8739" y="11518"/>
                        <a:pt x="8751" y="11518"/>
                      </a:cubicBezTo>
                      <a:cubicBezTo>
                        <a:pt x="14312" y="11506"/>
                        <a:pt x="19705" y="6137"/>
                        <a:pt x="19705" y="6137"/>
                      </a:cubicBezTo>
                      <a:cubicBezTo>
                        <a:pt x="19911" y="6170"/>
                        <a:pt x="20118" y="6185"/>
                        <a:pt x="20325" y="6185"/>
                      </a:cubicBezTo>
                      <a:cubicBezTo>
                        <a:pt x="22068" y="6185"/>
                        <a:pt x="23771" y="5116"/>
                        <a:pt x="24122" y="4637"/>
                      </a:cubicBezTo>
                      <a:cubicBezTo>
                        <a:pt x="24407" y="4252"/>
                        <a:pt x="24245" y="3897"/>
                        <a:pt x="23875" y="3897"/>
                      </a:cubicBezTo>
                      <a:cubicBezTo>
                        <a:pt x="23719" y="3897"/>
                        <a:pt x="23525" y="3960"/>
                        <a:pt x="23313" y="4113"/>
                      </a:cubicBezTo>
                      <a:cubicBezTo>
                        <a:pt x="23043" y="4306"/>
                        <a:pt x="22809" y="4382"/>
                        <a:pt x="22631" y="4382"/>
                      </a:cubicBezTo>
                      <a:cubicBezTo>
                        <a:pt x="22338" y="4382"/>
                        <a:pt x="22197" y="4176"/>
                        <a:pt x="22301" y="3946"/>
                      </a:cubicBezTo>
                      <a:cubicBezTo>
                        <a:pt x="23039" y="2243"/>
                        <a:pt x="24789" y="1874"/>
                        <a:pt x="24992" y="1398"/>
                      </a:cubicBezTo>
                      <a:cubicBezTo>
                        <a:pt x="25173" y="952"/>
                        <a:pt x="24707" y="871"/>
                        <a:pt x="24342" y="871"/>
                      </a:cubicBezTo>
                      <a:cubicBezTo>
                        <a:pt x="24132" y="871"/>
                        <a:pt x="23956" y="898"/>
                        <a:pt x="23956" y="898"/>
                      </a:cubicBezTo>
                      <a:cubicBezTo>
                        <a:pt x="23956" y="898"/>
                        <a:pt x="24658" y="541"/>
                        <a:pt x="24611" y="148"/>
                      </a:cubicBezTo>
                      <a:cubicBezTo>
                        <a:pt x="24599" y="46"/>
                        <a:pt x="24498" y="0"/>
                        <a:pt x="24337" y="0"/>
                      </a:cubicBezTo>
                      <a:close/>
                    </a:path>
                  </a:pathLst>
                </a:custGeom>
                <a:solidFill>
                  <a:srgbClr val="D85E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0" name="Google Shape;420;p35"/>
                <p:cNvSpPr/>
                <p:nvPr/>
              </p:nvSpPr>
              <p:spPr>
                <a:xfrm>
                  <a:off x="7143629" y="3478136"/>
                  <a:ext cx="169115" cy="12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4" h="2013" extrusionOk="0">
                      <a:moveTo>
                        <a:pt x="2680" y="1"/>
                      </a:moveTo>
                      <a:cubicBezTo>
                        <a:pt x="858" y="477"/>
                        <a:pt x="25" y="1906"/>
                        <a:pt x="13" y="1918"/>
                      </a:cubicBezTo>
                      <a:cubicBezTo>
                        <a:pt x="1" y="1953"/>
                        <a:pt x="13" y="1989"/>
                        <a:pt x="37" y="2001"/>
                      </a:cubicBezTo>
                      <a:cubicBezTo>
                        <a:pt x="48" y="2013"/>
                        <a:pt x="60" y="2013"/>
                        <a:pt x="72" y="2013"/>
                      </a:cubicBezTo>
                      <a:cubicBezTo>
                        <a:pt x="96" y="2013"/>
                        <a:pt x="120" y="2001"/>
                        <a:pt x="132" y="1977"/>
                      </a:cubicBezTo>
                      <a:cubicBezTo>
                        <a:pt x="132" y="1965"/>
                        <a:pt x="941" y="584"/>
                        <a:pt x="2715" y="132"/>
                      </a:cubicBezTo>
                      <a:cubicBezTo>
                        <a:pt x="2751" y="120"/>
                        <a:pt x="2763" y="84"/>
                        <a:pt x="2763" y="48"/>
                      </a:cubicBezTo>
                      <a:cubicBezTo>
                        <a:pt x="2751" y="13"/>
                        <a:pt x="2715" y="1"/>
                        <a:pt x="26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1" name="Google Shape;421;p35"/>
                <p:cNvSpPr/>
                <p:nvPr/>
              </p:nvSpPr>
              <p:spPr>
                <a:xfrm>
                  <a:off x="5675094" y="3084134"/>
                  <a:ext cx="568286" cy="784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8" h="12823" extrusionOk="0">
                      <a:moveTo>
                        <a:pt x="4313" y="1"/>
                      </a:moveTo>
                      <a:cubicBezTo>
                        <a:pt x="4257" y="1"/>
                        <a:pt x="4201" y="4"/>
                        <a:pt x="4144" y="11"/>
                      </a:cubicBezTo>
                      <a:cubicBezTo>
                        <a:pt x="1" y="523"/>
                        <a:pt x="3180" y="12822"/>
                        <a:pt x="3180" y="12822"/>
                      </a:cubicBezTo>
                      <a:cubicBezTo>
                        <a:pt x="7573" y="12322"/>
                        <a:pt x="9288" y="8941"/>
                        <a:pt x="9288" y="8941"/>
                      </a:cubicBezTo>
                      <a:cubicBezTo>
                        <a:pt x="7228" y="2981"/>
                        <a:pt x="5925" y="1"/>
                        <a:pt x="4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2" name="Google Shape;422;p35"/>
                <p:cNvSpPr/>
                <p:nvPr/>
              </p:nvSpPr>
              <p:spPr>
                <a:xfrm>
                  <a:off x="5018802" y="3042470"/>
                  <a:ext cx="1187478" cy="1652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27008" extrusionOk="0">
                      <a:moveTo>
                        <a:pt x="9553" y="1"/>
                      </a:moveTo>
                      <a:cubicBezTo>
                        <a:pt x="7140" y="1"/>
                        <a:pt x="4157" y="406"/>
                        <a:pt x="1143" y="1835"/>
                      </a:cubicBezTo>
                      <a:cubicBezTo>
                        <a:pt x="1143" y="1835"/>
                        <a:pt x="1143" y="1835"/>
                        <a:pt x="1143" y="1835"/>
                      </a:cubicBezTo>
                      <a:cubicBezTo>
                        <a:pt x="1143" y="1835"/>
                        <a:pt x="0" y="20553"/>
                        <a:pt x="0" y="24600"/>
                      </a:cubicBezTo>
                      <a:cubicBezTo>
                        <a:pt x="0" y="24600"/>
                        <a:pt x="4595" y="27008"/>
                        <a:pt x="10624" y="27008"/>
                      </a:cubicBezTo>
                      <a:cubicBezTo>
                        <a:pt x="13355" y="27008"/>
                        <a:pt x="16381" y="26513"/>
                        <a:pt x="19407" y="25076"/>
                      </a:cubicBezTo>
                      <a:cubicBezTo>
                        <a:pt x="19407" y="25076"/>
                        <a:pt x="18634" y="8491"/>
                        <a:pt x="14883" y="692"/>
                      </a:cubicBezTo>
                      <a:cubicBezTo>
                        <a:pt x="14883" y="692"/>
                        <a:pt x="12705" y="1"/>
                        <a:pt x="9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3" name="Google Shape;423;p35"/>
                <p:cNvSpPr/>
                <p:nvPr/>
              </p:nvSpPr>
              <p:spPr>
                <a:xfrm>
                  <a:off x="5926427" y="3082299"/>
                  <a:ext cx="282002" cy="1496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9" h="24462" extrusionOk="0">
                      <a:moveTo>
                        <a:pt x="43" y="1"/>
                      </a:moveTo>
                      <a:cubicBezTo>
                        <a:pt x="37" y="1"/>
                        <a:pt x="31" y="2"/>
                        <a:pt x="24" y="6"/>
                      </a:cubicBezTo>
                      <a:cubicBezTo>
                        <a:pt x="12" y="18"/>
                        <a:pt x="0" y="41"/>
                        <a:pt x="12" y="53"/>
                      </a:cubicBezTo>
                      <a:cubicBezTo>
                        <a:pt x="3715" y="7757"/>
                        <a:pt x="4525" y="24271"/>
                        <a:pt x="4537" y="24425"/>
                      </a:cubicBezTo>
                      <a:cubicBezTo>
                        <a:pt x="4537" y="24449"/>
                        <a:pt x="4549" y="24461"/>
                        <a:pt x="4572" y="24461"/>
                      </a:cubicBezTo>
                      <a:cubicBezTo>
                        <a:pt x="4596" y="24461"/>
                        <a:pt x="4608" y="24449"/>
                        <a:pt x="4608" y="24425"/>
                      </a:cubicBezTo>
                      <a:cubicBezTo>
                        <a:pt x="4608" y="24259"/>
                        <a:pt x="3787" y="7733"/>
                        <a:pt x="72" y="29"/>
                      </a:cubicBezTo>
                      <a:cubicBezTo>
                        <a:pt x="72" y="12"/>
                        <a:pt x="59" y="1"/>
                        <a:pt x="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4" name="Google Shape;424;p35"/>
                <p:cNvSpPr/>
                <p:nvPr/>
              </p:nvSpPr>
              <p:spPr>
                <a:xfrm>
                  <a:off x="5501767" y="2823995"/>
                  <a:ext cx="303110" cy="459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" h="7515" extrusionOk="0">
                      <a:moveTo>
                        <a:pt x="369" y="1"/>
                      </a:moveTo>
                      <a:lnTo>
                        <a:pt x="0" y="5692"/>
                      </a:lnTo>
                      <a:cubicBezTo>
                        <a:pt x="0" y="5692"/>
                        <a:pt x="666" y="7514"/>
                        <a:pt x="2518" y="7514"/>
                      </a:cubicBezTo>
                      <a:cubicBezTo>
                        <a:pt x="2536" y="7514"/>
                        <a:pt x="2554" y="7514"/>
                        <a:pt x="2572" y="7514"/>
                      </a:cubicBezTo>
                      <a:cubicBezTo>
                        <a:pt x="4477" y="7466"/>
                        <a:pt x="4953" y="5525"/>
                        <a:pt x="4953" y="5525"/>
                      </a:cubicBezTo>
                      <a:lnTo>
                        <a:pt x="4239" y="537"/>
                      </a:lnTo>
                      <a:lnTo>
                        <a:pt x="369" y="1"/>
                      </a:lnTo>
                      <a:close/>
                    </a:path>
                  </a:pathLst>
                </a:custGeom>
                <a:solidFill>
                  <a:srgbClr val="D85E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5" name="Google Shape;425;p35"/>
                <p:cNvSpPr/>
                <p:nvPr/>
              </p:nvSpPr>
              <p:spPr>
                <a:xfrm>
                  <a:off x="5520672" y="2823995"/>
                  <a:ext cx="263769" cy="192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1" h="3145" extrusionOk="0">
                      <a:moveTo>
                        <a:pt x="60" y="1"/>
                      </a:moveTo>
                      <a:lnTo>
                        <a:pt x="1" y="894"/>
                      </a:lnTo>
                      <a:cubicBezTo>
                        <a:pt x="727" y="1644"/>
                        <a:pt x="2180" y="2847"/>
                        <a:pt x="4311" y="3144"/>
                      </a:cubicBezTo>
                      <a:lnTo>
                        <a:pt x="3930" y="537"/>
                      </a:lnTo>
                      <a:lnTo>
                        <a:pt x="60" y="1"/>
                      </a:ln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6" name="Google Shape;426;p35"/>
                <p:cNvSpPr/>
                <p:nvPr/>
              </p:nvSpPr>
              <p:spPr>
                <a:xfrm>
                  <a:off x="5268666" y="2065418"/>
                  <a:ext cx="815963" cy="805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6" h="13168" extrusionOk="0">
                      <a:moveTo>
                        <a:pt x="8551" y="1"/>
                      </a:moveTo>
                      <a:cubicBezTo>
                        <a:pt x="6693" y="1"/>
                        <a:pt x="4636" y="673"/>
                        <a:pt x="3501" y="1839"/>
                      </a:cubicBezTo>
                      <a:cubicBezTo>
                        <a:pt x="3501" y="1839"/>
                        <a:pt x="3289" y="1804"/>
                        <a:pt x="2977" y="1804"/>
                      </a:cubicBezTo>
                      <a:cubicBezTo>
                        <a:pt x="2211" y="1804"/>
                        <a:pt x="835" y="2015"/>
                        <a:pt x="488" y="3470"/>
                      </a:cubicBezTo>
                      <a:cubicBezTo>
                        <a:pt x="0" y="5518"/>
                        <a:pt x="905" y="6578"/>
                        <a:pt x="905" y="6578"/>
                      </a:cubicBezTo>
                      <a:cubicBezTo>
                        <a:pt x="905" y="6578"/>
                        <a:pt x="334" y="7554"/>
                        <a:pt x="560" y="9495"/>
                      </a:cubicBezTo>
                      <a:cubicBezTo>
                        <a:pt x="786" y="11424"/>
                        <a:pt x="2072" y="12948"/>
                        <a:pt x="4084" y="13162"/>
                      </a:cubicBezTo>
                      <a:cubicBezTo>
                        <a:pt x="4120" y="13166"/>
                        <a:pt x="4156" y="13167"/>
                        <a:pt x="4194" y="13167"/>
                      </a:cubicBezTo>
                      <a:cubicBezTo>
                        <a:pt x="6532" y="13167"/>
                        <a:pt x="11561" y="5935"/>
                        <a:pt x="11561" y="5935"/>
                      </a:cubicBezTo>
                      <a:cubicBezTo>
                        <a:pt x="11561" y="5935"/>
                        <a:pt x="13335" y="4494"/>
                        <a:pt x="12299" y="1839"/>
                      </a:cubicBezTo>
                      <a:cubicBezTo>
                        <a:pt x="11798" y="568"/>
                        <a:pt x="10259" y="1"/>
                        <a:pt x="8551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7" name="Google Shape;427;p35"/>
                <p:cNvSpPr/>
                <p:nvPr/>
              </p:nvSpPr>
              <p:spPr>
                <a:xfrm>
                  <a:off x="5601493" y="2181538"/>
                  <a:ext cx="371944" cy="171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9" h="2810" extrusionOk="0">
                      <a:moveTo>
                        <a:pt x="5959" y="0"/>
                      </a:moveTo>
                      <a:cubicBezTo>
                        <a:pt x="5922" y="0"/>
                        <a:pt x="5885" y="19"/>
                        <a:pt x="5871" y="60"/>
                      </a:cubicBezTo>
                      <a:cubicBezTo>
                        <a:pt x="5526" y="1001"/>
                        <a:pt x="4657" y="1548"/>
                        <a:pt x="3811" y="1977"/>
                      </a:cubicBezTo>
                      <a:cubicBezTo>
                        <a:pt x="3299" y="2239"/>
                        <a:pt x="2775" y="2441"/>
                        <a:pt x="2216" y="2596"/>
                      </a:cubicBezTo>
                      <a:cubicBezTo>
                        <a:pt x="2010" y="2648"/>
                        <a:pt x="1806" y="2671"/>
                        <a:pt x="1603" y="2671"/>
                      </a:cubicBezTo>
                      <a:cubicBezTo>
                        <a:pt x="1111" y="2671"/>
                        <a:pt x="628" y="2538"/>
                        <a:pt x="156" y="2370"/>
                      </a:cubicBezTo>
                      <a:cubicBezTo>
                        <a:pt x="146" y="2367"/>
                        <a:pt x="137" y="2365"/>
                        <a:pt x="128" y="2365"/>
                      </a:cubicBezTo>
                      <a:cubicBezTo>
                        <a:pt x="40" y="2365"/>
                        <a:pt x="0" y="2517"/>
                        <a:pt x="108" y="2560"/>
                      </a:cubicBezTo>
                      <a:cubicBezTo>
                        <a:pt x="601" y="2732"/>
                        <a:pt x="1056" y="2809"/>
                        <a:pt x="1496" y="2809"/>
                      </a:cubicBezTo>
                      <a:cubicBezTo>
                        <a:pt x="2250" y="2809"/>
                        <a:pt x="2963" y="2583"/>
                        <a:pt x="3752" y="2215"/>
                      </a:cubicBezTo>
                      <a:cubicBezTo>
                        <a:pt x="4704" y="1775"/>
                        <a:pt x="5681" y="1144"/>
                        <a:pt x="6050" y="120"/>
                      </a:cubicBezTo>
                      <a:cubicBezTo>
                        <a:pt x="6079" y="47"/>
                        <a:pt x="6018" y="0"/>
                        <a:pt x="595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8" name="Google Shape;428;p35"/>
                <p:cNvSpPr/>
                <p:nvPr/>
              </p:nvSpPr>
              <p:spPr>
                <a:xfrm>
                  <a:off x="5584790" y="2132594"/>
                  <a:ext cx="363133" cy="159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5" h="2611" extrusionOk="0">
                      <a:moveTo>
                        <a:pt x="5789" y="0"/>
                      </a:moveTo>
                      <a:cubicBezTo>
                        <a:pt x="5768" y="0"/>
                        <a:pt x="5746" y="8"/>
                        <a:pt x="5727" y="27"/>
                      </a:cubicBezTo>
                      <a:cubicBezTo>
                        <a:pt x="5084" y="729"/>
                        <a:pt x="4227" y="1122"/>
                        <a:pt x="3382" y="1527"/>
                      </a:cubicBezTo>
                      <a:cubicBezTo>
                        <a:pt x="2346" y="2015"/>
                        <a:pt x="1286" y="2408"/>
                        <a:pt x="120" y="2420"/>
                      </a:cubicBezTo>
                      <a:cubicBezTo>
                        <a:pt x="0" y="2420"/>
                        <a:pt x="0" y="2610"/>
                        <a:pt x="120" y="2610"/>
                      </a:cubicBezTo>
                      <a:cubicBezTo>
                        <a:pt x="1167" y="2598"/>
                        <a:pt x="2132" y="2277"/>
                        <a:pt x="3084" y="1872"/>
                      </a:cubicBezTo>
                      <a:cubicBezTo>
                        <a:pt x="4072" y="1432"/>
                        <a:pt x="5120" y="967"/>
                        <a:pt x="5870" y="170"/>
                      </a:cubicBezTo>
                      <a:cubicBezTo>
                        <a:pt x="5935" y="96"/>
                        <a:pt x="5863" y="0"/>
                        <a:pt x="578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9" name="Google Shape;429;p35"/>
                <p:cNvSpPr/>
                <p:nvPr/>
              </p:nvSpPr>
              <p:spPr>
                <a:xfrm>
                  <a:off x="5499075" y="2100596"/>
                  <a:ext cx="394949" cy="111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5" h="1830" extrusionOk="0">
                      <a:moveTo>
                        <a:pt x="5114" y="1"/>
                      </a:moveTo>
                      <a:cubicBezTo>
                        <a:pt x="3329" y="1"/>
                        <a:pt x="1551" y="658"/>
                        <a:pt x="80" y="1645"/>
                      </a:cubicBezTo>
                      <a:cubicBezTo>
                        <a:pt x="1" y="1704"/>
                        <a:pt x="53" y="1829"/>
                        <a:pt x="127" y="1829"/>
                      </a:cubicBezTo>
                      <a:cubicBezTo>
                        <a:pt x="143" y="1829"/>
                        <a:pt x="159" y="1824"/>
                        <a:pt x="175" y="1812"/>
                      </a:cubicBezTo>
                      <a:cubicBezTo>
                        <a:pt x="1610" y="852"/>
                        <a:pt x="3352" y="192"/>
                        <a:pt x="5101" y="192"/>
                      </a:cubicBezTo>
                      <a:cubicBezTo>
                        <a:pt x="5500" y="192"/>
                        <a:pt x="5899" y="227"/>
                        <a:pt x="6295" y="300"/>
                      </a:cubicBezTo>
                      <a:cubicBezTo>
                        <a:pt x="6302" y="301"/>
                        <a:pt x="6309" y="302"/>
                        <a:pt x="6315" y="302"/>
                      </a:cubicBezTo>
                      <a:cubicBezTo>
                        <a:pt x="6419" y="302"/>
                        <a:pt x="6455" y="132"/>
                        <a:pt x="6343" y="109"/>
                      </a:cubicBezTo>
                      <a:cubicBezTo>
                        <a:pt x="5935" y="36"/>
                        <a:pt x="5524" y="1"/>
                        <a:pt x="51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0" name="Google Shape;430;p35"/>
                <p:cNvSpPr/>
                <p:nvPr/>
              </p:nvSpPr>
              <p:spPr>
                <a:xfrm>
                  <a:off x="5545145" y="2140731"/>
                  <a:ext cx="354384" cy="12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2" h="1981" extrusionOk="0">
                      <a:moveTo>
                        <a:pt x="5683" y="0"/>
                      </a:moveTo>
                      <a:cubicBezTo>
                        <a:pt x="5680" y="0"/>
                        <a:pt x="5676" y="1"/>
                        <a:pt x="5673" y="1"/>
                      </a:cubicBezTo>
                      <a:cubicBezTo>
                        <a:pt x="3732" y="215"/>
                        <a:pt x="1541" y="406"/>
                        <a:pt x="65" y="1823"/>
                      </a:cubicBezTo>
                      <a:cubicBezTo>
                        <a:pt x="0" y="1887"/>
                        <a:pt x="64" y="1980"/>
                        <a:pt x="135" y="1980"/>
                      </a:cubicBezTo>
                      <a:cubicBezTo>
                        <a:pt x="156" y="1980"/>
                        <a:pt x="177" y="1972"/>
                        <a:pt x="196" y="1954"/>
                      </a:cubicBezTo>
                      <a:cubicBezTo>
                        <a:pt x="1637" y="584"/>
                        <a:pt x="3792" y="406"/>
                        <a:pt x="5673" y="191"/>
                      </a:cubicBezTo>
                      <a:cubicBezTo>
                        <a:pt x="5788" y="180"/>
                        <a:pt x="5792" y="0"/>
                        <a:pt x="568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1" name="Google Shape;431;p35"/>
                <p:cNvSpPr/>
                <p:nvPr/>
              </p:nvSpPr>
              <p:spPr>
                <a:xfrm>
                  <a:off x="5441932" y="2325190"/>
                  <a:ext cx="172786" cy="37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" h="6099" extrusionOk="0">
                      <a:moveTo>
                        <a:pt x="1776" y="1"/>
                      </a:moveTo>
                      <a:cubicBezTo>
                        <a:pt x="1755" y="1"/>
                        <a:pt x="1734" y="11"/>
                        <a:pt x="1716" y="34"/>
                      </a:cubicBezTo>
                      <a:cubicBezTo>
                        <a:pt x="1419" y="391"/>
                        <a:pt x="1133" y="808"/>
                        <a:pt x="1073" y="1272"/>
                      </a:cubicBezTo>
                      <a:cubicBezTo>
                        <a:pt x="1038" y="1546"/>
                        <a:pt x="1050" y="1784"/>
                        <a:pt x="1097" y="2046"/>
                      </a:cubicBezTo>
                      <a:cubicBezTo>
                        <a:pt x="1133" y="2165"/>
                        <a:pt x="1181" y="2272"/>
                        <a:pt x="1216" y="2391"/>
                      </a:cubicBezTo>
                      <a:cubicBezTo>
                        <a:pt x="1335" y="2713"/>
                        <a:pt x="1204" y="3010"/>
                        <a:pt x="1038" y="3296"/>
                      </a:cubicBezTo>
                      <a:cubicBezTo>
                        <a:pt x="764" y="3737"/>
                        <a:pt x="657" y="4261"/>
                        <a:pt x="609" y="4773"/>
                      </a:cubicBezTo>
                      <a:cubicBezTo>
                        <a:pt x="573" y="5070"/>
                        <a:pt x="502" y="5439"/>
                        <a:pt x="669" y="5713"/>
                      </a:cubicBezTo>
                      <a:cubicBezTo>
                        <a:pt x="490" y="5785"/>
                        <a:pt x="299" y="5844"/>
                        <a:pt x="109" y="5904"/>
                      </a:cubicBezTo>
                      <a:cubicBezTo>
                        <a:pt x="0" y="5936"/>
                        <a:pt x="41" y="6099"/>
                        <a:pt x="139" y="6099"/>
                      </a:cubicBezTo>
                      <a:cubicBezTo>
                        <a:pt x="149" y="6099"/>
                        <a:pt x="158" y="6097"/>
                        <a:pt x="169" y="6094"/>
                      </a:cubicBezTo>
                      <a:cubicBezTo>
                        <a:pt x="1061" y="5820"/>
                        <a:pt x="1823" y="5427"/>
                        <a:pt x="2252" y="4558"/>
                      </a:cubicBezTo>
                      <a:cubicBezTo>
                        <a:pt x="2776" y="3487"/>
                        <a:pt x="2824" y="2213"/>
                        <a:pt x="2585" y="1070"/>
                      </a:cubicBezTo>
                      <a:cubicBezTo>
                        <a:pt x="2576" y="1022"/>
                        <a:pt x="2541" y="1001"/>
                        <a:pt x="2504" y="1001"/>
                      </a:cubicBezTo>
                      <a:cubicBezTo>
                        <a:pt x="2450" y="1001"/>
                        <a:pt x="2393" y="1046"/>
                        <a:pt x="2407" y="1117"/>
                      </a:cubicBezTo>
                      <a:cubicBezTo>
                        <a:pt x="2633" y="2201"/>
                        <a:pt x="2550" y="3249"/>
                        <a:pt x="2169" y="4284"/>
                      </a:cubicBezTo>
                      <a:cubicBezTo>
                        <a:pt x="1919" y="4963"/>
                        <a:pt x="1431" y="5356"/>
                        <a:pt x="847" y="5630"/>
                      </a:cubicBezTo>
                      <a:cubicBezTo>
                        <a:pt x="645" y="5356"/>
                        <a:pt x="800" y="4701"/>
                        <a:pt x="847" y="4403"/>
                      </a:cubicBezTo>
                      <a:cubicBezTo>
                        <a:pt x="919" y="3880"/>
                        <a:pt x="1216" y="3510"/>
                        <a:pt x="1419" y="3046"/>
                      </a:cubicBezTo>
                      <a:cubicBezTo>
                        <a:pt x="1550" y="2737"/>
                        <a:pt x="1454" y="2475"/>
                        <a:pt x="1335" y="2165"/>
                      </a:cubicBezTo>
                      <a:cubicBezTo>
                        <a:pt x="1073" y="1439"/>
                        <a:pt x="1383" y="724"/>
                        <a:pt x="1847" y="165"/>
                      </a:cubicBezTo>
                      <a:cubicBezTo>
                        <a:pt x="1901" y="93"/>
                        <a:pt x="1840" y="1"/>
                        <a:pt x="177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2" name="Google Shape;432;p35"/>
                <p:cNvSpPr/>
                <p:nvPr/>
              </p:nvSpPr>
              <p:spPr>
                <a:xfrm>
                  <a:off x="5291365" y="2209192"/>
                  <a:ext cx="261444" cy="625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3" h="10218" extrusionOk="0">
                      <a:moveTo>
                        <a:pt x="3069" y="1"/>
                      </a:moveTo>
                      <a:cubicBezTo>
                        <a:pt x="3065" y="1"/>
                        <a:pt x="3062" y="1"/>
                        <a:pt x="3058" y="1"/>
                      </a:cubicBezTo>
                      <a:cubicBezTo>
                        <a:pt x="2522" y="49"/>
                        <a:pt x="1891" y="120"/>
                        <a:pt x="1534" y="573"/>
                      </a:cubicBezTo>
                      <a:cubicBezTo>
                        <a:pt x="1117" y="1108"/>
                        <a:pt x="1058" y="1763"/>
                        <a:pt x="1082" y="2430"/>
                      </a:cubicBezTo>
                      <a:cubicBezTo>
                        <a:pt x="1094" y="2775"/>
                        <a:pt x="1177" y="3109"/>
                        <a:pt x="1284" y="3430"/>
                      </a:cubicBezTo>
                      <a:cubicBezTo>
                        <a:pt x="1379" y="3692"/>
                        <a:pt x="1713" y="4013"/>
                        <a:pt x="1522" y="4252"/>
                      </a:cubicBezTo>
                      <a:cubicBezTo>
                        <a:pt x="1213" y="4633"/>
                        <a:pt x="1022" y="5097"/>
                        <a:pt x="891" y="5561"/>
                      </a:cubicBezTo>
                      <a:cubicBezTo>
                        <a:pt x="243" y="7825"/>
                        <a:pt x="1649" y="10217"/>
                        <a:pt x="4082" y="10217"/>
                      </a:cubicBezTo>
                      <a:cubicBezTo>
                        <a:pt x="4106" y="10217"/>
                        <a:pt x="4129" y="10217"/>
                        <a:pt x="4154" y="10217"/>
                      </a:cubicBezTo>
                      <a:cubicBezTo>
                        <a:pt x="4273" y="10217"/>
                        <a:pt x="4273" y="10026"/>
                        <a:pt x="4142" y="10026"/>
                      </a:cubicBezTo>
                      <a:cubicBezTo>
                        <a:pt x="4118" y="10027"/>
                        <a:pt x="4094" y="10027"/>
                        <a:pt x="4071" y="10027"/>
                      </a:cubicBezTo>
                      <a:cubicBezTo>
                        <a:pt x="1077" y="10027"/>
                        <a:pt x="1" y="6271"/>
                        <a:pt x="1844" y="4168"/>
                      </a:cubicBezTo>
                      <a:cubicBezTo>
                        <a:pt x="1868" y="4144"/>
                        <a:pt x="1879" y="4097"/>
                        <a:pt x="1856" y="4061"/>
                      </a:cubicBezTo>
                      <a:cubicBezTo>
                        <a:pt x="1403" y="3442"/>
                        <a:pt x="1248" y="2775"/>
                        <a:pt x="1272" y="2025"/>
                      </a:cubicBezTo>
                      <a:cubicBezTo>
                        <a:pt x="1272" y="1597"/>
                        <a:pt x="1367" y="1192"/>
                        <a:pt x="1582" y="823"/>
                      </a:cubicBezTo>
                      <a:cubicBezTo>
                        <a:pt x="1879" y="299"/>
                        <a:pt x="2534" y="239"/>
                        <a:pt x="3058" y="192"/>
                      </a:cubicBezTo>
                      <a:cubicBezTo>
                        <a:pt x="3174" y="180"/>
                        <a:pt x="3177" y="1"/>
                        <a:pt x="30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3" name="Google Shape;433;p35"/>
                <p:cNvSpPr/>
                <p:nvPr/>
              </p:nvSpPr>
              <p:spPr>
                <a:xfrm>
                  <a:off x="5399778" y="2257218"/>
                  <a:ext cx="100405" cy="476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1" h="7786" extrusionOk="0">
                      <a:moveTo>
                        <a:pt x="1509" y="0"/>
                      </a:moveTo>
                      <a:cubicBezTo>
                        <a:pt x="1494" y="0"/>
                        <a:pt x="1480" y="5"/>
                        <a:pt x="1465" y="14"/>
                      </a:cubicBezTo>
                      <a:cubicBezTo>
                        <a:pt x="953" y="359"/>
                        <a:pt x="548" y="752"/>
                        <a:pt x="381" y="1347"/>
                      </a:cubicBezTo>
                      <a:cubicBezTo>
                        <a:pt x="298" y="1621"/>
                        <a:pt x="322" y="1907"/>
                        <a:pt x="357" y="2181"/>
                      </a:cubicBezTo>
                      <a:cubicBezTo>
                        <a:pt x="453" y="2740"/>
                        <a:pt x="1012" y="3193"/>
                        <a:pt x="738" y="3824"/>
                      </a:cubicBezTo>
                      <a:cubicBezTo>
                        <a:pt x="607" y="4121"/>
                        <a:pt x="381" y="4360"/>
                        <a:pt x="262" y="4669"/>
                      </a:cubicBezTo>
                      <a:cubicBezTo>
                        <a:pt x="96" y="5098"/>
                        <a:pt x="12" y="5503"/>
                        <a:pt x="12" y="5955"/>
                      </a:cubicBezTo>
                      <a:cubicBezTo>
                        <a:pt x="0" y="6693"/>
                        <a:pt x="393" y="7312"/>
                        <a:pt x="953" y="7765"/>
                      </a:cubicBezTo>
                      <a:cubicBezTo>
                        <a:pt x="972" y="7779"/>
                        <a:pt x="993" y="7785"/>
                        <a:pt x="1013" y="7785"/>
                      </a:cubicBezTo>
                      <a:cubicBezTo>
                        <a:pt x="1092" y="7785"/>
                        <a:pt x="1160" y="7691"/>
                        <a:pt x="1084" y="7634"/>
                      </a:cubicBezTo>
                      <a:cubicBezTo>
                        <a:pt x="465" y="7134"/>
                        <a:pt x="191" y="6538"/>
                        <a:pt x="203" y="5741"/>
                      </a:cubicBezTo>
                      <a:cubicBezTo>
                        <a:pt x="203" y="5276"/>
                        <a:pt x="393" y="4788"/>
                        <a:pt x="619" y="4395"/>
                      </a:cubicBezTo>
                      <a:cubicBezTo>
                        <a:pt x="738" y="4181"/>
                        <a:pt x="917" y="3967"/>
                        <a:pt x="977" y="3729"/>
                      </a:cubicBezTo>
                      <a:cubicBezTo>
                        <a:pt x="1119" y="3193"/>
                        <a:pt x="774" y="2788"/>
                        <a:pt x="596" y="2300"/>
                      </a:cubicBezTo>
                      <a:cubicBezTo>
                        <a:pt x="262" y="1407"/>
                        <a:pt x="858" y="645"/>
                        <a:pt x="1560" y="180"/>
                      </a:cubicBezTo>
                      <a:cubicBezTo>
                        <a:pt x="1640" y="120"/>
                        <a:pt x="1585" y="0"/>
                        <a:pt x="150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4" name="Google Shape;434;p35"/>
                <p:cNvSpPr/>
                <p:nvPr/>
              </p:nvSpPr>
              <p:spPr>
                <a:xfrm>
                  <a:off x="5406324" y="2305367"/>
                  <a:ext cx="687719" cy="643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0" h="10519" extrusionOk="0">
                      <a:moveTo>
                        <a:pt x="9156" y="1"/>
                      </a:moveTo>
                      <a:cubicBezTo>
                        <a:pt x="9156" y="1"/>
                        <a:pt x="7780" y="1761"/>
                        <a:pt x="4903" y="1761"/>
                      </a:cubicBezTo>
                      <a:cubicBezTo>
                        <a:pt x="4535" y="1761"/>
                        <a:pt x="4144" y="1732"/>
                        <a:pt x="3727" y="1668"/>
                      </a:cubicBezTo>
                      <a:lnTo>
                        <a:pt x="3727" y="1668"/>
                      </a:lnTo>
                      <a:cubicBezTo>
                        <a:pt x="3727" y="1668"/>
                        <a:pt x="4620" y="4668"/>
                        <a:pt x="2251" y="6085"/>
                      </a:cubicBezTo>
                      <a:cubicBezTo>
                        <a:pt x="2024" y="5775"/>
                        <a:pt x="1655" y="5573"/>
                        <a:pt x="1251" y="5573"/>
                      </a:cubicBezTo>
                      <a:cubicBezTo>
                        <a:pt x="560" y="5573"/>
                        <a:pt x="0" y="6132"/>
                        <a:pt x="0" y="6823"/>
                      </a:cubicBezTo>
                      <a:cubicBezTo>
                        <a:pt x="0" y="7514"/>
                        <a:pt x="560" y="8073"/>
                        <a:pt x="1251" y="8073"/>
                      </a:cubicBezTo>
                      <a:cubicBezTo>
                        <a:pt x="1465" y="8073"/>
                        <a:pt x="1667" y="8014"/>
                        <a:pt x="1834" y="7918"/>
                      </a:cubicBezTo>
                      <a:lnTo>
                        <a:pt x="1834" y="9240"/>
                      </a:lnTo>
                      <a:cubicBezTo>
                        <a:pt x="1834" y="9240"/>
                        <a:pt x="3973" y="10519"/>
                        <a:pt x="6126" y="10519"/>
                      </a:cubicBezTo>
                      <a:cubicBezTo>
                        <a:pt x="6760" y="10519"/>
                        <a:pt x="7395" y="10408"/>
                        <a:pt x="7978" y="10121"/>
                      </a:cubicBezTo>
                      <a:cubicBezTo>
                        <a:pt x="11240" y="8228"/>
                        <a:pt x="9835" y="1251"/>
                        <a:pt x="9156" y="1"/>
                      </a:cubicBezTo>
                      <a:close/>
                    </a:path>
                  </a:pathLst>
                </a:custGeom>
                <a:solidFill>
                  <a:srgbClr val="D85E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5" name="Google Shape;435;p35"/>
                <p:cNvSpPr/>
                <p:nvPr/>
              </p:nvSpPr>
              <p:spPr>
                <a:xfrm>
                  <a:off x="5446398" y="2686338"/>
                  <a:ext cx="72137" cy="72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1192" extrusionOk="0">
                      <a:moveTo>
                        <a:pt x="596" y="1"/>
                      </a:moveTo>
                      <a:cubicBezTo>
                        <a:pt x="262" y="1"/>
                        <a:pt x="0" y="274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79" y="917"/>
                        <a:pt x="1179" y="596"/>
                      </a:cubicBezTo>
                      <a:cubicBezTo>
                        <a:pt x="1179" y="274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6F366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6" name="Google Shape;436;p35"/>
                <p:cNvSpPr/>
                <p:nvPr/>
              </p:nvSpPr>
              <p:spPr>
                <a:xfrm>
                  <a:off x="5869589" y="2527575"/>
                  <a:ext cx="85292" cy="20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3287" extrusionOk="0">
                      <a:moveTo>
                        <a:pt x="84" y="0"/>
                      </a:moveTo>
                      <a:cubicBezTo>
                        <a:pt x="37" y="0"/>
                        <a:pt x="1" y="48"/>
                        <a:pt x="1" y="107"/>
                      </a:cubicBezTo>
                      <a:lnTo>
                        <a:pt x="227" y="2131"/>
                      </a:lnTo>
                      <a:cubicBezTo>
                        <a:pt x="227" y="2167"/>
                        <a:pt x="239" y="2191"/>
                        <a:pt x="275" y="2203"/>
                      </a:cubicBezTo>
                      <a:cubicBezTo>
                        <a:pt x="287" y="2209"/>
                        <a:pt x="301" y="2212"/>
                        <a:pt x="316" y="2212"/>
                      </a:cubicBezTo>
                      <a:cubicBezTo>
                        <a:pt x="331" y="2212"/>
                        <a:pt x="346" y="2209"/>
                        <a:pt x="358" y="2203"/>
                      </a:cubicBezTo>
                      <a:cubicBezTo>
                        <a:pt x="517" y="2128"/>
                        <a:pt x="787" y="2038"/>
                        <a:pt x="970" y="2038"/>
                      </a:cubicBezTo>
                      <a:cubicBezTo>
                        <a:pt x="1020" y="2038"/>
                        <a:pt x="1063" y="2045"/>
                        <a:pt x="1096" y="2060"/>
                      </a:cubicBezTo>
                      <a:cubicBezTo>
                        <a:pt x="1120" y="2072"/>
                        <a:pt x="1144" y="2096"/>
                        <a:pt x="1156" y="2143"/>
                      </a:cubicBezTo>
                      <a:cubicBezTo>
                        <a:pt x="1180" y="2262"/>
                        <a:pt x="1191" y="2465"/>
                        <a:pt x="1060" y="2655"/>
                      </a:cubicBezTo>
                      <a:cubicBezTo>
                        <a:pt x="929" y="2869"/>
                        <a:pt x="656" y="3012"/>
                        <a:pt x="287" y="3096"/>
                      </a:cubicBezTo>
                      <a:cubicBezTo>
                        <a:pt x="239" y="3108"/>
                        <a:pt x="203" y="3155"/>
                        <a:pt x="215" y="3203"/>
                      </a:cubicBezTo>
                      <a:cubicBezTo>
                        <a:pt x="215" y="3250"/>
                        <a:pt x="263" y="3286"/>
                        <a:pt x="298" y="3286"/>
                      </a:cubicBezTo>
                      <a:lnTo>
                        <a:pt x="322" y="3286"/>
                      </a:lnTo>
                      <a:cubicBezTo>
                        <a:pt x="739" y="3191"/>
                        <a:pt x="1060" y="3012"/>
                        <a:pt x="1227" y="2750"/>
                      </a:cubicBezTo>
                      <a:cubicBezTo>
                        <a:pt x="1346" y="2560"/>
                        <a:pt x="1394" y="2334"/>
                        <a:pt x="1334" y="2107"/>
                      </a:cubicBezTo>
                      <a:cubicBezTo>
                        <a:pt x="1322" y="2000"/>
                        <a:pt x="1263" y="1929"/>
                        <a:pt x="1168" y="1893"/>
                      </a:cubicBezTo>
                      <a:cubicBezTo>
                        <a:pt x="1107" y="1863"/>
                        <a:pt x="1034" y="1851"/>
                        <a:pt x="956" y="1851"/>
                      </a:cubicBezTo>
                      <a:cubicBezTo>
                        <a:pt x="758" y="1851"/>
                        <a:pt x="530" y="1929"/>
                        <a:pt x="394" y="1988"/>
                      </a:cubicBezTo>
                      <a:lnTo>
                        <a:pt x="191" y="83"/>
                      </a:lnTo>
                      <a:cubicBezTo>
                        <a:pt x="191" y="36"/>
                        <a:pt x="144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7" name="Google Shape;437;p35"/>
                <p:cNvSpPr/>
                <p:nvPr/>
              </p:nvSpPr>
              <p:spPr>
                <a:xfrm>
                  <a:off x="5653252" y="2607660"/>
                  <a:ext cx="92573" cy="91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" h="1501" extrusionOk="0">
                      <a:moveTo>
                        <a:pt x="751" y="1"/>
                      </a:moveTo>
                      <a:cubicBezTo>
                        <a:pt x="346" y="1"/>
                        <a:pt x="1" y="334"/>
                        <a:pt x="1" y="751"/>
                      </a:cubicBezTo>
                      <a:cubicBezTo>
                        <a:pt x="1" y="1168"/>
                        <a:pt x="346" y="1501"/>
                        <a:pt x="751" y="1501"/>
                      </a:cubicBezTo>
                      <a:cubicBezTo>
                        <a:pt x="1167" y="1501"/>
                        <a:pt x="1513" y="1168"/>
                        <a:pt x="1513" y="751"/>
                      </a:cubicBezTo>
                      <a:cubicBezTo>
                        <a:pt x="1513" y="346"/>
                        <a:pt x="1167" y="1"/>
                        <a:pt x="7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8" name="Google Shape;438;p35"/>
                <p:cNvSpPr/>
                <p:nvPr/>
              </p:nvSpPr>
              <p:spPr>
                <a:xfrm>
                  <a:off x="5946800" y="2543604"/>
                  <a:ext cx="74401" cy="92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" h="1513" extrusionOk="0">
                      <a:moveTo>
                        <a:pt x="751" y="0"/>
                      </a:moveTo>
                      <a:cubicBezTo>
                        <a:pt x="346" y="0"/>
                        <a:pt x="1" y="345"/>
                        <a:pt x="1" y="750"/>
                      </a:cubicBezTo>
                      <a:cubicBezTo>
                        <a:pt x="1" y="1167"/>
                        <a:pt x="346" y="1512"/>
                        <a:pt x="751" y="1512"/>
                      </a:cubicBezTo>
                      <a:cubicBezTo>
                        <a:pt x="930" y="1512"/>
                        <a:pt x="1084" y="1453"/>
                        <a:pt x="1203" y="1357"/>
                      </a:cubicBezTo>
                      <a:cubicBezTo>
                        <a:pt x="1215" y="941"/>
                        <a:pt x="1203" y="536"/>
                        <a:pt x="1180" y="131"/>
                      </a:cubicBezTo>
                      <a:cubicBezTo>
                        <a:pt x="1061" y="48"/>
                        <a:pt x="918" y="0"/>
                        <a:pt x="7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9" name="Google Shape;439;p35"/>
                <p:cNvSpPr/>
                <p:nvPr/>
              </p:nvSpPr>
              <p:spPr>
                <a:xfrm>
                  <a:off x="5719573" y="2558165"/>
                  <a:ext cx="35732" cy="74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1215" extrusionOk="0">
                      <a:moveTo>
                        <a:pt x="298" y="0"/>
                      </a:moveTo>
                      <a:cubicBezTo>
                        <a:pt x="131" y="0"/>
                        <a:pt x="0" y="274"/>
                        <a:pt x="0" y="607"/>
                      </a:cubicBezTo>
                      <a:cubicBezTo>
                        <a:pt x="0" y="941"/>
                        <a:pt x="131" y="1215"/>
                        <a:pt x="298" y="1215"/>
                      </a:cubicBezTo>
                      <a:cubicBezTo>
                        <a:pt x="453" y="1215"/>
                        <a:pt x="584" y="941"/>
                        <a:pt x="584" y="607"/>
                      </a:cubicBezTo>
                      <a:cubicBezTo>
                        <a:pt x="584" y="274"/>
                        <a:pt x="453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0" name="Google Shape;440;p35"/>
                <p:cNvSpPr/>
                <p:nvPr/>
              </p:nvSpPr>
              <p:spPr>
                <a:xfrm>
                  <a:off x="5928629" y="2506407"/>
                  <a:ext cx="36466" cy="74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1216" extrusionOk="0">
                      <a:moveTo>
                        <a:pt x="298" y="1"/>
                      </a:moveTo>
                      <a:cubicBezTo>
                        <a:pt x="143" y="1"/>
                        <a:pt x="0" y="275"/>
                        <a:pt x="0" y="608"/>
                      </a:cubicBezTo>
                      <a:cubicBezTo>
                        <a:pt x="0" y="941"/>
                        <a:pt x="143" y="1215"/>
                        <a:pt x="298" y="1215"/>
                      </a:cubicBezTo>
                      <a:cubicBezTo>
                        <a:pt x="465" y="1215"/>
                        <a:pt x="596" y="941"/>
                        <a:pt x="596" y="608"/>
                      </a:cubicBezTo>
                      <a:cubicBezTo>
                        <a:pt x="596" y="275"/>
                        <a:pt x="465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1" name="Google Shape;441;p35"/>
                <p:cNvSpPr/>
                <p:nvPr/>
              </p:nvSpPr>
              <p:spPr>
                <a:xfrm>
                  <a:off x="5203080" y="2731306"/>
                  <a:ext cx="1417718" cy="1484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1" h="24269" extrusionOk="0">
                      <a:moveTo>
                        <a:pt x="21097" y="1"/>
                      </a:moveTo>
                      <a:cubicBezTo>
                        <a:pt x="21079" y="1"/>
                        <a:pt x="21059" y="5"/>
                        <a:pt x="21039" y="16"/>
                      </a:cubicBezTo>
                      <a:cubicBezTo>
                        <a:pt x="20456" y="301"/>
                        <a:pt x="19253" y="6052"/>
                        <a:pt x="19253" y="6052"/>
                      </a:cubicBezTo>
                      <a:cubicBezTo>
                        <a:pt x="19253" y="6052"/>
                        <a:pt x="14383" y="16280"/>
                        <a:pt x="12157" y="16280"/>
                      </a:cubicBezTo>
                      <a:cubicBezTo>
                        <a:pt x="9930" y="16280"/>
                        <a:pt x="6216" y="12922"/>
                        <a:pt x="6216" y="12922"/>
                      </a:cubicBezTo>
                      <a:lnTo>
                        <a:pt x="1" y="18589"/>
                      </a:lnTo>
                      <a:cubicBezTo>
                        <a:pt x="1" y="18589"/>
                        <a:pt x="4207" y="24269"/>
                        <a:pt x="9734" y="24269"/>
                      </a:cubicBezTo>
                      <a:cubicBezTo>
                        <a:pt x="10333" y="24269"/>
                        <a:pt x="10947" y="24202"/>
                        <a:pt x="11573" y="24054"/>
                      </a:cubicBezTo>
                      <a:cubicBezTo>
                        <a:pt x="18824" y="22352"/>
                        <a:pt x="20717" y="7802"/>
                        <a:pt x="20717" y="7802"/>
                      </a:cubicBezTo>
                      <a:cubicBezTo>
                        <a:pt x="20717" y="7802"/>
                        <a:pt x="23170" y="7219"/>
                        <a:pt x="23170" y="6064"/>
                      </a:cubicBezTo>
                      <a:cubicBezTo>
                        <a:pt x="23170" y="3814"/>
                        <a:pt x="21265" y="3564"/>
                        <a:pt x="21265" y="3564"/>
                      </a:cubicBezTo>
                      <a:cubicBezTo>
                        <a:pt x="21265" y="3564"/>
                        <a:pt x="21586" y="1"/>
                        <a:pt x="21097" y="1"/>
                      </a:cubicBezTo>
                      <a:close/>
                    </a:path>
                  </a:pathLst>
                </a:custGeom>
                <a:solidFill>
                  <a:srgbClr val="D85E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2" name="Google Shape;442;p35"/>
                <p:cNvSpPr/>
                <p:nvPr/>
              </p:nvSpPr>
              <p:spPr>
                <a:xfrm>
                  <a:off x="4921156" y="3140665"/>
                  <a:ext cx="743887" cy="800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8" h="13090" extrusionOk="0">
                      <a:moveTo>
                        <a:pt x="3584" y="1"/>
                      </a:moveTo>
                      <a:cubicBezTo>
                        <a:pt x="3275" y="1"/>
                        <a:pt x="2991" y="69"/>
                        <a:pt x="2739" y="218"/>
                      </a:cubicBezTo>
                      <a:cubicBezTo>
                        <a:pt x="1" y="1850"/>
                        <a:pt x="1263" y="8600"/>
                        <a:pt x="4144" y="13089"/>
                      </a:cubicBezTo>
                      <a:cubicBezTo>
                        <a:pt x="4144" y="13089"/>
                        <a:pt x="9681" y="11410"/>
                        <a:pt x="12157" y="6660"/>
                      </a:cubicBezTo>
                      <a:cubicBezTo>
                        <a:pt x="12157" y="6660"/>
                        <a:pt x="6647" y="1"/>
                        <a:pt x="35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3" name="Google Shape;443;p35"/>
                <p:cNvSpPr/>
                <p:nvPr/>
              </p:nvSpPr>
              <p:spPr>
                <a:xfrm>
                  <a:off x="6431234" y="2945071"/>
                  <a:ext cx="77277" cy="74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25" extrusionOk="0">
                      <a:moveTo>
                        <a:pt x="1077" y="0"/>
                      </a:moveTo>
                      <a:cubicBezTo>
                        <a:pt x="324" y="0"/>
                        <a:pt x="24" y="1097"/>
                        <a:pt x="12" y="1153"/>
                      </a:cubicBezTo>
                      <a:cubicBezTo>
                        <a:pt x="1" y="1189"/>
                        <a:pt x="12" y="1225"/>
                        <a:pt x="48" y="1225"/>
                      </a:cubicBezTo>
                      <a:lnTo>
                        <a:pt x="72" y="1225"/>
                      </a:lnTo>
                      <a:cubicBezTo>
                        <a:pt x="96" y="1225"/>
                        <a:pt x="120" y="1213"/>
                        <a:pt x="131" y="1189"/>
                      </a:cubicBezTo>
                      <a:cubicBezTo>
                        <a:pt x="131" y="1178"/>
                        <a:pt x="414" y="122"/>
                        <a:pt x="1084" y="122"/>
                      </a:cubicBezTo>
                      <a:cubicBezTo>
                        <a:pt x="1115" y="122"/>
                        <a:pt x="1147" y="125"/>
                        <a:pt x="1179" y="129"/>
                      </a:cubicBezTo>
                      <a:cubicBezTo>
                        <a:pt x="1215" y="129"/>
                        <a:pt x="1251" y="106"/>
                        <a:pt x="1251" y="82"/>
                      </a:cubicBezTo>
                      <a:cubicBezTo>
                        <a:pt x="1263" y="46"/>
                        <a:pt x="1239" y="10"/>
                        <a:pt x="1203" y="10"/>
                      </a:cubicBezTo>
                      <a:cubicBezTo>
                        <a:pt x="1160" y="4"/>
                        <a:pt x="1118" y="0"/>
                        <a:pt x="10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4" name="Google Shape;444;p35"/>
                <p:cNvSpPr/>
                <p:nvPr/>
              </p:nvSpPr>
              <p:spPr>
                <a:xfrm>
                  <a:off x="6495352" y="2971378"/>
                  <a:ext cx="75808" cy="8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319" extrusionOk="0">
                      <a:moveTo>
                        <a:pt x="958" y="1"/>
                      </a:moveTo>
                      <a:cubicBezTo>
                        <a:pt x="832" y="1"/>
                        <a:pt x="715" y="35"/>
                        <a:pt x="607" y="104"/>
                      </a:cubicBezTo>
                      <a:cubicBezTo>
                        <a:pt x="143" y="402"/>
                        <a:pt x="12" y="1211"/>
                        <a:pt x="12" y="1235"/>
                      </a:cubicBezTo>
                      <a:cubicBezTo>
                        <a:pt x="0" y="1271"/>
                        <a:pt x="24" y="1307"/>
                        <a:pt x="60" y="1319"/>
                      </a:cubicBezTo>
                      <a:lnTo>
                        <a:pt x="72" y="1319"/>
                      </a:lnTo>
                      <a:cubicBezTo>
                        <a:pt x="107" y="1319"/>
                        <a:pt x="131" y="1295"/>
                        <a:pt x="131" y="1259"/>
                      </a:cubicBezTo>
                      <a:cubicBezTo>
                        <a:pt x="131" y="1247"/>
                        <a:pt x="262" y="473"/>
                        <a:pt x="679" y="211"/>
                      </a:cubicBezTo>
                      <a:cubicBezTo>
                        <a:pt x="765" y="157"/>
                        <a:pt x="861" y="127"/>
                        <a:pt x="968" y="127"/>
                      </a:cubicBezTo>
                      <a:cubicBezTo>
                        <a:pt x="1023" y="127"/>
                        <a:pt x="1082" y="135"/>
                        <a:pt x="1143" y="152"/>
                      </a:cubicBezTo>
                      <a:cubicBezTo>
                        <a:pt x="1150" y="154"/>
                        <a:pt x="1156" y="155"/>
                        <a:pt x="1163" y="155"/>
                      </a:cubicBezTo>
                      <a:cubicBezTo>
                        <a:pt x="1191" y="155"/>
                        <a:pt x="1217" y="135"/>
                        <a:pt x="1227" y="116"/>
                      </a:cubicBezTo>
                      <a:cubicBezTo>
                        <a:pt x="1239" y="80"/>
                        <a:pt x="1215" y="45"/>
                        <a:pt x="1179" y="33"/>
                      </a:cubicBezTo>
                      <a:cubicBezTo>
                        <a:pt x="1102" y="11"/>
                        <a:pt x="1029" y="1"/>
                        <a:pt x="9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5" name="Google Shape;445;p35"/>
                <p:cNvSpPr/>
                <p:nvPr/>
              </p:nvSpPr>
              <p:spPr>
                <a:xfrm>
                  <a:off x="5084327" y="3138768"/>
                  <a:ext cx="583583" cy="805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8" h="13168" extrusionOk="0">
                      <a:moveTo>
                        <a:pt x="923" y="0"/>
                      </a:moveTo>
                      <a:cubicBezTo>
                        <a:pt x="603" y="0"/>
                        <a:pt x="309" y="70"/>
                        <a:pt x="48" y="226"/>
                      </a:cubicBezTo>
                      <a:cubicBezTo>
                        <a:pt x="37" y="238"/>
                        <a:pt x="25" y="261"/>
                        <a:pt x="37" y="273"/>
                      </a:cubicBezTo>
                      <a:cubicBezTo>
                        <a:pt x="45" y="282"/>
                        <a:pt x="59" y="290"/>
                        <a:pt x="71" y="290"/>
                      </a:cubicBezTo>
                      <a:cubicBezTo>
                        <a:pt x="76" y="290"/>
                        <a:pt x="81" y="289"/>
                        <a:pt x="84" y="285"/>
                      </a:cubicBezTo>
                      <a:cubicBezTo>
                        <a:pt x="329" y="139"/>
                        <a:pt x="607" y="73"/>
                        <a:pt x="910" y="73"/>
                      </a:cubicBezTo>
                      <a:cubicBezTo>
                        <a:pt x="3845" y="73"/>
                        <a:pt x="9120" y="6302"/>
                        <a:pt x="9454" y="6691"/>
                      </a:cubicBezTo>
                      <a:cubicBezTo>
                        <a:pt x="7097" y="11179"/>
                        <a:pt x="1918" y="12941"/>
                        <a:pt x="1489" y="13084"/>
                      </a:cubicBezTo>
                      <a:cubicBezTo>
                        <a:pt x="965" y="12251"/>
                        <a:pt x="489" y="11346"/>
                        <a:pt x="72" y="10382"/>
                      </a:cubicBezTo>
                      <a:cubicBezTo>
                        <a:pt x="64" y="10364"/>
                        <a:pt x="48" y="10353"/>
                        <a:pt x="36" y="10353"/>
                      </a:cubicBezTo>
                      <a:cubicBezTo>
                        <a:pt x="32" y="10353"/>
                        <a:pt x="28" y="10355"/>
                        <a:pt x="25" y="10358"/>
                      </a:cubicBezTo>
                      <a:cubicBezTo>
                        <a:pt x="1" y="10370"/>
                        <a:pt x="1" y="10382"/>
                        <a:pt x="1" y="10405"/>
                      </a:cubicBezTo>
                      <a:cubicBezTo>
                        <a:pt x="429" y="11382"/>
                        <a:pt x="906" y="12310"/>
                        <a:pt x="1442" y="13144"/>
                      </a:cubicBezTo>
                      <a:cubicBezTo>
                        <a:pt x="1453" y="13156"/>
                        <a:pt x="1465" y="13168"/>
                        <a:pt x="1477" y="13168"/>
                      </a:cubicBezTo>
                      <a:cubicBezTo>
                        <a:pt x="1477" y="13168"/>
                        <a:pt x="1489" y="13168"/>
                        <a:pt x="1489" y="13156"/>
                      </a:cubicBezTo>
                      <a:cubicBezTo>
                        <a:pt x="1549" y="13144"/>
                        <a:pt x="7073" y="11417"/>
                        <a:pt x="9526" y="6703"/>
                      </a:cubicBezTo>
                      <a:cubicBezTo>
                        <a:pt x="9538" y="6691"/>
                        <a:pt x="9526" y="6679"/>
                        <a:pt x="9526" y="6667"/>
                      </a:cubicBezTo>
                      <a:cubicBezTo>
                        <a:pt x="9278" y="6365"/>
                        <a:pt x="3961" y="0"/>
                        <a:pt x="9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6" name="Google Shape;446;p35"/>
                <p:cNvSpPr/>
                <p:nvPr/>
              </p:nvSpPr>
              <p:spPr>
                <a:xfrm>
                  <a:off x="5981061" y="3652684"/>
                  <a:ext cx="382529" cy="527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8614" extrusionOk="0">
                      <a:moveTo>
                        <a:pt x="6209" y="1"/>
                      </a:moveTo>
                      <a:cubicBezTo>
                        <a:pt x="6193" y="1"/>
                        <a:pt x="6180" y="12"/>
                        <a:pt x="6180" y="29"/>
                      </a:cubicBezTo>
                      <a:cubicBezTo>
                        <a:pt x="4275" y="6637"/>
                        <a:pt x="72" y="8530"/>
                        <a:pt x="36" y="8542"/>
                      </a:cubicBezTo>
                      <a:cubicBezTo>
                        <a:pt x="12" y="8554"/>
                        <a:pt x="0" y="8578"/>
                        <a:pt x="12" y="8601"/>
                      </a:cubicBezTo>
                      <a:cubicBezTo>
                        <a:pt x="24" y="8613"/>
                        <a:pt x="36" y="8613"/>
                        <a:pt x="48" y="8613"/>
                      </a:cubicBezTo>
                      <a:lnTo>
                        <a:pt x="60" y="8613"/>
                      </a:lnTo>
                      <a:cubicBezTo>
                        <a:pt x="108" y="8601"/>
                        <a:pt x="4334" y="6697"/>
                        <a:pt x="6251" y="53"/>
                      </a:cubicBezTo>
                      <a:cubicBezTo>
                        <a:pt x="6251" y="29"/>
                        <a:pt x="6239" y="5"/>
                        <a:pt x="6227" y="5"/>
                      </a:cubicBezTo>
                      <a:cubicBezTo>
                        <a:pt x="6221" y="2"/>
                        <a:pt x="6215" y="1"/>
                        <a:pt x="6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466" name="Google Shape;466;p35"/>
              <p:cNvSpPr/>
              <p:nvPr/>
            </p:nvSpPr>
            <p:spPr>
              <a:xfrm rot="11700068" flipH="1" flipV="1">
                <a:off x="1603566" y="2441955"/>
                <a:ext cx="95245" cy="74482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1370" extrusionOk="0">
                    <a:moveTo>
                      <a:pt x="2342" y="1"/>
                    </a:moveTo>
                    <a:cubicBezTo>
                      <a:pt x="2313" y="1"/>
                      <a:pt x="2284" y="17"/>
                      <a:pt x="2264" y="55"/>
                    </a:cubicBezTo>
                    <a:cubicBezTo>
                      <a:pt x="2098" y="424"/>
                      <a:pt x="1919" y="782"/>
                      <a:pt x="1574" y="1020"/>
                    </a:cubicBezTo>
                    <a:cubicBezTo>
                      <a:pt x="1408" y="1138"/>
                      <a:pt x="1220" y="1181"/>
                      <a:pt x="1026" y="1181"/>
                    </a:cubicBezTo>
                    <a:cubicBezTo>
                      <a:pt x="731" y="1181"/>
                      <a:pt x="422" y="1082"/>
                      <a:pt x="157" y="996"/>
                    </a:cubicBezTo>
                    <a:cubicBezTo>
                      <a:pt x="147" y="993"/>
                      <a:pt x="137" y="991"/>
                      <a:pt x="128" y="991"/>
                    </a:cubicBezTo>
                    <a:cubicBezTo>
                      <a:pt x="31" y="991"/>
                      <a:pt x="0" y="1154"/>
                      <a:pt x="109" y="1186"/>
                    </a:cubicBezTo>
                    <a:cubicBezTo>
                      <a:pt x="392" y="1276"/>
                      <a:pt x="711" y="1369"/>
                      <a:pt x="1022" y="1369"/>
                    </a:cubicBezTo>
                    <a:cubicBezTo>
                      <a:pt x="1208" y="1369"/>
                      <a:pt x="1392" y="1335"/>
                      <a:pt x="1562" y="1246"/>
                    </a:cubicBezTo>
                    <a:cubicBezTo>
                      <a:pt x="2014" y="1008"/>
                      <a:pt x="2229" y="591"/>
                      <a:pt x="2431" y="151"/>
                    </a:cubicBezTo>
                    <a:cubicBezTo>
                      <a:pt x="2463" y="70"/>
                      <a:pt x="2403" y="1"/>
                      <a:pt x="2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00" name="Google Shape;1195;p51"/>
          <p:cNvSpPr/>
          <p:nvPr/>
        </p:nvSpPr>
        <p:spPr>
          <a:xfrm>
            <a:off x="2502058" y="2735131"/>
            <a:ext cx="119799" cy="63595"/>
          </a:xfrm>
          <a:custGeom>
            <a:avLst/>
            <a:gdLst/>
            <a:ahLst/>
            <a:cxnLst/>
            <a:rect l="l" t="t" r="r" b="b"/>
            <a:pathLst>
              <a:path w="2658" h="1411" extrusionOk="0">
                <a:moveTo>
                  <a:pt x="2504" y="0"/>
                </a:moveTo>
                <a:cubicBezTo>
                  <a:pt x="2458" y="0"/>
                  <a:pt x="2412" y="24"/>
                  <a:pt x="2389" y="78"/>
                </a:cubicBezTo>
                <a:cubicBezTo>
                  <a:pt x="2114" y="872"/>
                  <a:pt x="1334" y="1161"/>
                  <a:pt x="563" y="1161"/>
                </a:cubicBezTo>
                <a:cubicBezTo>
                  <a:pt x="433" y="1161"/>
                  <a:pt x="302" y="1153"/>
                  <a:pt x="175" y="1137"/>
                </a:cubicBezTo>
                <a:cubicBezTo>
                  <a:pt x="171" y="1137"/>
                  <a:pt x="167" y="1137"/>
                  <a:pt x="164" y="1137"/>
                </a:cubicBezTo>
                <a:cubicBezTo>
                  <a:pt x="19" y="1137"/>
                  <a:pt x="0" y="1364"/>
                  <a:pt x="163" y="1387"/>
                </a:cubicBezTo>
                <a:cubicBezTo>
                  <a:pt x="291" y="1403"/>
                  <a:pt x="422" y="1411"/>
                  <a:pt x="553" y="1411"/>
                </a:cubicBezTo>
                <a:cubicBezTo>
                  <a:pt x="1429" y="1411"/>
                  <a:pt x="2317" y="1052"/>
                  <a:pt x="2627" y="161"/>
                </a:cubicBezTo>
                <a:cubicBezTo>
                  <a:pt x="2657" y="65"/>
                  <a:pt x="2580" y="0"/>
                  <a:pt x="25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499" y="150817"/>
            <a:ext cx="8939501" cy="572700"/>
          </a:xfrm>
        </p:spPr>
        <p:txBody>
          <a:bodyPr/>
          <a:lstStyle/>
          <a:p>
            <a:r>
              <a:rPr lang="en-US" dirty="0" smtClean="0"/>
              <a:t>What would you </a:t>
            </a:r>
            <a:r>
              <a:rPr lang="en-US" dirty="0"/>
              <a:t>say when you want </a:t>
            </a:r>
            <a:r>
              <a:rPr lang="en-US" dirty="0" smtClean="0"/>
              <a:t>somebody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81" y="861208"/>
            <a:ext cx="2893596" cy="2654509"/>
          </a:xfrm>
          <a:prstGeom prst="rect">
            <a:avLst/>
          </a:prstGeom>
        </p:spPr>
      </p:pic>
      <p:pic>
        <p:nvPicPr>
          <p:cNvPr id="1026" name="Picture 2" descr="70+ Girl Opening Door Illustrations, Royalty-Free Vector Graphics &amp; Clip  Art - iStock | Mixed race girl opening door, Girl opening door home, Black  girl opening d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b="4088"/>
          <a:stretch>
            <a:fillRect/>
          </a:stretch>
        </p:blipFill>
        <p:spPr bwMode="auto">
          <a:xfrm>
            <a:off x="3098094" y="858896"/>
            <a:ext cx="2899618" cy="265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52" r="6034" b="8109"/>
          <a:stretch>
            <a:fillRect/>
          </a:stretch>
        </p:blipFill>
        <p:spPr>
          <a:xfrm>
            <a:off x="6107129" y="836575"/>
            <a:ext cx="2913074" cy="2655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081" y="3565315"/>
            <a:ext cx="20150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tell me the time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077776" y="3565315"/>
            <a:ext cx="291993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open the door 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107129" y="3565315"/>
            <a:ext cx="291307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help me carry the boxes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988677" y="4093321"/>
            <a:ext cx="311845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/>
                </a:solidFill>
                <a:latin typeface="Raleway" charset="0"/>
              </a:rPr>
              <a:t>Making requests</a:t>
            </a:r>
            <a:endParaRPr lang="en-US" sz="2800" b="1" dirty="0">
              <a:solidFill>
                <a:schemeClr val="accent4"/>
              </a:solidFill>
              <a:latin typeface="Raleway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81" y="166785"/>
            <a:ext cx="8910796" cy="833531"/>
          </a:xfrm>
        </p:spPr>
        <p:txBody>
          <a:bodyPr/>
          <a:lstStyle/>
          <a:p>
            <a:r>
              <a:rPr lang="en-US" sz="2400" dirty="0" smtClean="0"/>
              <a:t>1 (p.32) Listen </a:t>
            </a:r>
            <a:r>
              <a:rPr lang="en-US" sz="2400" dirty="0"/>
              <a:t>and read the dialogues below. Pay attention to the highlighted sentences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Content Placeholder 2"/>
          <p:cNvSpPr txBox="1"/>
          <p:nvPr/>
        </p:nvSpPr>
        <p:spPr>
          <a:xfrm>
            <a:off x="217477" y="1114976"/>
            <a:ext cx="5241708" cy="1685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2000" b="1" dirty="0" smtClean="0">
                <a:latin typeface="+mj-lt"/>
              </a:rPr>
              <a:t>Student</a:t>
            </a:r>
            <a:r>
              <a:rPr lang="en-US" sz="2000" dirty="0" smtClean="0">
                <a:latin typeface="+mj-lt"/>
              </a:rPr>
              <a:t>: </a:t>
            </a:r>
            <a:r>
              <a:rPr lang="en-US" sz="2000" dirty="0" smtClean="0">
                <a:highlight>
                  <a:srgbClr val="FFFF00"/>
                </a:highlight>
                <a:latin typeface="+mj-lt"/>
                <a:ea typeface="Times New Roman" panose="02020603050405020304" pitchFamily="18" charset="0"/>
              </a:rPr>
              <a:t>Can you tell me more about the music club, please?</a:t>
            </a:r>
            <a:endParaRPr lang="en-US" sz="2000" dirty="0" smtClean="0">
              <a:highlight>
                <a:srgbClr val="FFFF00"/>
              </a:highlight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000" b="1" dirty="0" smtClean="0">
                <a:latin typeface="+mj-lt"/>
              </a:rPr>
              <a:t>School club leader</a:t>
            </a:r>
            <a:r>
              <a:rPr lang="en-US" sz="2000" dirty="0" smtClean="0">
                <a:latin typeface="+mj-lt"/>
              </a:rPr>
              <a:t>: Certainly. It meets on Mondays and Thursdays.</a:t>
            </a:r>
            <a:endParaRPr lang="en-US" sz="2000" dirty="0" smtClean="0">
              <a:latin typeface="+mj-lt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229933" y="2660689"/>
            <a:ext cx="5653250" cy="12987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2000" b="1" dirty="0" smtClean="0">
                <a:solidFill>
                  <a:prstClr val="black"/>
                </a:solidFill>
                <a:latin typeface="+mj-lt"/>
              </a:rPr>
              <a:t>Student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: </a:t>
            </a:r>
            <a:r>
              <a:rPr lang="en-US" sz="20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Times New Roman" panose="02020603050405020304" pitchFamily="18" charset="0"/>
              </a:rPr>
              <a:t>Could you tell me the time it meets?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</a:t>
            </a:r>
            <a:endParaRPr lang="en-US" sz="2000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 defTabSz="685800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School club leader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: Yes, it’s after school, from 5:00 p.m. to 6:30 p.m.</a:t>
            </a:r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171" name="Google Shape;558;p40"/>
          <p:cNvGrpSpPr/>
          <p:nvPr/>
        </p:nvGrpSpPr>
        <p:grpSpPr>
          <a:xfrm>
            <a:off x="6019538" y="1248823"/>
            <a:ext cx="1698348" cy="1927136"/>
            <a:chOff x="3373952" y="2947481"/>
            <a:chExt cx="1518125" cy="1722634"/>
          </a:xfrm>
        </p:grpSpPr>
        <p:sp>
          <p:nvSpPr>
            <p:cNvPr id="172" name="Google Shape;559;p40"/>
            <p:cNvSpPr/>
            <p:nvPr/>
          </p:nvSpPr>
          <p:spPr>
            <a:xfrm>
              <a:off x="3548512" y="2947481"/>
              <a:ext cx="645834" cy="725299"/>
            </a:xfrm>
            <a:custGeom>
              <a:avLst/>
              <a:gdLst/>
              <a:ahLst/>
              <a:cxnLst/>
              <a:rect l="l" t="t" r="r" b="b"/>
              <a:pathLst>
                <a:path w="17181" h="19295" extrusionOk="0">
                  <a:moveTo>
                    <a:pt x="11468" y="1"/>
                  </a:moveTo>
                  <a:cubicBezTo>
                    <a:pt x="8730" y="1"/>
                    <a:pt x="6132" y="1754"/>
                    <a:pt x="6132" y="1754"/>
                  </a:cubicBezTo>
                  <a:cubicBezTo>
                    <a:pt x="6132" y="1754"/>
                    <a:pt x="5494" y="1527"/>
                    <a:pt x="4745" y="1527"/>
                  </a:cubicBezTo>
                  <a:cubicBezTo>
                    <a:pt x="4133" y="1527"/>
                    <a:pt x="3448" y="1679"/>
                    <a:pt x="2977" y="2231"/>
                  </a:cubicBezTo>
                  <a:cubicBezTo>
                    <a:pt x="1000" y="4552"/>
                    <a:pt x="3096" y="11970"/>
                    <a:pt x="2131" y="12756"/>
                  </a:cubicBezTo>
                  <a:cubicBezTo>
                    <a:pt x="1167" y="13530"/>
                    <a:pt x="0" y="15256"/>
                    <a:pt x="1988" y="17435"/>
                  </a:cubicBezTo>
                  <a:cubicBezTo>
                    <a:pt x="3013" y="18559"/>
                    <a:pt x="5835" y="19295"/>
                    <a:pt x="8600" y="19295"/>
                  </a:cubicBezTo>
                  <a:cubicBezTo>
                    <a:pt x="11166" y="19295"/>
                    <a:pt x="13683" y="18661"/>
                    <a:pt x="14669" y="17113"/>
                  </a:cubicBezTo>
                  <a:cubicBezTo>
                    <a:pt x="16252" y="14613"/>
                    <a:pt x="14335" y="12553"/>
                    <a:pt x="13145" y="12327"/>
                  </a:cubicBezTo>
                  <a:lnTo>
                    <a:pt x="14752" y="6505"/>
                  </a:lnTo>
                  <a:cubicBezTo>
                    <a:pt x="14752" y="6505"/>
                    <a:pt x="17181" y="2207"/>
                    <a:pt x="13823" y="528"/>
                  </a:cubicBezTo>
                  <a:cubicBezTo>
                    <a:pt x="13066" y="148"/>
                    <a:pt x="12261" y="1"/>
                    <a:pt x="1146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560;p40"/>
            <p:cNvSpPr/>
            <p:nvPr/>
          </p:nvSpPr>
          <p:spPr>
            <a:xfrm>
              <a:off x="3773291" y="2966614"/>
              <a:ext cx="341843" cy="186897"/>
            </a:xfrm>
            <a:custGeom>
              <a:avLst/>
              <a:gdLst/>
              <a:ahLst/>
              <a:cxnLst/>
              <a:rect l="l" t="t" r="r" b="b"/>
              <a:pathLst>
                <a:path w="9094" h="4972" extrusionOk="0">
                  <a:moveTo>
                    <a:pt x="5163" y="0"/>
                  </a:moveTo>
                  <a:cubicBezTo>
                    <a:pt x="3375" y="0"/>
                    <a:pt x="1643" y="941"/>
                    <a:pt x="92" y="1829"/>
                  </a:cubicBezTo>
                  <a:cubicBezTo>
                    <a:pt x="1" y="1879"/>
                    <a:pt x="57" y="2008"/>
                    <a:pt x="141" y="2008"/>
                  </a:cubicBezTo>
                  <a:cubicBezTo>
                    <a:pt x="156" y="2008"/>
                    <a:pt x="172" y="2004"/>
                    <a:pt x="187" y="1995"/>
                  </a:cubicBezTo>
                  <a:cubicBezTo>
                    <a:pt x="1719" y="1119"/>
                    <a:pt x="3382" y="186"/>
                    <a:pt x="5175" y="186"/>
                  </a:cubicBezTo>
                  <a:cubicBezTo>
                    <a:pt x="5404" y="186"/>
                    <a:pt x="5634" y="201"/>
                    <a:pt x="5867" y="233"/>
                  </a:cubicBezTo>
                  <a:cubicBezTo>
                    <a:pt x="4438" y="936"/>
                    <a:pt x="2962" y="1507"/>
                    <a:pt x="1414" y="1864"/>
                  </a:cubicBezTo>
                  <a:cubicBezTo>
                    <a:pt x="1302" y="1887"/>
                    <a:pt x="1337" y="2045"/>
                    <a:pt x="1440" y="2045"/>
                  </a:cubicBezTo>
                  <a:cubicBezTo>
                    <a:pt x="1447" y="2045"/>
                    <a:pt x="1454" y="2044"/>
                    <a:pt x="1461" y="2043"/>
                  </a:cubicBezTo>
                  <a:cubicBezTo>
                    <a:pt x="3081" y="1674"/>
                    <a:pt x="4628" y="1067"/>
                    <a:pt x="6105" y="328"/>
                  </a:cubicBezTo>
                  <a:cubicBezTo>
                    <a:pt x="6129" y="317"/>
                    <a:pt x="6141" y="305"/>
                    <a:pt x="6152" y="281"/>
                  </a:cubicBezTo>
                  <a:cubicBezTo>
                    <a:pt x="6522" y="364"/>
                    <a:pt x="6891" y="495"/>
                    <a:pt x="7236" y="686"/>
                  </a:cubicBezTo>
                  <a:cubicBezTo>
                    <a:pt x="6641" y="1722"/>
                    <a:pt x="5355" y="2091"/>
                    <a:pt x="4271" y="2412"/>
                  </a:cubicBezTo>
                  <a:cubicBezTo>
                    <a:pt x="3635" y="2593"/>
                    <a:pt x="2978" y="2660"/>
                    <a:pt x="2320" y="2660"/>
                  </a:cubicBezTo>
                  <a:cubicBezTo>
                    <a:pt x="1722" y="2660"/>
                    <a:pt x="1122" y="2605"/>
                    <a:pt x="533" y="2531"/>
                  </a:cubicBezTo>
                  <a:cubicBezTo>
                    <a:pt x="526" y="2530"/>
                    <a:pt x="519" y="2529"/>
                    <a:pt x="513" y="2529"/>
                  </a:cubicBezTo>
                  <a:cubicBezTo>
                    <a:pt x="414" y="2529"/>
                    <a:pt x="421" y="2699"/>
                    <a:pt x="533" y="2722"/>
                  </a:cubicBezTo>
                  <a:cubicBezTo>
                    <a:pt x="1080" y="2795"/>
                    <a:pt x="1621" y="2836"/>
                    <a:pt x="2158" y="2836"/>
                  </a:cubicBezTo>
                  <a:cubicBezTo>
                    <a:pt x="3022" y="2836"/>
                    <a:pt x="3876" y="2729"/>
                    <a:pt x="4736" y="2472"/>
                  </a:cubicBezTo>
                  <a:cubicBezTo>
                    <a:pt x="5736" y="2162"/>
                    <a:pt x="6855" y="1733"/>
                    <a:pt x="7403" y="769"/>
                  </a:cubicBezTo>
                  <a:cubicBezTo>
                    <a:pt x="7641" y="924"/>
                    <a:pt x="7867" y="1114"/>
                    <a:pt x="8069" y="1317"/>
                  </a:cubicBezTo>
                  <a:cubicBezTo>
                    <a:pt x="7438" y="2424"/>
                    <a:pt x="6629" y="3055"/>
                    <a:pt x="5414" y="3496"/>
                  </a:cubicBezTo>
                  <a:cubicBezTo>
                    <a:pt x="4734" y="3741"/>
                    <a:pt x="4088" y="3851"/>
                    <a:pt x="3445" y="3851"/>
                  </a:cubicBezTo>
                  <a:cubicBezTo>
                    <a:pt x="2682" y="3851"/>
                    <a:pt x="1924" y="3695"/>
                    <a:pt x="1116" y="3424"/>
                  </a:cubicBezTo>
                  <a:cubicBezTo>
                    <a:pt x="1104" y="3419"/>
                    <a:pt x="1093" y="3417"/>
                    <a:pt x="1083" y="3417"/>
                  </a:cubicBezTo>
                  <a:cubicBezTo>
                    <a:pt x="1000" y="3417"/>
                    <a:pt x="973" y="3571"/>
                    <a:pt x="1069" y="3603"/>
                  </a:cubicBezTo>
                  <a:cubicBezTo>
                    <a:pt x="1807" y="3853"/>
                    <a:pt x="2533" y="4055"/>
                    <a:pt x="3307" y="4091"/>
                  </a:cubicBezTo>
                  <a:cubicBezTo>
                    <a:pt x="3375" y="4095"/>
                    <a:pt x="3443" y="4097"/>
                    <a:pt x="3511" y="4097"/>
                  </a:cubicBezTo>
                  <a:cubicBezTo>
                    <a:pt x="4187" y="4097"/>
                    <a:pt x="4834" y="3891"/>
                    <a:pt x="5462" y="3674"/>
                  </a:cubicBezTo>
                  <a:cubicBezTo>
                    <a:pt x="6712" y="3257"/>
                    <a:pt x="7557" y="2579"/>
                    <a:pt x="8200" y="1471"/>
                  </a:cubicBezTo>
                  <a:cubicBezTo>
                    <a:pt x="8260" y="1543"/>
                    <a:pt x="8331" y="1614"/>
                    <a:pt x="8379" y="1698"/>
                  </a:cubicBezTo>
                  <a:cubicBezTo>
                    <a:pt x="9081" y="2722"/>
                    <a:pt x="8498" y="3900"/>
                    <a:pt x="7950" y="4829"/>
                  </a:cubicBezTo>
                  <a:cubicBezTo>
                    <a:pt x="7901" y="4903"/>
                    <a:pt x="7965" y="4971"/>
                    <a:pt x="8029" y="4971"/>
                  </a:cubicBezTo>
                  <a:cubicBezTo>
                    <a:pt x="8058" y="4971"/>
                    <a:pt x="8087" y="4958"/>
                    <a:pt x="8105" y="4924"/>
                  </a:cubicBezTo>
                  <a:cubicBezTo>
                    <a:pt x="8629" y="4031"/>
                    <a:pt x="9093" y="3103"/>
                    <a:pt x="8760" y="2055"/>
                  </a:cubicBezTo>
                  <a:cubicBezTo>
                    <a:pt x="8510" y="1245"/>
                    <a:pt x="7700" y="638"/>
                    <a:pt x="6938" y="340"/>
                  </a:cubicBezTo>
                  <a:cubicBezTo>
                    <a:pt x="6343" y="102"/>
                    <a:pt x="5750" y="0"/>
                    <a:pt x="516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561;p40"/>
            <p:cNvSpPr/>
            <p:nvPr/>
          </p:nvSpPr>
          <p:spPr>
            <a:xfrm>
              <a:off x="3777802" y="3124409"/>
              <a:ext cx="77285" cy="228472"/>
            </a:xfrm>
            <a:custGeom>
              <a:avLst/>
              <a:gdLst/>
              <a:ahLst/>
              <a:cxnLst/>
              <a:rect l="l" t="t" r="r" b="b"/>
              <a:pathLst>
                <a:path w="2056" h="6078" extrusionOk="0">
                  <a:moveTo>
                    <a:pt x="1206" y="1"/>
                  </a:moveTo>
                  <a:cubicBezTo>
                    <a:pt x="1141" y="1"/>
                    <a:pt x="1074" y="69"/>
                    <a:pt x="1115" y="143"/>
                  </a:cubicBezTo>
                  <a:cubicBezTo>
                    <a:pt x="2056" y="2119"/>
                    <a:pt x="1889" y="4512"/>
                    <a:pt x="79" y="5894"/>
                  </a:cubicBezTo>
                  <a:cubicBezTo>
                    <a:pt x="0" y="5953"/>
                    <a:pt x="52" y="6078"/>
                    <a:pt x="127" y="6078"/>
                  </a:cubicBezTo>
                  <a:cubicBezTo>
                    <a:pt x="142" y="6078"/>
                    <a:pt x="158" y="6072"/>
                    <a:pt x="175" y="6060"/>
                  </a:cubicBezTo>
                  <a:cubicBezTo>
                    <a:pt x="996" y="5429"/>
                    <a:pt x="1520" y="4715"/>
                    <a:pt x="1746" y="3703"/>
                  </a:cubicBezTo>
                  <a:cubicBezTo>
                    <a:pt x="2032" y="2453"/>
                    <a:pt x="1818" y="1191"/>
                    <a:pt x="1282" y="48"/>
                  </a:cubicBezTo>
                  <a:cubicBezTo>
                    <a:pt x="1263" y="14"/>
                    <a:pt x="1235" y="1"/>
                    <a:pt x="1206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562;p40"/>
            <p:cNvSpPr/>
            <p:nvPr/>
          </p:nvSpPr>
          <p:spPr>
            <a:xfrm>
              <a:off x="3767014" y="3095278"/>
              <a:ext cx="46461" cy="240839"/>
            </a:xfrm>
            <a:custGeom>
              <a:avLst/>
              <a:gdLst/>
              <a:ahLst/>
              <a:cxnLst/>
              <a:rect l="l" t="t" r="r" b="b"/>
              <a:pathLst>
                <a:path w="1236" h="6407" extrusionOk="0">
                  <a:moveTo>
                    <a:pt x="386" y="0"/>
                  </a:moveTo>
                  <a:cubicBezTo>
                    <a:pt x="325" y="0"/>
                    <a:pt x="266" y="43"/>
                    <a:pt x="295" y="108"/>
                  </a:cubicBezTo>
                  <a:cubicBezTo>
                    <a:pt x="1033" y="2013"/>
                    <a:pt x="914" y="4430"/>
                    <a:pt x="33" y="6264"/>
                  </a:cubicBezTo>
                  <a:cubicBezTo>
                    <a:pt x="0" y="6338"/>
                    <a:pt x="64" y="6406"/>
                    <a:pt x="126" y="6406"/>
                  </a:cubicBezTo>
                  <a:cubicBezTo>
                    <a:pt x="154" y="6406"/>
                    <a:pt x="181" y="6392"/>
                    <a:pt x="200" y="6359"/>
                  </a:cubicBezTo>
                  <a:cubicBezTo>
                    <a:pt x="1105" y="4478"/>
                    <a:pt x="1236" y="2013"/>
                    <a:pt x="485" y="61"/>
                  </a:cubicBezTo>
                  <a:cubicBezTo>
                    <a:pt x="467" y="18"/>
                    <a:pt x="426" y="0"/>
                    <a:pt x="38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563;p40"/>
            <p:cNvSpPr/>
            <p:nvPr/>
          </p:nvSpPr>
          <p:spPr>
            <a:xfrm>
              <a:off x="4014082" y="3428046"/>
              <a:ext cx="70594" cy="210354"/>
            </a:xfrm>
            <a:custGeom>
              <a:avLst/>
              <a:gdLst/>
              <a:ahLst/>
              <a:cxnLst/>
              <a:rect l="l" t="t" r="r" b="b"/>
              <a:pathLst>
                <a:path w="1878" h="5596" extrusionOk="0">
                  <a:moveTo>
                    <a:pt x="313" y="1"/>
                  </a:moveTo>
                  <a:cubicBezTo>
                    <a:pt x="232" y="1"/>
                    <a:pt x="181" y="126"/>
                    <a:pt x="270" y="185"/>
                  </a:cubicBezTo>
                  <a:cubicBezTo>
                    <a:pt x="1140" y="792"/>
                    <a:pt x="1580" y="1661"/>
                    <a:pt x="1628" y="2709"/>
                  </a:cubicBezTo>
                  <a:cubicBezTo>
                    <a:pt x="1663" y="3935"/>
                    <a:pt x="997" y="4721"/>
                    <a:pt x="80" y="5412"/>
                  </a:cubicBezTo>
                  <a:cubicBezTo>
                    <a:pt x="1" y="5471"/>
                    <a:pt x="53" y="5596"/>
                    <a:pt x="127" y="5596"/>
                  </a:cubicBezTo>
                  <a:cubicBezTo>
                    <a:pt x="143" y="5596"/>
                    <a:pt x="159" y="5591"/>
                    <a:pt x="175" y="5578"/>
                  </a:cubicBezTo>
                  <a:cubicBezTo>
                    <a:pt x="1128" y="4852"/>
                    <a:pt x="1747" y="4126"/>
                    <a:pt x="1806" y="2888"/>
                  </a:cubicBezTo>
                  <a:cubicBezTo>
                    <a:pt x="1878" y="1709"/>
                    <a:pt x="1318" y="685"/>
                    <a:pt x="366" y="18"/>
                  </a:cubicBezTo>
                  <a:cubicBezTo>
                    <a:pt x="347" y="6"/>
                    <a:pt x="329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564;p40"/>
            <p:cNvSpPr/>
            <p:nvPr/>
          </p:nvSpPr>
          <p:spPr>
            <a:xfrm>
              <a:off x="3969089" y="3445750"/>
              <a:ext cx="69504" cy="194791"/>
            </a:xfrm>
            <a:custGeom>
              <a:avLst/>
              <a:gdLst/>
              <a:ahLst/>
              <a:cxnLst/>
              <a:rect l="l" t="t" r="r" b="b"/>
              <a:pathLst>
                <a:path w="1849" h="5182" extrusionOk="0">
                  <a:moveTo>
                    <a:pt x="796" y="0"/>
                  </a:moveTo>
                  <a:cubicBezTo>
                    <a:pt x="732" y="0"/>
                    <a:pt x="668" y="69"/>
                    <a:pt x="717" y="143"/>
                  </a:cubicBezTo>
                  <a:cubicBezTo>
                    <a:pt x="1646" y="1690"/>
                    <a:pt x="1444" y="3798"/>
                    <a:pt x="74" y="5024"/>
                  </a:cubicBezTo>
                  <a:cubicBezTo>
                    <a:pt x="1" y="5089"/>
                    <a:pt x="70" y="5182"/>
                    <a:pt x="143" y="5182"/>
                  </a:cubicBezTo>
                  <a:cubicBezTo>
                    <a:pt x="165" y="5182"/>
                    <a:pt x="186" y="5174"/>
                    <a:pt x="205" y="5155"/>
                  </a:cubicBezTo>
                  <a:cubicBezTo>
                    <a:pt x="1634" y="3881"/>
                    <a:pt x="1848" y="1655"/>
                    <a:pt x="872" y="47"/>
                  </a:cubicBezTo>
                  <a:cubicBezTo>
                    <a:pt x="854" y="14"/>
                    <a:pt x="825" y="0"/>
                    <a:pt x="7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565;p40"/>
            <p:cNvSpPr/>
            <p:nvPr/>
          </p:nvSpPr>
          <p:spPr>
            <a:xfrm>
              <a:off x="3931951" y="3438570"/>
              <a:ext cx="54280" cy="149608"/>
            </a:xfrm>
            <a:custGeom>
              <a:avLst/>
              <a:gdLst/>
              <a:ahLst/>
              <a:cxnLst/>
              <a:rect l="l" t="t" r="r" b="b"/>
              <a:pathLst>
                <a:path w="1444" h="3980" extrusionOk="0">
                  <a:moveTo>
                    <a:pt x="762" y="1"/>
                  </a:moveTo>
                  <a:cubicBezTo>
                    <a:pt x="700" y="1"/>
                    <a:pt x="637" y="69"/>
                    <a:pt x="669" y="143"/>
                  </a:cubicBezTo>
                  <a:cubicBezTo>
                    <a:pt x="1241" y="1417"/>
                    <a:pt x="1110" y="2834"/>
                    <a:pt x="74" y="3822"/>
                  </a:cubicBezTo>
                  <a:cubicBezTo>
                    <a:pt x="0" y="3887"/>
                    <a:pt x="69" y="3980"/>
                    <a:pt x="143" y="3980"/>
                  </a:cubicBezTo>
                  <a:cubicBezTo>
                    <a:pt x="164" y="3980"/>
                    <a:pt x="186" y="3972"/>
                    <a:pt x="205" y="3953"/>
                  </a:cubicBezTo>
                  <a:cubicBezTo>
                    <a:pt x="1300" y="2905"/>
                    <a:pt x="1443" y="1393"/>
                    <a:pt x="836" y="48"/>
                  </a:cubicBezTo>
                  <a:cubicBezTo>
                    <a:pt x="818" y="15"/>
                    <a:pt x="790" y="1"/>
                    <a:pt x="762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566;p40"/>
            <p:cNvSpPr/>
            <p:nvPr/>
          </p:nvSpPr>
          <p:spPr>
            <a:xfrm>
              <a:off x="3600422" y="3024161"/>
              <a:ext cx="158442" cy="591967"/>
            </a:xfrm>
            <a:custGeom>
              <a:avLst/>
              <a:gdLst/>
              <a:ahLst/>
              <a:cxnLst/>
              <a:rect l="l" t="t" r="r" b="b"/>
              <a:pathLst>
                <a:path w="4215" h="15748" extrusionOk="0">
                  <a:moveTo>
                    <a:pt x="4084" y="0"/>
                  </a:moveTo>
                  <a:cubicBezTo>
                    <a:pt x="2870" y="12"/>
                    <a:pt x="2155" y="679"/>
                    <a:pt x="1715" y="1774"/>
                  </a:cubicBezTo>
                  <a:cubicBezTo>
                    <a:pt x="1060" y="3453"/>
                    <a:pt x="1048" y="5394"/>
                    <a:pt x="1226" y="7156"/>
                  </a:cubicBezTo>
                  <a:cubicBezTo>
                    <a:pt x="1322" y="8037"/>
                    <a:pt x="1584" y="8882"/>
                    <a:pt x="1631" y="9775"/>
                  </a:cubicBezTo>
                  <a:cubicBezTo>
                    <a:pt x="1679" y="10692"/>
                    <a:pt x="881" y="11370"/>
                    <a:pt x="548" y="12168"/>
                  </a:cubicBezTo>
                  <a:cubicBezTo>
                    <a:pt x="0" y="13502"/>
                    <a:pt x="429" y="14728"/>
                    <a:pt x="1405" y="15716"/>
                  </a:cubicBezTo>
                  <a:cubicBezTo>
                    <a:pt x="1425" y="15739"/>
                    <a:pt x="1447" y="15748"/>
                    <a:pt x="1470" y="15748"/>
                  </a:cubicBezTo>
                  <a:cubicBezTo>
                    <a:pt x="1542" y="15748"/>
                    <a:pt x="1609" y="15649"/>
                    <a:pt x="1536" y="15585"/>
                  </a:cubicBezTo>
                  <a:cubicBezTo>
                    <a:pt x="357" y="14395"/>
                    <a:pt x="214" y="13014"/>
                    <a:pt x="1096" y="11585"/>
                  </a:cubicBezTo>
                  <a:cubicBezTo>
                    <a:pt x="1357" y="11156"/>
                    <a:pt x="1715" y="10680"/>
                    <a:pt x="1786" y="10168"/>
                  </a:cubicBezTo>
                  <a:cubicBezTo>
                    <a:pt x="1881" y="9454"/>
                    <a:pt x="1679" y="8727"/>
                    <a:pt x="1560" y="8025"/>
                  </a:cubicBezTo>
                  <a:cubicBezTo>
                    <a:pt x="1262" y="6417"/>
                    <a:pt x="1238" y="4751"/>
                    <a:pt x="1536" y="3131"/>
                  </a:cubicBezTo>
                  <a:cubicBezTo>
                    <a:pt x="1810" y="1679"/>
                    <a:pt x="2393" y="202"/>
                    <a:pt x="4084" y="191"/>
                  </a:cubicBezTo>
                  <a:cubicBezTo>
                    <a:pt x="4215" y="191"/>
                    <a:pt x="4215" y="0"/>
                    <a:pt x="40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567;p40"/>
            <p:cNvSpPr/>
            <p:nvPr/>
          </p:nvSpPr>
          <p:spPr>
            <a:xfrm>
              <a:off x="3674697" y="3050811"/>
              <a:ext cx="90554" cy="589937"/>
            </a:xfrm>
            <a:custGeom>
              <a:avLst/>
              <a:gdLst/>
              <a:ahLst/>
              <a:cxnLst/>
              <a:rect l="l" t="t" r="r" b="b"/>
              <a:pathLst>
                <a:path w="2409" h="15694" extrusionOk="0">
                  <a:moveTo>
                    <a:pt x="2280" y="1"/>
                  </a:moveTo>
                  <a:cubicBezTo>
                    <a:pt x="2271" y="1"/>
                    <a:pt x="2261" y="2"/>
                    <a:pt x="2251" y="5"/>
                  </a:cubicBezTo>
                  <a:cubicBezTo>
                    <a:pt x="1191" y="351"/>
                    <a:pt x="822" y="1113"/>
                    <a:pt x="655" y="2160"/>
                  </a:cubicBezTo>
                  <a:cubicBezTo>
                    <a:pt x="370" y="3863"/>
                    <a:pt x="560" y="5661"/>
                    <a:pt x="774" y="7363"/>
                  </a:cubicBezTo>
                  <a:cubicBezTo>
                    <a:pt x="882" y="8209"/>
                    <a:pt x="1286" y="9268"/>
                    <a:pt x="870" y="10066"/>
                  </a:cubicBezTo>
                  <a:cubicBezTo>
                    <a:pt x="548" y="10685"/>
                    <a:pt x="251" y="11209"/>
                    <a:pt x="167" y="11924"/>
                  </a:cubicBezTo>
                  <a:cubicBezTo>
                    <a:pt x="1" y="13269"/>
                    <a:pt x="203" y="14626"/>
                    <a:pt x="1120" y="15662"/>
                  </a:cubicBezTo>
                  <a:cubicBezTo>
                    <a:pt x="1139" y="15684"/>
                    <a:pt x="1161" y="15694"/>
                    <a:pt x="1183" y="15694"/>
                  </a:cubicBezTo>
                  <a:cubicBezTo>
                    <a:pt x="1253" y="15694"/>
                    <a:pt x="1315" y="15595"/>
                    <a:pt x="1251" y="15531"/>
                  </a:cubicBezTo>
                  <a:cubicBezTo>
                    <a:pt x="298" y="14448"/>
                    <a:pt x="143" y="12936"/>
                    <a:pt x="417" y="11566"/>
                  </a:cubicBezTo>
                  <a:cubicBezTo>
                    <a:pt x="536" y="10959"/>
                    <a:pt x="917" y="10530"/>
                    <a:pt x="1132" y="9983"/>
                  </a:cubicBezTo>
                  <a:cubicBezTo>
                    <a:pt x="1346" y="9411"/>
                    <a:pt x="1179" y="8816"/>
                    <a:pt x="1084" y="8233"/>
                  </a:cubicBezTo>
                  <a:cubicBezTo>
                    <a:pt x="834" y="6709"/>
                    <a:pt x="703" y="5149"/>
                    <a:pt x="727" y="3601"/>
                  </a:cubicBezTo>
                  <a:cubicBezTo>
                    <a:pt x="739" y="2268"/>
                    <a:pt x="822" y="672"/>
                    <a:pt x="2310" y="196"/>
                  </a:cubicBezTo>
                  <a:cubicBezTo>
                    <a:pt x="2408" y="163"/>
                    <a:pt x="2377" y="1"/>
                    <a:pt x="2280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568;p40"/>
            <p:cNvSpPr/>
            <p:nvPr/>
          </p:nvSpPr>
          <p:spPr>
            <a:xfrm>
              <a:off x="3728410" y="3116102"/>
              <a:ext cx="84126" cy="514382"/>
            </a:xfrm>
            <a:custGeom>
              <a:avLst/>
              <a:gdLst/>
              <a:ahLst/>
              <a:cxnLst/>
              <a:rect l="l" t="t" r="r" b="b"/>
              <a:pathLst>
                <a:path w="2238" h="13684" extrusionOk="0">
                  <a:moveTo>
                    <a:pt x="991" y="1"/>
                  </a:moveTo>
                  <a:cubicBezTo>
                    <a:pt x="955" y="1"/>
                    <a:pt x="919" y="20"/>
                    <a:pt x="905" y="66"/>
                  </a:cubicBezTo>
                  <a:cubicBezTo>
                    <a:pt x="572" y="1316"/>
                    <a:pt x="393" y="2578"/>
                    <a:pt x="417" y="3864"/>
                  </a:cubicBezTo>
                  <a:cubicBezTo>
                    <a:pt x="429" y="4436"/>
                    <a:pt x="500" y="4995"/>
                    <a:pt x="608" y="5555"/>
                  </a:cubicBezTo>
                  <a:cubicBezTo>
                    <a:pt x="679" y="5924"/>
                    <a:pt x="774" y="6269"/>
                    <a:pt x="774" y="6662"/>
                  </a:cubicBezTo>
                  <a:cubicBezTo>
                    <a:pt x="762" y="7091"/>
                    <a:pt x="619" y="7543"/>
                    <a:pt x="512" y="7960"/>
                  </a:cubicBezTo>
                  <a:cubicBezTo>
                    <a:pt x="0" y="9901"/>
                    <a:pt x="48" y="12580"/>
                    <a:pt x="2048" y="13675"/>
                  </a:cubicBezTo>
                  <a:cubicBezTo>
                    <a:pt x="2061" y="13681"/>
                    <a:pt x="2074" y="13684"/>
                    <a:pt x="2087" y="13684"/>
                  </a:cubicBezTo>
                  <a:cubicBezTo>
                    <a:pt x="2176" y="13684"/>
                    <a:pt x="2237" y="13550"/>
                    <a:pt x="2143" y="13508"/>
                  </a:cubicBezTo>
                  <a:cubicBezTo>
                    <a:pt x="1203" y="12996"/>
                    <a:pt x="762" y="12115"/>
                    <a:pt x="524" y="11103"/>
                  </a:cubicBezTo>
                  <a:cubicBezTo>
                    <a:pt x="215" y="9746"/>
                    <a:pt x="631" y="8424"/>
                    <a:pt x="905" y="7115"/>
                  </a:cubicBezTo>
                  <a:cubicBezTo>
                    <a:pt x="977" y="6722"/>
                    <a:pt x="977" y="6353"/>
                    <a:pt x="905" y="5972"/>
                  </a:cubicBezTo>
                  <a:cubicBezTo>
                    <a:pt x="774" y="5269"/>
                    <a:pt x="631" y="4591"/>
                    <a:pt x="608" y="3864"/>
                  </a:cubicBezTo>
                  <a:cubicBezTo>
                    <a:pt x="548" y="2602"/>
                    <a:pt x="762" y="1340"/>
                    <a:pt x="1084" y="114"/>
                  </a:cubicBezTo>
                  <a:cubicBezTo>
                    <a:pt x="1106" y="48"/>
                    <a:pt x="1047" y="1"/>
                    <a:pt x="991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569;p40"/>
            <p:cNvSpPr/>
            <p:nvPr/>
          </p:nvSpPr>
          <p:spPr>
            <a:xfrm>
              <a:off x="3891055" y="3599259"/>
              <a:ext cx="1001022" cy="676282"/>
            </a:xfrm>
            <a:custGeom>
              <a:avLst/>
              <a:gdLst/>
              <a:ahLst/>
              <a:cxnLst/>
              <a:rect l="l" t="t" r="r" b="b"/>
              <a:pathLst>
                <a:path w="26630" h="17991" extrusionOk="0">
                  <a:moveTo>
                    <a:pt x="4788" y="0"/>
                  </a:moveTo>
                  <a:cubicBezTo>
                    <a:pt x="2432" y="0"/>
                    <a:pt x="0" y="3422"/>
                    <a:pt x="198" y="6619"/>
                  </a:cubicBezTo>
                  <a:cubicBezTo>
                    <a:pt x="436" y="10644"/>
                    <a:pt x="1460" y="14073"/>
                    <a:pt x="5210" y="17073"/>
                  </a:cubicBezTo>
                  <a:cubicBezTo>
                    <a:pt x="6005" y="17708"/>
                    <a:pt x="7134" y="17958"/>
                    <a:pt x="8421" y="17958"/>
                  </a:cubicBezTo>
                  <a:cubicBezTo>
                    <a:pt x="13187" y="17958"/>
                    <a:pt x="20105" y="14525"/>
                    <a:pt x="20105" y="14525"/>
                  </a:cubicBezTo>
                  <a:cubicBezTo>
                    <a:pt x="20105" y="14525"/>
                    <a:pt x="21784" y="16918"/>
                    <a:pt x="24284" y="17692"/>
                  </a:cubicBezTo>
                  <a:cubicBezTo>
                    <a:pt x="24987" y="17908"/>
                    <a:pt x="25458" y="17990"/>
                    <a:pt x="25761" y="17990"/>
                  </a:cubicBezTo>
                  <a:cubicBezTo>
                    <a:pt x="26427" y="17990"/>
                    <a:pt x="26281" y="17592"/>
                    <a:pt x="26010" y="17347"/>
                  </a:cubicBezTo>
                  <a:cubicBezTo>
                    <a:pt x="25630" y="16978"/>
                    <a:pt x="25237" y="16811"/>
                    <a:pt x="25237" y="16811"/>
                  </a:cubicBezTo>
                  <a:lnTo>
                    <a:pt x="25237" y="16811"/>
                  </a:lnTo>
                  <a:cubicBezTo>
                    <a:pt x="25507" y="16890"/>
                    <a:pt x="25781" y="16928"/>
                    <a:pt x="26013" y="16928"/>
                  </a:cubicBezTo>
                  <a:cubicBezTo>
                    <a:pt x="26342" y="16928"/>
                    <a:pt x="26585" y="16851"/>
                    <a:pt x="26606" y="16704"/>
                  </a:cubicBezTo>
                  <a:cubicBezTo>
                    <a:pt x="26630" y="16442"/>
                    <a:pt x="25689" y="16109"/>
                    <a:pt x="25689" y="16109"/>
                  </a:cubicBezTo>
                  <a:cubicBezTo>
                    <a:pt x="26260" y="16097"/>
                    <a:pt x="26463" y="15656"/>
                    <a:pt x="25594" y="15323"/>
                  </a:cubicBezTo>
                  <a:cubicBezTo>
                    <a:pt x="24725" y="14989"/>
                    <a:pt x="22831" y="14454"/>
                    <a:pt x="22343" y="13930"/>
                  </a:cubicBezTo>
                  <a:cubicBezTo>
                    <a:pt x="22080" y="13634"/>
                    <a:pt x="22162" y="13476"/>
                    <a:pt x="22422" y="13476"/>
                  </a:cubicBezTo>
                  <a:cubicBezTo>
                    <a:pt x="22634" y="13476"/>
                    <a:pt x="22962" y="13580"/>
                    <a:pt x="23320" y="13799"/>
                  </a:cubicBezTo>
                  <a:cubicBezTo>
                    <a:pt x="23552" y="13939"/>
                    <a:pt x="23757" y="14011"/>
                    <a:pt x="23894" y="14011"/>
                  </a:cubicBezTo>
                  <a:cubicBezTo>
                    <a:pt x="24233" y="14011"/>
                    <a:pt x="24159" y="13572"/>
                    <a:pt x="23082" y="12656"/>
                  </a:cubicBezTo>
                  <a:cubicBezTo>
                    <a:pt x="22581" y="12226"/>
                    <a:pt x="22040" y="12082"/>
                    <a:pt x="21542" y="12082"/>
                  </a:cubicBezTo>
                  <a:cubicBezTo>
                    <a:pt x="20536" y="12082"/>
                    <a:pt x="19700" y="12668"/>
                    <a:pt x="19700" y="12668"/>
                  </a:cubicBezTo>
                  <a:cubicBezTo>
                    <a:pt x="19700" y="12668"/>
                    <a:pt x="15629" y="13118"/>
                    <a:pt x="12566" y="13118"/>
                  </a:cubicBezTo>
                  <a:cubicBezTo>
                    <a:pt x="11231" y="13118"/>
                    <a:pt x="10087" y="13033"/>
                    <a:pt x="9556" y="12787"/>
                  </a:cubicBezTo>
                  <a:cubicBezTo>
                    <a:pt x="7806" y="11965"/>
                    <a:pt x="8294" y="2917"/>
                    <a:pt x="6972" y="1214"/>
                  </a:cubicBezTo>
                  <a:cubicBezTo>
                    <a:pt x="6314" y="363"/>
                    <a:pt x="5555" y="0"/>
                    <a:pt x="4788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570;p40"/>
            <p:cNvSpPr/>
            <p:nvPr/>
          </p:nvSpPr>
          <p:spPr>
            <a:xfrm>
              <a:off x="4749687" y="4188153"/>
              <a:ext cx="98486" cy="48378"/>
            </a:xfrm>
            <a:custGeom>
              <a:avLst/>
              <a:gdLst/>
              <a:ahLst/>
              <a:cxnLst/>
              <a:rect l="l" t="t" r="r" b="b"/>
              <a:pathLst>
                <a:path w="2620" h="1287" extrusionOk="0">
                  <a:moveTo>
                    <a:pt x="79" y="0"/>
                  </a:moveTo>
                  <a:cubicBezTo>
                    <a:pt x="58" y="0"/>
                    <a:pt x="39" y="10"/>
                    <a:pt x="24" y="25"/>
                  </a:cubicBezTo>
                  <a:cubicBezTo>
                    <a:pt x="0" y="49"/>
                    <a:pt x="12" y="84"/>
                    <a:pt x="36" y="108"/>
                  </a:cubicBezTo>
                  <a:cubicBezTo>
                    <a:pt x="84" y="156"/>
                    <a:pt x="1298" y="1073"/>
                    <a:pt x="2548" y="1287"/>
                  </a:cubicBezTo>
                  <a:cubicBezTo>
                    <a:pt x="2584" y="1287"/>
                    <a:pt x="2608" y="1263"/>
                    <a:pt x="2620" y="1227"/>
                  </a:cubicBezTo>
                  <a:cubicBezTo>
                    <a:pt x="2620" y="1192"/>
                    <a:pt x="2596" y="1168"/>
                    <a:pt x="2572" y="1156"/>
                  </a:cubicBezTo>
                  <a:cubicBezTo>
                    <a:pt x="1358" y="966"/>
                    <a:pt x="131" y="25"/>
                    <a:pt x="119" y="13"/>
                  </a:cubicBezTo>
                  <a:cubicBezTo>
                    <a:pt x="106" y="4"/>
                    <a:pt x="92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571;p40"/>
            <p:cNvSpPr/>
            <p:nvPr/>
          </p:nvSpPr>
          <p:spPr>
            <a:xfrm>
              <a:off x="4765361" y="4165976"/>
              <a:ext cx="99839" cy="44281"/>
            </a:xfrm>
            <a:custGeom>
              <a:avLst/>
              <a:gdLst/>
              <a:ahLst/>
              <a:cxnLst/>
              <a:rect l="l" t="t" r="r" b="b"/>
              <a:pathLst>
                <a:path w="2656" h="1178" extrusionOk="0">
                  <a:moveTo>
                    <a:pt x="66" y="1"/>
                  </a:moveTo>
                  <a:cubicBezTo>
                    <a:pt x="47" y="1"/>
                    <a:pt x="27" y="9"/>
                    <a:pt x="12" y="32"/>
                  </a:cubicBezTo>
                  <a:cubicBezTo>
                    <a:pt x="0" y="55"/>
                    <a:pt x="0" y="91"/>
                    <a:pt x="24" y="103"/>
                  </a:cubicBezTo>
                  <a:cubicBezTo>
                    <a:pt x="24" y="115"/>
                    <a:pt x="36" y="115"/>
                    <a:pt x="36" y="115"/>
                  </a:cubicBezTo>
                  <a:cubicBezTo>
                    <a:pt x="48" y="127"/>
                    <a:pt x="1465" y="948"/>
                    <a:pt x="2572" y="1175"/>
                  </a:cubicBezTo>
                  <a:cubicBezTo>
                    <a:pt x="2578" y="1177"/>
                    <a:pt x="2585" y="1178"/>
                    <a:pt x="2591" y="1178"/>
                  </a:cubicBezTo>
                  <a:cubicBezTo>
                    <a:pt x="2619" y="1178"/>
                    <a:pt x="2645" y="1156"/>
                    <a:pt x="2655" y="1127"/>
                  </a:cubicBezTo>
                  <a:cubicBezTo>
                    <a:pt x="2655" y="1091"/>
                    <a:pt x="2631" y="1055"/>
                    <a:pt x="2608" y="1055"/>
                  </a:cubicBezTo>
                  <a:cubicBezTo>
                    <a:pt x="1512" y="829"/>
                    <a:pt x="119" y="20"/>
                    <a:pt x="95" y="8"/>
                  </a:cubicBezTo>
                  <a:cubicBezTo>
                    <a:pt x="87" y="3"/>
                    <a:pt x="7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572;p40"/>
            <p:cNvSpPr/>
            <p:nvPr/>
          </p:nvSpPr>
          <p:spPr>
            <a:xfrm>
              <a:off x="3867149" y="3590050"/>
              <a:ext cx="349136" cy="435743"/>
            </a:xfrm>
            <a:custGeom>
              <a:avLst/>
              <a:gdLst/>
              <a:ahLst/>
              <a:cxnLst/>
              <a:rect l="l" t="t" r="r" b="b"/>
              <a:pathLst>
                <a:path w="9288" h="11592" extrusionOk="0">
                  <a:moveTo>
                    <a:pt x="5553" y="0"/>
                  </a:moveTo>
                  <a:cubicBezTo>
                    <a:pt x="3215" y="0"/>
                    <a:pt x="1414" y="3119"/>
                    <a:pt x="798" y="4995"/>
                  </a:cubicBezTo>
                  <a:cubicBezTo>
                    <a:pt x="0" y="7376"/>
                    <a:pt x="1203" y="11591"/>
                    <a:pt x="1203" y="11591"/>
                  </a:cubicBezTo>
                  <a:lnTo>
                    <a:pt x="9287" y="8043"/>
                  </a:lnTo>
                  <a:cubicBezTo>
                    <a:pt x="9287" y="8043"/>
                    <a:pt x="8787" y="1745"/>
                    <a:pt x="7596" y="804"/>
                  </a:cubicBezTo>
                  <a:cubicBezTo>
                    <a:pt x="6883" y="238"/>
                    <a:pt x="6197" y="0"/>
                    <a:pt x="5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573;p40"/>
            <p:cNvSpPr/>
            <p:nvPr/>
          </p:nvSpPr>
          <p:spPr>
            <a:xfrm>
              <a:off x="3532400" y="3563751"/>
              <a:ext cx="760859" cy="1106364"/>
            </a:xfrm>
            <a:custGeom>
              <a:avLst/>
              <a:gdLst/>
              <a:ahLst/>
              <a:cxnLst/>
              <a:rect l="l" t="t" r="r" b="b"/>
              <a:pathLst>
                <a:path w="20241" h="27758" extrusionOk="0">
                  <a:moveTo>
                    <a:pt x="9531" y="1"/>
                  </a:moveTo>
                  <a:cubicBezTo>
                    <a:pt x="7122" y="1"/>
                    <a:pt x="4145" y="404"/>
                    <a:pt x="1131" y="1826"/>
                  </a:cubicBezTo>
                  <a:lnTo>
                    <a:pt x="0" y="27757"/>
                  </a:lnTo>
                  <a:lnTo>
                    <a:pt x="20241" y="27757"/>
                  </a:lnTo>
                  <a:cubicBezTo>
                    <a:pt x="20241" y="27757"/>
                    <a:pt x="18622" y="8481"/>
                    <a:pt x="14871" y="694"/>
                  </a:cubicBezTo>
                  <a:cubicBezTo>
                    <a:pt x="14871" y="694"/>
                    <a:pt x="12690" y="1"/>
                    <a:pt x="9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574;p40"/>
            <p:cNvSpPr/>
            <p:nvPr/>
          </p:nvSpPr>
          <p:spPr>
            <a:xfrm>
              <a:off x="4090008" y="3586413"/>
              <a:ext cx="204578" cy="1075462"/>
            </a:xfrm>
            <a:custGeom>
              <a:avLst/>
              <a:gdLst/>
              <a:ahLst/>
              <a:cxnLst/>
              <a:rect l="l" t="t" r="r" b="b"/>
              <a:pathLst>
                <a:path w="5442" h="27141" extrusionOk="0">
                  <a:moveTo>
                    <a:pt x="37" y="1"/>
                  </a:moveTo>
                  <a:cubicBezTo>
                    <a:pt x="32" y="1"/>
                    <a:pt x="28" y="2"/>
                    <a:pt x="24" y="6"/>
                  </a:cubicBezTo>
                  <a:cubicBezTo>
                    <a:pt x="1" y="18"/>
                    <a:pt x="1" y="41"/>
                    <a:pt x="1" y="53"/>
                  </a:cubicBezTo>
                  <a:cubicBezTo>
                    <a:pt x="3715" y="7757"/>
                    <a:pt x="5346" y="26914"/>
                    <a:pt x="5358" y="27104"/>
                  </a:cubicBezTo>
                  <a:cubicBezTo>
                    <a:pt x="5358" y="27128"/>
                    <a:pt x="5382" y="27140"/>
                    <a:pt x="5394" y="27140"/>
                  </a:cubicBezTo>
                  <a:lnTo>
                    <a:pt x="5406" y="27140"/>
                  </a:lnTo>
                  <a:cubicBezTo>
                    <a:pt x="5418" y="27140"/>
                    <a:pt x="5442" y="27128"/>
                    <a:pt x="5430" y="27104"/>
                  </a:cubicBezTo>
                  <a:cubicBezTo>
                    <a:pt x="5418" y="26914"/>
                    <a:pt x="3787" y="7733"/>
                    <a:pt x="72" y="18"/>
                  </a:cubicBezTo>
                  <a:cubicBezTo>
                    <a:pt x="64" y="9"/>
                    <a:pt x="49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575;p40"/>
            <p:cNvSpPr/>
            <p:nvPr/>
          </p:nvSpPr>
          <p:spPr>
            <a:xfrm>
              <a:off x="3787462" y="3410379"/>
              <a:ext cx="186221" cy="245312"/>
            </a:xfrm>
            <a:custGeom>
              <a:avLst/>
              <a:gdLst/>
              <a:ahLst/>
              <a:cxnLst/>
              <a:rect l="l" t="t" r="r" b="b"/>
              <a:pathLst>
                <a:path w="4954" h="6526" extrusionOk="0">
                  <a:moveTo>
                    <a:pt x="370" y="0"/>
                  </a:moveTo>
                  <a:lnTo>
                    <a:pt x="1" y="4679"/>
                  </a:lnTo>
                  <a:cubicBezTo>
                    <a:pt x="1" y="4679"/>
                    <a:pt x="651" y="6526"/>
                    <a:pt x="2502" y="6526"/>
                  </a:cubicBezTo>
                  <a:cubicBezTo>
                    <a:pt x="2526" y="6526"/>
                    <a:pt x="2549" y="6525"/>
                    <a:pt x="2573" y="6525"/>
                  </a:cubicBezTo>
                  <a:cubicBezTo>
                    <a:pt x="4466" y="6489"/>
                    <a:pt x="4954" y="5525"/>
                    <a:pt x="4954" y="5525"/>
                  </a:cubicBezTo>
                  <a:lnTo>
                    <a:pt x="4240" y="536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576;p40"/>
            <p:cNvSpPr/>
            <p:nvPr/>
          </p:nvSpPr>
          <p:spPr>
            <a:xfrm>
              <a:off x="3799114" y="3410379"/>
              <a:ext cx="161599" cy="118183"/>
            </a:xfrm>
            <a:custGeom>
              <a:avLst/>
              <a:gdLst/>
              <a:ahLst/>
              <a:cxnLst/>
              <a:rect l="l" t="t" r="r" b="b"/>
              <a:pathLst>
                <a:path w="4299" h="3144" extrusionOk="0">
                  <a:moveTo>
                    <a:pt x="60" y="0"/>
                  </a:moveTo>
                  <a:lnTo>
                    <a:pt x="1" y="893"/>
                  </a:lnTo>
                  <a:cubicBezTo>
                    <a:pt x="715" y="1655"/>
                    <a:pt x="2167" y="2846"/>
                    <a:pt x="4299" y="3143"/>
                  </a:cubicBezTo>
                  <a:lnTo>
                    <a:pt x="3930" y="536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6F3663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577;p40"/>
            <p:cNvSpPr/>
            <p:nvPr/>
          </p:nvSpPr>
          <p:spPr>
            <a:xfrm>
              <a:off x="3731981" y="3091707"/>
              <a:ext cx="422549" cy="395823"/>
            </a:xfrm>
            <a:custGeom>
              <a:avLst/>
              <a:gdLst/>
              <a:ahLst/>
              <a:cxnLst/>
              <a:rect l="l" t="t" r="r" b="b"/>
              <a:pathLst>
                <a:path w="11241" h="10530" extrusionOk="0">
                  <a:moveTo>
                    <a:pt x="9156" y="1"/>
                  </a:moveTo>
                  <a:cubicBezTo>
                    <a:pt x="9156" y="1"/>
                    <a:pt x="7783" y="1769"/>
                    <a:pt x="4894" y="1769"/>
                  </a:cubicBezTo>
                  <a:cubicBezTo>
                    <a:pt x="4533" y="1769"/>
                    <a:pt x="4148" y="1742"/>
                    <a:pt x="3739" y="1680"/>
                  </a:cubicBezTo>
                  <a:lnTo>
                    <a:pt x="3739" y="1680"/>
                  </a:lnTo>
                  <a:cubicBezTo>
                    <a:pt x="3739" y="1680"/>
                    <a:pt x="4620" y="4680"/>
                    <a:pt x="2251" y="6085"/>
                  </a:cubicBezTo>
                  <a:cubicBezTo>
                    <a:pt x="2025" y="5775"/>
                    <a:pt x="1667" y="5573"/>
                    <a:pt x="1251" y="5573"/>
                  </a:cubicBezTo>
                  <a:cubicBezTo>
                    <a:pt x="560" y="5573"/>
                    <a:pt x="1" y="6133"/>
                    <a:pt x="1" y="6823"/>
                  </a:cubicBezTo>
                  <a:cubicBezTo>
                    <a:pt x="1" y="7514"/>
                    <a:pt x="560" y="8073"/>
                    <a:pt x="1251" y="8073"/>
                  </a:cubicBezTo>
                  <a:cubicBezTo>
                    <a:pt x="1465" y="8073"/>
                    <a:pt x="1667" y="8014"/>
                    <a:pt x="1846" y="7919"/>
                  </a:cubicBezTo>
                  <a:lnTo>
                    <a:pt x="1846" y="9240"/>
                  </a:lnTo>
                  <a:cubicBezTo>
                    <a:pt x="1846" y="9240"/>
                    <a:pt x="3983" y="10529"/>
                    <a:pt x="6136" y="10529"/>
                  </a:cubicBezTo>
                  <a:cubicBezTo>
                    <a:pt x="6766" y="10529"/>
                    <a:pt x="7398" y="10419"/>
                    <a:pt x="7978" y="10133"/>
                  </a:cubicBezTo>
                  <a:cubicBezTo>
                    <a:pt x="11240" y="8228"/>
                    <a:pt x="9847" y="1263"/>
                    <a:pt x="915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578;p40"/>
            <p:cNvSpPr/>
            <p:nvPr/>
          </p:nvSpPr>
          <p:spPr>
            <a:xfrm>
              <a:off x="3757053" y="3326219"/>
              <a:ext cx="44356" cy="44356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4" y="1"/>
                  </a:moveTo>
                  <a:cubicBezTo>
                    <a:pt x="262" y="1"/>
                    <a:pt x="0" y="263"/>
                    <a:pt x="0" y="584"/>
                  </a:cubicBezTo>
                  <a:cubicBezTo>
                    <a:pt x="0" y="906"/>
                    <a:pt x="262" y="1179"/>
                    <a:pt x="584" y="1179"/>
                  </a:cubicBezTo>
                  <a:cubicBezTo>
                    <a:pt x="917" y="1179"/>
                    <a:pt x="1179" y="906"/>
                    <a:pt x="1179" y="584"/>
                  </a:cubicBezTo>
                  <a:cubicBezTo>
                    <a:pt x="1179" y="263"/>
                    <a:pt x="917" y="1"/>
                    <a:pt x="584" y="1"/>
                  </a:cubicBezTo>
                  <a:close/>
                </a:path>
              </a:pathLst>
            </a:custGeom>
            <a:solidFill>
              <a:srgbClr val="6F3663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579;p40"/>
            <p:cNvSpPr/>
            <p:nvPr/>
          </p:nvSpPr>
          <p:spPr>
            <a:xfrm>
              <a:off x="4016601" y="3228227"/>
              <a:ext cx="52400" cy="123558"/>
            </a:xfrm>
            <a:custGeom>
              <a:avLst/>
              <a:gdLst/>
              <a:ahLst/>
              <a:cxnLst/>
              <a:rect l="l" t="t" r="r" b="b"/>
              <a:pathLst>
                <a:path w="1394" h="3287" extrusionOk="0">
                  <a:moveTo>
                    <a:pt x="96" y="0"/>
                  </a:moveTo>
                  <a:cubicBezTo>
                    <a:pt x="49" y="12"/>
                    <a:pt x="1" y="60"/>
                    <a:pt x="13" y="107"/>
                  </a:cubicBezTo>
                  <a:lnTo>
                    <a:pt x="227" y="2131"/>
                  </a:lnTo>
                  <a:cubicBezTo>
                    <a:pt x="227" y="2167"/>
                    <a:pt x="251" y="2191"/>
                    <a:pt x="275" y="2203"/>
                  </a:cubicBezTo>
                  <a:cubicBezTo>
                    <a:pt x="289" y="2217"/>
                    <a:pt x="307" y="2223"/>
                    <a:pt x="326" y="2223"/>
                  </a:cubicBezTo>
                  <a:cubicBezTo>
                    <a:pt x="340" y="2223"/>
                    <a:pt x="355" y="2220"/>
                    <a:pt x="370" y="2215"/>
                  </a:cubicBezTo>
                  <a:cubicBezTo>
                    <a:pt x="530" y="2130"/>
                    <a:pt x="793" y="2038"/>
                    <a:pt x="973" y="2038"/>
                  </a:cubicBezTo>
                  <a:cubicBezTo>
                    <a:pt x="1021" y="2038"/>
                    <a:pt x="1064" y="2045"/>
                    <a:pt x="1096" y="2060"/>
                  </a:cubicBezTo>
                  <a:cubicBezTo>
                    <a:pt x="1132" y="2084"/>
                    <a:pt x="1156" y="2108"/>
                    <a:pt x="1168" y="2143"/>
                  </a:cubicBezTo>
                  <a:cubicBezTo>
                    <a:pt x="1192" y="2274"/>
                    <a:pt x="1192" y="2465"/>
                    <a:pt x="1073" y="2655"/>
                  </a:cubicBezTo>
                  <a:cubicBezTo>
                    <a:pt x="930" y="2870"/>
                    <a:pt x="668" y="3024"/>
                    <a:pt x="287" y="3096"/>
                  </a:cubicBezTo>
                  <a:cubicBezTo>
                    <a:pt x="239" y="3108"/>
                    <a:pt x="203" y="3155"/>
                    <a:pt x="215" y="3215"/>
                  </a:cubicBezTo>
                  <a:cubicBezTo>
                    <a:pt x="227" y="3251"/>
                    <a:pt x="263" y="3286"/>
                    <a:pt x="311" y="3286"/>
                  </a:cubicBezTo>
                  <a:lnTo>
                    <a:pt x="322" y="3286"/>
                  </a:lnTo>
                  <a:cubicBezTo>
                    <a:pt x="751" y="3191"/>
                    <a:pt x="1061" y="3013"/>
                    <a:pt x="1227" y="2751"/>
                  </a:cubicBezTo>
                  <a:cubicBezTo>
                    <a:pt x="1358" y="2560"/>
                    <a:pt x="1394" y="2334"/>
                    <a:pt x="1346" y="2108"/>
                  </a:cubicBezTo>
                  <a:cubicBezTo>
                    <a:pt x="1323" y="2001"/>
                    <a:pt x="1263" y="1929"/>
                    <a:pt x="1180" y="1893"/>
                  </a:cubicBezTo>
                  <a:cubicBezTo>
                    <a:pt x="1119" y="1863"/>
                    <a:pt x="1046" y="1851"/>
                    <a:pt x="968" y="1851"/>
                  </a:cubicBezTo>
                  <a:cubicBezTo>
                    <a:pt x="771" y="1851"/>
                    <a:pt x="542" y="1929"/>
                    <a:pt x="406" y="1989"/>
                  </a:cubicBezTo>
                  <a:lnTo>
                    <a:pt x="203" y="84"/>
                  </a:lnTo>
                  <a:cubicBezTo>
                    <a:pt x="191" y="36"/>
                    <a:pt x="144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580;p40"/>
            <p:cNvSpPr/>
            <p:nvPr/>
          </p:nvSpPr>
          <p:spPr>
            <a:xfrm>
              <a:off x="3884139" y="3277430"/>
              <a:ext cx="56423" cy="56911"/>
            </a:xfrm>
            <a:custGeom>
              <a:avLst/>
              <a:gdLst/>
              <a:ahLst/>
              <a:cxnLst/>
              <a:rect l="l" t="t" r="r" b="b"/>
              <a:pathLst>
                <a:path w="1501" h="1514" extrusionOk="0">
                  <a:moveTo>
                    <a:pt x="751" y="1"/>
                  </a:moveTo>
                  <a:cubicBezTo>
                    <a:pt x="334" y="1"/>
                    <a:pt x="1" y="346"/>
                    <a:pt x="1" y="763"/>
                  </a:cubicBezTo>
                  <a:cubicBezTo>
                    <a:pt x="1" y="1168"/>
                    <a:pt x="334" y="1513"/>
                    <a:pt x="751" y="1513"/>
                  </a:cubicBezTo>
                  <a:cubicBezTo>
                    <a:pt x="1168" y="1513"/>
                    <a:pt x="1501" y="1168"/>
                    <a:pt x="1501" y="763"/>
                  </a:cubicBezTo>
                  <a:cubicBezTo>
                    <a:pt x="1501" y="346"/>
                    <a:pt x="116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581;p40"/>
            <p:cNvSpPr/>
            <p:nvPr/>
          </p:nvSpPr>
          <p:spPr>
            <a:xfrm>
              <a:off x="4064488" y="3238526"/>
              <a:ext cx="45709" cy="56423"/>
            </a:xfrm>
            <a:custGeom>
              <a:avLst/>
              <a:gdLst/>
              <a:ahLst/>
              <a:cxnLst/>
              <a:rect l="l" t="t" r="r" b="b"/>
              <a:pathLst>
                <a:path w="1216" h="1501" extrusionOk="0">
                  <a:moveTo>
                    <a:pt x="751" y="0"/>
                  </a:moveTo>
                  <a:cubicBezTo>
                    <a:pt x="334" y="0"/>
                    <a:pt x="1" y="333"/>
                    <a:pt x="1" y="750"/>
                  </a:cubicBezTo>
                  <a:cubicBezTo>
                    <a:pt x="1" y="1167"/>
                    <a:pt x="334" y="1500"/>
                    <a:pt x="751" y="1500"/>
                  </a:cubicBezTo>
                  <a:cubicBezTo>
                    <a:pt x="918" y="1500"/>
                    <a:pt x="1072" y="1441"/>
                    <a:pt x="1203" y="1346"/>
                  </a:cubicBezTo>
                  <a:cubicBezTo>
                    <a:pt x="1215" y="929"/>
                    <a:pt x="1203" y="524"/>
                    <a:pt x="1168" y="119"/>
                  </a:cubicBezTo>
                  <a:cubicBezTo>
                    <a:pt x="1049" y="48"/>
                    <a:pt x="906" y="0"/>
                    <a:pt x="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582;p40"/>
            <p:cNvSpPr/>
            <p:nvPr/>
          </p:nvSpPr>
          <p:spPr>
            <a:xfrm>
              <a:off x="3941461" y="3363507"/>
              <a:ext cx="106079" cy="65707"/>
            </a:xfrm>
            <a:custGeom>
              <a:avLst/>
              <a:gdLst/>
              <a:ahLst/>
              <a:cxnLst/>
              <a:rect l="l" t="t" r="r" b="b"/>
              <a:pathLst>
                <a:path w="2822" h="1748" extrusionOk="0">
                  <a:moveTo>
                    <a:pt x="972" y="1"/>
                  </a:moveTo>
                  <a:cubicBezTo>
                    <a:pt x="499" y="1"/>
                    <a:pt x="98" y="30"/>
                    <a:pt x="59" y="128"/>
                  </a:cubicBezTo>
                  <a:cubicBezTo>
                    <a:pt x="0" y="246"/>
                    <a:pt x="81" y="1748"/>
                    <a:pt x="1417" y="1748"/>
                  </a:cubicBezTo>
                  <a:cubicBezTo>
                    <a:pt x="1433" y="1748"/>
                    <a:pt x="1448" y="1748"/>
                    <a:pt x="1464" y="1747"/>
                  </a:cubicBezTo>
                  <a:cubicBezTo>
                    <a:pt x="2488" y="1711"/>
                    <a:pt x="2821" y="80"/>
                    <a:pt x="2607" y="68"/>
                  </a:cubicBezTo>
                  <a:cubicBezTo>
                    <a:pt x="2481" y="61"/>
                    <a:pt x="1652" y="1"/>
                    <a:pt x="9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583;p40"/>
            <p:cNvSpPr/>
            <p:nvPr/>
          </p:nvSpPr>
          <p:spPr>
            <a:xfrm>
              <a:off x="3912368" y="3247397"/>
              <a:ext cx="36725" cy="44995"/>
            </a:xfrm>
            <a:custGeom>
              <a:avLst/>
              <a:gdLst/>
              <a:ahLst/>
              <a:cxnLst/>
              <a:rect l="l" t="t" r="r" b="b"/>
              <a:pathLst>
                <a:path w="977" h="1197" extrusionOk="0">
                  <a:moveTo>
                    <a:pt x="92" y="0"/>
                  </a:moveTo>
                  <a:cubicBezTo>
                    <a:pt x="43" y="0"/>
                    <a:pt x="0" y="62"/>
                    <a:pt x="47" y="109"/>
                  </a:cubicBezTo>
                  <a:cubicBezTo>
                    <a:pt x="131" y="181"/>
                    <a:pt x="214" y="240"/>
                    <a:pt x="321" y="276"/>
                  </a:cubicBezTo>
                  <a:cubicBezTo>
                    <a:pt x="309" y="312"/>
                    <a:pt x="309" y="336"/>
                    <a:pt x="309" y="371"/>
                  </a:cubicBezTo>
                  <a:cubicBezTo>
                    <a:pt x="262" y="371"/>
                    <a:pt x="202" y="371"/>
                    <a:pt x="155" y="348"/>
                  </a:cubicBezTo>
                  <a:cubicBezTo>
                    <a:pt x="148" y="346"/>
                    <a:pt x="141" y="345"/>
                    <a:pt x="135" y="345"/>
                  </a:cubicBezTo>
                  <a:cubicBezTo>
                    <a:pt x="66" y="345"/>
                    <a:pt x="42" y="457"/>
                    <a:pt x="119" y="478"/>
                  </a:cubicBezTo>
                  <a:cubicBezTo>
                    <a:pt x="178" y="490"/>
                    <a:pt x="250" y="502"/>
                    <a:pt x="309" y="502"/>
                  </a:cubicBezTo>
                  <a:cubicBezTo>
                    <a:pt x="321" y="550"/>
                    <a:pt x="321" y="609"/>
                    <a:pt x="333" y="669"/>
                  </a:cubicBezTo>
                  <a:cubicBezTo>
                    <a:pt x="400" y="969"/>
                    <a:pt x="570" y="1196"/>
                    <a:pt x="728" y="1196"/>
                  </a:cubicBezTo>
                  <a:cubicBezTo>
                    <a:pt x="739" y="1196"/>
                    <a:pt x="751" y="1195"/>
                    <a:pt x="762" y="1193"/>
                  </a:cubicBezTo>
                  <a:cubicBezTo>
                    <a:pt x="917" y="1157"/>
                    <a:pt x="976" y="859"/>
                    <a:pt x="905" y="538"/>
                  </a:cubicBezTo>
                  <a:cubicBezTo>
                    <a:pt x="838" y="238"/>
                    <a:pt x="668" y="11"/>
                    <a:pt x="519" y="11"/>
                  </a:cubicBezTo>
                  <a:cubicBezTo>
                    <a:pt x="509" y="11"/>
                    <a:pt x="498" y="12"/>
                    <a:pt x="488" y="14"/>
                  </a:cubicBezTo>
                  <a:cubicBezTo>
                    <a:pt x="428" y="26"/>
                    <a:pt x="381" y="74"/>
                    <a:pt x="345" y="157"/>
                  </a:cubicBezTo>
                  <a:cubicBezTo>
                    <a:pt x="274" y="121"/>
                    <a:pt x="202" y="86"/>
                    <a:pt x="131" y="14"/>
                  </a:cubicBezTo>
                  <a:cubicBezTo>
                    <a:pt x="118" y="4"/>
                    <a:pt x="105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584;p40"/>
            <p:cNvSpPr/>
            <p:nvPr/>
          </p:nvSpPr>
          <p:spPr>
            <a:xfrm>
              <a:off x="4057346" y="3216274"/>
              <a:ext cx="30974" cy="50483"/>
            </a:xfrm>
            <a:custGeom>
              <a:avLst/>
              <a:gdLst/>
              <a:ahLst/>
              <a:cxnLst/>
              <a:rect l="l" t="t" r="r" b="b"/>
              <a:pathLst>
                <a:path w="824" h="1343" extrusionOk="0">
                  <a:moveTo>
                    <a:pt x="669" y="0"/>
                  </a:moveTo>
                  <a:cubicBezTo>
                    <a:pt x="650" y="0"/>
                    <a:pt x="631" y="10"/>
                    <a:pt x="620" y="33"/>
                  </a:cubicBezTo>
                  <a:cubicBezTo>
                    <a:pt x="572" y="116"/>
                    <a:pt x="512" y="175"/>
                    <a:pt x="453" y="223"/>
                  </a:cubicBezTo>
                  <a:cubicBezTo>
                    <a:pt x="393" y="163"/>
                    <a:pt x="334" y="128"/>
                    <a:pt x="274" y="128"/>
                  </a:cubicBezTo>
                  <a:cubicBezTo>
                    <a:pt x="119" y="140"/>
                    <a:pt x="0" y="425"/>
                    <a:pt x="24" y="759"/>
                  </a:cubicBezTo>
                  <a:cubicBezTo>
                    <a:pt x="48" y="1085"/>
                    <a:pt x="185" y="1343"/>
                    <a:pt x="347" y="1343"/>
                  </a:cubicBezTo>
                  <a:cubicBezTo>
                    <a:pt x="350" y="1343"/>
                    <a:pt x="354" y="1342"/>
                    <a:pt x="358" y="1342"/>
                  </a:cubicBezTo>
                  <a:cubicBezTo>
                    <a:pt x="512" y="1330"/>
                    <a:pt x="631" y="1045"/>
                    <a:pt x="608" y="711"/>
                  </a:cubicBezTo>
                  <a:cubicBezTo>
                    <a:pt x="608" y="652"/>
                    <a:pt x="596" y="604"/>
                    <a:pt x="584" y="544"/>
                  </a:cubicBezTo>
                  <a:cubicBezTo>
                    <a:pt x="643" y="521"/>
                    <a:pt x="703" y="497"/>
                    <a:pt x="762" y="461"/>
                  </a:cubicBezTo>
                  <a:cubicBezTo>
                    <a:pt x="824" y="430"/>
                    <a:pt x="780" y="347"/>
                    <a:pt x="721" y="347"/>
                  </a:cubicBezTo>
                  <a:cubicBezTo>
                    <a:pt x="711" y="347"/>
                    <a:pt x="701" y="349"/>
                    <a:pt x="691" y="354"/>
                  </a:cubicBezTo>
                  <a:cubicBezTo>
                    <a:pt x="643" y="390"/>
                    <a:pt x="596" y="414"/>
                    <a:pt x="548" y="425"/>
                  </a:cubicBezTo>
                  <a:cubicBezTo>
                    <a:pt x="536" y="390"/>
                    <a:pt x="524" y="366"/>
                    <a:pt x="512" y="342"/>
                  </a:cubicBezTo>
                  <a:cubicBezTo>
                    <a:pt x="608" y="271"/>
                    <a:pt x="667" y="187"/>
                    <a:pt x="727" y="92"/>
                  </a:cubicBezTo>
                  <a:cubicBezTo>
                    <a:pt x="751" y="43"/>
                    <a:pt x="709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585;p40"/>
            <p:cNvSpPr/>
            <p:nvPr/>
          </p:nvSpPr>
          <p:spPr>
            <a:xfrm>
              <a:off x="3390622" y="3594679"/>
              <a:ext cx="348610" cy="1075435"/>
            </a:xfrm>
            <a:custGeom>
              <a:avLst/>
              <a:gdLst/>
              <a:ahLst/>
              <a:cxnLst/>
              <a:rect l="l" t="t" r="r" b="b"/>
              <a:pathLst>
                <a:path w="9274" h="26982" extrusionOk="0">
                  <a:moveTo>
                    <a:pt x="6659" y="0"/>
                  </a:moveTo>
                  <a:cubicBezTo>
                    <a:pt x="3654" y="0"/>
                    <a:pt x="0" y="7844"/>
                    <a:pt x="201" y="13682"/>
                  </a:cubicBezTo>
                  <a:cubicBezTo>
                    <a:pt x="415" y="19933"/>
                    <a:pt x="3772" y="26981"/>
                    <a:pt x="3772" y="26981"/>
                  </a:cubicBezTo>
                  <a:lnTo>
                    <a:pt x="9202" y="26981"/>
                  </a:lnTo>
                  <a:cubicBezTo>
                    <a:pt x="5106" y="13682"/>
                    <a:pt x="9273" y="919"/>
                    <a:pt x="7285" y="121"/>
                  </a:cubicBezTo>
                  <a:cubicBezTo>
                    <a:pt x="7081" y="39"/>
                    <a:pt x="6872" y="0"/>
                    <a:pt x="6659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586;p40"/>
            <p:cNvSpPr/>
            <p:nvPr/>
          </p:nvSpPr>
          <p:spPr>
            <a:xfrm>
              <a:off x="3373952" y="3584563"/>
              <a:ext cx="363909" cy="422775"/>
            </a:xfrm>
            <a:custGeom>
              <a:avLst/>
              <a:gdLst/>
              <a:ahLst/>
              <a:cxnLst/>
              <a:rect l="l" t="t" r="r" b="b"/>
              <a:pathLst>
                <a:path w="9681" h="11247" extrusionOk="0">
                  <a:moveTo>
                    <a:pt x="7036" y="1"/>
                  </a:moveTo>
                  <a:cubicBezTo>
                    <a:pt x="1857" y="1"/>
                    <a:pt x="1" y="9273"/>
                    <a:pt x="1" y="9273"/>
                  </a:cubicBezTo>
                  <a:cubicBezTo>
                    <a:pt x="2332" y="10886"/>
                    <a:pt x="4637" y="11246"/>
                    <a:pt x="6232" y="11246"/>
                  </a:cubicBezTo>
                  <a:cubicBezTo>
                    <a:pt x="7522" y="11246"/>
                    <a:pt x="8347" y="11011"/>
                    <a:pt x="8347" y="11011"/>
                  </a:cubicBezTo>
                  <a:cubicBezTo>
                    <a:pt x="9680" y="2879"/>
                    <a:pt x="8299" y="176"/>
                    <a:pt x="8299" y="176"/>
                  </a:cubicBezTo>
                  <a:cubicBezTo>
                    <a:pt x="7858" y="56"/>
                    <a:pt x="7437" y="1"/>
                    <a:pt x="7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0" name="Google Shape;627;p40"/>
          <p:cNvGrpSpPr/>
          <p:nvPr/>
        </p:nvGrpSpPr>
        <p:grpSpPr>
          <a:xfrm>
            <a:off x="7762903" y="1003907"/>
            <a:ext cx="1198172" cy="2172051"/>
            <a:chOff x="-627275" y="534999"/>
            <a:chExt cx="1071026" cy="1941559"/>
          </a:xfrm>
        </p:grpSpPr>
        <p:sp>
          <p:nvSpPr>
            <p:cNvPr id="201" name="Google Shape;628;p40"/>
            <p:cNvSpPr/>
            <p:nvPr/>
          </p:nvSpPr>
          <p:spPr>
            <a:xfrm flipH="1">
              <a:off x="-609345" y="1170126"/>
              <a:ext cx="458109" cy="781083"/>
            </a:xfrm>
            <a:custGeom>
              <a:avLst/>
              <a:gdLst/>
              <a:ahLst/>
              <a:cxnLst/>
              <a:rect l="l" t="t" r="r" b="b"/>
              <a:pathLst>
                <a:path w="12187" h="20779" extrusionOk="0">
                  <a:moveTo>
                    <a:pt x="5935" y="0"/>
                  </a:moveTo>
                  <a:cubicBezTo>
                    <a:pt x="5744" y="0"/>
                    <a:pt x="5550" y="24"/>
                    <a:pt x="5353" y="73"/>
                  </a:cubicBezTo>
                  <a:cubicBezTo>
                    <a:pt x="1" y="1390"/>
                    <a:pt x="5731" y="20779"/>
                    <a:pt x="8362" y="20779"/>
                  </a:cubicBezTo>
                  <a:cubicBezTo>
                    <a:pt x="8371" y="20779"/>
                    <a:pt x="8380" y="20778"/>
                    <a:pt x="8389" y="20778"/>
                  </a:cubicBezTo>
                  <a:cubicBezTo>
                    <a:pt x="11008" y="20635"/>
                    <a:pt x="12187" y="15611"/>
                    <a:pt x="11425" y="9967"/>
                  </a:cubicBezTo>
                  <a:cubicBezTo>
                    <a:pt x="10702" y="4698"/>
                    <a:pt x="8620" y="0"/>
                    <a:pt x="5935" y="0"/>
                  </a:cubicBezTo>
                  <a:close/>
                </a:path>
              </a:pathLst>
            </a:custGeom>
            <a:solidFill>
              <a:srgbClr val="D85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629;p40"/>
            <p:cNvSpPr/>
            <p:nvPr/>
          </p:nvSpPr>
          <p:spPr>
            <a:xfrm flipH="1">
              <a:off x="-626823" y="1150242"/>
              <a:ext cx="444915" cy="590088"/>
            </a:xfrm>
            <a:custGeom>
              <a:avLst/>
              <a:gdLst/>
              <a:ahLst/>
              <a:cxnLst/>
              <a:rect l="l" t="t" r="r" b="b"/>
              <a:pathLst>
                <a:path w="11836" h="15698" extrusionOk="0">
                  <a:moveTo>
                    <a:pt x="4776" y="1"/>
                  </a:moveTo>
                  <a:cubicBezTo>
                    <a:pt x="1888" y="1"/>
                    <a:pt x="0" y="4537"/>
                    <a:pt x="3036" y="15390"/>
                  </a:cubicBezTo>
                  <a:cubicBezTo>
                    <a:pt x="3036" y="15390"/>
                    <a:pt x="4081" y="15697"/>
                    <a:pt x="5806" y="15697"/>
                  </a:cubicBezTo>
                  <a:cubicBezTo>
                    <a:pt x="7355" y="15697"/>
                    <a:pt x="9453" y="15449"/>
                    <a:pt x="11835" y="14509"/>
                  </a:cubicBezTo>
                  <a:cubicBezTo>
                    <a:pt x="11835" y="14509"/>
                    <a:pt x="11823" y="4876"/>
                    <a:pt x="7704" y="1316"/>
                  </a:cubicBezTo>
                  <a:cubicBezTo>
                    <a:pt x="6711" y="458"/>
                    <a:pt x="5693" y="1"/>
                    <a:pt x="4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630;p40"/>
            <p:cNvSpPr/>
            <p:nvPr/>
          </p:nvSpPr>
          <p:spPr>
            <a:xfrm flipH="1">
              <a:off x="-577601" y="2086713"/>
              <a:ext cx="874118" cy="389846"/>
            </a:xfrm>
            <a:custGeom>
              <a:avLst/>
              <a:gdLst/>
              <a:ahLst/>
              <a:cxnLst/>
              <a:rect l="l" t="t" r="r" b="b"/>
              <a:pathLst>
                <a:path w="23254" h="10371" extrusionOk="0">
                  <a:moveTo>
                    <a:pt x="2632" y="1"/>
                  </a:moveTo>
                  <a:cubicBezTo>
                    <a:pt x="1036" y="3989"/>
                    <a:pt x="1" y="10371"/>
                    <a:pt x="1" y="10371"/>
                  </a:cubicBezTo>
                  <a:lnTo>
                    <a:pt x="23254" y="10371"/>
                  </a:lnTo>
                  <a:lnTo>
                    <a:pt x="211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631;p40"/>
            <p:cNvSpPr/>
            <p:nvPr/>
          </p:nvSpPr>
          <p:spPr>
            <a:xfrm flipH="1">
              <a:off x="-518507" y="2086713"/>
              <a:ext cx="772061" cy="189679"/>
            </a:xfrm>
            <a:custGeom>
              <a:avLst/>
              <a:gdLst/>
              <a:ahLst/>
              <a:cxnLst/>
              <a:rect l="l" t="t" r="r" b="b"/>
              <a:pathLst>
                <a:path w="20539" h="5046" extrusionOk="0">
                  <a:moveTo>
                    <a:pt x="1489" y="1"/>
                  </a:moveTo>
                  <a:cubicBezTo>
                    <a:pt x="917" y="1441"/>
                    <a:pt x="405" y="3191"/>
                    <a:pt x="1" y="4846"/>
                  </a:cubicBezTo>
                  <a:cubicBezTo>
                    <a:pt x="1042" y="4936"/>
                    <a:pt x="2735" y="5045"/>
                    <a:pt x="4823" y="5045"/>
                  </a:cubicBezTo>
                  <a:cubicBezTo>
                    <a:pt x="9133" y="5045"/>
                    <a:pt x="15125" y="4578"/>
                    <a:pt x="20539" y="2501"/>
                  </a:cubicBezTo>
                  <a:lnTo>
                    <a:pt x="20039" y="1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632;p40"/>
            <p:cNvSpPr/>
            <p:nvPr/>
          </p:nvSpPr>
          <p:spPr>
            <a:xfrm flipH="1">
              <a:off x="-527454" y="1131222"/>
              <a:ext cx="793525" cy="1067143"/>
            </a:xfrm>
            <a:custGeom>
              <a:avLst/>
              <a:gdLst/>
              <a:ahLst/>
              <a:cxnLst/>
              <a:rect l="l" t="t" r="r" b="b"/>
              <a:pathLst>
                <a:path w="21110" h="28389" extrusionOk="0">
                  <a:moveTo>
                    <a:pt x="10180" y="1"/>
                  </a:moveTo>
                  <a:cubicBezTo>
                    <a:pt x="4572" y="1"/>
                    <a:pt x="2334" y="453"/>
                    <a:pt x="2334" y="453"/>
                  </a:cubicBezTo>
                  <a:cubicBezTo>
                    <a:pt x="0" y="8549"/>
                    <a:pt x="584" y="27695"/>
                    <a:pt x="584" y="27695"/>
                  </a:cubicBezTo>
                  <a:cubicBezTo>
                    <a:pt x="584" y="27695"/>
                    <a:pt x="5133" y="28388"/>
                    <a:pt x="10761" y="28388"/>
                  </a:cubicBezTo>
                  <a:cubicBezTo>
                    <a:pt x="14072" y="28388"/>
                    <a:pt x="17758" y="28148"/>
                    <a:pt x="21110" y="27385"/>
                  </a:cubicBezTo>
                  <a:cubicBezTo>
                    <a:pt x="21110" y="27385"/>
                    <a:pt x="20646" y="7847"/>
                    <a:pt x="16931" y="549"/>
                  </a:cubicBezTo>
                  <a:cubicBezTo>
                    <a:pt x="16931" y="549"/>
                    <a:pt x="15788" y="1"/>
                    <a:pt x="10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633;p40"/>
            <p:cNvSpPr/>
            <p:nvPr/>
          </p:nvSpPr>
          <p:spPr>
            <a:xfrm flipH="1">
              <a:off x="-207476" y="989816"/>
              <a:ext cx="180432" cy="272227"/>
            </a:xfrm>
            <a:custGeom>
              <a:avLst/>
              <a:gdLst/>
              <a:ahLst/>
              <a:cxnLst/>
              <a:rect l="l" t="t" r="r" b="b"/>
              <a:pathLst>
                <a:path w="4800" h="7242" extrusionOk="0">
                  <a:moveTo>
                    <a:pt x="251" y="0"/>
                  </a:moveTo>
                  <a:lnTo>
                    <a:pt x="1" y="5525"/>
                  </a:lnTo>
                  <a:cubicBezTo>
                    <a:pt x="1" y="5525"/>
                    <a:pt x="653" y="7242"/>
                    <a:pt x="2418" y="7242"/>
                  </a:cubicBezTo>
                  <a:cubicBezTo>
                    <a:pt x="2453" y="7242"/>
                    <a:pt x="2489" y="7241"/>
                    <a:pt x="2525" y="7239"/>
                  </a:cubicBezTo>
                  <a:cubicBezTo>
                    <a:pt x="4359" y="7156"/>
                    <a:pt x="4799" y="5275"/>
                    <a:pt x="4799" y="5275"/>
                  </a:cubicBezTo>
                  <a:lnTo>
                    <a:pt x="4013" y="453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B47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634;p40"/>
            <p:cNvSpPr/>
            <p:nvPr/>
          </p:nvSpPr>
          <p:spPr>
            <a:xfrm flipH="1">
              <a:off x="-193567" y="989816"/>
              <a:ext cx="158442" cy="111492"/>
            </a:xfrm>
            <a:custGeom>
              <a:avLst/>
              <a:gdLst/>
              <a:ahLst/>
              <a:cxnLst/>
              <a:rect l="l" t="t" r="r" b="b"/>
              <a:pathLst>
                <a:path w="4215" h="2966" extrusionOk="0">
                  <a:moveTo>
                    <a:pt x="36" y="0"/>
                  </a:moveTo>
                  <a:lnTo>
                    <a:pt x="0" y="858"/>
                  </a:lnTo>
                  <a:cubicBezTo>
                    <a:pt x="715" y="1584"/>
                    <a:pt x="2143" y="2727"/>
                    <a:pt x="4215" y="2965"/>
                  </a:cubicBezTo>
                  <a:lnTo>
                    <a:pt x="3798" y="453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F3663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635;p40"/>
            <p:cNvSpPr/>
            <p:nvPr/>
          </p:nvSpPr>
          <p:spPr>
            <a:xfrm flipH="1">
              <a:off x="-365022" y="534999"/>
              <a:ext cx="485663" cy="482731"/>
            </a:xfrm>
            <a:custGeom>
              <a:avLst/>
              <a:gdLst/>
              <a:ahLst/>
              <a:cxnLst/>
              <a:rect l="l" t="t" r="r" b="b"/>
              <a:pathLst>
                <a:path w="12920" h="12842" extrusionOk="0">
                  <a:moveTo>
                    <a:pt x="8336" y="1"/>
                  </a:moveTo>
                  <a:cubicBezTo>
                    <a:pt x="6499" y="1"/>
                    <a:pt x="4442" y="695"/>
                    <a:pt x="3335" y="1873"/>
                  </a:cubicBezTo>
                  <a:cubicBezTo>
                    <a:pt x="3335" y="1873"/>
                    <a:pt x="3163" y="1848"/>
                    <a:pt x="2903" y="1848"/>
                  </a:cubicBezTo>
                  <a:cubicBezTo>
                    <a:pt x="2179" y="1848"/>
                    <a:pt x="765" y="2041"/>
                    <a:pt x="441" y="3504"/>
                  </a:cubicBezTo>
                  <a:cubicBezTo>
                    <a:pt x="1" y="5492"/>
                    <a:pt x="906" y="6505"/>
                    <a:pt x="906" y="6505"/>
                  </a:cubicBezTo>
                  <a:cubicBezTo>
                    <a:pt x="906" y="6505"/>
                    <a:pt x="370" y="7469"/>
                    <a:pt x="620" y="9338"/>
                  </a:cubicBezTo>
                  <a:cubicBezTo>
                    <a:pt x="882" y="11219"/>
                    <a:pt x="2156" y="12672"/>
                    <a:pt x="4108" y="12839"/>
                  </a:cubicBezTo>
                  <a:cubicBezTo>
                    <a:pt x="4135" y="12841"/>
                    <a:pt x="4162" y="12842"/>
                    <a:pt x="4190" y="12842"/>
                  </a:cubicBezTo>
                  <a:cubicBezTo>
                    <a:pt x="6440" y="12842"/>
                    <a:pt x="11216" y="5695"/>
                    <a:pt x="11216" y="5695"/>
                  </a:cubicBezTo>
                  <a:cubicBezTo>
                    <a:pt x="11216" y="5695"/>
                    <a:pt x="12919" y="4266"/>
                    <a:pt x="11859" y="1718"/>
                  </a:cubicBezTo>
                  <a:cubicBezTo>
                    <a:pt x="11366" y="527"/>
                    <a:pt x="9935" y="1"/>
                    <a:pt x="8336" y="1"/>
                  </a:cubicBezTo>
                  <a:close/>
                </a:path>
              </a:pathLst>
            </a:custGeom>
            <a:solidFill>
              <a:srgbClr val="5B0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636;p40"/>
            <p:cNvSpPr/>
            <p:nvPr/>
          </p:nvSpPr>
          <p:spPr>
            <a:xfrm flipH="1">
              <a:off x="-297163" y="602207"/>
              <a:ext cx="219638" cy="105440"/>
            </a:xfrm>
            <a:custGeom>
              <a:avLst/>
              <a:gdLst/>
              <a:ahLst/>
              <a:cxnLst/>
              <a:rect l="l" t="t" r="r" b="b"/>
              <a:pathLst>
                <a:path w="5843" h="2805" extrusionOk="0">
                  <a:moveTo>
                    <a:pt x="5725" y="1"/>
                  </a:moveTo>
                  <a:cubicBezTo>
                    <a:pt x="5687" y="1"/>
                    <a:pt x="5649" y="19"/>
                    <a:pt x="5635" y="61"/>
                  </a:cubicBezTo>
                  <a:cubicBezTo>
                    <a:pt x="5325" y="978"/>
                    <a:pt x="4492" y="1526"/>
                    <a:pt x="3682" y="1954"/>
                  </a:cubicBezTo>
                  <a:cubicBezTo>
                    <a:pt x="3194" y="2216"/>
                    <a:pt x="2682" y="2431"/>
                    <a:pt x="2146" y="2573"/>
                  </a:cubicBezTo>
                  <a:cubicBezTo>
                    <a:pt x="1924" y="2636"/>
                    <a:pt x="1701" y="2663"/>
                    <a:pt x="1480" y="2663"/>
                  </a:cubicBezTo>
                  <a:cubicBezTo>
                    <a:pt x="1026" y="2663"/>
                    <a:pt x="578" y="2551"/>
                    <a:pt x="146" y="2407"/>
                  </a:cubicBezTo>
                  <a:cubicBezTo>
                    <a:pt x="135" y="2404"/>
                    <a:pt x="125" y="2402"/>
                    <a:pt x="116" y="2402"/>
                  </a:cubicBezTo>
                  <a:cubicBezTo>
                    <a:pt x="22" y="2402"/>
                    <a:pt x="1" y="2553"/>
                    <a:pt x="98" y="2585"/>
                  </a:cubicBezTo>
                  <a:cubicBezTo>
                    <a:pt x="554" y="2736"/>
                    <a:pt x="976" y="2804"/>
                    <a:pt x="1384" y="2804"/>
                  </a:cubicBezTo>
                  <a:cubicBezTo>
                    <a:pt x="2139" y="2804"/>
                    <a:pt x="2847" y="2571"/>
                    <a:pt x="3635" y="2192"/>
                  </a:cubicBezTo>
                  <a:cubicBezTo>
                    <a:pt x="4540" y="1740"/>
                    <a:pt x="5468" y="1109"/>
                    <a:pt x="5813" y="109"/>
                  </a:cubicBezTo>
                  <a:cubicBezTo>
                    <a:pt x="5842" y="44"/>
                    <a:pt x="5784" y="1"/>
                    <a:pt x="5725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637;p40"/>
            <p:cNvSpPr/>
            <p:nvPr/>
          </p:nvSpPr>
          <p:spPr>
            <a:xfrm flipH="1">
              <a:off x="-281451" y="573452"/>
              <a:ext cx="214564" cy="98674"/>
            </a:xfrm>
            <a:custGeom>
              <a:avLst/>
              <a:gdLst/>
              <a:ahLst/>
              <a:cxnLst/>
              <a:rect l="l" t="t" r="r" b="b"/>
              <a:pathLst>
                <a:path w="5708" h="2625" extrusionOk="0">
                  <a:moveTo>
                    <a:pt x="5572" y="0"/>
                  </a:moveTo>
                  <a:cubicBezTo>
                    <a:pt x="5551" y="0"/>
                    <a:pt x="5530" y="9"/>
                    <a:pt x="5513" y="28"/>
                  </a:cubicBezTo>
                  <a:cubicBezTo>
                    <a:pt x="4894" y="719"/>
                    <a:pt x="4072" y="1112"/>
                    <a:pt x="3251" y="1517"/>
                  </a:cubicBezTo>
                  <a:cubicBezTo>
                    <a:pt x="2263" y="2017"/>
                    <a:pt x="1239" y="2410"/>
                    <a:pt x="120" y="2445"/>
                  </a:cubicBezTo>
                  <a:cubicBezTo>
                    <a:pt x="0" y="2445"/>
                    <a:pt x="0" y="2624"/>
                    <a:pt x="120" y="2624"/>
                  </a:cubicBezTo>
                  <a:cubicBezTo>
                    <a:pt x="1132" y="2600"/>
                    <a:pt x="2060" y="2279"/>
                    <a:pt x="2977" y="1862"/>
                  </a:cubicBezTo>
                  <a:cubicBezTo>
                    <a:pt x="3930" y="1422"/>
                    <a:pt x="4930" y="957"/>
                    <a:pt x="5644" y="159"/>
                  </a:cubicBezTo>
                  <a:cubicBezTo>
                    <a:pt x="5708" y="87"/>
                    <a:pt x="5640" y="0"/>
                    <a:pt x="55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638;p40"/>
            <p:cNvSpPr/>
            <p:nvPr/>
          </p:nvSpPr>
          <p:spPr>
            <a:xfrm flipH="1">
              <a:off x="-248825" y="555635"/>
              <a:ext cx="234148" cy="70143"/>
            </a:xfrm>
            <a:custGeom>
              <a:avLst/>
              <a:gdLst/>
              <a:ahLst/>
              <a:cxnLst/>
              <a:rect l="l" t="t" r="r" b="b"/>
              <a:pathLst>
                <a:path w="6229" h="1866" extrusionOk="0">
                  <a:moveTo>
                    <a:pt x="5058" y="1"/>
                  </a:moveTo>
                  <a:cubicBezTo>
                    <a:pt x="3281" y="1"/>
                    <a:pt x="1527" y="682"/>
                    <a:pt x="80" y="1693"/>
                  </a:cubicBezTo>
                  <a:cubicBezTo>
                    <a:pt x="1" y="1742"/>
                    <a:pt x="53" y="1865"/>
                    <a:pt x="127" y="1865"/>
                  </a:cubicBezTo>
                  <a:cubicBezTo>
                    <a:pt x="142" y="1865"/>
                    <a:pt x="159" y="1860"/>
                    <a:pt x="175" y="1848"/>
                  </a:cubicBezTo>
                  <a:cubicBezTo>
                    <a:pt x="1589" y="862"/>
                    <a:pt x="3320" y="184"/>
                    <a:pt x="5061" y="184"/>
                  </a:cubicBezTo>
                  <a:cubicBezTo>
                    <a:pt x="5402" y="184"/>
                    <a:pt x="5742" y="210"/>
                    <a:pt x="6081" y="264"/>
                  </a:cubicBezTo>
                  <a:cubicBezTo>
                    <a:pt x="6087" y="266"/>
                    <a:pt x="6094" y="267"/>
                    <a:pt x="6100" y="267"/>
                  </a:cubicBezTo>
                  <a:cubicBezTo>
                    <a:pt x="6193" y="267"/>
                    <a:pt x="6229" y="108"/>
                    <a:pt x="6128" y="86"/>
                  </a:cubicBezTo>
                  <a:cubicBezTo>
                    <a:pt x="5772" y="28"/>
                    <a:pt x="5414" y="1"/>
                    <a:pt x="5058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639;p40"/>
            <p:cNvSpPr/>
            <p:nvPr/>
          </p:nvSpPr>
          <p:spPr>
            <a:xfrm flipH="1">
              <a:off x="-252658" y="578526"/>
              <a:ext cx="210128" cy="76233"/>
            </a:xfrm>
            <a:custGeom>
              <a:avLst/>
              <a:gdLst/>
              <a:ahLst/>
              <a:cxnLst/>
              <a:rect l="l" t="t" r="r" b="b"/>
              <a:pathLst>
                <a:path w="5590" h="2028" extrusionOk="0">
                  <a:moveTo>
                    <a:pt x="5481" y="0"/>
                  </a:moveTo>
                  <a:cubicBezTo>
                    <a:pt x="5478" y="0"/>
                    <a:pt x="5474" y="0"/>
                    <a:pt x="5471" y="1"/>
                  </a:cubicBezTo>
                  <a:cubicBezTo>
                    <a:pt x="3601" y="251"/>
                    <a:pt x="1482" y="465"/>
                    <a:pt x="65" y="1870"/>
                  </a:cubicBezTo>
                  <a:cubicBezTo>
                    <a:pt x="1" y="1934"/>
                    <a:pt x="65" y="2028"/>
                    <a:pt x="135" y="2028"/>
                  </a:cubicBezTo>
                  <a:cubicBezTo>
                    <a:pt x="156" y="2028"/>
                    <a:pt x="177" y="2020"/>
                    <a:pt x="196" y="2001"/>
                  </a:cubicBezTo>
                  <a:cubicBezTo>
                    <a:pt x="1577" y="644"/>
                    <a:pt x="3661" y="429"/>
                    <a:pt x="5482" y="191"/>
                  </a:cubicBezTo>
                  <a:cubicBezTo>
                    <a:pt x="5586" y="180"/>
                    <a:pt x="5589" y="0"/>
                    <a:pt x="548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640;p40"/>
            <p:cNvSpPr/>
            <p:nvPr/>
          </p:nvSpPr>
          <p:spPr>
            <a:xfrm flipH="1">
              <a:off x="-86626" y="692306"/>
              <a:ext cx="100328" cy="223435"/>
            </a:xfrm>
            <a:custGeom>
              <a:avLst/>
              <a:gdLst/>
              <a:ahLst/>
              <a:cxnLst/>
              <a:rect l="l" t="t" r="r" b="b"/>
              <a:pathLst>
                <a:path w="2669" h="5944" extrusionOk="0">
                  <a:moveTo>
                    <a:pt x="1609" y="0"/>
                  </a:moveTo>
                  <a:cubicBezTo>
                    <a:pt x="1588" y="0"/>
                    <a:pt x="1567" y="10"/>
                    <a:pt x="1549" y="34"/>
                  </a:cubicBezTo>
                  <a:cubicBezTo>
                    <a:pt x="1263" y="379"/>
                    <a:pt x="1001" y="784"/>
                    <a:pt x="954" y="1248"/>
                  </a:cubicBezTo>
                  <a:cubicBezTo>
                    <a:pt x="930" y="1510"/>
                    <a:pt x="942" y="1736"/>
                    <a:pt x="990" y="1998"/>
                  </a:cubicBezTo>
                  <a:cubicBezTo>
                    <a:pt x="1025" y="2105"/>
                    <a:pt x="1073" y="2212"/>
                    <a:pt x="1121" y="2331"/>
                  </a:cubicBezTo>
                  <a:cubicBezTo>
                    <a:pt x="1240" y="2629"/>
                    <a:pt x="1109" y="2939"/>
                    <a:pt x="954" y="3201"/>
                  </a:cubicBezTo>
                  <a:cubicBezTo>
                    <a:pt x="692" y="3641"/>
                    <a:pt x="609" y="4153"/>
                    <a:pt x="573" y="4653"/>
                  </a:cubicBezTo>
                  <a:cubicBezTo>
                    <a:pt x="549" y="4939"/>
                    <a:pt x="478" y="5296"/>
                    <a:pt x="644" y="5558"/>
                  </a:cubicBezTo>
                  <a:cubicBezTo>
                    <a:pt x="466" y="5629"/>
                    <a:pt x="287" y="5701"/>
                    <a:pt x="109" y="5760"/>
                  </a:cubicBezTo>
                  <a:cubicBezTo>
                    <a:pt x="0" y="5793"/>
                    <a:pt x="40" y="5944"/>
                    <a:pt x="128" y="5944"/>
                  </a:cubicBezTo>
                  <a:cubicBezTo>
                    <a:pt x="137" y="5944"/>
                    <a:pt x="146" y="5942"/>
                    <a:pt x="156" y="5939"/>
                  </a:cubicBezTo>
                  <a:cubicBezTo>
                    <a:pt x="1025" y="5653"/>
                    <a:pt x="1763" y="5272"/>
                    <a:pt x="2156" y="4415"/>
                  </a:cubicBezTo>
                  <a:cubicBezTo>
                    <a:pt x="2645" y="3367"/>
                    <a:pt x="2668" y="2129"/>
                    <a:pt x="2418" y="1022"/>
                  </a:cubicBezTo>
                  <a:cubicBezTo>
                    <a:pt x="2409" y="976"/>
                    <a:pt x="2378" y="957"/>
                    <a:pt x="2343" y="957"/>
                  </a:cubicBezTo>
                  <a:cubicBezTo>
                    <a:pt x="2288" y="957"/>
                    <a:pt x="2225" y="1008"/>
                    <a:pt x="2240" y="1081"/>
                  </a:cubicBezTo>
                  <a:cubicBezTo>
                    <a:pt x="2478" y="2117"/>
                    <a:pt x="2418" y="3141"/>
                    <a:pt x="2073" y="4141"/>
                  </a:cubicBezTo>
                  <a:cubicBezTo>
                    <a:pt x="1835" y="4808"/>
                    <a:pt x="1371" y="5201"/>
                    <a:pt x="811" y="5475"/>
                  </a:cubicBezTo>
                  <a:cubicBezTo>
                    <a:pt x="620" y="5213"/>
                    <a:pt x="751" y="4570"/>
                    <a:pt x="787" y="4284"/>
                  </a:cubicBezTo>
                  <a:cubicBezTo>
                    <a:pt x="859" y="3772"/>
                    <a:pt x="1132" y="3415"/>
                    <a:pt x="1323" y="2962"/>
                  </a:cubicBezTo>
                  <a:cubicBezTo>
                    <a:pt x="1442" y="2653"/>
                    <a:pt x="1347" y="2403"/>
                    <a:pt x="1228" y="2105"/>
                  </a:cubicBezTo>
                  <a:cubicBezTo>
                    <a:pt x="954" y="1403"/>
                    <a:pt x="1240" y="712"/>
                    <a:pt x="1680" y="165"/>
                  </a:cubicBezTo>
                  <a:cubicBezTo>
                    <a:pt x="1734" y="93"/>
                    <a:pt x="1673" y="0"/>
                    <a:pt x="16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641;p40"/>
            <p:cNvSpPr/>
            <p:nvPr/>
          </p:nvSpPr>
          <p:spPr>
            <a:xfrm flipH="1">
              <a:off x="-53513" y="623707"/>
              <a:ext cx="157991" cy="372066"/>
            </a:xfrm>
            <a:custGeom>
              <a:avLst/>
              <a:gdLst/>
              <a:ahLst/>
              <a:cxnLst/>
              <a:rect l="l" t="t" r="r" b="b"/>
              <a:pathLst>
                <a:path w="4203" h="9898" extrusionOk="0">
                  <a:moveTo>
                    <a:pt x="2856" y="1"/>
                  </a:moveTo>
                  <a:cubicBezTo>
                    <a:pt x="2853" y="1"/>
                    <a:pt x="2849" y="1"/>
                    <a:pt x="2845" y="1"/>
                  </a:cubicBezTo>
                  <a:cubicBezTo>
                    <a:pt x="2333" y="61"/>
                    <a:pt x="1714" y="132"/>
                    <a:pt x="1381" y="585"/>
                  </a:cubicBezTo>
                  <a:cubicBezTo>
                    <a:pt x="988" y="1120"/>
                    <a:pt x="940" y="1751"/>
                    <a:pt x="976" y="2394"/>
                  </a:cubicBezTo>
                  <a:cubicBezTo>
                    <a:pt x="988" y="2728"/>
                    <a:pt x="1071" y="3049"/>
                    <a:pt x="1190" y="3371"/>
                  </a:cubicBezTo>
                  <a:cubicBezTo>
                    <a:pt x="1273" y="3621"/>
                    <a:pt x="1619" y="3918"/>
                    <a:pt x="1440" y="4156"/>
                  </a:cubicBezTo>
                  <a:cubicBezTo>
                    <a:pt x="1142" y="4537"/>
                    <a:pt x="964" y="4990"/>
                    <a:pt x="845" y="5442"/>
                  </a:cubicBezTo>
                  <a:cubicBezTo>
                    <a:pt x="260" y="7630"/>
                    <a:pt x="1640" y="9897"/>
                    <a:pt x="3958" y="9897"/>
                  </a:cubicBezTo>
                  <a:cubicBezTo>
                    <a:pt x="3999" y="9897"/>
                    <a:pt x="4041" y="9897"/>
                    <a:pt x="4083" y="9895"/>
                  </a:cubicBezTo>
                  <a:cubicBezTo>
                    <a:pt x="4202" y="9883"/>
                    <a:pt x="4202" y="9705"/>
                    <a:pt x="4083" y="9705"/>
                  </a:cubicBezTo>
                  <a:cubicBezTo>
                    <a:pt x="4041" y="9706"/>
                    <a:pt x="3998" y="9707"/>
                    <a:pt x="3956" y="9707"/>
                  </a:cubicBezTo>
                  <a:cubicBezTo>
                    <a:pt x="1086" y="9707"/>
                    <a:pt x="1" y="6127"/>
                    <a:pt x="1738" y="4073"/>
                  </a:cubicBezTo>
                  <a:cubicBezTo>
                    <a:pt x="1762" y="4037"/>
                    <a:pt x="1773" y="4002"/>
                    <a:pt x="1750" y="3966"/>
                  </a:cubicBezTo>
                  <a:cubicBezTo>
                    <a:pt x="1309" y="3371"/>
                    <a:pt x="1142" y="2728"/>
                    <a:pt x="1142" y="2001"/>
                  </a:cubicBezTo>
                  <a:cubicBezTo>
                    <a:pt x="1154" y="1585"/>
                    <a:pt x="1226" y="1192"/>
                    <a:pt x="1428" y="823"/>
                  </a:cubicBezTo>
                  <a:cubicBezTo>
                    <a:pt x="1714" y="323"/>
                    <a:pt x="2345" y="239"/>
                    <a:pt x="2845" y="192"/>
                  </a:cubicBezTo>
                  <a:cubicBezTo>
                    <a:pt x="2960" y="169"/>
                    <a:pt x="2964" y="1"/>
                    <a:pt x="2856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642;p40"/>
            <p:cNvSpPr/>
            <p:nvPr/>
          </p:nvSpPr>
          <p:spPr>
            <a:xfrm flipH="1">
              <a:off x="-16258" y="652312"/>
              <a:ext cx="55896" cy="284180"/>
            </a:xfrm>
            <a:custGeom>
              <a:avLst/>
              <a:gdLst/>
              <a:ahLst/>
              <a:cxnLst/>
              <a:rect l="l" t="t" r="r" b="b"/>
              <a:pathLst>
                <a:path w="1487" h="7560" extrusionOk="0">
                  <a:moveTo>
                    <a:pt x="1354" y="1"/>
                  </a:moveTo>
                  <a:cubicBezTo>
                    <a:pt x="1340" y="1"/>
                    <a:pt x="1325" y="5"/>
                    <a:pt x="1310" y="14"/>
                  </a:cubicBezTo>
                  <a:cubicBezTo>
                    <a:pt x="810" y="359"/>
                    <a:pt x="441" y="740"/>
                    <a:pt x="275" y="1336"/>
                  </a:cubicBezTo>
                  <a:cubicBezTo>
                    <a:pt x="203" y="1598"/>
                    <a:pt x="239" y="1871"/>
                    <a:pt x="287" y="2133"/>
                  </a:cubicBezTo>
                  <a:cubicBezTo>
                    <a:pt x="382" y="2681"/>
                    <a:pt x="929" y="3098"/>
                    <a:pt x="668" y="3717"/>
                  </a:cubicBezTo>
                  <a:cubicBezTo>
                    <a:pt x="548" y="4015"/>
                    <a:pt x="346" y="4253"/>
                    <a:pt x="227" y="4550"/>
                  </a:cubicBezTo>
                  <a:cubicBezTo>
                    <a:pt x="72" y="4967"/>
                    <a:pt x="1" y="5360"/>
                    <a:pt x="1" y="5800"/>
                  </a:cubicBezTo>
                  <a:cubicBezTo>
                    <a:pt x="1" y="6515"/>
                    <a:pt x="406" y="7110"/>
                    <a:pt x="953" y="7539"/>
                  </a:cubicBezTo>
                  <a:cubicBezTo>
                    <a:pt x="970" y="7553"/>
                    <a:pt x="989" y="7559"/>
                    <a:pt x="1008" y="7559"/>
                  </a:cubicBezTo>
                  <a:cubicBezTo>
                    <a:pt x="1081" y="7559"/>
                    <a:pt x="1148" y="7465"/>
                    <a:pt x="1072" y="7408"/>
                  </a:cubicBezTo>
                  <a:cubicBezTo>
                    <a:pt x="465" y="6943"/>
                    <a:pt x="191" y="6360"/>
                    <a:pt x="179" y="5586"/>
                  </a:cubicBezTo>
                  <a:cubicBezTo>
                    <a:pt x="179" y="5134"/>
                    <a:pt x="358" y="4669"/>
                    <a:pt x="560" y="4276"/>
                  </a:cubicBezTo>
                  <a:cubicBezTo>
                    <a:pt x="679" y="4062"/>
                    <a:pt x="846" y="3860"/>
                    <a:pt x="906" y="3622"/>
                  </a:cubicBezTo>
                  <a:cubicBezTo>
                    <a:pt x="1025" y="3098"/>
                    <a:pt x="691" y="2717"/>
                    <a:pt x="501" y="2252"/>
                  </a:cubicBezTo>
                  <a:cubicBezTo>
                    <a:pt x="167" y="1383"/>
                    <a:pt x="727" y="633"/>
                    <a:pt x="1406" y="169"/>
                  </a:cubicBezTo>
                  <a:cubicBezTo>
                    <a:pt x="1486" y="119"/>
                    <a:pt x="1431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643;p40"/>
            <p:cNvSpPr/>
            <p:nvPr/>
          </p:nvSpPr>
          <p:spPr>
            <a:xfrm flipH="1">
              <a:off x="-375731" y="676105"/>
              <a:ext cx="411347" cy="385523"/>
            </a:xfrm>
            <a:custGeom>
              <a:avLst/>
              <a:gdLst/>
              <a:ahLst/>
              <a:cxnLst/>
              <a:rect l="l" t="t" r="r" b="b"/>
              <a:pathLst>
                <a:path w="10943" h="10256" extrusionOk="0">
                  <a:moveTo>
                    <a:pt x="8776" y="0"/>
                  </a:moveTo>
                  <a:lnTo>
                    <a:pt x="8776" y="0"/>
                  </a:lnTo>
                  <a:cubicBezTo>
                    <a:pt x="8776" y="0"/>
                    <a:pt x="7435" y="1785"/>
                    <a:pt x="4561" y="1785"/>
                  </a:cubicBezTo>
                  <a:cubicBezTo>
                    <a:pt x="4243" y="1785"/>
                    <a:pt x="3905" y="1763"/>
                    <a:pt x="3549" y="1715"/>
                  </a:cubicBezTo>
                  <a:lnTo>
                    <a:pt x="3549" y="1715"/>
                  </a:lnTo>
                  <a:cubicBezTo>
                    <a:pt x="3549" y="1715"/>
                    <a:pt x="4466" y="4608"/>
                    <a:pt x="2192" y="6013"/>
                  </a:cubicBezTo>
                  <a:cubicBezTo>
                    <a:pt x="1972" y="5724"/>
                    <a:pt x="1629" y="5536"/>
                    <a:pt x="1239" y="5536"/>
                  </a:cubicBezTo>
                  <a:cubicBezTo>
                    <a:pt x="1227" y="5536"/>
                    <a:pt x="1215" y="5536"/>
                    <a:pt x="1203" y="5537"/>
                  </a:cubicBezTo>
                  <a:cubicBezTo>
                    <a:pt x="537" y="5548"/>
                    <a:pt x="1" y="6108"/>
                    <a:pt x="13" y="6775"/>
                  </a:cubicBezTo>
                  <a:cubicBezTo>
                    <a:pt x="25" y="7434"/>
                    <a:pt x="572" y="7966"/>
                    <a:pt x="1229" y="7966"/>
                  </a:cubicBezTo>
                  <a:cubicBezTo>
                    <a:pt x="1237" y="7966"/>
                    <a:pt x="1244" y="7966"/>
                    <a:pt x="1251" y="7965"/>
                  </a:cubicBezTo>
                  <a:cubicBezTo>
                    <a:pt x="1465" y="7954"/>
                    <a:pt x="1656" y="7894"/>
                    <a:pt x="1823" y="7799"/>
                  </a:cubicBezTo>
                  <a:lnTo>
                    <a:pt x="1846" y="9085"/>
                  </a:lnTo>
                  <a:cubicBezTo>
                    <a:pt x="1846" y="9085"/>
                    <a:pt x="3872" y="10256"/>
                    <a:pt x="5926" y="10256"/>
                  </a:cubicBezTo>
                  <a:cubicBezTo>
                    <a:pt x="6572" y="10256"/>
                    <a:pt x="7221" y="10140"/>
                    <a:pt x="7811" y="9835"/>
                  </a:cubicBezTo>
                  <a:cubicBezTo>
                    <a:pt x="10943" y="7942"/>
                    <a:pt x="9455" y="1203"/>
                    <a:pt x="8776" y="0"/>
                  </a:cubicBezTo>
                  <a:close/>
                </a:path>
              </a:pathLst>
            </a:custGeom>
            <a:solidFill>
              <a:srgbClr val="B47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644;p40"/>
            <p:cNvSpPr/>
            <p:nvPr/>
          </p:nvSpPr>
          <p:spPr>
            <a:xfrm flipH="1">
              <a:off x="-32458" y="908362"/>
              <a:ext cx="43454" cy="43003"/>
            </a:xfrm>
            <a:custGeom>
              <a:avLst/>
              <a:gdLst/>
              <a:ahLst/>
              <a:cxnLst/>
              <a:rect l="l" t="t" r="r" b="b"/>
              <a:pathLst>
                <a:path w="1156" h="1144" extrusionOk="0">
                  <a:moveTo>
                    <a:pt x="582" y="0"/>
                  </a:moveTo>
                  <a:cubicBezTo>
                    <a:pt x="575" y="0"/>
                    <a:pt x="568" y="0"/>
                    <a:pt x="560" y="1"/>
                  </a:cubicBezTo>
                  <a:cubicBezTo>
                    <a:pt x="251" y="1"/>
                    <a:pt x="1" y="262"/>
                    <a:pt x="1" y="584"/>
                  </a:cubicBezTo>
                  <a:cubicBezTo>
                    <a:pt x="13" y="893"/>
                    <a:pt x="275" y="1144"/>
                    <a:pt x="584" y="1144"/>
                  </a:cubicBezTo>
                  <a:cubicBezTo>
                    <a:pt x="906" y="1132"/>
                    <a:pt x="1156" y="870"/>
                    <a:pt x="1144" y="560"/>
                  </a:cubicBezTo>
                  <a:cubicBezTo>
                    <a:pt x="1144" y="246"/>
                    <a:pt x="894" y="0"/>
                    <a:pt x="582" y="0"/>
                  </a:cubicBezTo>
                  <a:close/>
                </a:path>
              </a:pathLst>
            </a:custGeom>
            <a:solidFill>
              <a:srgbClr val="6F3663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645;p40"/>
            <p:cNvSpPr/>
            <p:nvPr/>
          </p:nvSpPr>
          <p:spPr>
            <a:xfrm flipH="1">
              <a:off x="-291142" y="809355"/>
              <a:ext cx="51949" cy="119649"/>
            </a:xfrm>
            <a:custGeom>
              <a:avLst/>
              <a:gdLst/>
              <a:ahLst/>
              <a:cxnLst/>
              <a:rect l="l" t="t" r="r" b="b"/>
              <a:pathLst>
                <a:path w="1382" h="3183" extrusionOk="0">
                  <a:moveTo>
                    <a:pt x="102" y="1"/>
                  </a:moveTo>
                  <a:cubicBezTo>
                    <a:pt x="96" y="1"/>
                    <a:pt x="90" y="2"/>
                    <a:pt x="84" y="3"/>
                  </a:cubicBezTo>
                  <a:cubicBezTo>
                    <a:pt x="36" y="3"/>
                    <a:pt x="0" y="51"/>
                    <a:pt x="0" y="98"/>
                  </a:cubicBezTo>
                  <a:lnTo>
                    <a:pt x="250" y="2063"/>
                  </a:lnTo>
                  <a:cubicBezTo>
                    <a:pt x="250" y="2099"/>
                    <a:pt x="274" y="2123"/>
                    <a:pt x="298" y="2134"/>
                  </a:cubicBezTo>
                  <a:cubicBezTo>
                    <a:pt x="310" y="2140"/>
                    <a:pt x="325" y="2143"/>
                    <a:pt x="340" y="2143"/>
                  </a:cubicBezTo>
                  <a:cubicBezTo>
                    <a:pt x="355" y="2143"/>
                    <a:pt x="369" y="2140"/>
                    <a:pt x="381" y="2134"/>
                  </a:cubicBezTo>
                  <a:cubicBezTo>
                    <a:pt x="534" y="2058"/>
                    <a:pt x="800" y="1959"/>
                    <a:pt x="974" y="1959"/>
                  </a:cubicBezTo>
                  <a:cubicBezTo>
                    <a:pt x="1018" y="1959"/>
                    <a:pt x="1055" y="1965"/>
                    <a:pt x="1084" y="1980"/>
                  </a:cubicBezTo>
                  <a:cubicBezTo>
                    <a:pt x="1120" y="1992"/>
                    <a:pt x="1143" y="2015"/>
                    <a:pt x="1155" y="2051"/>
                  </a:cubicBezTo>
                  <a:cubicBezTo>
                    <a:pt x="1179" y="2182"/>
                    <a:pt x="1191" y="2361"/>
                    <a:pt x="1072" y="2551"/>
                  </a:cubicBezTo>
                  <a:cubicBezTo>
                    <a:pt x="941" y="2765"/>
                    <a:pt x="679" y="2920"/>
                    <a:pt x="322" y="2992"/>
                  </a:cubicBezTo>
                  <a:cubicBezTo>
                    <a:pt x="274" y="3004"/>
                    <a:pt x="239" y="3063"/>
                    <a:pt x="250" y="3111"/>
                  </a:cubicBezTo>
                  <a:cubicBezTo>
                    <a:pt x="262" y="3146"/>
                    <a:pt x="298" y="3182"/>
                    <a:pt x="346" y="3182"/>
                  </a:cubicBezTo>
                  <a:cubicBezTo>
                    <a:pt x="358" y="3182"/>
                    <a:pt x="358" y="3182"/>
                    <a:pt x="369" y="3170"/>
                  </a:cubicBezTo>
                  <a:cubicBezTo>
                    <a:pt x="774" y="3087"/>
                    <a:pt x="1072" y="2896"/>
                    <a:pt x="1227" y="2646"/>
                  </a:cubicBezTo>
                  <a:cubicBezTo>
                    <a:pt x="1346" y="2456"/>
                    <a:pt x="1382" y="2230"/>
                    <a:pt x="1334" y="2015"/>
                  </a:cubicBezTo>
                  <a:cubicBezTo>
                    <a:pt x="1310" y="1920"/>
                    <a:pt x="1251" y="1849"/>
                    <a:pt x="1167" y="1813"/>
                  </a:cubicBezTo>
                  <a:cubicBezTo>
                    <a:pt x="1110" y="1784"/>
                    <a:pt x="1043" y="1773"/>
                    <a:pt x="972" y="1773"/>
                  </a:cubicBezTo>
                  <a:cubicBezTo>
                    <a:pt x="779" y="1773"/>
                    <a:pt x="557" y="1859"/>
                    <a:pt x="417" y="1920"/>
                  </a:cubicBezTo>
                  <a:lnTo>
                    <a:pt x="191" y="75"/>
                  </a:lnTo>
                  <a:cubicBezTo>
                    <a:pt x="181" y="33"/>
                    <a:pt x="143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646;p40"/>
            <p:cNvSpPr/>
            <p:nvPr/>
          </p:nvSpPr>
          <p:spPr>
            <a:xfrm flipH="1">
              <a:off x="-166725" y="859122"/>
              <a:ext cx="55520" cy="54656"/>
            </a:xfrm>
            <a:custGeom>
              <a:avLst/>
              <a:gdLst/>
              <a:ahLst/>
              <a:cxnLst/>
              <a:rect l="l" t="t" r="r" b="b"/>
              <a:pathLst>
                <a:path w="1477" h="1454" extrusionOk="0">
                  <a:moveTo>
                    <a:pt x="748" y="1"/>
                  </a:moveTo>
                  <a:cubicBezTo>
                    <a:pt x="741" y="1"/>
                    <a:pt x="734" y="1"/>
                    <a:pt x="726" y="1"/>
                  </a:cubicBezTo>
                  <a:cubicBezTo>
                    <a:pt x="322" y="1"/>
                    <a:pt x="0" y="334"/>
                    <a:pt x="12" y="739"/>
                  </a:cubicBezTo>
                  <a:cubicBezTo>
                    <a:pt x="24" y="1137"/>
                    <a:pt x="334" y="1454"/>
                    <a:pt x="729" y="1454"/>
                  </a:cubicBezTo>
                  <a:cubicBezTo>
                    <a:pt x="736" y="1454"/>
                    <a:pt x="743" y="1454"/>
                    <a:pt x="750" y="1453"/>
                  </a:cubicBezTo>
                  <a:cubicBezTo>
                    <a:pt x="1155" y="1453"/>
                    <a:pt x="1477" y="1120"/>
                    <a:pt x="1465" y="715"/>
                  </a:cubicBezTo>
                  <a:cubicBezTo>
                    <a:pt x="1465" y="318"/>
                    <a:pt x="1143" y="1"/>
                    <a:pt x="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647;p40"/>
            <p:cNvSpPr/>
            <p:nvPr/>
          </p:nvSpPr>
          <p:spPr>
            <a:xfrm flipH="1">
              <a:off x="-330083" y="817512"/>
              <a:ext cx="44807" cy="55107"/>
            </a:xfrm>
            <a:custGeom>
              <a:avLst/>
              <a:gdLst/>
              <a:ahLst/>
              <a:cxnLst/>
              <a:rect l="l" t="t" r="r" b="b"/>
              <a:pathLst>
                <a:path w="1192" h="1466" extrusionOk="0">
                  <a:moveTo>
                    <a:pt x="727" y="1"/>
                  </a:moveTo>
                  <a:cubicBezTo>
                    <a:pt x="322" y="12"/>
                    <a:pt x="1" y="346"/>
                    <a:pt x="13" y="751"/>
                  </a:cubicBezTo>
                  <a:cubicBezTo>
                    <a:pt x="24" y="1137"/>
                    <a:pt x="346" y="1465"/>
                    <a:pt x="730" y="1465"/>
                  </a:cubicBezTo>
                  <a:cubicBezTo>
                    <a:pt x="737" y="1465"/>
                    <a:pt x="744" y="1465"/>
                    <a:pt x="751" y="1465"/>
                  </a:cubicBezTo>
                  <a:cubicBezTo>
                    <a:pt x="918" y="1465"/>
                    <a:pt x="1072" y="1405"/>
                    <a:pt x="1191" y="1310"/>
                  </a:cubicBezTo>
                  <a:cubicBezTo>
                    <a:pt x="1191" y="905"/>
                    <a:pt x="1179" y="513"/>
                    <a:pt x="1144" y="120"/>
                  </a:cubicBezTo>
                  <a:cubicBezTo>
                    <a:pt x="1025" y="48"/>
                    <a:pt x="882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648;p40"/>
            <p:cNvSpPr/>
            <p:nvPr/>
          </p:nvSpPr>
          <p:spPr>
            <a:xfrm flipH="1">
              <a:off x="-627275" y="999664"/>
              <a:ext cx="464612" cy="966965"/>
            </a:xfrm>
            <a:custGeom>
              <a:avLst/>
              <a:gdLst/>
              <a:ahLst/>
              <a:cxnLst/>
              <a:rect l="l" t="t" r="r" b="b"/>
              <a:pathLst>
                <a:path w="12360" h="25724" extrusionOk="0">
                  <a:moveTo>
                    <a:pt x="3088" y="0"/>
                  </a:moveTo>
                  <a:cubicBezTo>
                    <a:pt x="2625" y="0"/>
                    <a:pt x="2536" y="524"/>
                    <a:pt x="2536" y="524"/>
                  </a:cubicBezTo>
                  <a:cubicBezTo>
                    <a:pt x="2505" y="521"/>
                    <a:pt x="2475" y="520"/>
                    <a:pt x="2446" y="520"/>
                  </a:cubicBezTo>
                  <a:cubicBezTo>
                    <a:pt x="1778" y="520"/>
                    <a:pt x="1679" y="1274"/>
                    <a:pt x="1679" y="1274"/>
                  </a:cubicBezTo>
                  <a:cubicBezTo>
                    <a:pt x="1679" y="1274"/>
                    <a:pt x="1608" y="1256"/>
                    <a:pt x="1484" y="1256"/>
                  </a:cubicBezTo>
                  <a:cubicBezTo>
                    <a:pt x="1293" y="1256"/>
                    <a:pt x="977" y="1300"/>
                    <a:pt x="608" y="1524"/>
                  </a:cubicBezTo>
                  <a:cubicBezTo>
                    <a:pt x="0" y="1893"/>
                    <a:pt x="227" y="3906"/>
                    <a:pt x="881" y="4537"/>
                  </a:cubicBezTo>
                  <a:cubicBezTo>
                    <a:pt x="1100" y="4743"/>
                    <a:pt x="1272" y="4812"/>
                    <a:pt x="1404" y="4812"/>
                  </a:cubicBezTo>
                  <a:cubicBezTo>
                    <a:pt x="1669" y="4812"/>
                    <a:pt x="1774" y="4537"/>
                    <a:pt x="1774" y="4537"/>
                  </a:cubicBezTo>
                  <a:cubicBezTo>
                    <a:pt x="2584" y="5846"/>
                    <a:pt x="3953" y="6251"/>
                    <a:pt x="3953" y="6251"/>
                  </a:cubicBezTo>
                  <a:cubicBezTo>
                    <a:pt x="3953" y="6251"/>
                    <a:pt x="3525" y="11442"/>
                    <a:pt x="4394" y="18550"/>
                  </a:cubicBezTo>
                  <a:cubicBezTo>
                    <a:pt x="5045" y="23872"/>
                    <a:pt x="7023" y="25723"/>
                    <a:pt x="8781" y="25723"/>
                  </a:cubicBezTo>
                  <a:cubicBezTo>
                    <a:pt x="9371" y="25723"/>
                    <a:pt x="9937" y="25514"/>
                    <a:pt x="10418" y="25158"/>
                  </a:cubicBezTo>
                  <a:cubicBezTo>
                    <a:pt x="12085" y="23920"/>
                    <a:pt x="12359" y="19729"/>
                    <a:pt x="11526" y="16395"/>
                  </a:cubicBezTo>
                  <a:cubicBezTo>
                    <a:pt x="10680" y="13073"/>
                    <a:pt x="5346" y="5013"/>
                    <a:pt x="5346" y="5013"/>
                  </a:cubicBezTo>
                  <a:cubicBezTo>
                    <a:pt x="5334" y="2739"/>
                    <a:pt x="4215" y="417"/>
                    <a:pt x="3441" y="84"/>
                  </a:cubicBezTo>
                  <a:cubicBezTo>
                    <a:pt x="3304" y="25"/>
                    <a:pt x="3187" y="0"/>
                    <a:pt x="3088" y="0"/>
                  </a:cubicBezTo>
                  <a:close/>
                </a:path>
              </a:pathLst>
            </a:custGeom>
            <a:solidFill>
              <a:srgbClr val="B47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649;p40"/>
            <p:cNvSpPr/>
            <p:nvPr/>
          </p:nvSpPr>
          <p:spPr>
            <a:xfrm flipH="1">
              <a:off x="-232504" y="1103369"/>
              <a:ext cx="39394" cy="69542"/>
            </a:xfrm>
            <a:custGeom>
              <a:avLst/>
              <a:gdLst/>
              <a:ahLst/>
              <a:cxnLst/>
              <a:rect l="l" t="t" r="r" b="b"/>
              <a:pathLst>
                <a:path w="1048" h="1850" extrusionOk="0">
                  <a:moveTo>
                    <a:pt x="84" y="1"/>
                  </a:moveTo>
                  <a:cubicBezTo>
                    <a:pt x="76" y="1"/>
                    <a:pt x="68" y="2"/>
                    <a:pt x="60" y="4"/>
                  </a:cubicBezTo>
                  <a:cubicBezTo>
                    <a:pt x="24" y="4"/>
                    <a:pt x="0" y="51"/>
                    <a:pt x="12" y="87"/>
                  </a:cubicBezTo>
                  <a:cubicBezTo>
                    <a:pt x="322" y="1218"/>
                    <a:pt x="893" y="1801"/>
                    <a:pt x="917" y="1825"/>
                  </a:cubicBezTo>
                  <a:cubicBezTo>
                    <a:pt x="929" y="1837"/>
                    <a:pt x="941" y="1849"/>
                    <a:pt x="964" y="1849"/>
                  </a:cubicBezTo>
                  <a:cubicBezTo>
                    <a:pt x="988" y="1849"/>
                    <a:pt x="1000" y="1837"/>
                    <a:pt x="1012" y="1825"/>
                  </a:cubicBezTo>
                  <a:cubicBezTo>
                    <a:pt x="1048" y="1801"/>
                    <a:pt x="1048" y="1754"/>
                    <a:pt x="1012" y="1718"/>
                  </a:cubicBezTo>
                  <a:cubicBezTo>
                    <a:pt x="1012" y="1718"/>
                    <a:pt x="452" y="1147"/>
                    <a:pt x="155" y="51"/>
                  </a:cubicBezTo>
                  <a:cubicBezTo>
                    <a:pt x="145" y="22"/>
                    <a:pt x="119" y="1"/>
                    <a:pt x="84" y="1"/>
                  </a:cubicBezTo>
                  <a:close/>
                </a:path>
              </a:pathLst>
            </a:custGeom>
            <a:solidFill>
              <a:srgbClr val="6F3663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650;p40"/>
            <p:cNvSpPr/>
            <p:nvPr/>
          </p:nvSpPr>
          <p:spPr>
            <a:xfrm flipH="1">
              <a:off x="-365009" y="998574"/>
              <a:ext cx="196972" cy="191333"/>
            </a:xfrm>
            <a:custGeom>
              <a:avLst/>
              <a:gdLst/>
              <a:ahLst/>
              <a:cxnLst/>
              <a:rect l="l" t="t" r="r" b="b"/>
              <a:pathLst>
                <a:path w="5240" h="5090" extrusionOk="0">
                  <a:moveTo>
                    <a:pt x="2936" y="1"/>
                  </a:moveTo>
                  <a:cubicBezTo>
                    <a:pt x="2841" y="1"/>
                    <a:pt x="2755" y="22"/>
                    <a:pt x="2679" y="65"/>
                  </a:cubicBezTo>
                  <a:cubicBezTo>
                    <a:pt x="2465" y="184"/>
                    <a:pt x="2382" y="422"/>
                    <a:pt x="2370" y="518"/>
                  </a:cubicBezTo>
                  <a:cubicBezTo>
                    <a:pt x="2351" y="517"/>
                    <a:pt x="2333" y="516"/>
                    <a:pt x="2316" y="516"/>
                  </a:cubicBezTo>
                  <a:cubicBezTo>
                    <a:pt x="1705" y="516"/>
                    <a:pt x="1535" y="1105"/>
                    <a:pt x="1500" y="1256"/>
                  </a:cubicBezTo>
                  <a:cubicBezTo>
                    <a:pt x="1471" y="1253"/>
                    <a:pt x="1422" y="1248"/>
                    <a:pt x="1358" y="1248"/>
                  </a:cubicBezTo>
                  <a:cubicBezTo>
                    <a:pt x="1166" y="1248"/>
                    <a:pt x="834" y="1288"/>
                    <a:pt x="441" y="1530"/>
                  </a:cubicBezTo>
                  <a:cubicBezTo>
                    <a:pt x="250" y="1637"/>
                    <a:pt x="131" y="1911"/>
                    <a:pt x="84" y="2292"/>
                  </a:cubicBezTo>
                  <a:cubicBezTo>
                    <a:pt x="0" y="3042"/>
                    <a:pt x="238" y="4137"/>
                    <a:pt x="715" y="4589"/>
                  </a:cubicBezTo>
                  <a:cubicBezTo>
                    <a:pt x="910" y="4785"/>
                    <a:pt x="1097" y="4883"/>
                    <a:pt x="1266" y="4883"/>
                  </a:cubicBezTo>
                  <a:cubicBezTo>
                    <a:pt x="1293" y="4883"/>
                    <a:pt x="1320" y="4880"/>
                    <a:pt x="1346" y="4875"/>
                  </a:cubicBezTo>
                  <a:cubicBezTo>
                    <a:pt x="1572" y="4816"/>
                    <a:pt x="1655" y="4589"/>
                    <a:pt x="1667" y="4578"/>
                  </a:cubicBezTo>
                  <a:cubicBezTo>
                    <a:pt x="1667" y="4554"/>
                    <a:pt x="1667" y="4530"/>
                    <a:pt x="1643" y="4530"/>
                  </a:cubicBezTo>
                  <a:cubicBezTo>
                    <a:pt x="1637" y="4527"/>
                    <a:pt x="1631" y="4525"/>
                    <a:pt x="1627" y="4525"/>
                  </a:cubicBezTo>
                  <a:cubicBezTo>
                    <a:pt x="1613" y="4525"/>
                    <a:pt x="1604" y="4536"/>
                    <a:pt x="1596" y="4554"/>
                  </a:cubicBezTo>
                  <a:cubicBezTo>
                    <a:pt x="1596" y="4554"/>
                    <a:pt x="1512" y="4756"/>
                    <a:pt x="1322" y="4792"/>
                  </a:cubicBezTo>
                  <a:cubicBezTo>
                    <a:pt x="1299" y="4797"/>
                    <a:pt x="1275" y="4800"/>
                    <a:pt x="1250" y="4800"/>
                  </a:cubicBezTo>
                  <a:cubicBezTo>
                    <a:pt x="1110" y="4800"/>
                    <a:pt x="945" y="4712"/>
                    <a:pt x="762" y="4530"/>
                  </a:cubicBezTo>
                  <a:cubicBezTo>
                    <a:pt x="310" y="4101"/>
                    <a:pt x="84" y="3018"/>
                    <a:pt x="167" y="2303"/>
                  </a:cubicBezTo>
                  <a:cubicBezTo>
                    <a:pt x="203" y="1946"/>
                    <a:pt x="322" y="1684"/>
                    <a:pt x="488" y="1589"/>
                  </a:cubicBezTo>
                  <a:cubicBezTo>
                    <a:pt x="853" y="1366"/>
                    <a:pt x="1167" y="1324"/>
                    <a:pt x="1350" y="1324"/>
                  </a:cubicBezTo>
                  <a:cubicBezTo>
                    <a:pt x="1461" y="1324"/>
                    <a:pt x="1524" y="1339"/>
                    <a:pt x="1524" y="1339"/>
                  </a:cubicBezTo>
                  <a:cubicBezTo>
                    <a:pt x="1536" y="1339"/>
                    <a:pt x="1548" y="1339"/>
                    <a:pt x="1560" y="1327"/>
                  </a:cubicBezTo>
                  <a:cubicBezTo>
                    <a:pt x="1560" y="1327"/>
                    <a:pt x="1572" y="1315"/>
                    <a:pt x="1572" y="1303"/>
                  </a:cubicBezTo>
                  <a:cubicBezTo>
                    <a:pt x="1572" y="1269"/>
                    <a:pt x="1682" y="586"/>
                    <a:pt x="2314" y="586"/>
                  </a:cubicBezTo>
                  <a:cubicBezTo>
                    <a:pt x="2340" y="586"/>
                    <a:pt x="2366" y="587"/>
                    <a:pt x="2393" y="589"/>
                  </a:cubicBezTo>
                  <a:cubicBezTo>
                    <a:pt x="2417" y="589"/>
                    <a:pt x="2429" y="577"/>
                    <a:pt x="2441" y="553"/>
                  </a:cubicBezTo>
                  <a:cubicBezTo>
                    <a:pt x="2441" y="553"/>
                    <a:pt x="2489" y="256"/>
                    <a:pt x="2715" y="125"/>
                  </a:cubicBezTo>
                  <a:cubicBezTo>
                    <a:pt x="2779" y="87"/>
                    <a:pt x="2853" y="69"/>
                    <a:pt x="2937" y="69"/>
                  </a:cubicBezTo>
                  <a:cubicBezTo>
                    <a:pt x="3039" y="69"/>
                    <a:pt x="3155" y="96"/>
                    <a:pt x="3286" y="148"/>
                  </a:cubicBezTo>
                  <a:cubicBezTo>
                    <a:pt x="4013" y="470"/>
                    <a:pt x="5156" y="2708"/>
                    <a:pt x="5168" y="5054"/>
                  </a:cubicBezTo>
                  <a:cubicBezTo>
                    <a:pt x="5168" y="5066"/>
                    <a:pt x="5191" y="5090"/>
                    <a:pt x="5203" y="5090"/>
                  </a:cubicBezTo>
                  <a:cubicBezTo>
                    <a:pt x="5227" y="5090"/>
                    <a:pt x="5239" y="5066"/>
                    <a:pt x="5239" y="5054"/>
                  </a:cubicBezTo>
                  <a:cubicBezTo>
                    <a:pt x="5227" y="2863"/>
                    <a:pt x="4144" y="446"/>
                    <a:pt x="3310" y="89"/>
                  </a:cubicBezTo>
                  <a:cubicBezTo>
                    <a:pt x="3174" y="31"/>
                    <a:pt x="3049" y="1"/>
                    <a:pt x="2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651;p40"/>
            <p:cNvSpPr/>
            <p:nvPr/>
          </p:nvSpPr>
          <p:spPr>
            <a:xfrm flipH="1">
              <a:off x="-531520" y="1197265"/>
              <a:ext cx="924225" cy="903852"/>
            </a:xfrm>
            <a:custGeom>
              <a:avLst/>
              <a:gdLst/>
              <a:ahLst/>
              <a:cxnLst/>
              <a:rect l="l" t="t" r="r" b="b"/>
              <a:pathLst>
                <a:path w="24587" h="24045" extrusionOk="0">
                  <a:moveTo>
                    <a:pt x="4475" y="0"/>
                  </a:moveTo>
                  <a:cubicBezTo>
                    <a:pt x="1899" y="0"/>
                    <a:pt x="1" y="4629"/>
                    <a:pt x="47" y="8519"/>
                  </a:cubicBezTo>
                  <a:cubicBezTo>
                    <a:pt x="95" y="13472"/>
                    <a:pt x="631" y="23056"/>
                    <a:pt x="3584" y="23795"/>
                  </a:cubicBezTo>
                  <a:cubicBezTo>
                    <a:pt x="4278" y="23968"/>
                    <a:pt x="5013" y="24044"/>
                    <a:pt x="5769" y="24044"/>
                  </a:cubicBezTo>
                  <a:cubicBezTo>
                    <a:pt x="11177" y="24044"/>
                    <a:pt x="17621" y="20139"/>
                    <a:pt x="17621" y="20139"/>
                  </a:cubicBezTo>
                  <a:cubicBezTo>
                    <a:pt x="18032" y="20766"/>
                    <a:pt x="18746" y="20883"/>
                    <a:pt x="19222" y="20883"/>
                  </a:cubicBezTo>
                  <a:cubicBezTo>
                    <a:pt x="19506" y="20883"/>
                    <a:pt x="19705" y="20842"/>
                    <a:pt x="19705" y="20842"/>
                  </a:cubicBezTo>
                  <a:lnTo>
                    <a:pt x="19705" y="20842"/>
                  </a:lnTo>
                  <a:cubicBezTo>
                    <a:pt x="19283" y="21813"/>
                    <a:pt x="20607" y="22429"/>
                    <a:pt x="21693" y="22429"/>
                  </a:cubicBezTo>
                  <a:cubicBezTo>
                    <a:pt x="21924" y="22429"/>
                    <a:pt x="22145" y="22401"/>
                    <a:pt x="22336" y="22342"/>
                  </a:cubicBezTo>
                  <a:cubicBezTo>
                    <a:pt x="23419" y="22009"/>
                    <a:pt x="23122" y="21247"/>
                    <a:pt x="23122" y="21247"/>
                  </a:cubicBezTo>
                  <a:cubicBezTo>
                    <a:pt x="23122" y="21247"/>
                    <a:pt x="23550" y="21092"/>
                    <a:pt x="23753" y="20794"/>
                  </a:cubicBezTo>
                  <a:cubicBezTo>
                    <a:pt x="23967" y="20497"/>
                    <a:pt x="23622" y="20056"/>
                    <a:pt x="23622" y="20056"/>
                  </a:cubicBezTo>
                  <a:cubicBezTo>
                    <a:pt x="23622" y="20056"/>
                    <a:pt x="24586" y="19377"/>
                    <a:pt x="24479" y="19020"/>
                  </a:cubicBezTo>
                  <a:cubicBezTo>
                    <a:pt x="24094" y="17751"/>
                    <a:pt x="20911" y="17545"/>
                    <a:pt x="18937" y="17545"/>
                  </a:cubicBezTo>
                  <a:cubicBezTo>
                    <a:pt x="18652" y="17545"/>
                    <a:pt x="18391" y="17550"/>
                    <a:pt x="18169" y="17556"/>
                  </a:cubicBezTo>
                  <a:cubicBezTo>
                    <a:pt x="17019" y="17587"/>
                    <a:pt x="13623" y="17763"/>
                    <a:pt x="11055" y="17763"/>
                  </a:cubicBezTo>
                  <a:cubicBezTo>
                    <a:pt x="9661" y="17763"/>
                    <a:pt x="8511" y="17711"/>
                    <a:pt x="8096" y="17556"/>
                  </a:cubicBezTo>
                  <a:cubicBezTo>
                    <a:pt x="6917" y="17115"/>
                    <a:pt x="9215" y="3756"/>
                    <a:pt x="6739" y="1173"/>
                  </a:cubicBezTo>
                  <a:cubicBezTo>
                    <a:pt x="5950" y="353"/>
                    <a:pt x="5187" y="0"/>
                    <a:pt x="4475" y="0"/>
                  </a:cubicBezTo>
                  <a:close/>
                </a:path>
              </a:pathLst>
            </a:custGeom>
            <a:solidFill>
              <a:srgbClr val="B47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652;p40"/>
            <p:cNvSpPr/>
            <p:nvPr/>
          </p:nvSpPr>
          <p:spPr>
            <a:xfrm flipH="1">
              <a:off x="-418229" y="1977970"/>
              <a:ext cx="72962" cy="37628"/>
            </a:xfrm>
            <a:custGeom>
              <a:avLst/>
              <a:gdLst/>
              <a:ahLst/>
              <a:cxnLst/>
              <a:rect l="l" t="t" r="r" b="b"/>
              <a:pathLst>
                <a:path w="1941" h="1001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55"/>
                    <a:pt x="72" y="155"/>
                  </a:cubicBezTo>
                  <a:cubicBezTo>
                    <a:pt x="1155" y="191"/>
                    <a:pt x="1786" y="965"/>
                    <a:pt x="1798" y="965"/>
                  </a:cubicBezTo>
                  <a:cubicBezTo>
                    <a:pt x="1810" y="989"/>
                    <a:pt x="1834" y="1001"/>
                    <a:pt x="1858" y="1001"/>
                  </a:cubicBezTo>
                  <a:cubicBezTo>
                    <a:pt x="1869" y="1001"/>
                    <a:pt x="1893" y="989"/>
                    <a:pt x="1905" y="989"/>
                  </a:cubicBezTo>
                  <a:cubicBezTo>
                    <a:pt x="1929" y="953"/>
                    <a:pt x="1941" y="917"/>
                    <a:pt x="1917" y="881"/>
                  </a:cubicBezTo>
                  <a:cubicBezTo>
                    <a:pt x="1881" y="846"/>
                    <a:pt x="1227" y="36"/>
                    <a:pt x="72" y="0"/>
                  </a:cubicBezTo>
                  <a:close/>
                </a:path>
              </a:pathLst>
            </a:custGeom>
            <a:solidFill>
              <a:srgbClr val="6F3663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653;p40"/>
            <p:cNvSpPr/>
            <p:nvPr/>
          </p:nvSpPr>
          <p:spPr>
            <a:xfrm flipH="1">
              <a:off x="-532371" y="1855395"/>
              <a:ext cx="622566" cy="142316"/>
            </a:xfrm>
            <a:custGeom>
              <a:avLst/>
              <a:gdLst/>
              <a:ahLst/>
              <a:cxnLst/>
              <a:rect l="l" t="t" r="r" b="b"/>
              <a:pathLst>
                <a:path w="16562" h="3786" extrusionOk="0">
                  <a:moveTo>
                    <a:pt x="10905" y="0"/>
                  </a:moveTo>
                  <a:cubicBezTo>
                    <a:pt x="10608" y="0"/>
                    <a:pt x="10338" y="5"/>
                    <a:pt x="10109" y="11"/>
                  </a:cubicBezTo>
                  <a:cubicBezTo>
                    <a:pt x="9799" y="11"/>
                    <a:pt x="9335" y="35"/>
                    <a:pt x="8740" y="59"/>
                  </a:cubicBezTo>
                  <a:cubicBezTo>
                    <a:pt x="7185" y="120"/>
                    <a:pt x="4865" y="213"/>
                    <a:pt x="2992" y="213"/>
                  </a:cubicBezTo>
                  <a:cubicBezTo>
                    <a:pt x="1609" y="213"/>
                    <a:pt x="469" y="163"/>
                    <a:pt x="60" y="11"/>
                  </a:cubicBezTo>
                  <a:cubicBezTo>
                    <a:pt x="54" y="8"/>
                    <a:pt x="47" y="6"/>
                    <a:pt x="41" y="6"/>
                  </a:cubicBezTo>
                  <a:cubicBezTo>
                    <a:pt x="25" y="6"/>
                    <a:pt x="12" y="17"/>
                    <a:pt x="12" y="35"/>
                  </a:cubicBezTo>
                  <a:cubicBezTo>
                    <a:pt x="0" y="47"/>
                    <a:pt x="12" y="71"/>
                    <a:pt x="36" y="82"/>
                  </a:cubicBezTo>
                  <a:cubicBezTo>
                    <a:pt x="454" y="240"/>
                    <a:pt x="1612" y="294"/>
                    <a:pt x="3012" y="294"/>
                  </a:cubicBezTo>
                  <a:cubicBezTo>
                    <a:pt x="4886" y="294"/>
                    <a:pt x="7193" y="198"/>
                    <a:pt x="8740" y="130"/>
                  </a:cubicBezTo>
                  <a:cubicBezTo>
                    <a:pt x="9335" y="106"/>
                    <a:pt x="9799" y="94"/>
                    <a:pt x="10121" y="82"/>
                  </a:cubicBezTo>
                  <a:cubicBezTo>
                    <a:pt x="10311" y="77"/>
                    <a:pt x="10563" y="73"/>
                    <a:pt x="10855" y="73"/>
                  </a:cubicBezTo>
                  <a:cubicBezTo>
                    <a:pt x="12651" y="73"/>
                    <a:pt x="16006" y="244"/>
                    <a:pt x="16395" y="1523"/>
                  </a:cubicBezTo>
                  <a:cubicBezTo>
                    <a:pt x="16467" y="1785"/>
                    <a:pt x="15800" y="2333"/>
                    <a:pt x="15550" y="2511"/>
                  </a:cubicBezTo>
                  <a:cubicBezTo>
                    <a:pt x="15538" y="2523"/>
                    <a:pt x="15526" y="2535"/>
                    <a:pt x="15526" y="2535"/>
                  </a:cubicBezTo>
                  <a:cubicBezTo>
                    <a:pt x="15526" y="2559"/>
                    <a:pt x="15538" y="2559"/>
                    <a:pt x="15538" y="2571"/>
                  </a:cubicBezTo>
                  <a:cubicBezTo>
                    <a:pt x="15538" y="2571"/>
                    <a:pt x="15776" y="2797"/>
                    <a:pt x="15729" y="3083"/>
                  </a:cubicBezTo>
                  <a:cubicBezTo>
                    <a:pt x="15681" y="3309"/>
                    <a:pt x="15467" y="3523"/>
                    <a:pt x="15062" y="3714"/>
                  </a:cubicBezTo>
                  <a:cubicBezTo>
                    <a:pt x="15038" y="3714"/>
                    <a:pt x="15038" y="3738"/>
                    <a:pt x="15038" y="3761"/>
                  </a:cubicBezTo>
                  <a:cubicBezTo>
                    <a:pt x="15050" y="3773"/>
                    <a:pt x="15062" y="3785"/>
                    <a:pt x="15074" y="3785"/>
                  </a:cubicBezTo>
                  <a:cubicBezTo>
                    <a:pt x="15086" y="3785"/>
                    <a:pt x="15086" y="3773"/>
                    <a:pt x="15086" y="3773"/>
                  </a:cubicBezTo>
                  <a:cubicBezTo>
                    <a:pt x="15514" y="3583"/>
                    <a:pt x="15752" y="3345"/>
                    <a:pt x="15800" y="3083"/>
                  </a:cubicBezTo>
                  <a:cubicBezTo>
                    <a:pt x="15836" y="2833"/>
                    <a:pt x="15693" y="2618"/>
                    <a:pt x="15621" y="2547"/>
                  </a:cubicBezTo>
                  <a:cubicBezTo>
                    <a:pt x="15812" y="2404"/>
                    <a:pt x="16562" y="1845"/>
                    <a:pt x="16455" y="1499"/>
                  </a:cubicBezTo>
                  <a:cubicBezTo>
                    <a:pt x="16072" y="205"/>
                    <a:pt x="12887" y="0"/>
                    <a:pt x="10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654;p40"/>
            <p:cNvSpPr/>
            <p:nvPr/>
          </p:nvSpPr>
          <p:spPr>
            <a:xfrm flipH="1">
              <a:off x="-42175" y="1147799"/>
              <a:ext cx="485926" cy="579788"/>
            </a:xfrm>
            <a:custGeom>
              <a:avLst/>
              <a:gdLst/>
              <a:ahLst/>
              <a:cxnLst/>
              <a:rect l="l" t="t" r="r" b="b"/>
              <a:pathLst>
                <a:path w="12927" h="15424" extrusionOk="0">
                  <a:moveTo>
                    <a:pt x="7368" y="0"/>
                  </a:moveTo>
                  <a:cubicBezTo>
                    <a:pt x="6389" y="0"/>
                    <a:pt x="5326" y="410"/>
                    <a:pt x="4322" y="1179"/>
                  </a:cubicBezTo>
                  <a:cubicBezTo>
                    <a:pt x="0" y="4489"/>
                    <a:pt x="477" y="13859"/>
                    <a:pt x="477" y="13859"/>
                  </a:cubicBezTo>
                  <a:cubicBezTo>
                    <a:pt x="3237" y="15143"/>
                    <a:pt x="5653" y="15424"/>
                    <a:pt x="7240" y="15424"/>
                  </a:cubicBezTo>
                  <a:cubicBezTo>
                    <a:pt x="8481" y="15424"/>
                    <a:pt x="9216" y="15252"/>
                    <a:pt x="9216" y="15252"/>
                  </a:cubicBezTo>
                  <a:cubicBezTo>
                    <a:pt x="12927" y="4476"/>
                    <a:pt x="10603" y="0"/>
                    <a:pt x="7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655;p40"/>
            <p:cNvSpPr/>
            <p:nvPr/>
          </p:nvSpPr>
          <p:spPr>
            <a:xfrm>
              <a:off x="-185129" y="831504"/>
              <a:ext cx="21953" cy="44319"/>
            </a:xfrm>
            <a:custGeom>
              <a:avLst/>
              <a:gdLst/>
              <a:ahLst/>
              <a:cxnLst/>
              <a:rect l="l" t="t" r="r" b="b"/>
              <a:pathLst>
                <a:path w="584" h="1179" extrusionOk="0">
                  <a:moveTo>
                    <a:pt x="286" y="0"/>
                  </a:moveTo>
                  <a:cubicBezTo>
                    <a:pt x="119" y="0"/>
                    <a:pt x="0" y="262"/>
                    <a:pt x="12" y="595"/>
                  </a:cubicBezTo>
                  <a:cubicBezTo>
                    <a:pt x="12" y="917"/>
                    <a:pt x="143" y="1179"/>
                    <a:pt x="298" y="1179"/>
                  </a:cubicBezTo>
                  <a:cubicBezTo>
                    <a:pt x="453" y="1167"/>
                    <a:pt x="584" y="905"/>
                    <a:pt x="572" y="584"/>
                  </a:cubicBezTo>
                  <a:cubicBezTo>
                    <a:pt x="572" y="262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656;p40"/>
            <p:cNvSpPr/>
            <p:nvPr/>
          </p:nvSpPr>
          <p:spPr>
            <a:xfrm>
              <a:off x="-298616" y="800379"/>
              <a:ext cx="21953" cy="44319"/>
            </a:xfrm>
            <a:custGeom>
              <a:avLst/>
              <a:gdLst/>
              <a:ahLst/>
              <a:cxnLst/>
              <a:rect l="l" t="t" r="r" b="b"/>
              <a:pathLst>
                <a:path w="584" h="1179" extrusionOk="0">
                  <a:moveTo>
                    <a:pt x="286" y="0"/>
                  </a:moveTo>
                  <a:cubicBezTo>
                    <a:pt x="119" y="0"/>
                    <a:pt x="0" y="262"/>
                    <a:pt x="12" y="595"/>
                  </a:cubicBezTo>
                  <a:cubicBezTo>
                    <a:pt x="12" y="917"/>
                    <a:pt x="143" y="1179"/>
                    <a:pt x="298" y="1179"/>
                  </a:cubicBezTo>
                  <a:cubicBezTo>
                    <a:pt x="453" y="1167"/>
                    <a:pt x="584" y="905"/>
                    <a:pt x="572" y="584"/>
                  </a:cubicBezTo>
                  <a:cubicBezTo>
                    <a:pt x="572" y="262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657;p40"/>
            <p:cNvSpPr/>
            <p:nvPr/>
          </p:nvSpPr>
          <p:spPr>
            <a:xfrm rot="-9897929">
              <a:off x="-283962" y="950810"/>
              <a:ext cx="75173" cy="36679"/>
            </a:xfrm>
            <a:prstGeom prst="teardrop">
              <a:avLst>
                <a:gd name="adj" fmla="val 10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31" name="Track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2668" y="696529"/>
            <a:ext cx="457200" cy="457200"/>
          </a:xfrm>
          <a:prstGeom prst="rect">
            <a:avLst/>
          </a:prstGeom>
        </p:spPr>
      </p:pic>
      <p:sp>
        <p:nvSpPr>
          <p:cNvPr id="236" name="TextBox 235"/>
          <p:cNvSpPr txBox="1"/>
          <p:nvPr/>
        </p:nvSpPr>
        <p:spPr>
          <a:xfrm>
            <a:off x="292668" y="3871697"/>
            <a:ext cx="311845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/>
                </a:solidFill>
                <a:latin typeface="Raleway" charset="0"/>
              </a:rPr>
              <a:t>Making requests</a:t>
            </a:r>
            <a:endParaRPr lang="en-US" sz="2800" b="1" dirty="0">
              <a:solidFill>
                <a:schemeClr val="accent4"/>
              </a:solidFill>
              <a:latin typeface="Raleway" charset="0"/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3656572" y="3670815"/>
            <a:ext cx="365862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chemeClr val="tx2"/>
                </a:solidFill>
                <a:latin typeface="Raleway" charset="0"/>
                <a:ea typeface="Calibri" panose="020F0502020204030204" pitchFamily="34" charset="0"/>
              </a:rPr>
              <a:t>Can you…, please?</a:t>
            </a:r>
            <a:endParaRPr lang="en-US" sz="2600" b="1" dirty="0">
              <a:solidFill>
                <a:schemeClr val="tx2"/>
              </a:solidFill>
              <a:latin typeface="Raleway" charset="0"/>
              <a:ea typeface="Times New Roman" panose="02020603050405020304" pitchFamily="18" charset="0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56572" y="4259633"/>
            <a:ext cx="365862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chemeClr val="tx2"/>
                </a:solidFill>
                <a:latin typeface="Raleway" charset="0"/>
                <a:ea typeface="Calibri" panose="020F0502020204030204" pitchFamily="34" charset="0"/>
              </a:rPr>
              <a:t>Could you…(, please)?</a:t>
            </a:r>
            <a:endParaRPr lang="en-US" sz="2600" b="1" dirty="0">
              <a:solidFill>
                <a:schemeClr val="tx2"/>
              </a:solidFill>
              <a:latin typeface="Raleway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838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1"/>
                </p:tgtEl>
              </p:cMediaNode>
            </p:audio>
          </p:childTnLst>
        </p:cTn>
      </p:par>
    </p:tnLst>
    <p:bldLst>
      <p:bldP spid="4" grpId="0"/>
      <p:bldP spid="5" grpId="0"/>
      <p:bldP spid="236" grpId="0" animBg="1"/>
      <p:bldP spid="237" grpId="0"/>
      <p:bldP spid="2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781" y="166785"/>
            <a:ext cx="8910796" cy="833531"/>
          </a:xfrm>
        </p:spPr>
        <p:txBody>
          <a:bodyPr/>
          <a:lstStyle/>
          <a:p>
            <a:r>
              <a:rPr lang="en-US" sz="2400" dirty="0"/>
              <a:t>2</a:t>
            </a:r>
            <a:r>
              <a:rPr lang="en-US" sz="2400" dirty="0" smtClean="0"/>
              <a:t> (p.32</a:t>
            </a:r>
            <a:r>
              <a:rPr lang="en-US" sz="2400" dirty="0"/>
              <a:t>) Work in pairs. Make similar conversations, using the cues below.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92668" y="1083038"/>
            <a:ext cx="311845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/>
                </a:solidFill>
                <a:latin typeface="Raleway" charset="0"/>
              </a:rPr>
              <a:t>Making requests</a:t>
            </a:r>
            <a:endParaRPr lang="en-US" sz="2800" b="1" dirty="0">
              <a:solidFill>
                <a:schemeClr val="accent4"/>
              </a:solidFill>
              <a:latin typeface="Raleway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6572" y="882156"/>
            <a:ext cx="365862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chemeClr val="tx2"/>
                </a:solidFill>
                <a:latin typeface="Raleway" charset="0"/>
                <a:ea typeface="Calibri" panose="020F0502020204030204" pitchFamily="34" charset="0"/>
              </a:rPr>
              <a:t>Can you…, please?</a:t>
            </a:r>
            <a:endParaRPr lang="en-US" sz="2600" b="1" dirty="0">
              <a:solidFill>
                <a:schemeClr val="tx2"/>
              </a:solidFill>
              <a:latin typeface="Raleway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6572" y="1470974"/>
            <a:ext cx="365862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chemeClr val="tx2"/>
                </a:solidFill>
                <a:latin typeface="Raleway" charset="0"/>
                <a:ea typeface="Calibri" panose="020F0502020204030204" pitchFamily="34" charset="0"/>
              </a:rPr>
              <a:t>Could you…(, please)?</a:t>
            </a:r>
            <a:endParaRPr lang="en-US" sz="2600" b="1" dirty="0">
              <a:solidFill>
                <a:schemeClr val="tx2"/>
              </a:solidFill>
              <a:latin typeface="Raleway" charset="0"/>
              <a:ea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/>
          <p:nvPr/>
        </p:nvSpPr>
        <p:spPr>
          <a:xfrm>
            <a:off x="229933" y="2132609"/>
            <a:ext cx="7164335" cy="49361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1. </a:t>
            </a:r>
            <a:r>
              <a:rPr lang="en-US" sz="2000" b="1" dirty="0">
                <a:latin typeface="+mj-lt"/>
              </a:rPr>
              <a:t>Ask to borrow a book from your classmate.</a:t>
            </a:r>
            <a:endParaRPr lang="en-US" sz="2000" b="1" dirty="0">
              <a:latin typeface="+mj-lt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229932" y="3439884"/>
            <a:ext cx="8223725" cy="4706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en-US" sz="2000" b="1" dirty="0" smtClean="0">
                <a:latin typeface="+mj-lt"/>
              </a:rPr>
              <a:t>2. </a:t>
            </a:r>
            <a:r>
              <a:rPr lang="en-US" sz="2000" b="1" dirty="0">
                <a:solidFill>
                  <a:prstClr val="black"/>
                </a:solidFill>
                <a:latin typeface="+mj-lt"/>
              </a:rPr>
              <a:t>Request some advice on how to do your science project.</a:t>
            </a:r>
            <a:endParaRPr lang="en-US" sz="20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229932" y="2509185"/>
            <a:ext cx="7297215" cy="93069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Can you </a:t>
            </a:r>
            <a:r>
              <a:rPr lang="en-US" sz="2000" dirty="0" smtClean="0">
                <a:solidFill>
                  <a:schemeClr val="tx1"/>
                </a:solidFill>
              </a:rPr>
              <a:t>lend me your book that you finished reading, </a:t>
            </a:r>
            <a:r>
              <a:rPr lang="en-US" sz="2000" b="1" dirty="0" smtClean="0">
                <a:solidFill>
                  <a:schemeClr val="tx2"/>
                </a:solidFill>
              </a:rPr>
              <a:t>please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…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/>
          <p:nvPr/>
        </p:nvSpPr>
        <p:spPr>
          <a:xfrm>
            <a:off x="292668" y="3799081"/>
            <a:ext cx="6495692" cy="103936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50000"/>
              </a:lnSpc>
              <a:spcBef>
                <a:spcPts val="750"/>
              </a:spcBef>
              <a:buClrTx/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Could 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you </a:t>
            </a:r>
            <a:r>
              <a:rPr lang="en-US" sz="2000" dirty="0">
                <a:latin typeface="+mj-lt"/>
              </a:rPr>
              <a:t>tell me how to start a science project? </a:t>
            </a:r>
            <a:endParaRPr lang="en-US" sz="2000" dirty="0" smtClean="0">
              <a:latin typeface="+mj-lt"/>
            </a:endParaRPr>
          </a:p>
          <a:p>
            <a:pPr marL="0" indent="0" defTabSz="685800">
              <a:lnSpc>
                <a:spcPct val="150000"/>
              </a:lnSpc>
              <a:spcBef>
                <a:spcPts val="750"/>
              </a:spcBef>
              <a:buClrTx/>
              <a:buNone/>
            </a:pPr>
            <a:r>
              <a:rPr lang="en-US" sz="2000" dirty="0" smtClean="0">
                <a:latin typeface="+mj-lt"/>
              </a:rPr>
              <a:t>…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"/>
          <p:cNvSpPr txBox="1">
            <a:spLocks noGrp="1"/>
          </p:cNvSpPr>
          <p:nvPr>
            <p:ph type="title"/>
          </p:nvPr>
        </p:nvSpPr>
        <p:spPr>
          <a:xfrm>
            <a:off x="4101436" y="2224694"/>
            <a:ext cx="5033140" cy="14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tx2"/>
                </a:solidFill>
              </a:rPr>
              <a:t>Social media </a:t>
            </a:r>
            <a:r>
              <a:rPr lang="en-GB" dirty="0" smtClean="0"/>
              <a:t>popular among teens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374" name="Google Shape;374;p35"/>
          <p:cNvSpPr txBox="1">
            <a:spLocks noGrp="1"/>
          </p:cNvSpPr>
          <p:nvPr>
            <p:ph type="title" idx="2"/>
          </p:nvPr>
        </p:nvSpPr>
        <p:spPr>
          <a:xfrm>
            <a:off x="5960152" y="1432306"/>
            <a:ext cx="1089900" cy="9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02</a:t>
            </a:r>
            <a:endParaRPr dirty="0"/>
          </a:p>
        </p:txBody>
      </p:sp>
      <p:grpSp>
        <p:nvGrpSpPr>
          <p:cNvPr id="356" name="Google Shape;1198;p51"/>
          <p:cNvGrpSpPr/>
          <p:nvPr/>
        </p:nvGrpSpPr>
        <p:grpSpPr>
          <a:xfrm>
            <a:off x="2071810" y="943366"/>
            <a:ext cx="1484098" cy="3882469"/>
            <a:chOff x="3368400" y="1325025"/>
            <a:chExt cx="1445225" cy="3780775"/>
          </a:xfrm>
        </p:grpSpPr>
        <p:grpSp>
          <p:nvGrpSpPr>
            <p:cNvPr id="357" name="Google Shape;1199;p51"/>
            <p:cNvGrpSpPr/>
            <p:nvPr/>
          </p:nvGrpSpPr>
          <p:grpSpPr>
            <a:xfrm>
              <a:off x="3373425" y="1464000"/>
              <a:ext cx="1348475" cy="2035650"/>
              <a:chOff x="3373425" y="1464000"/>
              <a:chExt cx="1348475" cy="2035650"/>
            </a:xfrm>
          </p:grpSpPr>
          <p:sp>
            <p:nvSpPr>
              <p:cNvPr id="461" name="Google Shape;1200;p51"/>
              <p:cNvSpPr/>
              <p:nvPr/>
            </p:nvSpPr>
            <p:spPr>
              <a:xfrm>
                <a:off x="3782050" y="1464000"/>
                <a:ext cx="70635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28254" h="32095" extrusionOk="0">
                    <a:moveTo>
                      <a:pt x="3936" y="0"/>
                    </a:moveTo>
                    <a:lnTo>
                      <a:pt x="3936" y="10574"/>
                    </a:lnTo>
                    <a:cubicBezTo>
                      <a:pt x="3936" y="13376"/>
                      <a:pt x="5838" y="15778"/>
                      <a:pt x="8439" y="16512"/>
                    </a:cubicBezTo>
                    <a:lnTo>
                      <a:pt x="7872" y="18713"/>
                    </a:lnTo>
                    <a:lnTo>
                      <a:pt x="0" y="18713"/>
                    </a:lnTo>
                    <a:cubicBezTo>
                      <a:pt x="0" y="18713"/>
                      <a:pt x="2535" y="23984"/>
                      <a:pt x="12742" y="28187"/>
                    </a:cubicBezTo>
                    <a:cubicBezTo>
                      <a:pt x="21674" y="31865"/>
                      <a:pt x="26851" y="32094"/>
                      <a:pt x="28006" y="32094"/>
                    </a:cubicBezTo>
                    <a:cubicBezTo>
                      <a:pt x="28171" y="32094"/>
                      <a:pt x="28254" y="32090"/>
                      <a:pt x="28254" y="32090"/>
                    </a:cubicBezTo>
                    <a:cubicBezTo>
                      <a:pt x="28254" y="32090"/>
                      <a:pt x="28087" y="25085"/>
                      <a:pt x="25351" y="23484"/>
                    </a:cubicBezTo>
                    <a:lnTo>
                      <a:pt x="19481" y="20982"/>
                    </a:lnTo>
                    <a:lnTo>
                      <a:pt x="17579" y="20148"/>
                    </a:lnTo>
                    <a:lnTo>
                      <a:pt x="16779" y="13043"/>
                    </a:lnTo>
                    <a:lnTo>
                      <a:pt x="16378" y="9740"/>
                    </a:lnTo>
                    <a:cubicBezTo>
                      <a:pt x="16845" y="9507"/>
                      <a:pt x="17246" y="9140"/>
                      <a:pt x="17546" y="8673"/>
                    </a:cubicBezTo>
                    <a:cubicBezTo>
                      <a:pt x="17980" y="8073"/>
                      <a:pt x="18246" y="7372"/>
                      <a:pt x="18313" y="6605"/>
                    </a:cubicBezTo>
                    <a:cubicBezTo>
                      <a:pt x="18346" y="6138"/>
                      <a:pt x="18280" y="5604"/>
                      <a:pt x="18080" y="5170"/>
                    </a:cubicBezTo>
                    <a:cubicBezTo>
                      <a:pt x="18046" y="5037"/>
                      <a:pt x="17980" y="4937"/>
                      <a:pt x="17913" y="4837"/>
                    </a:cubicBezTo>
                    <a:cubicBezTo>
                      <a:pt x="17546" y="4287"/>
                      <a:pt x="16900" y="3961"/>
                      <a:pt x="16256" y="3961"/>
                    </a:cubicBezTo>
                    <a:cubicBezTo>
                      <a:pt x="16197" y="3961"/>
                      <a:pt x="16137" y="3964"/>
                      <a:pt x="16078" y="3970"/>
                    </a:cubicBezTo>
                    <a:cubicBezTo>
                      <a:pt x="15811" y="4003"/>
                      <a:pt x="15544" y="4103"/>
                      <a:pt x="15311" y="4270"/>
                    </a:cubicBezTo>
                    <a:cubicBezTo>
                      <a:pt x="15311" y="4337"/>
                      <a:pt x="15278" y="4370"/>
                      <a:pt x="15244" y="4403"/>
                    </a:cubicBezTo>
                    <a:cubicBezTo>
                      <a:pt x="15186" y="4442"/>
                      <a:pt x="15127" y="4459"/>
                      <a:pt x="15062" y="4459"/>
                    </a:cubicBezTo>
                    <a:cubicBezTo>
                      <a:pt x="15016" y="4459"/>
                      <a:pt x="14966" y="4450"/>
                      <a:pt x="14911" y="4437"/>
                    </a:cubicBezTo>
                    <a:cubicBezTo>
                      <a:pt x="13243" y="3803"/>
                      <a:pt x="12342" y="2168"/>
                      <a:pt x="11909" y="434"/>
                    </a:cubicBezTo>
                    <a:cubicBezTo>
                      <a:pt x="11842" y="467"/>
                      <a:pt x="11775" y="467"/>
                      <a:pt x="11708" y="500"/>
                    </a:cubicBezTo>
                    <a:cubicBezTo>
                      <a:pt x="10641" y="901"/>
                      <a:pt x="9507" y="1068"/>
                      <a:pt x="8306" y="1068"/>
                    </a:cubicBezTo>
                    <a:cubicBezTo>
                      <a:pt x="6805" y="1068"/>
                      <a:pt x="5237" y="834"/>
                      <a:pt x="3936" y="0"/>
                    </a:cubicBezTo>
                    <a:close/>
                  </a:path>
                </a:pathLst>
              </a:custGeom>
              <a:solidFill>
                <a:srgbClr val="FFCC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2" name="Google Shape;1201;p51"/>
              <p:cNvSpPr/>
              <p:nvPr/>
            </p:nvSpPr>
            <p:spPr>
              <a:xfrm>
                <a:off x="3373425" y="1545500"/>
                <a:ext cx="231850" cy="504775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20191" extrusionOk="0">
                    <a:moveTo>
                      <a:pt x="7619" y="0"/>
                    </a:moveTo>
                    <a:cubicBezTo>
                      <a:pt x="7539" y="0"/>
                      <a:pt x="7466" y="60"/>
                      <a:pt x="7439" y="143"/>
                    </a:cubicBezTo>
                    <a:cubicBezTo>
                      <a:pt x="7305" y="276"/>
                      <a:pt x="7239" y="443"/>
                      <a:pt x="7172" y="610"/>
                    </a:cubicBezTo>
                    <a:cubicBezTo>
                      <a:pt x="6338" y="2511"/>
                      <a:pt x="5904" y="4546"/>
                      <a:pt x="5838" y="6580"/>
                    </a:cubicBezTo>
                    <a:cubicBezTo>
                      <a:pt x="5404" y="6380"/>
                      <a:pt x="4937" y="6247"/>
                      <a:pt x="4437" y="6214"/>
                    </a:cubicBezTo>
                    <a:cubicBezTo>
                      <a:pt x="4403" y="6197"/>
                      <a:pt x="4361" y="6189"/>
                      <a:pt x="4320" y="6189"/>
                    </a:cubicBezTo>
                    <a:cubicBezTo>
                      <a:pt x="4278" y="6189"/>
                      <a:pt x="4236" y="6197"/>
                      <a:pt x="4203" y="6214"/>
                    </a:cubicBezTo>
                    <a:cubicBezTo>
                      <a:pt x="4103" y="6247"/>
                      <a:pt x="4003" y="6380"/>
                      <a:pt x="3970" y="6480"/>
                    </a:cubicBezTo>
                    <a:cubicBezTo>
                      <a:pt x="3936" y="6614"/>
                      <a:pt x="3970" y="6747"/>
                      <a:pt x="3970" y="6881"/>
                    </a:cubicBezTo>
                    <a:cubicBezTo>
                      <a:pt x="4003" y="6981"/>
                      <a:pt x="4036" y="7081"/>
                      <a:pt x="4070" y="7181"/>
                    </a:cubicBezTo>
                    <a:cubicBezTo>
                      <a:pt x="3936" y="7248"/>
                      <a:pt x="3769" y="7348"/>
                      <a:pt x="3703" y="7481"/>
                    </a:cubicBezTo>
                    <a:cubicBezTo>
                      <a:pt x="3603" y="7448"/>
                      <a:pt x="3469" y="7414"/>
                      <a:pt x="3369" y="7414"/>
                    </a:cubicBezTo>
                    <a:cubicBezTo>
                      <a:pt x="3169" y="7414"/>
                      <a:pt x="3002" y="7514"/>
                      <a:pt x="2835" y="7648"/>
                    </a:cubicBezTo>
                    <a:cubicBezTo>
                      <a:pt x="2435" y="8015"/>
                      <a:pt x="2268" y="8615"/>
                      <a:pt x="2335" y="9149"/>
                    </a:cubicBezTo>
                    <a:cubicBezTo>
                      <a:pt x="2118" y="9084"/>
                      <a:pt x="1872" y="9033"/>
                      <a:pt x="1626" y="9033"/>
                    </a:cubicBezTo>
                    <a:cubicBezTo>
                      <a:pt x="1494" y="9033"/>
                      <a:pt x="1362" y="9047"/>
                      <a:pt x="1234" y="9082"/>
                    </a:cubicBezTo>
                    <a:cubicBezTo>
                      <a:pt x="734" y="9216"/>
                      <a:pt x="367" y="9649"/>
                      <a:pt x="200" y="10116"/>
                    </a:cubicBezTo>
                    <a:cubicBezTo>
                      <a:pt x="33" y="10617"/>
                      <a:pt x="0" y="11117"/>
                      <a:pt x="0" y="11651"/>
                    </a:cubicBezTo>
                    <a:cubicBezTo>
                      <a:pt x="33" y="12885"/>
                      <a:pt x="167" y="14119"/>
                      <a:pt x="500" y="15320"/>
                    </a:cubicBezTo>
                    <a:cubicBezTo>
                      <a:pt x="834" y="16454"/>
                      <a:pt x="1368" y="17522"/>
                      <a:pt x="2168" y="18422"/>
                    </a:cubicBezTo>
                    <a:cubicBezTo>
                      <a:pt x="2102" y="19023"/>
                      <a:pt x="2068" y="19590"/>
                      <a:pt x="2001" y="20190"/>
                    </a:cubicBezTo>
                    <a:lnTo>
                      <a:pt x="7505" y="20190"/>
                    </a:lnTo>
                    <a:cubicBezTo>
                      <a:pt x="7372" y="19523"/>
                      <a:pt x="7239" y="18856"/>
                      <a:pt x="7072" y="18189"/>
                    </a:cubicBezTo>
                    <a:cubicBezTo>
                      <a:pt x="7806" y="16454"/>
                      <a:pt x="8439" y="14686"/>
                      <a:pt x="8973" y="12852"/>
                    </a:cubicBezTo>
                    <a:cubicBezTo>
                      <a:pt x="9107" y="12418"/>
                      <a:pt x="9240" y="11951"/>
                      <a:pt x="9240" y="11451"/>
                    </a:cubicBezTo>
                    <a:cubicBezTo>
                      <a:pt x="9273" y="10717"/>
                      <a:pt x="9006" y="9950"/>
                      <a:pt x="8539" y="9349"/>
                    </a:cubicBezTo>
                    <a:cubicBezTo>
                      <a:pt x="7939" y="6714"/>
                      <a:pt x="8072" y="3945"/>
                      <a:pt x="7939" y="1243"/>
                    </a:cubicBezTo>
                    <a:cubicBezTo>
                      <a:pt x="7939" y="876"/>
                      <a:pt x="7906" y="509"/>
                      <a:pt x="7806" y="176"/>
                    </a:cubicBezTo>
                    <a:cubicBezTo>
                      <a:pt x="7772" y="109"/>
                      <a:pt x="7739" y="42"/>
                      <a:pt x="7672" y="9"/>
                    </a:cubicBezTo>
                    <a:cubicBezTo>
                      <a:pt x="7654" y="3"/>
                      <a:pt x="7637" y="0"/>
                      <a:pt x="7619" y="0"/>
                    </a:cubicBezTo>
                    <a:close/>
                  </a:path>
                </a:pathLst>
              </a:custGeom>
              <a:solidFill>
                <a:srgbClr val="FFCC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3" name="Google Shape;1202;p51"/>
              <p:cNvSpPr/>
              <p:nvPr/>
            </p:nvSpPr>
            <p:spPr>
              <a:xfrm>
                <a:off x="4466700" y="3116850"/>
                <a:ext cx="255200" cy="3828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5312" extrusionOk="0">
                    <a:moveTo>
                      <a:pt x="8406" y="0"/>
                    </a:moveTo>
                    <a:lnTo>
                      <a:pt x="1635" y="1668"/>
                    </a:lnTo>
                    <a:cubicBezTo>
                      <a:pt x="1701" y="2835"/>
                      <a:pt x="2035" y="4036"/>
                      <a:pt x="2569" y="5070"/>
                    </a:cubicBezTo>
                    <a:cubicBezTo>
                      <a:pt x="2435" y="6471"/>
                      <a:pt x="2369" y="7906"/>
                      <a:pt x="2335" y="9307"/>
                    </a:cubicBezTo>
                    <a:cubicBezTo>
                      <a:pt x="1701" y="9440"/>
                      <a:pt x="1068" y="9640"/>
                      <a:pt x="501" y="9974"/>
                    </a:cubicBezTo>
                    <a:cubicBezTo>
                      <a:pt x="267" y="10074"/>
                      <a:pt x="34" y="10241"/>
                      <a:pt x="34" y="10508"/>
                    </a:cubicBezTo>
                    <a:cubicBezTo>
                      <a:pt x="0" y="10741"/>
                      <a:pt x="234" y="10975"/>
                      <a:pt x="467" y="11108"/>
                    </a:cubicBezTo>
                    <a:cubicBezTo>
                      <a:pt x="912" y="11352"/>
                      <a:pt x="1405" y="11454"/>
                      <a:pt x="1909" y="11454"/>
                    </a:cubicBezTo>
                    <a:cubicBezTo>
                      <a:pt x="2576" y="11454"/>
                      <a:pt x="3261" y="11274"/>
                      <a:pt x="3870" y="11008"/>
                    </a:cubicBezTo>
                    <a:lnTo>
                      <a:pt x="3870" y="11008"/>
                    </a:lnTo>
                    <a:cubicBezTo>
                      <a:pt x="3203" y="11342"/>
                      <a:pt x="2569" y="11809"/>
                      <a:pt x="2068" y="12376"/>
                    </a:cubicBezTo>
                    <a:cubicBezTo>
                      <a:pt x="1802" y="12676"/>
                      <a:pt x="1568" y="13076"/>
                      <a:pt x="1601" y="13476"/>
                    </a:cubicBezTo>
                    <a:cubicBezTo>
                      <a:pt x="3102" y="13343"/>
                      <a:pt x="4537" y="12743"/>
                      <a:pt x="5671" y="11742"/>
                    </a:cubicBezTo>
                    <a:lnTo>
                      <a:pt x="5671" y="11742"/>
                    </a:lnTo>
                    <a:cubicBezTo>
                      <a:pt x="5137" y="12609"/>
                      <a:pt x="4637" y="13476"/>
                      <a:pt x="4403" y="14477"/>
                    </a:cubicBezTo>
                    <a:cubicBezTo>
                      <a:pt x="4337" y="14711"/>
                      <a:pt x="4303" y="15011"/>
                      <a:pt x="4470" y="15211"/>
                    </a:cubicBezTo>
                    <a:cubicBezTo>
                      <a:pt x="4503" y="15244"/>
                      <a:pt x="4537" y="15278"/>
                      <a:pt x="4604" y="15311"/>
                    </a:cubicBezTo>
                    <a:cubicBezTo>
                      <a:pt x="5237" y="15278"/>
                      <a:pt x="6005" y="14510"/>
                      <a:pt x="6405" y="14144"/>
                    </a:cubicBezTo>
                    <a:cubicBezTo>
                      <a:pt x="6638" y="13910"/>
                      <a:pt x="6838" y="13677"/>
                      <a:pt x="7039" y="13443"/>
                    </a:cubicBezTo>
                    <a:cubicBezTo>
                      <a:pt x="8306" y="12009"/>
                      <a:pt x="9440" y="10741"/>
                      <a:pt x="10107" y="9140"/>
                    </a:cubicBezTo>
                    <a:cubicBezTo>
                      <a:pt x="10174" y="8940"/>
                      <a:pt x="10208" y="8740"/>
                      <a:pt x="10208" y="8540"/>
                    </a:cubicBezTo>
                    <a:cubicBezTo>
                      <a:pt x="10174" y="8039"/>
                      <a:pt x="10141" y="7539"/>
                      <a:pt x="10074" y="7072"/>
                    </a:cubicBezTo>
                    <a:cubicBezTo>
                      <a:pt x="9774" y="4670"/>
                      <a:pt x="9207" y="2302"/>
                      <a:pt x="8406" y="0"/>
                    </a:cubicBezTo>
                    <a:close/>
                  </a:path>
                </a:pathLst>
              </a:custGeom>
              <a:solidFill>
                <a:srgbClr val="FFCC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58" name="Google Shape;1203;p51"/>
            <p:cNvSpPr/>
            <p:nvPr/>
          </p:nvSpPr>
          <p:spPr>
            <a:xfrm>
              <a:off x="3699475" y="2916700"/>
              <a:ext cx="1114150" cy="1888875"/>
            </a:xfrm>
            <a:custGeom>
              <a:avLst/>
              <a:gdLst/>
              <a:ahLst/>
              <a:cxnLst/>
              <a:rect l="l" t="t" r="r" b="b"/>
              <a:pathLst>
                <a:path w="44566" h="75555" extrusionOk="0">
                  <a:moveTo>
                    <a:pt x="1" y="0"/>
                  </a:moveTo>
                  <a:lnTo>
                    <a:pt x="6238" y="75554"/>
                  </a:lnTo>
                  <a:lnTo>
                    <a:pt x="17446" y="75554"/>
                  </a:lnTo>
                  <a:lnTo>
                    <a:pt x="18114" y="24851"/>
                  </a:lnTo>
                  <a:lnTo>
                    <a:pt x="31557" y="75554"/>
                  </a:lnTo>
                  <a:lnTo>
                    <a:pt x="44566" y="75554"/>
                  </a:lnTo>
                  <a:lnTo>
                    <a:pt x="299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" name="Google Shape;1204;p51"/>
            <p:cNvSpPr/>
            <p:nvPr/>
          </p:nvSpPr>
          <p:spPr>
            <a:xfrm>
              <a:off x="3660275" y="4805550"/>
              <a:ext cx="468700" cy="300250"/>
            </a:xfrm>
            <a:custGeom>
              <a:avLst/>
              <a:gdLst/>
              <a:ahLst/>
              <a:cxnLst/>
              <a:rect l="l" t="t" r="r" b="b"/>
              <a:pathLst>
                <a:path w="18748" h="12010" extrusionOk="0">
                  <a:moveTo>
                    <a:pt x="8307" y="0"/>
                  </a:moveTo>
                  <a:lnTo>
                    <a:pt x="5038" y="6605"/>
                  </a:lnTo>
                  <a:cubicBezTo>
                    <a:pt x="5038" y="6605"/>
                    <a:pt x="1" y="7072"/>
                    <a:pt x="1" y="12009"/>
                  </a:cubicBezTo>
                  <a:lnTo>
                    <a:pt x="15779" y="12009"/>
                  </a:lnTo>
                  <a:lnTo>
                    <a:pt x="15779" y="5238"/>
                  </a:lnTo>
                  <a:lnTo>
                    <a:pt x="17213" y="12009"/>
                  </a:lnTo>
                  <a:lnTo>
                    <a:pt x="18748" y="12009"/>
                  </a:lnTo>
                  <a:lnTo>
                    <a:pt x="185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" name="Google Shape;1205;p51"/>
            <p:cNvSpPr/>
            <p:nvPr/>
          </p:nvSpPr>
          <p:spPr>
            <a:xfrm>
              <a:off x="4299900" y="4805550"/>
              <a:ext cx="468700" cy="300250"/>
            </a:xfrm>
            <a:custGeom>
              <a:avLst/>
              <a:gdLst/>
              <a:ahLst/>
              <a:cxnLst/>
              <a:rect l="l" t="t" r="r" b="b"/>
              <a:pathLst>
                <a:path w="18748" h="12010" extrusionOk="0">
                  <a:moveTo>
                    <a:pt x="8307" y="0"/>
                  </a:moveTo>
                  <a:lnTo>
                    <a:pt x="5038" y="6605"/>
                  </a:lnTo>
                  <a:cubicBezTo>
                    <a:pt x="5038" y="6605"/>
                    <a:pt x="1" y="7072"/>
                    <a:pt x="1" y="12009"/>
                  </a:cubicBezTo>
                  <a:lnTo>
                    <a:pt x="15779" y="12009"/>
                  </a:lnTo>
                  <a:lnTo>
                    <a:pt x="15779" y="5238"/>
                  </a:lnTo>
                  <a:lnTo>
                    <a:pt x="17213" y="12009"/>
                  </a:lnTo>
                  <a:lnTo>
                    <a:pt x="18748" y="12009"/>
                  </a:lnTo>
                  <a:lnTo>
                    <a:pt x="185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" name="Google Shape;1206;p51"/>
            <p:cNvSpPr/>
            <p:nvPr/>
          </p:nvSpPr>
          <p:spPr>
            <a:xfrm>
              <a:off x="3761675" y="3029075"/>
              <a:ext cx="395000" cy="513925"/>
            </a:xfrm>
            <a:custGeom>
              <a:avLst/>
              <a:gdLst/>
              <a:ahLst/>
              <a:cxnLst/>
              <a:rect l="l" t="t" r="r" b="b"/>
              <a:pathLst>
                <a:path w="15800" h="20557" extrusionOk="0">
                  <a:moveTo>
                    <a:pt x="260" y="1"/>
                  </a:moveTo>
                  <a:cubicBezTo>
                    <a:pt x="67" y="1"/>
                    <a:pt x="0" y="314"/>
                    <a:pt x="215" y="376"/>
                  </a:cubicBezTo>
                  <a:cubicBezTo>
                    <a:pt x="3384" y="1176"/>
                    <a:pt x="6519" y="2010"/>
                    <a:pt x="9655" y="2811"/>
                  </a:cubicBezTo>
                  <a:cubicBezTo>
                    <a:pt x="11156" y="7381"/>
                    <a:pt x="12623" y="11917"/>
                    <a:pt x="14091" y="16454"/>
                  </a:cubicBezTo>
                  <a:cubicBezTo>
                    <a:pt x="14525" y="17788"/>
                    <a:pt x="14958" y="19089"/>
                    <a:pt x="15392" y="20423"/>
                  </a:cubicBezTo>
                  <a:cubicBezTo>
                    <a:pt x="15419" y="20516"/>
                    <a:pt x="15493" y="20556"/>
                    <a:pt x="15568" y="20556"/>
                  </a:cubicBezTo>
                  <a:cubicBezTo>
                    <a:pt x="15682" y="20556"/>
                    <a:pt x="15799" y="20464"/>
                    <a:pt x="15759" y="20323"/>
                  </a:cubicBezTo>
                  <a:cubicBezTo>
                    <a:pt x="14258" y="15720"/>
                    <a:pt x="12757" y="11117"/>
                    <a:pt x="11256" y="6513"/>
                  </a:cubicBezTo>
                  <a:cubicBezTo>
                    <a:pt x="10822" y="5212"/>
                    <a:pt x="10389" y="3878"/>
                    <a:pt x="9988" y="2577"/>
                  </a:cubicBezTo>
                  <a:cubicBezTo>
                    <a:pt x="9937" y="2475"/>
                    <a:pt x="9867" y="2432"/>
                    <a:pt x="9792" y="2432"/>
                  </a:cubicBezTo>
                  <a:cubicBezTo>
                    <a:pt x="9769" y="2432"/>
                    <a:pt x="9745" y="2436"/>
                    <a:pt x="9721" y="2444"/>
                  </a:cubicBezTo>
                  <a:cubicBezTo>
                    <a:pt x="6586" y="1643"/>
                    <a:pt x="3450" y="809"/>
                    <a:pt x="315" y="9"/>
                  </a:cubicBezTo>
                  <a:cubicBezTo>
                    <a:pt x="295" y="3"/>
                    <a:pt x="277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" name="Google Shape;1207;p51"/>
            <p:cNvSpPr/>
            <p:nvPr/>
          </p:nvSpPr>
          <p:spPr>
            <a:xfrm>
              <a:off x="4324750" y="3040975"/>
              <a:ext cx="401000" cy="1696200"/>
            </a:xfrm>
            <a:custGeom>
              <a:avLst/>
              <a:gdLst/>
              <a:ahLst/>
              <a:cxnLst/>
              <a:rect l="l" t="t" r="r" b="b"/>
              <a:pathLst>
                <a:path w="16040" h="67848" extrusionOk="0">
                  <a:moveTo>
                    <a:pt x="232" y="0"/>
                  </a:moveTo>
                  <a:cubicBezTo>
                    <a:pt x="118" y="0"/>
                    <a:pt x="1" y="92"/>
                    <a:pt x="41" y="233"/>
                  </a:cubicBezTo>
                  <a:cubicBezTo>
                    <a:pt x="1242" y="4570"/>
                    <a:pt x="2409" y="8939"/>
                    <a:pt x="3510" y="13276"/>
                  </a:cubicBezTo>
                  <a:cubicBezTo>
                    <a:pt x="4644" y="17646"/>
                    <a:pt x="5745" y="22015"/>
                    <a:pt x="6779" y="26385"/>
                  </a:cubicBezTo>
                  <a:cubicBezTo>
                    <a:pt x="7846" y="30788"/>
                    <a:pt x="8847" y="35158"/>
                    <a:pt x="9848" y="39561"/>
                  </a:cubicBezTo>
                  <a:cubicBezTo>
                    <a:pt x="10815" y="43964"/>
                    <a:pt x="11783" y="48368"/>
                    <a:pt x="12683" y="52771"/>
                  </a:cubicBezTo>
                  <a:cubicBezTo>
                    <a:pt x="13617" y="57174"/>
                    <a:pt x="14485" y="61610"/>
                    <a:pt x="15318" y="66047"/>
                  </a:cubicBezTo>
                  <a:cubicBezTo>
                    <a:pt x="15419" y="66581"/>
                    <a:pt x="15552" y="67148"/>
                    <a:pt x="15652" y="67715"/>
                  </a:cubicBezTo>
                  <a:cubicBezTo>
                    <a:pt x="15665" y="67808"/>
                    <a:pt x="15731" y="67848"/>
                    <a:pt x="15804" y="67848"/>
                  </a:cubicBezTo>
                  <a:cubicBezTo>
                    <a:pt x="15914" y="67848"/>
                    <a:pt x="16039" y="67755"/>
                    <a:pt x="16019" y="67615"/>
                  </a:cubicBezTo>
                  <a:cubicBezTo>
                    <a:pt x="15185" y="63212"/>
                    <a:pt x="14318" y="58775"/>
                    <a:pt x="13417" y="54372"/>
                  </a:cubicBezTo>
                  <a:cubicBezTo>
                    <a:pt x="12483" y="49935"/>
                    <a:pt x="11549" y="45532"/>
                    <a:pt x="10582" y="41162"/>
                  </a:cubicBezTo>
                  <a:cubicBezTo>
                    <a:pt x="9614" y="36759"/>
                    <a:pt x="8614" y="32356"/>
                    <a:pt x="7546" y="27986"/>
                  </a:cubicBezTo>
                  <a:cubicBezTo>
                    <a:pt x="6512" y="23583"/>
                    <a:pt x="5411" y="19213"/>
                    <a:pt x="4311" y="14844"/>
                  </a:cubicBezTo>
                  <a:cubicBezTo>
                    <a:pt x="3210" y="10474"/>
                    <a:pt x="2042" y="6137"/>
                    <a:pt x="875" y="1801"/>
                  </a:cubicBezTo>
                  <a:cubicBezTo>
                    <a:pt x="708" y="1234"/>
                    <a:pt x="541" y="667"/>
                    <a:pt x="408" y="133"/>
                  </a:cubicBezTo>
                  <a:cubicBezTo>
                    <a:pt x="381" y="40"/>
                    <a:pt x="307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" name="Google Shape;1208;p51"/>
            <p:cNvSpPr/>
            <p:nvPr/>
          </p:nvSpPr>
          <p:spPr>
            <a:xfrm>
              <a:off x="4060575" y="3443525"/>
              <a:ext cx="12525" cy="1132925"/>
            </a:xfrm>
            <a:custGeom>
              <a:avLst/>
              <a:gdLst/>
              <a:ahLst/>
              <a:cxnLst/>
              <a:rect l="l" t="t" r="r" b="b"/>
              <a:pathLst>
                <a:path w="501" h="45317" extrusionOk="0">
                  <a:moveTo>
                    <a:pt x="301" y="1"/>
                  </a:moveTo>
                  <a:cubicBezTo>
                    <a:pt x="200" y="1"/>
                    <a:pt x="100" y="59"/>
                    <a:pt x="100" y="176"/>
                  </a:cubicBezTo>
                  <a:cubicBezTo>
                    <a:pt x="100" y="6047"/>
                    <a:pt x="100" y="11918"/>
                    <a:pt x="67" y="17789"/>
                  </a:cubicBezTo>
                  <a:cubicBezTo>
                    <a:pt x="34" y="23626"/>
                    <a:pt x="34" y="29464"/>
                    <a:pt x="34" y="35301"/>
                  </a:cubicBezTo>
                  <a:cubicBezTo>
                    <a:pt x="0" y="38570"/>
                    <a:pt x="0" y="41839"/>
                    <a:pt x="0" y="45141"/>
                  </a:cubicBezTo>
                  <a:cubicBezTo>
                    <a:pt x="0" y="45258"/>
                    <a:pt x="92" y="45317"/>
                    <a:pt x="184" y="45317"/>
                  </a:cubicBezTo>
                  <a:cubicBezTo>
                    <a:pt x="276" y="45317"/>
                    <a:pt x="367" y="45258"/>
                    <a:pt x="367" y="45141"/>
                  </a:cubicBezTo>
                  <a:cubicBezTo>
                    <a:pt x="401" y="39271"/>
                    <a:pt x="401" y="33400"/>
                    <a:pt x="434" y="27529"/>
                  </a:cubicBezTo>
                  <a:cubicBezTo>
                    <a:pt x="434" y="21691"/>
                    <a:pt x="467" y="15854"/>
                    <a:pt x="467" y="10016"/>
                  </a:cubicBezTo>
                  <a:cubicBezTo>
                    <a:pt x="467" y="6747"/>
                    <a:pt x="501" y="3478"/>
                    <a:pt x="501" y="176"/>
                  </a:cubicBezTo>
                  <a:cubicBezTo>
                    <a:pt x="501" y="59"/>
                    <a:pt x="40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" name="Google Shape;1209;p51"/>
            <p:cNvSpPr/>
            <p:nvPr/>
          </p:nvSpPr>
          <p:spPr>
            <a:xfrm>
              <a:off x="3978850" y="1795900"/>
              <a:ext cx="173475" cy="135950"/>
            </a:xfrm>
            <a:custGeom>
              <a:avLst/>
              <a:gdLst/>
              <a:ahLst/>
              <a:cxnLst/>
              <a:rect l="l" t="t" r="r" b="b"/>
              <a:pathLst>
                <a:path w="6939" h="5438" extrusionOk="0">
                  <a:moveTo>
                    <a:pt x="6939" y="0"/>
                  </a:moveTo>
                  <a:cubicBezTo>
                    <a:pt x="5905" y="1968"/>
                    <a:pt x="3836" y="3303"/>
                    <a:pt x="1501" y="3303"/>
                  </a:cubicBezTo>
                  <a:cubicBezTo>
                    <a:pt x="1168" y="3303"/>
                    <a:pt x="868" y="3269"/>
                    <a:pt x="567" y="3236"/>
                  </a:cubicBezTo>
                  <a:lnTo>
                    <a:pt x="0" y="5437"/>
                  </a:lnTo>
                  <a:cubicBezTo>
                    <a:pt x="6371" y="5204"/>
                    <a:pt x="6939" y="1"/>
                    <a:pt x="6939" y="0"/>
                  </a:cubicBezTo>
                  <a:close/>
                </a:path>
              </a:pathLst>
            </a:custGeom>
            <a:solidFill>
              <a:srgbClr val="191919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" name="Google Shape;1210;p51"/>
            <p:cNvSpPr/>
            <p:nvPr/>
          </p:nvSpPr>
          <p:spPr>
            <a:xfrm>
              <a:off x="3777025" y="1325025"/>
              <a:ext cx="648825" cy="663525"/>
            </a:xfrm>
            <a:custGeom>
              <a:avLst/>
              <a:gdLst/>
              <a:ahLst/>
              <a:cxnLst/>
              <a:rect l="l" t="t" r="r" b="b"/>
              <a:pathLst>
                <a:path w="25953" h="26541" extrusionOk="0">
                  <a:moveTo>
                    <a:pt x="12184" y="0"/>
                  </a:moveTo>
                  <a:cubicBezTo>
                    <a:pt x="11701" y="0"/>
                    <a:pt x="11214" y="47"/>
                    <a:pt x="10742" y="122"/>
                  </a:cubicBezTo>
                  <a:cubicBezTo>
                    <a:pt x="9474" y="322"/>
                    <a:pt x="8240" y="689"/>
                    <a:pt x="6939" y="756"/>
                  </a:cubicBezTo>
                  <a:cubicBezTo>
                    <a:pt x="6705" y="775"/>
                    <a:pt x="6470" y="783"/>
                    <a:pt x="6237" y="783"/>
                  </a:cubicBezTo>
                  <a:cubicBezTo>
                    <a:pt x="5673" y="783"/>
                    <a:pt x="5113" y="736"/>
                    <a:pt x="4571" y="689"/>
                  </a:cubicBezTo>
                  <a:cubicBezTo>
                    <a:pt x="4094" y="644"/>
                    <a:pt x="3597" y="586"/>
                    <a:pt x="3117" y="586"/>
                  </a:cubicBezTo>
                  <a:cubicBezTo>
                    <a:pt x="2521" y="586"/>
                    <a:pt x="1949" y="675"/>
                    <a:pt x="1469" y="989"/>
                  </a:cubicBezTo>
                  <a:cubicBezTo>
                    <a:pt x="635" y="1523"/>
                    <a:pt x="334" y="2590"/>
                    <a:pt x="535" y="3524"/>
                  </a:cubicBezTo>
                  <a:cubicBezTo>
                    <a:pt x="735" y="4425"/>
                    <a:pt x="1335" y="5226"/>
                    <a:pt x="2069" y="5893"/>
                  </a:cubicBezTo>
                  <a:cubicBezTo>
                    <a:pt x="801" y="6193"/>
                    <a:pt x="1" y="7527"/>
                    <a:pt x="134" y="8728"/>
                  </a:cubicBezTo>
                  <a:cubicBezTo>
                    <a:pt x="301" y="9962"/>
                    <a:pt x="1202" y="10996"/>
                    <a:pt x="2336" y="11597"/>
                  </a:cubicBezTo>
                  <a:cubicBezTo>
                    <a:pt x="2903" y="11897"/>
                    <a:pt x="3503" y="12130"/>
                    <a:pt x="4137" y="12130"/>
                  </a:cubicBezTo>
                  <a:lnTo>
                    <a:pt x="4137" y="8795"/>
                  </a:lnTo>
                  <a:cubicBezTo>
                    <a:pt x="4604" y="8962"/>
                    <a:pt x="5071" y="9062"/>
                    <a:pt x="5538" y="9128"/>
                  </a:cubicBezTo>
                  <a:cubicBezTo>
                    <a:pt x="5718" y="9142"/>
                    <a:pt x="5897" y="9150"/>
                    <a:pt x="6077" y="9150"/>
                  </a:cubicBezTo>
                  <a:cubicBezTo>
                    <a:pt x="6331" y="9150"/>
                    <a:pt x="6585" y="9134"/>
                    <a:pt x="6839" y="9095"/>
                  </a:cubicBezTo>
                  <a:cubicBezTo>
                    <a:pt x="8307" y="8962"/>
                    <a:pt x="9841" y="8394"/>
                    <a:pt x="11075" y="7594"/>
                  </a:cubicBezTo>
                  <a:cubicBezTo>
                    <a:pt x="11542" y="7294"/>
                    <a:pt x="11943" y="6960"/>
                    <a:pt x="12276" y="6560"/>
                  </a:cubicBezTo>
                  <a:cubicBezTo>
                    <a:pt x="12743" y="8061"/>
                    <a:pt x="13611" y="9429"/>
                    <a:pt x="15112" y="9996"/>
                  </a:cubicBezTo>
                  <a:cubicBezTo>
                    <a:pt x="15167" y="10009"/>
                    <a:pt x="15217" y="10018"/>
                    <a:pt x="15263" y="10018"/>
                  </a:cubicBezTo>
                  <a:cubicBezTo>
                    <a:pt x="15328" y="10018"/>
                    <a:pt x="15387" y="10001"/>
                    <a:pt x="15445" y="9962"/>
                  </a:cubicBezTo>
                  <a:cubicBezTo>
                    <a:pt x="15479" y="9929"/>
                    <a:pt x="15512" y="9896"/>
                    <a:pt x="15512" y="9862"/>
                  </a:cubicBezTo>
                  <a:cubicBezTo>
                    <a:pt x="15745" y="9662"/>
                    <a:pt x="16012" y="9562"/>
                    <a:pt x="16279" y="9529"/>
                  </a:cubicBezTo>
                  <a:cubicBezTo>
                    <a:pt x="16341" y="9523"/>
                    <a:pt x="16403" y="9520"/>
                    <a:pt x="16464" y="9520"/>
                  </a:cubicBezTo>
                  <a:cubicBezTo>
                    <a:pt x="17129" y="9520"/>
                    <a:pt x="17747" y="9846"/>
                    <a:pt x="18114" y="10396"/>
                  </a:cubicBezTo>
                  <a:cubicBezTo>
                    <a:pt x="18181" y="10496"/>
                    <a:pt x="18247" y="10629"/>
                    <a:pt x="18314" y="10729"/>
                  </a:cubicBezTo>
                  <a:cubicBezTo>
                    <a:pt x="18481" y="11163"/>
                    <a:pt x="18547" y="11697"/>
                    <a:pt x="18514" y="12164"/>
                  </a:cubicBezTo>
                  <a:cubicBezTo>
                    <a:pt x="18447" y="12931"/>
                    <a:pt x="18181" y="13665"/>
                    <a:pt x="17780" y="14265"/>
                  </a:cubicBezTo>
                  <a:cubicBezTo>
                    <a:pt x="17447" y="14699"/>
                    <a:pt x="17046" y="15066"/>
                    <a:pt x="16579" y="15333"/>
                  </a:cubicBezTo>
                  <a:lnTo>
                    <a:pt x="16980" y="18602"/>
                  </a:lnTo>
                  <a:lnTo>
                    <a:pt x="17780" y="25740"/>
                  </a:lnTo>
                  <a:lnTo>
                    <a:pt x="19715" y="26541"/>
                  </a:lnTo>
                  <a:cubicBezTo>
                    <a:pt x="20649" y="26407"/>
                    <a:pt x="21583" y="25940"/>
                    <a:pt x="22183" y="25240"/>
                  </a:cubicBezTo>
                  <a:cubicBezTo>
                    <a:pt x="23151" y="24172"/>
                    <a:pt x="23384" y="22638"/>
                    <a:pt x="22817" y="21370"/>
                  </a:cubicBezTo>
                  <a:lnTo>
                    <a:pt x="22817" y="21370"/>
                  </a:lnTo>
                  <a:cubicBezTo>
                    <a:pt x="23065" y="21533"/>
                    <a:pt x="23349" y="21605"/>
                    <a:pt x="23639" y="21605"/>
                  </a:cubicBezTo>
                  <a:cubicBezTo>
                    <a:pt x="24363" y="21605"/>
                    <a:pt x="25129" y="21156"/>
                    <a:pt x="25486" y="20536"/>
                  </a:cubicBezTo>
                  <a:cubicBezTo>
                    <a:pt x="25953" y="19636"/>
                    <a:pt x="25753" y="18568"/>
                    <a:pt x="25319" y="17668"/>
                  </a:cubicBezTo>
                  <a:cubicBezTo>
                    <a:pt x="24852" y="16767"/>
                    <a:pt x="24185" y="16333"/>
                    <a:pt x="23618" y="15500"/>
                  </a:cubicBezTo>
                  <a:cubicBezTo>
                    <a:pt x="23017" y="14532"/>
                    <a:pt x="22550" y="13498"/>
                    <a:pt x="22317" y="12397"/>
                  </a:cubicBezTo>
                  <a:cubicBezTo>
                    <a:pt x="22017" y="11130"/>
                    <a:pt x="21983" y="9795"/>
                    <a:pt x="21783" y="8495"/>
                  </a:cubicBezTo>
                  <a:cubicBezTo>
                    <a:pt x="21583" y="7227"/>
                    <a:pt x="21149" y="5893"/>
                    <a:pt x="20215" y="4925"/>
                  </a:cubicBezTo>
                  <a:cubicBezTo>
                    <a:pt x="19539" y="4224"/>
                    <a:pt x="18523" y="3767"/>
                    <a:pt x="17522" y="3767"/>
                  </a:cubicBezTo>
                  <a:cubicBezTo>
                    <a:pt x="17191" y="3767"/>
                    <a:pt x="16861" y="3817"/>
                    <a:pt x="16546" y="3925"/>
                  </a:cubicBezTo>
                  <a:cubicBezTo>
                    <a:pt x="16679" y="2524"/>
                    <a:pt x="15846" y="1123"/>
                    <a:pt x="14511" y="489"/>
                  </a:cubicBezTo>
                  <a:cubicBezTo>
                    <a:pt x="13800" y="133"/>
                    <a:pt x="12996" y="0"/>
                    <a:pt x="12184" y="0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" name="Google Shape;1211;p51"/>
            <p:cNvSpPr/>
            <p:nvPr/>
          </p:nvSpPr>
          <p:spPr>
            <a:xfrm>
              <a:off x="4202350" y="1984375"/>
              <a:ext cx="90075" cy="235175"/>
            </a:xfrm>
            <a:custGeom>
              <a:avLst/>
              <a:gdLst/>
              <a:ahLst/>
              <a:cxnLst/>
              <a:rect l="l" t="t" r="r" b="b"/>
              <a:pathLst>
                <a:path w="3603" h="9407" extrusionOk="0">
                  <a:moveTo>
                    <a:pt x="2302" y="0"/>
                  </a:moveTo>
                  <a:lnTo>
                    <a:pt x="0" y="8273"/>
                  </a:lnTo>
                  <a:cubicBezTo>
                    <a:pt x="1334" y="8773"/>
                    <a:pt x="3469" y="9407"/>
                    <a:pt x="3469" y="9407"/>
                  </a:cubicBezTo>
                  <a:lnTo>
                    <a:pt x="3603" y="534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" name="Google Shape;1212;p51"/>
            <p:cNvSpPr/>
            <p:nvPr/>
          </p:nvSpPr>
          <p:spPr>
            <a:xfrm>
              <a:off x="3368400" y="1915150"/>
              <a:ext cx="1339325" cy="1287600"/>
            </a:xfrm>
            <a:custGeom>
              <a:avLst/>
              <a:gdLst/>
              <a:ahLst/>
              <a:cxnLst/>
              <a:rect l="l" t="t" r="r" b="b"/>
              <a:pathLst>
                <a:path w="53573" h="51504" extrusionOk="0">
                  <a:moveTo>
                    <a:pt x="16012" y="0"/>
                  </a:moveTo>
                  <a:cubicBezTo>
                    <a:pt x="14445" y="334"/>
                    <a:pt x="12843" y="801"/>
                    <a:pt x="11542" y="1768"/>
                  </a:cubicBezTo>
                  <a:cubicBezTo>
                    <a:pt x="10075" y="2869"/>
                    <a:pt x="9174" y="4504"/>
                    <a:pt x="8440" y="6238"/>
                  </a:cubicBezTo>
                  <a:cubicBezTo>
                    <a:pt x="8374" y="5805"/>
                    <a:pt x="8240" y="5404"/>
                    <a:pt x="8040" y="5004"/>
                  </a:cubicBezTo>
                  <a:lnTo>
                    <a:pt x="2136" y="5004"/>
                  </a:lnTo>
                  <a:cubicBezTo>
                    <a:pt x="701" y="11575"/>
                    <a:pt x="1" y="18280"/>
                    <a:pt x="134" y="25018"/>
                  </a:cubicBezTo>
                  <a:cubicBezTo>
                    <a:pt x="168" y="25785"/>
                    <a:pt x="168" y="26586"/>
                    <a:pt x="535" y="27287"/>
                  </a:cubicBezTo>
                  <a:cubicBezTo>
                    <a:pt x="968" y="28087"/>
                    <a:pt x="1802" y="28621"/>
                    <a:pt x="2703" y="28821"/>
                  </a:cubicBezTo>
                  <a:cubicBezTo>
                    <a:pt x="3029" y="28894"/>
                    <a:pt x="3360" y="28927"/>
                    <a:pt x="3691" y="28927"/>
                  </a:cubicBezTo>
                  <a:cubicBezTo>
                    <a:pt x="4272" y="28927"/>
                    <a:pt x="4852" y="28824"/>
                    <a:pt x="5405" y="28654"/>
                  </a:cubicBezTo>
                  <a:cubicBezTo>
                    <a:pt x="7640" y="27987"/>
                    <a:pt x="9541" y="26486"/>
                    <a:pt x="11109" y="24785"/>
                  </a:cubicBezTo>
                  <a:cubicBezTo>
                    <a:pt x="12376" y="23384"/>
                    <a:pt x="13477" y="21849"/>
                    <a:pt x="14611" y="20382"/>
                  </a:cubicBezTo>
                  <a:cubicBezTo>
                    <a:pt x="14978" y="21115"/>
                    <a:pt x="15445" y="21816"/>
                    <a:pt x="15979" y="22483"/>
                  </a:cubicBezTo>
                  <a:lnTo>
                    <a:pt x="13144" y="36527"/>
                  </a:lnTo>
                  <a:cubicBezTo>
                    <a:pt x="12743" y="37160"/>
                    <a:pt x="12376" y="37761"/>
                    <a:pt x="12143" y="38461"/>
                  </a:cubicBezTo>
                  <a:cubicBezTo>
                    <a:pt x="11843" y="39362"/>
                    <a:pt x="11776" y="40429"/>
                    <a:pt x="12210" y="41297"/>
                  </a:cubicBezTo>
                  <a:cubicBezTo>
                    <a:pt x="12643" y="42131"/>
                    <a:pt x="13444" y="42698"/>
                    <a:pt x="14278" y="43098"/>
                  </a:cubicBezTo>
                  <a:cubicBezTo>
                    <a:pt x="15445" y="43665"/>
                    <a:pt x="16746" y="43932"/>
                    <a:pt x="18014" y="44165"/>
                  </a:cubicBezTo>
                  <a:cubicBezTo>
                    <a:pt x="21514" y="44837"/>
                    <a:pt x="25061" y="45321"/>
                    <a:pt x="28616" y="45321"/>
                  </a:cubicBezTo>
                  <a:cubicBezTo>
                    <a:pt x="29296" y="45321"/>
                    <a:pt x="29976" y="45304"/>
                    <a:pt x="30656" y="45266"/>
                  </a:cubicBezTo>
                  <a:cubicBezTo>
                    <a:pt x="34659" y="45066"/>
                    <a:pt x="39729" y="43598"/>
                    <a:pt x="43265" y="41730"/>
                  </a:cubicBezTo>
                  <a:lnTo>
                    <a:pt x="43265" y="41730"/>
                  </a:lnTo>
                  <a:cubicBezTo>
                    <a:pt x="43699" y="43331"/>
                    <a:pt x="43065" y="45500"/>
                    <a:pt x="43532" y="47067"/>
                  </a:cubicBezTo>
                  <a:cubicBezTo>
                    <a:pt x="43999" y="48702"/>
                    <a:pt x="44566" y="50403"/>
                    <a:pt x="45834" y="51504"/>
                  </a:cubicBezTo>
                  <a:cubicBezTo>
                    <a:pt x="48335" y="51337"/>
                    <a:pt x="50770" y="50603"/>
                    <a:pt x="52939" y="49336"/>
                  </a:cubicBezTo>
                  <a:cubicBezTo>
                    <a:pt x="53572" y="47334"/>
                    <a:pt x="53206" y="45066"/>
                    <a:pt x="52839" y="42998"/>
                  </a:cubicBezTo>
                  <a:cubicBezTo>
                    <a:pt x="51071" y="33191"/>
                    <a:pt x="49236" y="23350"/>
                    <a:pt x="45900" y="13977"/>
                  </a:cubicBezTo>
                  <a:cubicBezTo>
                    <a:pt x="41197" y="13277"/>
                    <a:pt x="36560" y="12142"/>
                    <a:pt x="32057" y="10541"/>
                  </a:cubicBezTo>
                  <a:cubicBezTo>
                    <a:pt x="28955" y="9474"/>
                    <a:pt x="25886" y="8173"/>
                    <a:pt x="23117" y="6438"/>
                  </a:cubicBezTo>
                  <a:cubicBezTo>
                    <a:pt x="20382" y="4737"/>
                    <a:pt x="17914" y="2602"/>
                    <a:pt x="16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" name="Google Shape;1213;p51"/>
            <p:cNvSpPr/>
            <p:nvPr/>
          </p:nvSpPr>
          <p:spPr>
            <a:xfrm>
              <a:off x="4268050" y="2387175"/>
              <a:ext cx="177125" cy="568975"/>
            </a:xfrm>
            <a:custGeom>
              <a:avLst/>
              <a:gdLst/>
              <a:ahLst/>
              <a:cxnLst/>
              <a:rect l="l" t="t" r="r" b="b"/>
              <a:pathLst>
                <a:path w="7085" h="22759" extrusionOk="0">
                  <a:moveTo>
                    <a:pt x="232" y="0"/>
                  </a:moveTo>
                  <a:cubicBezTo>
                    <a:pt x="118" y="0"/>
                    <a:pt x="0" y="92"/>
                    <a:pt x="41" y="233"/>
                  </a:cubicBezTo>
                  <a:lnTo>
                    <a:pt x="5211" y="17746"/>
                  </a:lnTo>
                  <a:lnTo>
                    <a:pt x="6679" y="22616"/>
                  </a:lnTo>
                  <a:cubicBezTo>
                    <a:pt x="6707" y="22713"/>
                    <a:pt x="6787" y="22758"/>
                    <a:pt x="6866" y="22758"/>
                  </a:cubicBezTo>
                  <a:cubicBezTo>
                    <a:pt x="6976" y="22758"/>
                    <a:pt x="7084" y="22671"/>
                    <a:pt x="7046" y="22516"/>
                  </a:cubicBezTo>
                  <a:lnTo>
                    <a:pt x="1875" y="5036"/>
                  </a:lnTo>
                  <a:cubicBezTo>
                    <a:pt x="1375" y="3402"/>
                    <a:pt x="908" y="1767"/>
                    <a:pt x="408" y="133"/>
                  </a:cubicBezTo>
                  <a:cubicBezTo>
                    <a:pt x="381" y="40"/>
                    <a:pt x="307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" name="Google Shape;1214;p51"/>
            <p:cNvSpPr/>
            <p:nvPr/>
          </p:nvSpPr>
          <p:spPr>
            <a:xfrm>
              <a:off x="4486100" y="2807725"/>
              <a:ext cx="87425" cy="152500"/>
            </a:xfrm>
            <a:custGeom>
              <a:avLst/>
              <a:gdLst/>
              <a:ahLst/>
              <a:cxnLst/>
              <a:rect l="l" t="t" r="r" b="b"/>
              <a:pathLst>
                <a:path w="3497" h="6100" extrusionOk="0">
                  <a:moveTo>
                    <a:pt x="3250" y="0"/>
                  </a:moveTo>
                  <a:cubicBezTo>
                    <a:pt x="3193" y="0"/>
                    <a:pt x="3135" y="27"/>
                    <a:pt x="3094" y="90"/>
                  </a:cubicBezTo>
                  <a:cubicBezTo>
                    <a:pt x="2093" y="1991"/>
                    <a:pt x="1092" y="3926"/>
                    <a:pt x="92" y="5827"/>
                  </a:cubicBezTo>
                  <a:cubicBezTo>
                    <a:pt x="1" y="5963"/>
                    <a:pt x="126" y="6099"/>
                    <a:pt x="247" y="6099"/>
                  </a:cubicBezTo>
                  <a:cubicBezTo>
                    <a:pt x="304" y="6099"/>
                    <a:pt x="360" y="6069"/>
                    <a:pt x="392" y="5994"/>
                  </a:cubicBezTo>
                  <a:lnTo>
                    <a:pt x="3427" y="290"/>
                  </a:lnTo>
                  <a:cubicBezTo>
                    <a:pt x="3496" y="129"/>
                    <a:pt x="3376" y="0"/>
                    <a:pt x="3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" name="Google Shape;1215;p51"/>
            <p:cNvSpPr/>
            <p:nvPr/>
          </p:nvSpPr>
          <p:spPr>
            <a:xfrm>
              <a:off x="4516725" y="2895150"/>
              <a:ext cx="71750" cy="88975"/>
            </a:xfrm>
            <a:custGeom>
              <a:avLst/>
              <a:gdLst/>
              <a:ahLst/>
              <a:cxnLst/>
              <a:rect l="l" t="t" r="r" b="b"/>
              <a:pathLst>
                <a:path w="2870" h="3559" extrusionOk="0">
                  <a:moveTo>
                    <a:pt x="2682" y="1"/>
                  </a:moveTo>
                  <a:cubicBezTo>
                    <a:pt x="2614" y="1"/>
                    <a:pt x="2550" y="48"/>
                    <a:pt x="2502" y="95"/>
                  </a:cubicBezTo>
                  <a:cubicBezTo>
                    <a:pt x="1669" y="1163"/>
                    <a:pt x="868" y="2230"/>
                    <a:pt x="34" y="3264"/>
                  </a:cubicBezTo>
                  <a:cubicBezTo>
                    <a:pt x="1" y="3364"/>
                    <a:pt x="34" y="3498"/>
                    <a:pt x="101" y="3531"/>
                  </a:cubicBezTo>
                  <a:cubicBezTo>
                    <a:pt x="130" y="3550"/>
                    <a:pt x="159" y="3559"/>
                    <a:pt x="188" y="3559"/>
                  </a:cubicBezTo>
                  <a:cubicBezTo>
                    <a:pt x="257" y="3559"/>
                    <a:pt x="320" y="3511"/>
                    <a:pt x="368" y="3464"/>
                  </a:cubicBezTo>
                  <a:cubicBezTo>
                    <a:pt x="1202" y="2397"/>
                    <a:pt x="2002" y="1363"/>
                    <a:pt x="2836" y="295"/>
                  </a:cubicBezTo>
                  <a:cubicBezTo>
                    <a:pt x="2869" y="195"/>
                    <a:pt x="2836" y="95"/>
                    <a:pt x="2769" y="28"/>
                  </a:cubicBezTo>
                  <a:cubicBezTo>
                    <a:pt x="2740" y="9"/>
                    <a:pt x="2711" y="1"/>
                    <a:pt x="2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" name="Google Shape;1216;p51"/>
            <p:cNvSpPr/>
            <p:nvPr/>
          </p:nvSpPr>
          <p:spPr>
            <a:xfrm>
              <a:off x="3575875" y="2070275"/>
              <a:ext cx="73250" cy="286875"/>
            </a:xfrm>
            <a:custGeom>
              <a:avLst/>
              <a:gdLst/>
              <a:ahLst/>
              <a:cxnLst/>
              <a:rect l="l" t="t" r="r" b="b"/>
              <a:pathLst>
                <a:path w="2930" h="11475" extrusionOk="0">
                  <a:moveTo>
                    <a:pt x="232" y="0"/>
                  </a:moveTo>
                  <a:cubicBezTo>
                    <a:pt x="118" y="0"/>
                    <a:pt x="1" y="93"/>
                    <a:pt x="41" y="233"/>
                  </a:cubicBezTo>
                  <a:cubicBezTo>
                    <a:pt x="875" y="3936"/>
                    <a:pt x="1709" y="7639"/>
                    <a:pt x="2543" y="11341"/>
                  </a:cubicBezTo>
                  <a:cubicBezTo>
                    <a:pt x="2556" y="11434"/>
                    <a:pt x="2622" y="11474"/>
                    <a:pt x="2695" y="11474"/>
                  </a:cubicBezTo>
                  <a:cubicBezTo>
                    <a:pt x="2805" y="11474"/>
                    <a:pt x="2930" y="11382"/>
                    <a:pt x="2910" y="11241"/>
                  </a:cubicBezTo>
                  <a:cubicBezTo>
                    <a:pt x="2076" y="7539"/>
                    <a:pt x="1242" y="3836"/>
                    <a:pt x="408" y="133"/>
                  </a:cubicBezTo>
                  <a:cubicBezTo>
                    <a:pt x="382" y="40"/>
                    <a:pt x="308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" name="Google Shape;1217;p51"/>
            <p:cNvSpPr/>
            <p:nvPr/>
          </p:nvSpPr>
          <p:spPr>
            <a:xfrm>
              <a:off x="3637150" y="2256950"/>
              <a:ext cx="40725" cy="67775"/>
            </a:xfrm>
            <a:custGeom>
              <a:avLst/>
              <a:gdLst/>
              <a:ahLst/>
              <a:cxnLst/>
              <a:rect l="l" t="t" r="r" b="b"/>
              <a:pathLst>
                <a:path w="1629" h="2711" extrusionOk="0">
                  <a:moveTo>
                    <a:pt x="250" y="1"/>
                  </a:moveTo>
                  <a:cubicBezTo>
                    <a:pt x="128" y="1"/>
                    <a:pt x="1" y="145"/>
                    <a:pt x="92" y="305"/>
                  </a:cubicBezTo>
                  <a:cubicBezTo>
                    <a:pt x="459" y="1072"/>
                    <a:pt x="859" y="1839"/>
                    <a:pt x="1226" y="2607"/>
                  </a:cubicBezTo>
                  <a:cubicBezTo>
                    <a:pt x="1268" y="2680"/>
                    <a:pt x="1327" y="2711"/>
                    <a:pt x="1384" y="2711"/>
                  </a:cubicBezTo>
                  <a:cubicBezTo>
                    <a:pt x="1509" y="2711"/>
                    <a:pt x="1628" y="2566"/>
                    <a:pt x="1560" y="2407"/>
                  </a:cubicBezTo>
                  <a:cubicBezTo>
                    <a:pt x="1193" y="1639"/>
                    <a:pt x="792" y="872"/>
                    <a:pt x="392" y="105"/>
                  </a:cubicBezTo>
                  <a:cubicBezTo>
                    <a:pt x="361" y="31"/>
                    <a:pt x="306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" name="Google Shape;1218;p51"/>
            <p:cNvSpPr/>
            <p:nvPr/>
          </p:nvSpPr>
          <p:spPr>
            <a:xfrm>
              <a:off x="3693650" y="2082775"/>
              <a:ext cx="96100" cy="390775"/>
            </a:xfrm>
            <a:custGeom>
              <a:avLst/>
              <a:gdLst/>
              <a:ahLst/>
              <a:cxnLst/>
              <a:rect l="l" t="t" r="r" b="b"/>
              <a:pathLst>
                <a:path w="3844" h="15631" extrusionOk="0">
                  <a:moveTo>
                    <a:pt x="3612" y="1"/>
                  </a:moveTo>
                  <a:cubicBezTo>
                    <a:pt x="3536" y="1"/>
                    <a:pt x="3462" y="41"/>
                    <a:pt x="3436" y="134"/>
                  </a:cubicBezTo>
                  <a:cubicBezTo>
                    <a:pt x="2702" y="4337"/>
                    <a:pt x="0" y="8473"/>
                    <a:pt x="1268" y="12843"/>
                  </a:cubicBezTo>
                  <a:cubicBezTo>
                    <a:pt x="1568" y="13877"/>
                    <a:pt x="2068" y="14811"/>
                    <a:pt x="2836" y="15578"/>
                  </a:cubicBezTo>
                  <a:cubicBezTo>
                    <a:pt x="2873" y="15615"/>
                    <a:pt x="2915" y="15631"/>
                    <a:pt x="2956" y="15631"/>
                  </a:cubicBezTo>
                  <a:cubicBezTo>
                    <a:pt x="3100" y="15631"/>
                    <a:pt x="3232" y="15441"/>
                    <a:pt x="3102" y="15311"/>
                  </a:cubicBezTo>
                  <a:cubicBezTo>
                    <a:pt x="1768" y="13943"/>
                    <a:pt x="1268" y="11975"/>
                    <a:pt x="1334" y="10107"/>
                  </a:cubicBezTo>
                  <a:cubicBezTo>
                    <a:pt x="1401" y="7906"/>
                    <a:pt x="2168" y="5838"/>
                    <a:pt x="2869" y="3770"/>
                  </a:cubicBezTo>
                  <a:cubicBezTo>
                    <a:pt x="3236" y="2602"/>
                    <a:pt x="3603" y="1435"/>
                    <a:pt x="3803" y="234"/>
                  </a:cubicBezTo>
                  <a:cubicBezTo>
                    <a:pt x="3843" y="93"/>
                    <a:pt x="3726" y="1"/>
                    <a:pt x="3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1219;p51"/>
            <p:cNvSpPr/>
            <p:nvPr/>
          </p:nvSpPr>
          <p:spPr>
            <a:xfrm>
              <a:off x="3415500" y="1695700"/>
              <a:ext cx="176350" cy="186750"/>
            </a:xfrm>
            <a:custGeom>
              <a:avLst/>
              <a:gdLst/>
              <a:ahLst/>
              <a:cxnLst/>
              <a:rect l="l" t="t" r="r" b="b"/>
              <a:pathLst>
                <a:path w="7054" h="7470" extrusionOk="0">
                  <a:moveTo>
                    <a:pt x="2353" y="1440"/>
                  </a:moveTo>
                  <a:cubicBezTo>
                    <a:pt x="2787" y="2140"/>
                    <a:pt x="3254" y="2774"/>
                    <a:pt x="3788" y="3408"/>
                  </a:cubicBezTo>
                  <a:cubicBezTo>
                    <a:pt x="3487" y="3741"/>
                    <a:pt x="3254" y="4108"/>
                    <a:pt x="3054" y="4509"/>
                  </a:cubicBezTo>
                  <a:cubicBezTo>
                    <a:pt x="2353" y="3675"/>
                    <a:pt x="2086" y="2541"/>
                    <a:pt x="2353" y="1506"/>
                  </a:cubicBezTo>
                  <a:cubicBezTo>
                    <a:pt x="2353" y="1473"/>
                    <a:pt x="2353" y="1473"/>
                    <a:pt x="2353" y="1440"/>
                  </a:cubicBezTo>
                  <a:close/>
                  <a:moveTo>
                    <a:pt x="2862" y="0"/>
                  </a:moveTo>
                  <a:cubicBezTo>
                    <a:pt x="2588" y="0"/>
                    <a:pt x="2303" y="132"/>
                    <a:pt x="2153" y="372"/>
                  </a:cubicBezTo>
                  <a:cubicBezTo>
                    <a:pt x="1953" y="706"/>
                    <a:pt x="2086" y="1006"/>
                    <a:pt x="2253" y="1306"/>
                  </a:cubicBezTo>
                  <a:cubicBezTo>
                    <a:pt x="2220" y="1284"/>
                    <a:pt x="2183" y="1273"/>
                    <a:pt x="2147" y="1273"/>
                  </a:cubicBezTo>
                  <a:cubicBezTo>
                    <a:pt x="2075" y="1273"/>
                    <a:pt x="2009" y="1317"/>
                    <a:pt x="1986" y="1406"/>
                  </a:cubicBezTo>
                  <a:cubicBezTo>
                    <a:pt x="1686" y="2641"/>
                    <a:pt x="2020" y="3942"/>
                    <a:pt x="2854" y="4876"/>
                  </a:cubicBezTo>
                  <a:cubicBezTo>
                    <a:pt x="2720" y="5176"/>
                    <a:pt x="2620" y="5476"/>
                    <a:pt x="2520" y="5776"/>
                  </a:cubicBezTo>
                  <a:cubicBezTo>
                    <a:pt x="2253" y="4709"/>
                    <a:pt x="1653" y="3741"/>
                    <a:pt x="852" y="2974"/>
                  </a:cubicBezTo>
                  <a:cubicBezTo>
                    <a:pt x="815" y="2937"/>
                    <a:pt x="773" y="2921"/>
                    <a:pt x="732" y="2921"/>
                  </a:cubicBezTo>
                  <a:cubicBezTo>
                    <a:pt x="588" y="2921"/>
                    <a:pt x="456" y="3111"/>
                    <a:pt x="585" y="3241"/>
                  </a:cubicBezTo>
                  <a:cubicBezTo>
                    <a:pt x="1386" y="4008"/>
                    <a:pt x="1953" y="4942"/>
                    <a:pt x="2186" y="6010"/>
                  </a:cubicBezTo>
                  <a:cubicBezTo>
                    <a:pt x="2253" y="6243"/>
                    <a:pt x="2353" y="6510"/>
                    <a:pt x="2287" y="6777"/>
                  </a:cubicBezTo>
                  <a:cubicBezTo>
                    <a:pt x="2245" y="6965"/>
                    <a:pt x="2111" y="7022"/>
                    <a:pt x="1960" y="7022"/>
                  </a:cubicBezTo>
                  <a:cubicBezTo>
                    <a:pt x="1870" y="7022"/>
                    <a:pt x="1773" y="7002"/>
                    <a:pt x="1686" y="6977"/>
                  </a:cubicBezTo>
                  <a:cubicBezTo>
                    <a:pt x="1186" y="6777"/>
                    <a:pt x="752" y="6377"/>
                    <a:pt x="419" y="5943"/>
                  </a:cubicBezTo>
                  <a:cubicBezTo>
                    <a:pt x="379" y="5884"/>
                    <a:pt x="323" y="5860"/>
                    <a:pt x="267" y="5860"/>
                  </a:cubicBezTo>
                  <a:cubicBezTo>
                    <a:pt x="133" y="5860"/>
                    <a:pt x="0" y="6002"/>
                    <a:pt x="118" y="6143"/>
                  </a:cubicBezTo>
                  <a:cubicBezTo>
                    <a:pt x="485" y="6677"/>
                    <a:pt x="1019" y="7144"/>
                    <a:pt x="1619" y="7344"/>
                  </a:cubicBezTo>
                  <a:cubicBezTo>
                    <a:pt x="1736" y="7377"/>
                    <a:pt x="1861" y="7402"/>
                    <a:pt x="1982" y="7402"/>
                  </a:cubicBezTo>
                  <a:cubicBezTo>
                    <a:pt x="2103" y="7402"/>
                    <a:pt x="2220" y="7377"/>
                    <a:pt x="2320" y="7311"/>
                  </a:cubicBezTo>
                  <a:cubicBezTo>
                    <a:pt x="2335" y="7419"/>
                    <a:pt x="2416" y="7470"/>
                    <a:pt x="2497" y="7470"/>
                  </a:cubicBezTo>
                  <a:cubicBezTo>
                    <a:pt x="2591" y="7470"/>
                    <a:pt x="2687" y="7402"/>
                    <a:pt x="2687" y="7277"/>
                  </a:cubicBezTo>
                  <a:cubicBezTo>
                    <a:pt x="2720" y="5910"/>
                    <a:pt x="3254" y="4575"/>
                    <a:pt x="4188" y="3541"/>
                  </a:cubicBezTo>
                  <a:cubicBezTo>
                    <a:pt x="4255" y="3441"/>
                    <a:pt x="4255" y="3341"/>
                    <a:pt x="4188" y="3274"/>
                  </a:cubicBezTo>
                  <a:cubicBezTo>
                    <a:pt x="3688" y="2707"/>
                    <a:pt x="3221" y="2107"/>
                    <a:pt x="2820" y="1473"/>
                  </a:cubicBezTo>
                  <a:cubicBezTo>
                    <a:pt x="2653" y="1240"/>
                    <a:pt x="2253" y="806"/>
                    <a:pt x="2520" y="539"/>
                  </a:cubicBezTo>
                  <a:cubicBezTo>
                    <a:pt x="2630" y="430"/>
                    <a:pt x="2762" y="387"/>
                    <a:pt x="2895" y="387"/>
                  </a:cubicBezTo>
                  <a:cubicBezTo>
                    <a:pt x="3087" y="387"/>
                    <a:pt x="3283" y="474"/>
                    <a:pt x="3421" y="572"/>
                  </a:cubicBezTo>
                  <a:cubicBezTo>
                    <a:pt x="4054" y="939"/>
                    <a:pt x="4622" y="1440"/>
                    <a:pt x="5155" y="1940"/>
                  </a:cubicBezTo>
                  <a:cubicBezTo>
                    <a:pt x="5689" y="2407"/>
                    <a:pt x="6189" y="2941"/>
                    <a:pt x="6656" y="3508"/>
                  </a:cubicBezTo>
                  <a:cubicBezTo>
                    <a:pt x="6693" y="3545"/>
                    <a:pt x="6735" y="3560"/>
                    <a:pt x="6775" y="3560"/>
                  </a:cubicBezTo>
                  <a:cubicBezTo>
                    <a:pt x="6920" y="3560"/>
                    <a:pt x="7053" y="3364"/>
                    <a:pt x="6923" y="3208"/>
                  </a:cubicBezTo>
                  <a:cubicBezTo>
                    <a:pt x="6356" y="2541"/>
                    <a:pt x="5722" y="1907"/>
                    <a:pt x="5055" y="1306"/>
                  </a:cubicBezTo>
                  <a:cubicBezTo>
                    <a:pt x="4722" y="1039"/>
                    <a:pt x="4388" y="773"/>
                    <a:pt x="4021" y="506"/>
                  </a:cubicBezTo>
                  <a:cubicBezTo>
                    <a:pt x="3721" y="272"/>
                    <a:pt x="3354" y="5"/>
                    <a:pt x="2954" y="5"/>
                  </a:cubicBezTo>
                  <a:cubicBezTo>
                    <a:pt x="2923" y="2"/>
                    <a:pt x="2893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" name="Google Shape;1220;p51"/>
            <p:cNvSpPr/>
            <p:nvPr/>
          </p:nvSpPr>
          <p:spPr>
            <a:xfrm>
              <a:off x="3707075" y="2879525"/>
              <a:ext cx="354350" cy="133925"/>
            </a:xfrm>
            <a:custGeom>
              <a:avLst/>
              <a:gdLst/>
              <a:ahLst/>
              <a:cxnLst/>
              <a:rect l="l" t="t" r="r" b="b"/>
              <a:pathLst>
                <a:path w="14174" h="5357" extrusionOk="0">
                  <a:moveTo>
                    <a:pt x="277" y="0"/>
                  </a:moveTo>
                  <a:cubicBezTo>
                    <a:pt x="133" y="0"/>
                    <a:pt x="1" y="190"/>
                    <a:pt x="130" y="320"/>
                  </a:cubicBezTo>
                  <a:cubicBezTo>
                    <a:pt x="3199" y="2722"/>
                    <a:pt x="6835" y="4356"/>
                    <a:pt x="10671" y="5023"/>
                  </a:cubicBezTo>
                  <a:cubicBezTo>
                    <a:pt x="11739" y="5223"/>
                    <a:pt x="12839" y="5323"/>
                    <a:pt x="13940" y="5357"/>
                  </a:cubicBezTo>
                  <a:cubicBezTo>
                    <a:pt x="14174" y="5357"/>
                    <a:pt x="14174" y="4990"/>
                    <a:pt x="13940" y="4957"/>
                  </a:cubicBezTo>
                  <a:cubicBezTo>
                    <a:pt x="10137" y="4856"/>
                    <a:pt x="6368" y="3789"/>
                    <a:pt x="3066" y="1854"/>
                  </a:cubicBezTo>
                  <a:cubicBezTo>
                    <a:pt x="2132" y="1321"/>
                    <a:pt x="1264" y="720"/>
                    <a:pt x="397" y="53"/>
                  </a:cubicBezTo>
                  <a:cubicBezTo>
                    <a:pt x="360" y="16"/>
                    <a:pt x="318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" name="Google Shape;1221;p51"/>
            <p:cNvSpPr/>
            <p:nvPr/>
          </p:nvSpPr>
          <p:spPr>
            <a:xfrm>
              <a:off x="4128950" y="3002600"/>
              <a:ext cx="44225" cy="10025"/>
            </a:xfrm>
            <a:custGeom>
              <a:avLst/>
              <a:gdLst/>
              <a:ahLst/>
              <a:cxnLst/>
              <a:rect l="l" t="t" r="r" b="b"/>
              <a:pathLst>
                <a:path w="1769" h="401" extrusionOk="0">
                  <a:moveTo>
                    <a:pt x="1602" y="0"/>
                  </a:moveTo>
                  <a:cubicBezTo>
                    <a:pt x="1135" y="0"/>
                    <a:pt x="634" y="34"/>
                    <a:pt x="167" y="34"/>
                  </a:cubicBezTo>
                  <a:cubicBezTo>
                    <a:pt x="67" y="34"/>
                    <a:pt x="1" y="134"/>
                    <a:pt x="1" y="234"/>
                  </a:cubicBezTo>
                  <a:cubicBezTo>
                    <a:pt x="1" y="334"/>
                    <a:pt x="67" y="400"/>
                    <a:pt x="167" y="400"/>
                  </a:cubicBezTo>
                  <a:cubicBezTo>
                    <a:pt x="634" y="400"/>
                    <a:pt x="1101" y="367"/>
                    <a:pt x="1602" y="367"/>
                  </a:cubicBezTo>
                  <a:cubicBezTo>
                    <a:pt x="1702" y="367"/>
                    <a:pt x="1769" y="300"/>
                    <a:pt x="1769" y="167"/>
                  </a:cubicBezTo>
                  <a:cubicBezTo>
                    <a:pt x="1769" y="67"/>
                    <a:pt x="1702" y="0"/>
                    <a:pt x="1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" name="Google Shape;1222;p51"/>
            <p:cNvSpPr/>
            <p:nvPr/>
          </p:nvSpPr>
          <p:spPr>
            <a:xfrm>
              <a:off x="3882100" y="2499675"/>
              <a:ext cx="257625" cy="38450"/>
            </a:xfrm>
            <a:custGeom>
              <a:avLst/>
              <a:gdLst/>
              <a:ahLst/>
              <a:cxnLst/>
              <a:rect l="l" t="t" r="r" b="b"/>
              <a:pathLst>
                <a:path w="10305" h="1538" extrusionOk="0">
                  <a:moveTo>
                    <a:pt x="10074" y="1"/>
                  </a:moveTo>
                  <a:cubicBezTo>
                    <a:pt x="10064" y="1"/>
                    <a:pt x="10053" y="1"/>
                    <a:pt x="10041" y="3"/>
                  </a:cubicBezTo>
                  <a:cubicBezTo>
                    <a:pt x="6772" y="370"/>
                    <a:pt x="3537" y="770"/>
                    <a:pt x="268" y="1137"/>
                  </a:cubicBezTo>
                  <a:cubicBezTo>
                    <a:pt x="34" y="1170"/>
                    <a:pt x="1" y="1537"/>
                    <a:pt x="268" y="1537"/>
                  </a:cubicBezTo>
                  <a:cubicBezTo>
                    <a:pt x="3537" y="1137"/>
                    <a:pt x="6772" y="770"/>
                    <a:pt x="10041" y="370"/>
                  </a:cubicBezTo>
                  <a:cubicBezTo>
                    <a:pt x="10265" y="338"/>
                    <a:pt x="10305" y="1"/>
                    <a:pt x="10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" name="Google Shape;1223;p51"/>
            <p:cNvSpPr/>
            <p:nvPr/>
          </p:nvSpPr>
          <p:spPr>
            <a:xfrm>
              <a:off x="3958850" y="2540550"/>
              <a:ext cx="149275" cy="25125"/>
            </a:xfrm>
            <a:custGeom>
              <a:avLst/>
              <a:gdLst/>
              <a:ahLst/>
              <a:cxnLst/>
              <a:rect l="l" t="t" r="r" b="b"/>
              <a:pathLst>
                <a:path w="5971" h="1005" extrusionOk="0">
                  <a:moveTo>
                    <a:pt x="5735" y="0"/>
                  </a:moveTo>
                  <a:cubicBezTo>
                    <a:pt x="5725" y="0"/>
                    <a:pt x="5714" y="1"/>
                    <a:pt x="5704" y="2"/>
                  </a:cubicBezTo>
                  <a:cubicBezTo>
                    <a:pt x="3903" y="202"/>
                    <a:pt x="2068" y="436"/>
                    <a:pt x="233" y="636"/>
                  </a:cubicBezTo>
                  <a:cubicBezTo>
                    <a:pt x="9" y="636"/>
                    <a:pt x="0" y="1005"/>
                    <a:pt x="206" y="1005"/>
                  </a:cubicBezTo>
                  <a:cubicBezTo>
                    <a:pt x="215" y="1005"/>
                    <a:pt x="224" y="1004"/>
                    <a:pt x="233" y="1003"/>
                  </a:cubicBezTo>
                  <a:cubicBezTo>
                    <a:pt x="2068" y="803"/>
                    <a:pt x="3903" y="603"/>
                    <a:pt x="5704" y="403"/>
                  </a:cubicBezTo>
                  <a:cubicBezTo>
                    <a:pt x="5960" y="371"/>
                    <a:pt x="5970" y="0"/>
                    <a:pt x="5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" name="Google Shape;1224;p51"/>
            <p:cNvSpPr/>
            <p:nvPr/>
          </p:nvSpPr>
          <p:spPr>
            <a:xfrm>
              <a:off x="4520075" y="3241100"/>
              <a:ext cx="87750" cy="147375"/>
            </a:xfrm>
            <a:custGeom>
              <a:avLst/>
              <a:gdLst/>
              <a:ahLst/>
              <a:cxnLst/>
              <a:rect l="l" t="t" r="r" b="b"/>
              <a:pathLst>
                <a:path w="3510" h="5895" extrusionOk="0">
                  <a:moveTo>
                    <a:pt x="3278" y="1"/>
                  </a:moveTo>
                  <a:cubicBezTo>
                    <a:pt x="3203" y="1"/>
                    <a:pt x="3129" y="41"/>
                    <a:pt x="3102" y="134"/>
                  </a:cubicBezTo>
                  <a:cubicBezTo>
                    <a:pt x="2869" y="1335"/>
                    <a:pt x="2502" y="2535"/>
                    <a:pt x="2068" y="3670"/>
                  </a:cubicBezTo>
                  <a:cubicBezTo>
                    <a:pt x="1968" y="3970"/>
                    <a:pt x="1868" y="4237"/>
                    <a:pt x="1768" y="4504"/>
                  </a:cubicBezTo>
                  <a:cubicBezTo>
                    <a:pt x="1635" y="4770"/>
                    <a:pt x="1535" y="5071"/>
                    <a:pt x="1334" y="5271"/>
                  </a:cubicBezTo>
                  <a:cubicBezTo>
                    <a:pt x="1222" y="5402"/>
                    <a:pt x="1068" y="5491"/>
                    <a:pt x="913" y="5491"/>
                  </a:cubicBezTo>
                  <a:cubicBezTo>
                    <a:pt x="792" y="5491"/>
                    <a:pt x="670" y="5436"/>
                    <a:pt x="567" y="5304"/>
                  </a:cubicBezTo>
                  <a:cubicBezTo>
                    <a:pt x="367" y="5037"/>
                    <a:pt x="434" y="4670"/>
                    <a:pt x="467" y="4370"/>
                  </a:cubicBezTo>
                  <a:cubicBezTo>
                    <a:pt x="487" y="4229"/>
                    <a:pt x="362" y="4137"/>
                    <a:pt x="252" y="4137"/>
                  </a:cubicBezTo>
                  <a:cubicBezTo>
                    <a:pt x="179" y="4137"/>
                    <a:pt x="113" y="4177"/>
                    <a:pt x="100" y="4270"/>
                  </a:cubicBezTo>
                  <a:cubicBezTo>
                    <a:pt x="33" y="4837"/>
                    <a:pt x="0" y="5671"/>
                    <a:pt x="734" y="5871"/>
                  </a:cubicBezTo>
                  <a:cubicBezTo>
                    <a:pt x="800" y="5887"/>
                    <a:pt x="864" y="5894"/>
                    <a:pt x="925" y="5894"/>
                  </a:cubicBezTo>
                  <a:cubicBezTo>
                    <a:pt x="1509" y="5894"/>
                    <a:pt x="1857" y="5220"/>
                    <a:pt x="2068" y="4737"/>
                  </a:cubicBezTo>
                  <a:cubicBezTo>
                    <a:pt x="2669" y="3269"/>
                    <a:pt x="3169" y="1768"/>
                    <a:pt x="3469" y="234"/>
                  </a:cubicBezTo>
                  <a:cubicBezTo>
                    <a:pt x="3509" y="93"/>
                    <a:pt x="3392" y="1"/>
                    <a:pt x="3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" name="Google Shape;1225;p51"/>
            <p:cNvSpPr/>
            <p:nvPr/>
          </p:nvSpPr>
          <p:spPr>
            <a:xfrm>
              <a:off x="4551050" y="3298650"/>
              <a:ext cx="65950" cy="97650"/>
            </a:xfrm>
            <a:custGeom>
              <a:avLst/>
              <a:gdLst/>
              <a:ahLst/>
              <a:cxnLst/>
              <a:rect l="l" t="t" r="r" b="b"/>
              <a:pathLst>
                <a:path w="2638" h="3906" extrusionOk="0">
                  <a:moveTo>
                    <a:pt x="2406" y="1"/>
                  </a:moveTo>
                  <a:cubicBezTo>
                    <a:pt x="2331" y="1"/>
                    <a:pt x="2257" y="41"/>
                    <a:pt x="2230" y="133"/>
                  </a:cubicBezTo>
                  <a:cubicBezTo>
                    <a:pt x="1963" y="1468"/>
                    <a:pt x="1230" y="2702"/>
                    <a:pt x="162" y="3603"/>
                  </a:cubicBezTo>
                  <a:cubicBezTo>
                    <a:pt x="0" y="3710"/>
                    <a:pt x="144" y="3906"/>
                    <a:pt x="293" y="3906"/>
                  </a:cubicBezTo>
                  <a:cubicBezTo>
                    <a:pt x="328" y="3906"/>
                    <a:pt x="364" y="3895"/>
                    <a:pt x="396" y="3869"/>
                  </a:cubicBezTo>
                  <a:cubicBezTo>
                    <a:pt x="1530" y="2935"/>
                    <a:pt x="2297" y="1634"/>
                    <a:pt x="2597" y="233"/>
                  </a:cubicBezTo>
                  <a:cubicBezTo>
                    <a:pt x="2637" y="93"/>
                    <a:pt x="2520" y="1"/>
                    <a:pt x="2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1226;p51"/>
            <p:cNvSpPr/>
            <p:nvPr/>
          </p:nvSpPr>
          <p:spPr>
            <a:xfrm>
              <a:off x="4595225" y="3331175"/>
              <a:ext cx="52950" cy="83900"/>
            </a:xfrm>
            <a:custGeom>
              <a:avLst/>
              <a:gdLst/>
              <a:ahLst/>
              <a:cxnLst/>
              <a:rect l="l" t="t" r="r" b="b"/>
              <a:pathLst>
                <a:path w="2118" h="3356" extrusionOk="0">
                  <a:moveTo>
                    <a:pt x="1883" y="0"/>
                  </a:moveTo>
                  <a:cubicBezTo>
                    <a:pt x="1810" y="0"/>
                    <a:pt x="1744" y="41"/>
                    <a:pt x="1731" y="133"/>
                  </a:cubicBezTo>
                  <a:cubicBezTo>
                    <a:pt x="1431" y="1201"/>
                    <a:pt x="897" y="2201"/>
                    <a:pt x="130" y="3035"/>
                  </a:cubicBezTo>
                  <a:cubicBezTo>
                    <a:pt x="0" y="3165"/>
                    <a:pt x="132" y="3355"/>
                    <a:pt x="276" y="3355"/>
                  </a:cubicBezTo>
                  <a:cubicBezTo>
                    <a:pt x="317" y="3355"/>
                    <a:pt x="359" y="3339"/>
                    <a:pt x="397" y="3302"/>
                  </a:cubicBezTo>
                  <a:cubicBezTo>
                    <a:pt x="1230" y="2435"/>
                    <a:pt x="1798" y="1368"/>
                    <a:pt x="2098" y="233"/>
                  </a:cubicBezTo>
                  <a:cubicBezTo>
                    <a:pt x="2118" y="93"/>
                    <a:pt x="1993" y="0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1227;p51"/>
            <p:cNvSpPr/>
            <p:nvPr/>
          </p:nvSpPr>
          <p:spPr>
            <a:xfrm flipH="1">
              <a:off x="3929968" y="1609062"/>
              <a:ext cx="62720" cy="147890"/>
            </a:xfrm>
            <a:custGeom>
              <a:avLst/>
              <a:gdLst/>
              <a:ahLst/>
              <a:cxnLst/>
              <a:rect l="l" t="t" r="r" b="b"/>
              <a:pathLst>
                <a:path w="1394" h="3287" extrusionOk="0">
                  <a:moveTo>
                    <a:pt x="96" y="0"/>
                  </a:moveTo>
                  <a:cubicBezTo>
                    <a:pt x="49" y="12"/>
                    <a:pt x="1" y="60"/>
                    <a:pt x="13" y="107"/>
                  </a:cubicBezTo>
                  <a:lnTo>
                    <a:pt x="227" y="2131"/>
                  </a:lnTo>
                  <a:cubicBezTo>
                    <a:pt x="227" y="2167"/>
                    <a:pt x="251" y="2191"/>
                    <a:pt x="275" y="2203"/>
                  </a:cubicBezTo>
                  <a:cubicBezTo>
                    <a:pt x="289" y="2217"/>
                    <a:pt x="307" y="2223"/>
                    <a:pt x="326" y="2223"/>
                  </a:cubicBezTo>
                  <a:cubicBezTo>
                    <a:pt x="340" y="2223"/>
                    <a:pt x="355" y="2220"/>
                    <a:pt x="370" y="2215"/>
                  </a:cubicBezTo>
                  <a:cubicBezTo>
                    <a:pt x="530" y="2130"/>
                    <a:pt x="793" y="2038"/>
                    <a:pt x="973" y="2038"/>
                  </a:cubicBezTo>
                  <a:cubicBezTo>
                    <a:pt x="1021" y="2038"/>
                    <a:pt x="1064" y="2045"/>
                    <a:pt x="1096" y="2060"/>
                  </a:cubicBezTo>
                  <a:cubicBezTo>
                    <a:pt x="1132" y="2084"/>
                    <a:pt x="1156" y="2108"/>
                    <a:pt x="1168" y="2143"/>
                  </a:cubicBezTo>
                  <a:cubicBezTo>
                    <a:pt x="1192" y="2274"/>
                    <a:pt x="1192" y="2465"/>
                    <a:pt x="1073" y="2655"/>
                  </a:cubicBezTo>
                  <a:cubicBezTo>
                    <a:pt x="930" y="2870"/>
                    <a:pt x="668" y="3024"/>
                    <a:pt x="287" y="3096"/>
                  </a:cubicBezTo>
                  <a:cubicBezTo>
                    <a:pt x="239" y="3108"/>
                    <a:pt x="203" y="3155"/>
                    <a:pt x="215" y="3215"/>
                  </a:cubicBezTo>
                  <a:cubicBezTo>
                    <a:pt x="227" y="3251"/>
                    <a:pt x="263" y="3286"/>
                    <a:pt x="311" y="3286"/>
                  </a:cubicBezTo>
                  <a:lnTo>
                    <a:pt x="322" y="3286"/>
                  </a:lnTo>
                  <a:cubicBezTo>
                    <a:pt x="751" y="3191"/>
                    <a:pt x="1061" y="3013"/>
                    <a:pt x="1227" y="2751"/>
                  </a:cubicBezTo>
                  <a:cubicBezTo>
                    <a:pt x="1358" y="2560"/>
                    <a:pt x="1394" y="2334"/>
                    <a:pt x="1346" y="2108"/>
                  </a:cubicBezTo>
                  <a:cubicBezTo>
                    <a:pt x="1323" y="2001"/>
                    <a:pt x="1263" y="1929"/>
                    <a:pt x="1180" y="1893"/>
                  </a:cubicBezTo>
                  <a:cubicBezTo>
                    <a:pt x="1119" y="1863"/>
                    <a:pt x="1046" y="1851"/>
                    <a:pt x="968" y="1851"/>
                  </a:cubicBezTo>
                  <a:cubicBezTo>
                    <a:pt x="771" y="1851"/>
                    <a:pt x="542" y="1929"/>
                    <a:pt x="406" y="1989"/>
                  </a:cubicBezTo>
                  <a:lnTo>
                    <a:pt x="203" y="84"/>
                  </a:lnTo>
                  <a:cubicBezTo>
                    <a:pt x="191" y="36"/>
                    <a:pt x="144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" name="Google Shape;1228;p51"/>
            <p:cNvSpPr/>
            <p:nvPr/>
          </p:nvSpPr>
          <p:spPr>
            <a:xfrm flipH="1">
              <a:off x="4044990" y="1655049"/>
              <a:ext cx="67534" cy="68119"/>
            </a:xfrm>
            <a:custGeom>
              <a:avLst/>
              <a:gdLst/>
              <a:ahLst/>
              <a:cxnLst/>
              <a:rect l="l" t="t" r="r" b="b"/>
              <a:pathLst>
                <a:path w="1501" h="1514" extrusionOk="0">
                  <a:moveTo>
                    <a:pt x="751" y="1"/>
                  </a:moveTo>
                  <a:cubicBezTo>
                    <a:pt x="334" y="1"/>
                    <a:pt x="1" y="346"/>
                    <a:pt x="1" y="763"/>
                  </a:cubicBezTo>
                  <a:cubicBezTo>
                    <a:pt x="1" y="1168"/>
                    <a:pt x="334" y="1513"/>
                    <a:pt x="751" y="1513"/>
                  </a:cubicBezTo>
                  <a:cubicBezTo>
                    <a:pt x="1168" y="1513"/>
                    <a:pt x="1501" y="1168"/>
                    <a:pt x="1501" y="763"/>
                  </a:cubicBezTo>
                  <a:cubicBezTo>
                    <a:pt x="1501" y="346"/>
                    <a:pt x="116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" name="Google Shape;1229;p51"/>
            <p:cNvSpPr/>
            <p:nvPr/>
          </p:nvSpPr>
          <p:spPr>
            <a:xfrm flipH="1">
              <a:off x="3880660" y="1621389"/>
              <a:ext cx="54711" cy="67534"/>
            </a:xfrm>
            <a:custGeom>
              <a:avLst/>
              <a:gdLst/>
              <a:ahLst/>
              <a:cxnLst/>
              <a:rect l="l" t="t" r="r" b="b"/>
              <a:pathLst>
                <a:path w="1216" h="1501" extrusionOk="0">
                  <a:moveTo>
                    <a:pt x="751" y="0"/>
                  </a:moveTo>
                  <a:cubicBezTo>
                    <a:pt x="334" y="0"/>
                    <a:pt x="1" y="333"/>
                    <a:pt x="1" y="750"/>
                  </a:cubicBezTo>
                  <a:cubicBezTo>
                    <a:pt x="1" y="1167"/>
                    <a:pt x="334" y="1500"/>
                    <a:pt x="751" y="1500"/>
                  </a:cubicBezTo>
                  <a:cubicBezTo>
                    <a:pt x="918" y="1500"/>
                    <a:pt x="1072" y="1441"/>
                    <a:pt x="1203" y="1346"/>
                  </a:cubicBezTo>
                  <a:cubicBezTo>
                    <a:pt x="1215" y="929"/>
                    <a:pt x="1203" y="524"/>
                    <a:pt x="1168" y="119"/>
                  </a:cubicBezTo>
                  <a:cubicBezTo>
                    <a:pt x="1049" y="48"/>
                    <a:pt x="906" y="0"/>
                    <a:pt x="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" name="Google Shape;1230;p51"/>
            <p:cNvSpPr/>
            <p:nvPr/>
          </p:nvSpPr>
          <p:spPr>
            <a:xfrm flipH="1">
              <a:off x="3955652" y="1770978"/>
              <a:ext cx="126969" cy="78647"/>
            </a:xfrm>
            <a:custGeom>
              <a:avLst/>
              <a:gdLst/>
              <a:ahLst/>
              <a:cxnLst/>
              <a:rect l="l" t="t" r="r" b="b"/>
              <a:pathLst>
                <a:path w="2822" h="1748" extrusionOk="0">
                  <a:moveTo>
                    <a:pt x="972" y="1"/>
                  </a:moveTo>
                  <a:cubicBezTo>
                    <a:pt x="499" y="1"/>
                    <a:pt x="98" y="30"/>
                    <a:pt x="59" y="128"/>
                  </a:cubicBezTo>
                  <a:cubicBezTo>
                    <a:pt x="0" y="246"/>
                    <a:pt x="81" y="1748"/>
                    <a:pt x="1417" y="1748"/>
                  </a:cubicBezTo>
                  <a:cubicBezTo>
                    <a:pt x="1433" y="1748"/>
                    <a:pt x="1448" y="1748"/>
                    <a:pt x="1464" y="1747"/>
                  </a:cubicBezTo>
                  <a:cubicBezTo>
                    <a:pt x="2488" y="1711"/>
                    <a:pt x="2821" y="80"/>
                    <a:pt x="2607" y="68"/>
                  </a:cubicBezTo>
                  <a:cubicBezTo>
                    <a:pt x="2481" y="61"/>
                    <a:pt x="1652" y="1"/>
                    <a:pt x="9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" name="Google Shape;1231;p51"/>
            <p:cNvSpPr/>
            <p:nvPr/>
          </p:nvSpPr>
          <p:spPr>
            <a:xfrm rot="-899995" flipH="1">
              <a:off x="4040637" y="1623795"/>
              <a:ext cx="43958" cy="53857"/>
            </a:xfrm>
            <a:custGeom>
              <a:avLst/>
              <a:gdLst/>
              <a:ahLst/>
              <a:cxnLst/>
              <a:rect l="l" t="t" r="r" b="b"/>
              <a:pathLst>
                <a:path w="977" h="1197" extrusionOk="0">
                  <a:moveTo>
                    <a:pt x="92" y="0"/>
                  </a:moveTo>
                  <a:cubicBezTo>
                    <a:pt x="43" y="0"/>
                    <a:pt x="0" y="62"/>
                    <a:pt x="47" y="109"/>
                  </a:cubicBezTo>
                  <a:cubicBezTo>
                    <a:pt x="131" y="181"/>
                    <a:pt x="214" y="240"/>
                    <a:pt x="321" y="276"/>
                  </a:cubicBezTo>
                  <a:cubicBezTo>
                    <a:pt x="309" y="312"/>
                    <a:pt x="309" y="336"/>
                    <a:pt x="309" y="371"/>
                  </a:cubicBezTo>
                  <a:cubicBezTo>
                    <a:pt x="262" y="371"/>
                    <a:pt x="202" y="371"/>
                    <a:pt x="155" y="348"/>
                  </a:cubicBezTo>
                  <a:cubicBezTo>
                    <a:pt x="148" y="346"/>
                    <a:pt x="141" y="345"/>
                    <a:pt x="135" y="345"/>
                  </a:cubicBezTo>
                  <a:cubicBezTo>
                    <a:pt x="66" y="345"/>
                    <a:pt x="42" y="457"/>
                    <a:pt x="119" y="478"/>
                  </a:cubicBezTo>
                  <a:cubicBezTo>
                    <a:pt x="178" y="490"/>
                    <a:pt x="250" y="502"/>
                    <a:pt x="309" y="502"/>
                  </a:cubicBezTo>
                  <a:cubicBezTo>
                    <a:pt x="321" y="550"/>
                    <a:pt x="321" y="609"/>
                    <a:pt x="333" y="669"/>
                  </a:cubicBezTo>
                  <a:cubicBezTo>
                    <a:pt x="400" y="969"/>
                    <a:pt x="570" y="1196"/>
                    <a:pt x="728" y="1196"/>
                  </a:cubicBezTo>
                  <a:cubicBezTo>
                    <a:pt x="739" y="1196"/>
                    <a:pt x="751" y="1195"/>
                    <a:pt x="762" y="1193"/>
                  </a:cubicBezTo>
                  <a:cubicBezTo>
                    <a:pt x="917" y="1157"/>
                    <a:pt x="976" y="859"/>
                    <a:pt x="905" y="538"/>
                  </a:cubicBezTo>
                  <a:cubicBezTo>
                    <a:pt x="838" y="238"/>
                    <a:pt x="668" y="11"/>
                    <a:pt x="519" y="11"/>
                  </a:cubicBezTo>
                  <a:cubicBezTo>
                    <a:pt x="509" y="11"/>
                    <a:pt x="498" y="12"/>
                    <a:pt x="488" y="14"/>
                  </a:cubicBezTo>
                  <a:cubicBezTo>
                    <a:pt x="428" y="26"/>
                    <a:pt x="381" y="74"/>
                    <a:pt x="345" y="157"/>
                  </a:cubicBezTo>
                  <a:cubicBezTo>
                    <a:pt x="274" y="121"/>
                    <a:pt x="202" y="86"/>
                    <a:pt x="131" y="14"/>
                  </a:cubicBezTo>
                  <a:cubicBezTo>
                    <a:pt x="118" y="4"/>
                    <a:pt x="105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" name="Google Shape;1232;p51"/>
            <p:cNvSpPr/>
            <p:nvPr/>
          </p:nvSpPr>
          <p:spPr>
            <a:xfrm rot="976376">
              <a:off x="3890264" y="1617930"/>
              <a:ext cx="43958" cy="53856"/>
            </a:xfrm>
            <a:custGeom>
              <a:avLst/>
              <a:gdLst/>
              <a:ahLst/>
              <a:cxnLst/>
              <a:rect l="l" t="t" r="r" b="b"/>
              <a:pathLst>
                <a:path w="977" h="1197" extrusionOk="0">
                  <a:moveTo>
                    <a:pt x="92" y="0"/>
                  </a:moveTo>
                  <a:cubicBezTo>
                    <a:pt x="43" y="0"/>
                    <a:pt x="0" y="62"/>
                    <a:pt x="47" y="109"/>
                  </a:cubicBezTo>
                  <a:cubicBezTo>
                    <a:pt x="131" y="181"/>
                    <a:pt x="214" y="240"/>
                    <a:pt x="321" y="276"/>
                  </a:cubicBezTo>
                  <a:cubicBezTo>
                    <a:pt x="309" y="312"/>
                    <a:pt x="309" y="336"/>
                    <a:pt x="309" y="371"/>
                  </a:cubicBezTo>
                  <a:cubicBezTo>
                    <a:pt x="262" y="371"/>
                    <a:pt x="202" y="371"/>
                    <a:pt x="155" y="348"/>
                  </a:cubicBezTo>
                  <a:cubicBezTo>
                    <a:pt x="148" y="346"/>
                    <a:pt x="141" y="345"/>
                    <a:pt x="135" y="345"/>
                  </a:cubicBezTo>
                  <a:cubicBezTo>
                    <a:pt x="66" y="345"/>
                    <a:pt x="42" y="457"/>
                    <a:pt x="119" y="478"/>
                  </a:cubicBezTo>
                  <a:cubicBezTo>
                    <a:pt x="178" y="490"/>
                    <a:pt x="250" y="502"/>
                    <a:pt x="309" y="502"/>
                  </a:cubicBezTo>
                  <a:cubicBezTo>
                    <a:pt x="321" y="550"/>
                    <a:pt x="321" y="609"/>
                    <a:pt x="333" y="669"/>
                  </a:cubicBezTo>
                  <a:cubicBezTo>
                    <a:pt x="400" y="969"/>
                    <a:pt x="570" y="1196"/>
                    <a:pt x="728" y="1196"/>
                  </a:cubicBezTo>
                  <a:cubicBezTo>
                    <a:pt x="739" y="1196"/>
                    <a:pt x="751" y="1195"/>
                    <a:pt x="762" y="1193"/>
                  </a:cubicBezTo>
                  <a:cubicBezTo>
                    <a:pt x="917" y="1157"/>
                    <a:pt x="976" y="859"/>
                    <a:pt x="905" y="538"/>
                  </a:cubicBezTo>
                  <a:cubicBezTo>
                    <a:pt x="838" y="238"/>
                    <a:pt x="668" y="11"/>
                    <a:pt x="519" y="11"/>
                  </a:cubicBezTo>
                  <a:cubicBezTo>
                    <a:pt x="509" y="11"/>
                    <a:pt x="498" y="12"/>
                    <a:pt x="488" y="14"/>
                  </a:cubicBezTo>
                  <a:cubicBezTo>
                    <a:pt x="428" y="26"/>
                    <a:pt x="381" y="74"/>
                    <a:pt x="345" y="157"/>
                  </a:cubicBezTo>
                  <a:cubicBezTo>
                    <a:pt x="274" y="121"/>
                    <a:pt x="202" y="86"/>
                    <a:pt x="131" y="14"/>
                  </a:cubicBezTo>
                  <a:cubicBezTo>
                    <a:pt x="118" y="4"/>
                    <a:pt x="105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64" name="Google Shape;1233;p51"/>
          <p:cNvGrpSpPr/>
          <p:nvPr/>
        </p:nvGrpSpPr>
        <p:grpSpPr>
          <a:xfrm>
            <a:off x="441113" y="925396"/>
            <a:ext cx="1449167" cy="3900439"/>
            <a:chOff x="588100" y="956875"/>
            <a:chExt cx="1508646" cy="4060525"/>
          </a:xfrm>
        </p:grpSpPr>
        <p:sp>
          <p:nvSpPr>
            <p:cNvPr id="465" name="Google Shape;1234;p51"/>
            <p:cNvSpPr/>
            <p:nvPr/>
          </p:nvSpPr>
          <p:spPr>
            <a:xfrm>
              <a:off x="1092725" y="2779550"/>
              <a:ext cx="1004021" cy="2011704"/>
            </a:xfrm>
            <a:custGeom>
              <a:avLst/>
              <a:gdLst/>
              <a:ahLst/>
              <a:cxnLst/>
              <a:rect l="l" t="t" r="r" b="b"/>
              <a:pathLst>
                <a:path w="40197" h="77890" extrusionOk="0">
                  <a:moveTo>
                    <a:pt x="33358" y="0"/>
                  </a:moveTo>
                  <a:lnTo>
                    <a:pt x="701" y="2702"/>
                  </a:lnTo>
                  <a:lnTo>
                    <a:pt x="34" y="8807"/>
                  </a:lnTo>
                  <a:lnTo>
                    <a:pt x="1" y="9007"/>
                  </a:lnTo>
                  <a:lnTo>
                    <a:pt x="13410" y="13377"/>
                  </a:lnTo>
                  <a:lnTo>
                    <a:pt x="16179" y="25852"/>
                  </a:lnTo>
                  <a:lnTo>
                    <a:pt x="27687" y="77889"/>
                  </a:lnTo>
                  <a:lnTo>
                    <a:pt x="40196" y="77889"/>
                  </a:lnTo>
                  <a:lnTo>
                    <a:pt x="333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" name="Google Shape;1235;p51"/>
            <p:cNvSpPr/>
            <p:nvPr/>
          </p:nvSpPr>
          <p:spPr>
            <a:xfrm>
              <a:off x="899975" y="2910850"/>
              <a:ext cx="596300" cy="1888932"/>
            </a:xfrm>
            <a:custGeom>
              <a:avLst/>
              <a:gdLst/>
              <a:ahLst/>
              <a:cxnLst/>
              <a:rect l="l" t="t" r="r" b="b"/>
              <a:pathLst>
                <a:path w="23852" h="69217" extrusionOk="0">
                  <a:moveTo>
                    <a:pt x="7673" y="1"/>
                  </a:moveTo>
                  <a:lnTo>
                    <a:pt x="1" y="69217"/>
                  </a:lnTo>
                  <a:lnTo>
                    <a:pt x="12476" y="69217"/>
                  </a:lnTo>
                  <a:lnTo>
                    <a:pt x="23851" y="16846"/>
                  </a:lnTo>
                  <a:lnTo>
                    <a:pt x="21082" y="4371"/>
                  </a:lnTo>
                  <a:lnTo>
                    <a:pt x="76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1236;p51"/>
            <p:cNvSpPr/>
            <p:nvPr/>
          </p:nvSpPr>
          <p:spPr>
            <a:xfrm>
              <a:off x="953350" y="1568225"/>
              <a:ext cx="1120000" cy="1532533"/>
            </a:xfrm>
            <a:custGeom>
              <a:avLst/>
              <a:gdLst/>
              <a:ahLst/>
              <a:cxnLst/>
              <a:rect l="l" t="t" r="r" b="b"/>
              <a:pathLst>
                <a:path w="44800" h="60845" extrusionOk="0">
                  <a:moveTo>
                    <a:pt x="18947" y="1"/>
                  </a:moveTo>
                  <a:cubicBezTo>
                    <a:pt x="18947" y="1"/>
                    <a:pt x="6972" y="1268"/>
                    <a:pt x="3903" y="6072"/>
                  </a:cubicBezTo>
                  <a:cubicBezTo>
                    <a:pt x="801" y="10842"/>
                    <a:pt x="1" y="21816"/>
                    <a:pt x="1" y="21816"/>
                  </a:cubicBezTo>
                  <a:lnTo>
                    <a:pt x="7773" y="21816"/>
                  </a:lnTo>
                  <a:lnTo>
                    <a:pt x="5471" y="53439"/>
                  </a:lnTo>
                  <a:cubicBezTo>
                    <a:pt x="5471" y="53439"/>
                    <a:pt x="7206" y="58810"/>
                    <a:pt x="13677" y="60644"/>
                  </a:cubicBezTo>
                  <a:cubicBezTo>
                    <a:pt x="14149" y="60781"/>
                    <a:pt x="14690" y="60845"/>
                    <a:pt x="15288" y="60845"/>
                  </a:cubicBezTo>
                  <a:cubicBezTo>
                    <a:pt x="22847" y="60845"/>
                    <a:pt x="39462" y="50704"/>
                    <a:pt x="39462" y="50704"/>
                  </a:cubicBezTo>
                  <a:lnTo>
                    <a:pt x="35860" y="22117"/>
                  </a:lnTo>
                  <a:lnTo>
                    <a:pt x="44499" y="22183"/>
                  </a:lnTo>
                  <a:cubicBezTo>
                    <a:pt x="44499" y="22183"/>
                    <a:pt x="44799" y="5405"/>
                    <a:pt x="38928" y="2836"/>
                  </a:cubicBezTo>
                  <a:cubicBezTo>
                    <a:pt x="33058" y="234"/>
                    <a:pt x="24084" y="1"/>
                    <a:pt x="24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1237;p51"/>
            <p:cNvSpPr/>
            <p:nvPr/>
          </p:nvSpPr>
          <p:spPr>
            <a:xfrm>
              <a:off x="1427025" y="1148775"/>
              <a:ext cx="388625" cy="620450"/>
            </a:xfrm>
            <a:custGeom>
              <a:avLst/>
              <a:gdLst/>
              <a:ahLst/>
              <a:cxnLst/>
              <a:rect l="l" t="t" r="r" b="b"/>
              <a:pathLst>
                <a:path w="15545" h="24818" extrusionOk="0">
                  <a:moveTo>
                    <a:pt x="15545" y="0"/>
                  </a:moveTo>
                  <a:cubicBezTo>
                    <a:pt x="14627" y="408"/>
                    <a:pt x="13613" y="582"/>
                    <a:pt x="12605" y="582"/>
                  </a:cubicBezTo>
                  <a:cubicBezTo>
                    <a:pt x="12293" y="582"/>
                    <a:pt x="11983" y="565"/>
                    <a:pt x="11675" y="534"/>
                  </a:cubicBezTo>
                  <a:cubicBezTo>
                    <a:pt x="10908" y="467"/>
                    <a:pt x="10174" y="300"/>
                    <a:pt x="9407" y="267"/>
                  </a:cubicBezTo>
                  <a:cubicBezTo>
                    <a:pt x="9309" y="262"/>
                    <a:pt x="9210" y="259"/>
                    <a:pt x="9111" y="259"/>
                  </a:cubicBezTo>
                  <a:cubicBezTo>
                    <a:pt x="8569" y="259"/>
                    <a:pt x="8013" y="342"/>
                    <a:pt x="7506" y="567"/>
                  </a:cubicBezTo>
                  <a:cubicBezTo>
                    <a:pt x="7372" y="1568"/>
                    <a:pt x="6839" y="2469"/>
                    <a:pt x="6205" y="3236"/>
                  </a:cubicBezTo>
                  <a:cubicBezTo>
                    <a:pt x="5471" y="4070"/>
                    <a:pt x="4504" y="4770"/>
                    <a:pt x="3370" y="4837"/>
                  </a:cubicBezTo>
                  <a:lnTo>
                    <a:pt x="3336" y="4837"/>
                  </a:lnTo>
                  <a:lnTo>
                    <a:pt x="3336" y="4770"/>
                  </a:lnTo>
                  <a:cubicBezTo>
                    <a:pt x="3136" y="4570"/>
                    <a:pt x="2802" y="4437"/>
                    <a:pt x="2502" y="4403"/>
                  </a:cubicBezTo>
                  <a:cubicBezTo>
                    <a:pt x="2447" y="4398"/>
                    <a:pt x="2392" y="4395"/>
                    <a:pt x="2337" y="4395"/>
                  </a:cubicBezTo>
                  <a:cubicBezTo>
                    <a:pt x="1693" y="4395"/>
                    <a:pt x="1070" y="4748"/>
                    <a:pt x="701" y="5271"/>
                  </a:cubicBezTo>
                  <a:cubicBezTo>
                    <a:pt x="634" y="5371"/>
                    <a:pt x="568" y="5471"/>
                    <a:pt x="501" y="5604"/>
                  </a:cubicBezTo>
                  <a:cubicBezTo>
                    <a:pt x="434" y="5771"/>
                    <a:pt x="401" y="5938"/>
                    <a:pt x="367" y="6104"/>
                  </a:cubicBezTo>
                  <a:cubicBezTo>
                    <a:pt x="301" y="6405"/>
                    <a:pt x="301" y="6705"/>
                    <a:pt x="301" y="7038"/>
                  </a:cubicBezTo>
                  <a:cubicBezTo>
                    <a:pt x="367" y="7772"/>
                    <a:pt x="634" y="8473"/>
                    <a:pt x="1035" y="9073"/>
                  </a:cubicBezTo>
                  <a:cubicBezTo>
                    <a:pt x="1368" y="9507"/>
                    <a:pt x="1768" y="9874"/>
                    <a:pt x="2235" y="10141"/>
                  </a:cubicBezTo>
                  <a:lnTo>
                    <a:pt x="0" y="16779"/>
                  </a:lnTo>
                  <a:lnTo>
                    <a:pt x="7272" y="24818"/>
                  </a:lnTo>
                  <a:lnTo>
                    <a:pt x="10808" y="19614"/>
                  </a:lnTo>
                  <a:lnTo>
                    <a:pt x="10341" y="17179"/>
                  </a:lnTo>
                  <a:cubicBezTo>
                    <a:pt x="13277" y="16745"/>
                    <a:pt x="15545" y="14210"/>
                    <a:pt x="15545" y="11175"/>
                  </a:cubicBezTo>
                  <a:lnTo>
                    <a:pt x="15545" y="0"/>
                  </a:lnTo>
                  <a:close/>
                </a:path>
              </a:pathLst>
            </a:custGeom>
            <a:solidFill>
              <a:srgbClr val="BA6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" name="Google Shape;1238;p51"/>
            <p:cNvSpPr/>
            <p:nvPr/>
          </p:nvSpPr>
          <p:spPr>
            <a:xfrm>
              <a:off x="1527925" y="1498175"/>
              <a:ext cx="169325" cy="140975"/>
            </a:xfrm>
            <a:custGeom>
              <a:avLst/>
              <a:gdLst/>
              <a:ahLst/>
              <a:cxnLst/>
              <a:rect l="l" t="t" r="r" b="b"/>
              <a:pathLst>
                <a:path w="6773" h="5639" extrusionOk="0">
                  <a:moveTo>
                    <a:pt x="1" y="1"/>
                  </a:moveTo>
                  <a:cubicBezTo>
                    <a:pt x="1" y="1"/>
                    <a:pt x="468" y="5371"/>
                    <a:pt x="6772" y="5638"/>
                  </a:cubicBezTo>
                  <a:lnTo>
                    <a:pt x="6305" y="3203"/>
                  </a:lnTo>
                  <a:cubicBezTo>
                    <a:pt x="6005" y="3270"/>
                    <a:pt x="5705" y="3270"/>
                    <a:pt x="5405" y="3270"/>
                  </a:cubicBezTo>
                  <a:cubicBezTo>
                    <a:pt x="3070" y="3270"/>
                    <a:pt x="1035" y="1935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" name="Google Shape;1239;p51"/>
            <p:cNvSpPr/>
            <p:nvPr/>
          </p:nvSpPr>
          <p:spPr>
            <a:xfrm>
              <a:off x="979200" y="1797225"/>
              <a:ext cx="1076625" cy="709400"/>
            </a:xfrm>
            <a:custGeom>
              <a:avLst/>
              <a:gdLst/>
              <a:ahLst/>
              <a:cxnLst/>
              <a:rect l="l" t="t" r="r" b="b"/>
              <a:pathLst>
                <a:path w="43065" h="28376" extrusionOk="0">
                  <a:moveTo>
                    <a:pt x="21575" y="0"/>
                  </a:moveTo>
                  <a:cubicBezTo>
                    <a:pt x="21555" y="0"/>
                    <a:pt x="21536" y="4"/>
                    <a:pt x="21516" y="14"/>
                  </a:cubicBezTo>
                  <a:cubicBezTo>
                    <a:pt x="21449" y="47"/>
                    <a:pt x="21383" y="114"/>
                    <a:pt x="21349" y="214"/>
                  </a:cubicBezTo>
                  <a:cubicBezTo>
                    <a:pt x="21149" y="748"/>
                    <a:pt x="21016" y="1315"/>
                    <a:pt x="20849" y="1849"/>
                  </a:cubicBezTo>
                  <a:cubicBezTo>
                    <a:pt x="20582" y="2849"/>
                    <a:pt x="20282" y="3850"/>
                    <a:pt x="20015" y="4851"/>
                  </a:cubicBezTo>
                  <a:cubicBezTo>
                    <a:pt x="19615" y="6352"/>
                    <a:pt x="19181" y="7886"/>
                    <a:pt x="19415" y="9421"/>
                  </a:cubicBezTo>
                  <a:cubicBezTo>
                    <a:pt x="16679" y="10955"/>
                    <a:pt x="13877" y="12390"/>
                    <a:pt x="11042" y="13690"/>
                  </a:cubicBezTo>
                  <a:cubicBezTo>
                    <a:pt x="10308" y="13424"/>
                    <a:pt x="7539" y="12756"/>
                    <a:pt x="6739" y="12656"/>
                  </a:cubicBezTo>
                  <a:lnTo>
                    <a:pt x="434" y="12656"/>
                  </a:lnTo>
                  <a:cubicBezTo>
                    <a:pt x="201" y="15192"/>
                    <a:pt x="1" y="17827"/>
                    <a:pt x="67" y="20362"/>
                  </a:cubicBezTo>
                  <a:cubicBezTo>
                    <a:pt x="101" y="21963"/>
                    <a:pt x="267" y="23598"/>
                    <a:pt x="701" y="25165"/>
                  </a:cubicBezTo>
                  <a:cubicBezTo>
                    <a:pt x="968" y="26099"/>
                    <a:pt x="1402" y="27067"/>
                    <a:pt x="2202" y="27667"/>
                  </a:cubicBezTo>
                  <a:cubicBezTo>
                    <a:pt x="2869" y="28167"/>
                    <a:pt x="3703" y="28334"/>
                    <a:pt x="4537" y="28368"/>
                  </a:cubicBezTo>
                  <a:cubicBezTo>
                    <a:pt x="4658" y="28373"/>
                    <a:pt x="4778" y="28376"/>
                    <a:pt x="4897" y="28376"/>
                  </a:cubicBezTo>
                  <a:cubicBezTo>
                    <a:pt x="6971" y="28376"/>
                    <a:pt x="8978" y="27574"/>
                    <a:pt x="10775" y="26533"/>
                  </a:cubicBezTo>
                  <a:cubicBezTo>
                    <a:pt x="11709" y="25999"/>
                    <a:pt x="12610" y="25399"/>
                    <a:pt x="13477" y="24765"/>
                  </a:cubicBezTo>
                  <a:cubicBezTo>
                    <a:pt x="19348" y="26967"/>
                    <a:pt x="25619" y="27934"/>
                    <a:pt x="31857" y="28301"/>
                  </a:cubicBezTo>
                  <a:cubicBezTo>
                    <a:pt x="32434" y="28334"/>
                    <a:pt x="33022" y="28359"/>
                    <a:pt x="33610" y="28359"/>
                  </a:cubicBezTo>
                  <a:cubicBezTo>
                    <a:pt x="35395" y="28359"/>
                    <a:pt x="37172" y="28129"/>
                    <a:pt x="38628" y="27200"/>
                  </a:cubicBezTo>
                  <a:cubicBezTo>
                    <a:pt x="39929" y="26366"/>
                    <a:pt x="40863" y="25099"/>
                    <a:pt x="41497" y="23698"/>
                  </a:cubicBezTo>
                  <a:cubicBezTo>
                    <a:pt x="43031" y="20395"/>
                    <a:pt x="43065" y="16626"/>
                    <a:pt x="42998" y="12990"/>
                  </a:cubicBezTo>
                  <a:lnTo>
                    <a:pt x="33058" y="12990"/>
                  </a:lnTo>
                  <a:cubicBezTo>
                    <a:pt x="32924" y="14124"/>
                    <a:pt x="32824" y="15292"/>
                    <a:pt x="32757" y="16459"/>
                  </a:cubicBezTo>
                  <a:cubicBezTo>
                    <a:pt x="31890" y="16693"/>
                    <a:pt x="30989" y="16793"/>
                    <a:pt x="30122" y="16926"/>
                  </a:cubicBezTo>
                  <a:cubicBezTo>
                    <a:pt x="26553" y="17393"/>
                    <a:pt x="22984" y="17893"/>
                    <a:pt x="19415" y="18360"/>
                  </a:cubicBezTo>
                  <a:cubicBezTo>
                    <a:pt x="20849" y="16959"/>
                    <a:pt x="22283" y="15492"/>
                    <a:pt x="23651" y="13991"/>
                  </a:cubicBezTo>
                  <a:cubicBezTo>
                    <a:pt x="25019" y="13324"/>
                    <a:pt x="26453" y="12723"/>
                    <a:pt x="27821" y="12023"/>
                  </a:cubicBezTo>
                  <a:cubicBezTo>
                    <a:pt x="29488" y="11122"/>
                    <a:pt x="31123" y="10021"/>
                    <a:pt x="32257" y="8487"/>
                  </a:cubicBezTo>
                  <a:cubicBezTo>
                    <a:pt x="32557" y="8120"/>
                    <a:pt x="32824" y="7686"/>
                    <a:pt x="32857" y="7186"/>
                  </a:cubicBezTo>
                  <a:cubicBezTo>
                    <a:pt x="32891" y="6752"/>
                    <a:pt x="32691" y="6285"/>
                    <a:pt x="32324" y="6085"/>
                  </a:cubicBezTo>
                  <a:cubicBezTo>
                    <a:pt x="32724" y="5451"/>
                    <a:pt x="33091" y="4817"/>
                    <a:pt x="33458" y="4150"/>
                  </a:cubicBezTo>
                  <a:cubicBezTo>
                    <a:pt x="33725" y="3617"/>
                    <a:pt x="33992" y="3083"/>
                    <a:pt x="34125" y="2516"/>
                  </a:cubicBezTo>
                  <a:cubicBezTo>
                    <a:pt x="34225" y="2115"/>
                    <a:pt x="34192" y="1648"/>
                    <a:pt x="33892" y="1415"/>
                  </a:cubicBezTo>
                  <a:cubicBezTo>
                    <a:pt x="33750" y="1320"/>
                    <a:pt x="33593" y="1285"/>
                    <a:pt x="33432" y="1285"/>
                  </a:cubicBezTo>
                  <a:cubicBezTo>
                    <a:pt x="33252" y="1285"/>
                    <a:pt x="33067" y="1329"/>
                    <a:pt x="32891" y="1382"/>
                  </a:cubicBezTo>
                  <a:lnTo>
                    <a:pt x="32857" y="1382"/>
                  </a:lnTo>
                  <a:cubicBezTo>
                    <a:pt x="32891" y="1181"/>
                    <a:pt x="32924" y="1015"/>
                    <a:pt x="32891" y="815"/>
                  </a:cubicBezTo>
                  <a:cubicBezTo>
                    <a:pt x="32857" y="614"/>
                    <a:pt x="32724" y="381"/>
                    <a:pt x="32524" y="314"/>
                  </a:cubicBezTo>
                  <a:cubicBezTo>
                    <a:pt x="32468" y="296"/>
                    <a:pt x="32412" y="287"/>
                    <a:pt x="32356" y="287"/>
                  </a:cubicBezTo>
                  <a:cubicBezTo>
                    <a:pt x="32212" y="287"/>
                    <a:pt x="32068" y="342"/>
                    <a:pt x="31923" y="414"/>
                  </a:cubicBezTo>
                  <a:cubicBezTo>
                    <a:pt x="31456" y="614"/>
                    <a:pt x="31090" y="948"/>
                    <a:pt x="30689" y="1315"/>
                  </a:cubicBezTo>
                  <a:cubicBezTo>
                    <a:pt x="30723" y="1215"/>
                    <a:pt x="30723" y="1148"/>
                    <a:pt x="30723" y="1048"/>
                  </a:cubicBezTo>
                  <a:cubicBezTo>
                    <a:pt x="30756" y="881"/>
                    <a:pt x="30756" y="748"/>
                    <a:pt x="30689" y="581"/>
                  </a:cubicBezTo>
                  <a:cubicBezTo>
                    <a:pt x="30656" y="448"/>
                    <a:pt x="30522" y="314"/>
                    <a:pt x="30356" y="314"/>
                  </a:cubicBezTo>
                  <a:cubicBezTo>
                    <a:pt x="30256" y="314"/>
                    <a:pt x="30156" y="348"/>
                    <a:pt x="30055" y="414"/>
                  </a:cubicBezTo>
                  <a:cubicBezTo>
                    <a:pt x="29555" y="714"/>
                    <a:pt x="29121" y="1148"/>
                    <a:pt x="28688" y="1515"/>
                  </a:cubicBezTo>
                  <a:cubicBezTo>
                    <a:pt x="26820" y="3216"/>
                    <a:pt x="24785" y="4717"/>
                    <a:pt x="22650" y="6052"/>
                  </a:cubicBezTo>
                  <a:cubicBezTo>
                    <a:pt x="22517" y="4517"/>
                    <a:pt x="22417" y="2983"/>
                    <a:pt x="22283" y="1415"/>
                  </a:cubicBezTo>
                  <a:cubicBezTo>
                    <a:pt x="22250" y="915"/>
                    <a:pt x="22150" y="348"/>
                    <a:pt x="21716" y="47"/>
                  </a:cubicBezTo>
                  <a:cubicBezTo>
                    <a:pt x="21669" y="24"/>
                    <a:pt x="21622" y="0"/>
                    <a:pt x="21575" y="0"/>
                  </a:cubicBezTo>
                  <a:close/>
                </a:path>
              </a:pathLst>
            </a:custGeom>
            <a:solidFill>
              <a:srgbClr val="BA6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2" name="Google Shape;1240;p51"/>
            <p:cNvSpPr/>
            <p:nvPr/>
          </p:nvSpPr>
          <p:spPr>
            <a:xfrm>
              <a:off x="1473725" y="4791375"/>
              <a:ext cx="622975" cy="226025"/>
            </a:xfrm>
            <a:custGeom>
              <a:avLst/>
              <a:gdLst/>
              <a:ahLst/>
              <a:cxnLst/>
              <a:rect l="l" t="t" r="r" b="b"/>
              <a:pathLst>
                <a:path w="24919" h="9041" extrusionOk="0">
                  <a:moveTo>
                    <a:pt x="12409" y="0"/>
                  </a:moveTo>
                  <a:cubicBezTo>
                    <a:pt x="12409" y="0"/>
                    <a:pt x="0" y="4904"/>
                    <a:pt x="0" y="9040"/>
                  </a:cubicBezTo>
                  <a:lnTo>
                    <a:pt x="24918" y="9040"/>
                  </a:lnTo>
                  <a:lnTo>
                    <a:pt x="249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3" name="Google Shape;1241;p51"/>
            <p:cNvSpPr/>
            <p:nvPr/>
          </p:nvSpPr>
          <p:spPr>
            <a:xfrm>
              <a:off x="588100" y="4799700"/>
              <a:ext cx="622950" cy="217700"/>
            </a:xfrm>
            <a:custGeom>
              <a:avLst/>
              <a:gdLst/>
              <a:ahLst/>
              <a:cxnLst/>
              <a:rect l="l" t="t" r="r" b="b"/>
              <a:pathLst>
                <a:path w="24918" h="8708" extrusionOk="0">
                  <a:moveTo>
                    <a:pt x="12476" y="1"/>
                  </a:moveTo>
                  <a:cubicBezTo>
                    <a:pt x="12476" y="1"/>
                    <a:pt x="0" y="4571"/>
                    <a:pt x="0" y="8707"/>
                  </a:cubicBezTo>
                  <a:lnTo>
                    <a:pt x="24918" y="8707"/>
                  </a:lnTo>
                  <a:lnTo>
                    <a:pt x="24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4" name="Google Shape;1242;p51"/>
            <p:cNvSpPr/>
            <p:nvPr/>
          </p:nvSpPr>
          <p:spPr>
            <a:xfrm>
              <a:off x="1185274" y="3100800"/>
              <a:ext cx="331125" cy="385475"/>
            </a:xfrm>
            <a:custGeom>
              <a:avLst/>
              <a:gdLst/>
              <a:ahLst/>
              <a:cxnLst/>
              <a:rect l="l" t="t" r="r" b="b"/>
              <a:pathLst>
                <a:path w="13245" h="15419" extrusionOk="0">
                  <a:moveTo>
                    <a:pt x="260" y="0"/>
                  </a:moveTo>
                  <a:cubicBezTo>
                    <a:pt x="67" y="0"/>
                    <a:pt x="0" y="314"/>
                    <a:pt x="215" y="375"/>
                  </a:cubicBezTo>
                  <a:cubicBezTo>
                    <a:pt x="3617" y="1343"/>
                    <a:pt x="7020" y="2277"/>
                    <a:pt x="10389" y="3211"/>
                  </a:cubicBezTo>
                  <a:cubicBezTo>
                    <a:pt x="11022" y="6346"/>
                    <a:pt x="11690" y="9482"/>
                    <a:pt x="12323" y="12584"/>
                  </a:cubicBezTo>
                  <a:cubicBezTo>
                    <a:pt x="12490" y="13485"/>
                    <a:pt x="12657" y="14385"/>
                    <a:pt x="12857" y="15286"/>
                  </a:cubicBezTo>
                  <a:cubicBezTo>
                    <a:pt x="12870" y="15379"/>
                    <a:pt x="12936" y="15419"/>
                    <a:pt x="13009" y="15419"/>
                  </a:cubicBezTo>
                  <a:cubicBezTo>
                    <a:pt x="13119" y="15419"/>
                    <a:pt x="13244" y="15327"/>
                    <a:pt x="13224" y="15186"/>
                  </a:cubicBezTo>
                  <a:lnTo>
                    <a:pt x="11289" y="5746"/>
                  </a:lnTo>
                  <a:cubicBezTo>
                    <a:pt x="11122" y="4878"/>
                    <a:pt x="10956" y="3978"/>
                    <a:pt x="10756" y="3111"/>
                  </a:cubicBezTo>
                  <a:cubicBezTo>
                    <a:pt x="10789" y="3044"/>
                    <a:pt x="10756" y="2944"/>
                    <a:pt x="10622" y="2877"/>
                  </a:cubicBezTo>
                  <a:cubicBezTo>
                    <a:pt x="7186" y="1943"/>
                    <a:pt x="3751" y="976"/>
                    <a:pt x="315" y="8"/>
                  </a:cubicBezTo>
                  <a:cubicBezTo>
                    <a:pt x="295" y="3"/>
                    <a:pt x="277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5" name="Google Shape;1243;p51"/>
            <p:cNvSpPr/>
            <p:nvPr/>
          </p:nvSpPr>
          <p:spPr>
            <a:xfrm>
              <a:off x="1219824" y="3190225"/>
              <a:ext cx="164300" cy="18375"/>
            </a:xfrm>
            <a:custGeom>
              <a:avLst/>
              <a:gdLst/>
              <a:ahLst/>
              <a:cxnLst/>
              <a:rect l="l" t="t" r="r" b="b"/>
              <a:pathLst>
                <a:path w="6572" h="735" extrusionOk="0">
                  <a:moveTo>
                    <a:pt x="267" y="1"/>
                  </a:moveTo>
                  <a:cubicBezTo>
                    <a:pt x="0" y="1"/>
                    <a:pt x="0" y="367"/>
                    <a:pt x="267" y="367"/>
                  </a:cubicBezTo>
                  <a:cubicBezTo>
                    <a:pt x="2302" y="501"/>
                    <a:pt x="4303" y="601"/>
                    <a:pt x="6338" y="734"/>
                  </a:cubicBezTo>
                  <a:cubicBezTo>
                    <a:pt x="6572" y="734"/>
                    <a:pt x="6572" y="367"/>
                    <a:pt x="6338" y="367"/>
                  </a:cubicBezTo>
                  <a:cubicBezTo>
                    <a:pt x="4303" y="234"/>
                    <a:pt x="2268" y="134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6" name="Google Shape;1244;p51"/>
            <p:cNvSpPr/>
            <p:nvPr/>
          </p:nvSpPr>
          <p:spPr>
            <a:xfrm>
              <a:off x="1833150" y="2898150"/>
              <a:ext cx="193075" cy="1849250"/>
            </a:xfrm>
            <a:custGeom>
              <a:avLst/>
              <a:gdLst/>
              <a:ahLst/>
              <a:cxnLst/>
              <a:rect l="l" t="t" r="r" b="b"/>
              <a:pathLst>
                <a:path w="7723" h="73970" extrusionOk="0">
                  <a:moveTo>
                    <a:pt x="188" y="0"/>
                  </a:moveTo>
                  <a:cubicBezTo>
                    <a:pt x="92" y="0"/>
                    <a:pt x="0" y="59"/>
                    <a:pt x="0" y="175"/>
                  </a:cubicBezTo>
                  <a:cubicBezTo>
                    <a:pt x="968" y="9782"/>
                    <a:pt x="1935" y="19389"/>
                    <a:pt x="2869" y="29029"/>
                  </a:cubicBezTo>
                  <a:cubicBezTo>
                    <a:pt x="3836" y="38569"/>
                    <a:pt x="4770" y="48143"/>
                    <a:pt x="5738" y="57716"/>
                  </a:cubicBezTo>
                  <a:cubicBezTo>
                    <a:pt x="6272" y="63054"/>
                    <a:pt x="6805" y="68424"/>
                    <a:pt x="7339" y="73795"/>
                  </a:cubicBezTo>
                  <a:cubicBezTo>
                    <a:pt x="7356" y="73911"/>
                    <a:pt x="7456" y="73970"/>
                    <a:pt x="7547" y="73970"/>
                  </a:cubicBezTo>
                  <a:cubicBezTo>
                    <a:pt x="7639" y="73970"/>
                    <a:pt x="7723" y="73911"/>
                    <a:pt x="7706" y="73795"/>
                  </a:cubicBezTo>
                  <a:cubicBezTo>
                    <a:pt x="6772" y="64188"/>
                    <a:pt x="5805" y="54581"/>
                    <a:pt x="4837" y="44974"/>
                  </a:cubicBezTo>
                  <a:cubicBezTo>
                    <a:pt x="3903" y="35401"/>
                    <a:pt x="2936" y="25827"/>
                    <a:pt x="2002" y="16287"/>
                  </a:cubicBezTo>
                  <a:cubicBezTo>
                    <a:pt x="1468" y="10916"/>
                    <a:pt x="934" y="5546"/>
                    <a:pt x="401" y="175"/>
                  </a:cubicBezTo>
                  <a:cubicBezTo>
                    <a:pt x="384" y="59"/>
                    <a:pt x="28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7" name="Google Shape;1245;p51"/>
            <p:cNvSpPr/>
            <p:nvPr/>
          </p:nvSpPr>
          <p:spPr>
            <a:xfrm>
              <a:off x="1215625" y="1953300"/>
              <a:ext cx="28800" cy="173075"/>
            </a:xfrm>
            <a:custGeom>
              <a:avLst/>
              <a:gdLst/>
              <a:ahLst/>
              <a:cxnLst/>
              <a:rect l="l" t="t" r="r" b="b"/>
              <a:pathLst>
                <a:path w="1152" h="6923" extrusionOk="0">
                  <a:moveTo>
                    <a:pt x="964" y="0"/>
                  </a:moveTo>
                  <a:cubicBezTo>
                    <a:pt x="868" y="0"/>
                    <a:pt x="768" y="59"/>
                    <a:pt x="751" y="176"/>
                  </a:cubicBezTo>
                  <a:cubicBezTo>
                    <a:pt x="517" y="2377"/>
                    <a:pt x="251" y="4545"/>
                    <a:pt x="17" y="6747"/>
                  </a:cubicBezTo>
                  <a:cubicBezTo>
                    <a:pt x="0" y="6864"/>
                    <a:pt x="84" y="6922"/>
                    <a:pt x="176" y="6922"/>
                  </a:cubicBezTo>
                  <a:cubicBezTo>
                    <a:pt x="267" y="6922"/>
                    <a:pt x="367" y="6864"/>
                    <a:pt x="384" y="6747"/>
                  </a:cubicBezTo>
                  <a:cubicBezTo>
                    <a:pt x="651" y="4545"/>
                    <a:pt x="884" y="2377"/>
                    <a:pt x="1151" y="176"/>
                  </a:cubicBezTo>
                  <a:cubicBezTo>
                    <a:pt x="1151" y="59"/>
                    <a:pt x="1059" y="0"/>
                    <a:pt x="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8" name="Google Shape;1246;p51"/>
            <p:cNvSpPr/>
            <p:nvPr/>
          </p:nvSpPr>
          <p:spPr>
            <a:xfrm>
              <a:off x="1756425" y="2045875"/>
              <a:ext cx="312750" cy="81950"/>
            </a:xfrm>
            <a:custGeom>
              <a:avLst/>
              <a:gdLst/>
              <a:ahLst/>
              <a:cxnLst/>
              <a:rect l="l" t="t" r="r" b="b"/>
              <a:pathLst>
                <a:path w="12510" h="3278" extrusionOk="0">
                  <a:moveTo>
                    <a:pt x="184" y="0"/>
                  </a:moveTo>
                  <a:cubicBezTo>
                    <a:pt x="92" y="0"/>
                    <a:pt x="1" y="58"/>
                    <a:pt x="1" y="175"/>
                  </a:cubicBezTo>
                  <a:cubicBezTo>
                    <a:pt x="34" y="1143"/>
                    <a:pt x="67" y="2110"/>
                    <a:pt x="101" y="3077"/>
                  </a:cubicBezTo>
                  <a:cubicBezTo>
                    <a:pt x="101" y="3177"/>
                    <a:pt x="167" y="3277"/>
                    <a:pt x="301" y="3277"/>
                  </a:cubicBezTo>
                  <a:cubicBezTo>
                    <a:pt x="3403" y="3244"/>
                    <a:pt x="6505" y="3244"/>
                    <a:pt x="9641" y="3211"/>
                  </a:cubicBezTo>
                  <a:lnTo>
                    <a:pt x="12276" y="3211"/>
                  </a:lnTo>
                  <a:cubicBezTo>
                    <a:pt x="12509" y="3211"/>
                    <a:pt x="12509" y="2810"/>
                    <a:pt x="12276" y="2810"/>
                  </a:cubicBezTo>
                  <a:cubicBezTo>
                    <a:pt x="9174" y="2844"/>
                    <a:pt x="6038" y="2877"/>
                    <a:pt x="2936" y="2877"/>
                  </a:cubicBezTo>
                  <a:lnTo>
                    <a:pt x="468" y="2877"/>
                  </a:lnTo>
                  <a:lnTo>
                    <a:pt x="367" y="175"/>
                  </a:lnTo>
                  <a:cubicBezTo>
                    <a:pt x="367" y="58"/>
                    <a:pt x="27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9" name="Google Shape;1247;p51"/>
            <p:cNvSpPr/>
            <p:nvPr/>
          </p:nvSpPr>
          <p:spPr>
            <a:xfrm>
              <a:off x="1643950" y="1830825"/>
              <a:ext cx="110625" cy="113175"/>
            </a:xfrm>
            <a:custGeom>
              <a:avLst/>
              <a:gdLst/>
              <a:ahLst/>
              <a:cxnLst/>
              <a:rect l="l" t="t" r="r" b="b"/>
              <a:pathLst>
                <a:path w="4425" h="4527" extrusionOk="0">
                  <a:moveTo>
                    <a:pt x="4168" y="0"/>
                  </a:moveTo>
                  <a:cubicBezTo>
                    <a:pt x="4122" y="0"/>
                    <a:pt x="4074" y="21"/>
                    <a:pt x="4033" y="71"/>
                  </a:cubicBezTo>
                  <a:cubicBezTo>
                    <a:pt x="2732" y="1439"/>
                    <a:pt x="1431" y="2840"/>
                    <a:pt x="130" y="4207"/>
                  </a:cubicBezTo>
                  <a:cubicBezTo>
                    <a:pt x="0" y="4337"/>
                    <a:pt x="132" y="4527"/>
                    <a:pt x="276" y="4527"/>
                  </a:cubicBezTo>
                  <a:cubicBezTo>
                    <a:pt x="317" y="4527"/>
                    <a:pt x="359" y="4511"/>
                    <a:pt x="397" y="4474"/>
                  </a:cubicBezTo>
                  <a:cubicBezTo>
                    <a:pt x="1698" y="3073"/>
                    <a:pt x="2998" y="1705"/>
                    <a:pt x="4299" y="338"/>
                  </a:cubicBezTo>
                  <a:cubicBezTo>
                    <a:pt x="4424" y="188"/>
                    <a:pt x="4306" y="0"/>
                    <a:pt x="4168" y="0"/>
                  </a:cubicBezTo>
                  <a:close/>
                </a:path>
              </a:pathLst>
            </a:custGeom>
            <a:solidFill>
              <a:srgbClr val="232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0" name="Google Shape;1248;p51"/>
            <p:cNvSpPr/>
            <p:nvPr/>
          </p:nvSpPr>
          <p:spPr>
            <a:xfrm>
              <a:off x="1682300" y="1833775"/>
              <a:ext cx="127425" cy="139425"/>
            </a:xfrm>
            <a:custGeom>
              <a:avLst/>
              <a:gdLst/>
              <a:ahLst/>
              <a:cxnLst/>
              <a:rect l="l" t="t" r="r" b="b"/>
              <a:pathLst>
                <a:path w="5097" h="5577" extrusionOk="0">
                  <a:moveTo>
                    <a:pt x="4821" y="0"/>
                  </a:moveTo>
                  <a:cubicBezTo>
                    <a:pt x="4779" y="0"/>
                    <a:pt x="4737" y="16"/>
                    <a:pt x="4700" y="53"/>
                  </a:cubicBezTo>
                  <a:lnTo>
                    <a:pt x="130" y="5257"/>
                  </a:lnTo>
                  <a:cubicBezTo>
                    <a:pt x="1" y="5386"/>
                    <a:pt x="133" y="5576"/>
                    <a:pt x="276" y="5576"/>
                  </a:cubicBezTo>
                  <a:cubicBezTo>
                    <a:pt x="318" y="5576"/>
                    <a:pt x="360" y="5561"/>
                    <a:pt x="397" y="5524"/>
                  </a:cubicBezTo>
                  <a:lnTo>
                    <a:pt x="4967" y="320"/>
                  </a:lnTo>
                  <a:cubicBezTo>
                    <a:pt x="5097" y="190"/>
                    <a:pt x="4964" y="0"/>
                    <a:pt x="4821" y="0"/>
                  </a:cubicBezTo>
                  <a:close/>
                </a:path>
              </a:pathLst>
            </a:custGeom>
            <a:solidFill>
              <a:srgbClr val="232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1" name="Google Shape;1249;p51"/>
            <p:cNvSpPr/>
            <p:nvPr/>
          </p:nvSpPr>
          <p:spPr>
            <a:xfrm>
              <a:off x="1697425" y="1943025"/>
              <a:ext cx="94600" cy="78200"/>
            </a:xfrm>
            <a:custGeom>
              <a:avLst/>
              <a:gdLst/>
              <a:ahLst/>
              <a:cxnLst/>
              <a:rect l="l" t="t" r="r" b="b"/>
              <a:pathLst>
                <a:path w="3784" h="3128" extrusionOk="0">
                  <a:moveTo>
                    <a:pt x="3499" y="0"/>
                  </a:moveTo>
                  <a:cubicBezTo>
                    <a:pt x="3454" y="0"/>
                    <a:pt x="3406" y="16"/>
                    <a:pt x="3361" y="53"/>
                  </a:cubicBezTo>
                  <a:cubicBezTo>
                    <a:pt x="2294" y="987"/>
                    <a:pt x="1226" y="1888"/>
                    <a:pt x="159" y="2822"/>
                  </a:cubicBezTo>
                  <a:cubicBezTo>
                    <a:pt x="0" y="2954"/>
                    <a:pt x="135" y="3128"/>
                    <a:pt x="298" y="3128"/>
                  </a:cubicBezTo>
                  <a:cubicBezTo>
                    <a:pt x="340" y="3128"/>
                    <a:pt x="384" y="3116"/>
                    <a:pt x="426" y="3088"/>
                  </a:cubicBezTo>
                  <a:cubicBezTo>
                    <a:pt x="1493" y="2154"/>
                    <a:pt x="2561" y="1220"/>
                    <a:pt x="3628" y="320"/>
                  </a:cubicBezTo>
                  <a:cubicBezTo>
                    <a:pt x="3784" y="190"/>
                    <a:pt x="3657" y="0"/>
                    <a:pt x="3499" y="0"/>
                  </a:cubicBezTo>
                  <a:close/>
                </a:path>
              </a:pathLst>
            </a:custGeom>
            <a:solidFill>
              <a:srgbClr val="232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2" name="Google Shape;1250;p51"/>
            <p:cNvSpPr/>
            <p:nvPr/>
          </p:nvSpPr>
          <p:spPr>
            <a:xfrm>
              <a:off x="1306325" y="2256575"/>
              <a:ext cx="173175" cy="164075"/>
            </a:xfrm>
            <a:custGeom>
              <a:avLst/>
              <a:gdLst/>
              <a:ahLst/>
              <a:cxnLst/>
              <a:rect l="l" t="t" r="r" b="b"/>
              <a:pathLst>
                <a:path w="6927" h="6563" extrusionOk="0">
                  <a:moveTo>
                    <a:pt x="6650" y="0"/>
                  </a:moveTo>
                  <a:cubicBezTo>
                    <a:pt x="6609" y="0"/>
                    <a:pt x="6567" y="16"/>
                    <a:pt x="6530" y="53"/>
                  </a:cubicBezTo>
                  <a:lnTo>
                    <a:pt x="125" y="6258"/>
                  </a:lnTo>
                  <a:cubicBezTo>
                    <a:pt x="1" y="6382"/>
                    <a:pt x="118" y="6563"/>
                    <a:pt x="255" y="6563"/>
                  </a:cubicBezTo>
                  <a:cubicBezTo>
                    <a:pt x="301" y="6563"/>
                    <a:pt x="350" y="6542"/>
                    <a:pt x="392" y="6491"/>
                  </a:cubicBezTo>
                  <a:lnTo>
                    <a:pt x="6797" y="320"/>
                  </a:lnTo>
                  <a:cubicBezTo>
                    <a:pt x="6926" y="190"/>
                    <a:pt x="6794" y="0"/>
                    <a:pt x="6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3" name="Google Shape;1251;p51"/>
            <p:cNvSpPr/>
            <p:nvPr/>
          </p:nvSpPr>
          <p:spPr>
            <a:xfrm>
              <a:off x="1092725" y="2119525"/>
              <a:ext cx="181750" cy="128325"/>
            </a:xfrm>
            <a:custGeom>
              <a:avLst/>
              <a:gdLst/>
              <a:ahLst/>
              <a:cxnLst/>
              <a:rect l="l" t="t" r="r" b="b"/>
              <a:pathLst>
                <a:path w="7270" h="5133" extrusionOk="0">
                  <a:moveTo>
                    <a:pt x="2159" y="0"/>
                  </a:moveTo>
                  <a:cubicBezTo>
                    <a:pt x="2129" y="0"/>
                    <a:pt x="2097" y="10"/>
                    <a:pt x="2064" y="31"/>
                  </a:cubicBezTo>
                  <a:cubicBezTo>
                    <a:pt x="497" y="999"/>
                    <a:pt x="330" y="2933"/>
                    <a:pt x="230" y="4601"/>
                  </a:cubicBezTo>
                  <a:cubicBezTo>
                    <a:pt x="230" y="4635"/>
                    <a:pt x="230" y="4701"/>
                    <a:pt x="263" y="4735"/>
                  </a:cubicBezTo>
                  <a:lnTo>
                    <a:pt x="196" y="4768"/>
                  </a:lnTo>
                  <a:cubicBezTo>
                    <a:pt x="1" y="4880"/>
                    <a:pt x="110" y="5132"/>
                    <a:pt x="268" y="5132"/>
                  </a:cubicBezTo>
                  <a:cubicBezTo>
                    <a:pt x="299" y="5132"/>
                    <a:pt x="331" y="5123"/>
                    <a:pt x="363" y="5102"/>
                  </a:cubicBezTo>
                  <a:cubicBezTo>
                    <a:pt x="2598" y="3734"/>
                    <a:pt x="4866" y="2400"/>
                    <a:pt x="7101" y="1032"/>
                  </a:cubicBezTo>
                  <a:cubicBezTo>
                    <a:pt x="7269" y="920"/>
                    <a:pt x="7155" y="667"/>
                    <a:pt x="6996" y="667"/>
                  </a:cubicBezTo>
                  <a:cubicBezTo>
                    <a:pt x="6966" y="667"/>
                    <a:pt x="6933" y="677"/>
                    <a:pt x="6901" y="698"/>
                  </a:cubicBezTo>
                  <a:lnTo>
                    <a:pt x="597" y="4534"/>
                  </a:lnTo>
                  <a:cubicBezTo>
                    <a:pt x="697" y="3033"/>
                    <a:pt x="864" y="1232"/>
                    <a:pt x="2231" y="365"/>
                  </a:cubicBezTo>
                  <a:cubicBezTo>
                    <a:pt x="2427" y="253"/>
                    <a:pt x="2318" y="0"/>
                    <a:pt x="2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4" name="Google Shape;1252;p51"/>
            <p:cNvSpPr/>
            <p:nvPr/>
          </p:nvSpPr>
          <p:spPr>
            <a:xfrm>
              <a:off x="1242125" y="2897025"/>
              <a:ext cx="416775" cy="144000"/>
            </a:xfrm>
            <a:custGeom>
              <a:avLst/>
              <a:gdLst/>
              <a:ahLst/>
              <a:cxnLst/>
              <a:rect l="l" t="t" r="r" b="b"/>
              <a:pathLst>
                <a:path w="16671" h="5760" extrusionOk="0">
                  <a:moveTo>
                    <a:pt x="16385" y="0"/>
                  </a:moveTo>
                  <a:cubicBezTo>
                    <a:pt x="16358" y="0"/>
                    <a:pt x="16331" y="6"/>
                    <a:pt x="16303" y="20"/>
                  </a:cubicBezTo>
                  <a:cubicBezTo>
                    <a:pt x="14035" y="1221"/>
                    <a:pt x="11766" y="2422"/>
                    <a:pt x="9498" y="3656"/>
                  </a:cubicBezTo>
                  <a:cubicBezTo>
                    <a:pt x="7952" y="4468"/>
                    <a:pt x="6304" y="5383"/>
                    <a:pt x="4569" y="5383"/>
                  </a:cubicBezTo>
                  <a:cubicBezTo>
                    <a:pt x="4095" y="5383"/>
                    <a:pt x="3614" y="5315"/>
                    <a:pt x="3127" y="5157"/>
                  </a:cubicBezTo>
                  <a:cubicBezTo>
                    <a:pt x="2026" y="4824"/>
                    <a:pt x="1059" y="4090"/>
                    <a:pt x="425" y="3156"/>
                  </a:cubicBezTo>
                  <a:cubicBezTo>
                    <a:pt x="382" y="3092"/>
                    <a:pt x="319" y="3065"/>
                    <a:pt x="258" y="3065"/>
                  </a:cubicBezTo>
                  <a:cubicBezTo>
                    <a:pt x="126" y="3065"/>
                    <a:pt x="0" y="3186"/>
                    <a:pt x="91" y="3323"/>
                  </a:cubicBezTo>
                  <a:cubicBezTo>
                    <a:pt x="1127" y="4876"/>
                    <a:pt x="2857" y="5759"/>
                    <a:pt x="4661" y="5759"/>
                  </a:cubicBezTo>
                  <a:cubicBezTo>
                    <a:pt x="4949" y="5759"/>
                    <a:pt x="5239" y="5737"/>
                    <a:pt x="5528" y="5691"/>
                  </a:cubicBezTo>
                  <a:cubicBezTo>
                    <a:pt x="6729" y="5491"/>
                    <a:pt x="7830" y="4924"/>
                    <a:pt x="8898" y="4390"/>
                  </a:cubicBezTo>
                  <a:cubicBezTo>
                    <a:pt x="10065" y="3756"/>
                    <a:pt x="11266" y="3122"/>
                    <a:pt x="12433" y="2489"/>
                  </a:cubicBezTo>
                  <a:cubicBezTo>
                    <a:pt x="13768" y="1788"/>
                    <a:pt x="15135" y="1054"/>
                    <a:pt x="16470" y="354"/>
                  </a:cubicBezTo>
                  <a:cubicBezTo>
                    <a:pt x="16671" y="239"/>
                    <a:pt x="16550" y="0"/>
                    <a:pt x="16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1253;p51"/>
            <p:cNvSpPr/>
            <p:nvPr/>
          </p:nvSpPr>
          <p:spPr>
            <a:xfrm>
              <a:off x="1433500" y="2916200"/>
              <a:ext cx="114600" cy="66025"/>
            </a:xfrm>
            <a:custGeom>
              <a:avLst/>
              <a:gdLst/>
              <a:ahLst/>
              <a:cxnLst/>
              <a:rect l="l" t="t" r="r" b="b"/>
              <a:pathLst>
                <a:path w="4584" h="2641" extrusionOk="0">
                  <a:moveTo>
                    <a:pt x="4304" y="0"/>
                  </a:moveTo>
                  <a:cubicBezTo>
                    <a:pt x="4275" y="0"/>
                    <a:pt x="4244" y="6"/>
                    <a:pt x="4211" y="20"/>
                  </a:cubicBezTo>
                  <a:cubicBezTo>
                    <a:pt x="2877" y="788"/>
                    <a:pt x="1509" y="1521"/>
                    <a:pt x="175" y="2289"/>
                  </a:cubicBezTo>
                  <a:cubicBezTo>
                    <a:pt x="1" y="2376"/>
                    <a:pt x="105" y="2641"/>
                    <a:pt x="289" y="2641"/>
                  </a:cubicBezTo>
                  <a:cubicBezTo>
                    <a:pt x="317" y="2641"/>
                    <a:pt x="345" y="2635"/>
                    <a:pt x="375" y="2622"/>
                  </a:cubicBezTo>
                  <a:lnTo>
                    <a:pt x="4411" y="354"/>
                  </a:lnTo>
                  <a:cubicBezTo>
                    <a:pt x="4584" y="239"/>
                    <a:pt x="4484" y="0"/>
                    <a:pt x="4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6" name="Google Shape;1254;p51"/>
            <p:cNvSpPr/>
            <p:nvPr/>
          </p:nvSpPr>
          <p:spPr>
            <a:xfrm>
              <a:off x="1562125" y="13422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1501" y="1"/>
                  </a:moveTo>
                  <a:cubicBezTo>
                    <a:pt x="667" y="1"/>
                    <a:pt x="0" y="668"/>
                    <a:pt x="0" y="1502"/>
                  </a:cubicBezTo>
                  <a:cubicBezTo>
                    <a:pt x="0" y="2303"/>
                    <a:pt x="667" y="2970"/>
                    <a:pt x="1501" y="2970"/>
                  </a:cubicBezTo>
                  <a:cubicBezTo>
                    <a:pt x="2302" y="2970"/>
                    <a:pt x="2969" y="2303"/>
                    <a:pt x="2969" y="1502"/>
                  </a:cubicBezTo>
                  <a:cubicBezTo>
                    <a:pt x="2969" y="668"/>
                    <a:pt x="2302" y="1"/>
                    <a:pt x="1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" name="Google Shape;1255;p51"/>
            <p:cNvSpPr/>
            <p:nvPr/>
          </p:nvSpPr>
          <p:spPr>
            <a:xfrm>
              <a:off x="1380325" y="1571475"/>
              <a:ext cx="224250" cy="232750"/>
            </a:xfrm>
            <a:custGeom>
              <a:avLst/>
              <a:gdLst/>
              <a:ahLst/>
              <a:cxnLst/>
              <a:rect l="l" t="t" r="r" b="b"/>
              <a:pathLst>
                <a:path w="8970" h="9310" extrusionOk="0">
                  <a:moveTo>
                    <a:pt x="1904" y="0"/>
                  </a:moveTo>
                  <a:cubicBezTo>
                    <a:pt x="1858" y="0"/>
                    <a:pt x="1810" y="21"/>
                    <a:pt x="1768" y="71"/>
                  </a:cubicBezTo>
                  <a:cubicBezTo>
                    <a:pt x="768" y="1205"/>
                    <a:pt x="267" y="2673"/>
                    <a:pt x="201" y="4140"/>
                  </a:cubicBezTo>
                  <a:cubicBezTo>
                    <a:pt x="101" y="5875"/>
                    <a:pt x="534" y="7576"/>
                    <a:pt x="1101" y="9177"/>
                  </a:cubicBezTo>
                  <a:cubicBezTo>
                    <a:pt x="1140" y="9255"/>
                    <a:pt x="1235" y="9310"/>
                    <a:pt x="1320" y="9310"/>
                  </a:cubicBezTo>
                  <a:cubicBezTo>
                    <a:pt x="1383" y="9310"/>
                    <a:pt x="1440" y="9281"/>
                    <a:pt x="1468" y="9211"/>
                  </a:cubicBezTo>
                  <a:cubicBezTo>
                    <a:pt x="1768" y="8510"/>
                    <a:pt x="2169" y="7843"/>
                    <a:pt x="2669" y="7243"/>
                  </a:cubicBezTo>
                  <a:cubicBezTo>
                    <a:pt x="3103" y="6676"/>
                    <a:pt x="3670" y="6042"/>
                    <a:pt x="4337" y="5775"/>
                  </a:cubicBezTo>
                  <a:cubicBezTo>
                    <a:pt x="4523" y="5693"/>
                    <a:pt x="4701" y="5658"/>
                    <a:pt x="4871" y="5658"/>
                  </a:cubicBezTo>
                  <a:cubicBezTo>
                    <a:pt x="5465" y="5658"/>
                    <a:pt x="5972" y="6087"/>
                    <a:pt x="6438" y="6475"/>
                  </a:cubicBezTo>
                  <a:cubicBezTo>
                    <a:pt x="7139" y="7009"/>
                    <a:pt x="7839" y="7576"/>
                    <a:pt x="8540" y="8110"/>
                  </a:cubicBezTo>
                  <a:cubicBezTo>
                    <a:pt x="8584" y="8147"/>
                    <a:pt x="8632" y="8163"/>
                    <a:pt x="8678" y="8163"/>
                  </a:cubicBezTo>
                  <a:cubicBezTo>
                    <a:pt x="8837" y="8163"/>
                    <a:pt x="8970" y="7973"/>
                    <a:pt x="8840" y="7843"/>
                  </a:cubicBezTo>
                  <a:cubicBezTo>
                    <a:pt x="8206" y="7376"/>
                    <a:pt x="7606" y="6909"/>
                    <a:pt x="7005" y="6409"/>
                  </a:cubicBezTo>
                  <a:cubicBezTo>
                    <a:pt x="6505" y="6008"/>
                    <a:pt x="5971" y="5508"/>
                    <a:pt x="5338" y="5308"/>
                  </a:cubicBezTo>
                  <a:cubicBezTo>
                    <a:pt x="5196" y="5271"/>
                    <a:pt x="5056" y="5253"/>
                    <a:pt x="4918" y="5253"/>
                  </a:cubicBezTo>
                  <a:cubicBezTo>
                    <a:pt x="3828" y="5253"/>
                    <a:pt x="2891" y="6339"/>
                    <a:pt x="2269" y="7109"/>
                  </a:cubicBezTo>
                  <a:cubicBezTo>
                    <a:pt x="1902" y="7576"/>
                    <a:pt x="1602" y="8110"/>
                    <a:pt x="1335" y="8644"/>
                  </a:cubicBezTo>
                  <a:cubicBezTo>
                    <a:pt x="401" y="5908"/>
                    <a:pt x="0" y="2639"/>
                    <a:pt x="2035" y="338"/>
                  </a:cubicBezTo>
                  <a:cubicBezTo>
                    <a:pt x="2160" y="188"/>
                    <a:pt x="2041" y="0"/>
                    <a:pt x="1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" name="Google Shape;1256;p51"/>
            <p:cNvSpPr/>
            <p:nvPr/>
          </p:nvSpPr>
          <p:spPr>
            <a:xfrm>
              <a:off x="1615700" y="1586100"/>
              <a:ext cx="166600" cy="194075"/>
            </a:xfrm>
            <a:custGeom>
              <a:avLst/>
              <a:gdLst/>
              <a:ahLst/>
              <a:cxnLst/>
              <a:rect l="l" t="t" r="r" b="b"/>
              <a:pathLst>
                <a:path w="6664" h="7763" extrusionOk="0">
                  <a:moveTo>
                    <a:pt x="4592" y="0"/>
                  </a:moveTo>
                  <a:cubicBezTo>
                    <a:pt x="4463" y="0"/>
                    <a:pt x="4325" y="190"/>
                    <a:pt x="4429" y="320"/>
                  </a:cubicBezTo>
                  <a:cubicBezTo>
                    <a:pt x="5163" y="1220"/>
                    <a:pt x="5696" y="2288"/>
                    <a:pt x="5930" y="3422"/>
                  </a:cubicBezTo>
                  <a:cubicBezTo>
                    <a:pt x="6130" y="4289"/>
                    <a:pt x="6297" y="5490"/>
                    <a:pt x="5663" y="6257"/>
                  </a:cubicBezTo>
                  <a:cubicBezTo>
                    <a:pt x="5188" y="5503"/>
                    <a:pt x="4478" y="4654"/>
                    <a:pt x="3574" y="4654"/>
                  </a:cubicBezTo>
                  <a:cubicBezTo>
                    <a:pt x="3399" y="4654"/>
                    <a:pt x="3217" y="4686"/>
                    <a:pt x="3028" y="4756"/>
                  </a:cubicBezTo>
                  <a:cubicBezTo>
                    <a:pt x="2461" y="4956"/>
                    <a:pt x="2060" y="5457"/>
                    <a:pt x="1627" y="5857"/>
                  </a:cubicBezTo>
                  <a:cubicBezTo>
                    <a:pt x="1126" y="6391"/>
                    <a:pt x="626" y="6925"/>
                    <a:pt x="126" y="7425"/>
                  </a:cubicBezTo>
                  <a:cubicBezTo>
                    <a:pt x="0" y="7575"/>
                    <a:pt x="119" y="7763"/>
                    <a:pt x="257" y="7763"/>
                  </a:cubicBezTo>
                  <a:cubicBezTo>
                    <a:pt x="303" y="7763"/>
                    <a:pt x="351" y="7742"/>
                    <a:pt x="392" y="7692"/>
                  </a:cubicBezTo>
                  <a:cubicBezTo>
                    <a:pt x="793" y="7258"/>
                    <a:pt x="1226" y="6824"/>
                    <a:pt x="1660" y="6391"/>
                  </a:cubicBezTo>
                  <a:cubicBezTo>
                    <a:pt x="2027" y="5991"/>
                    <a:pt x="2427" y="5490"/>
                    <a:pt x="2894" y="5223"/>
                  </a:cubicBezTo>
                  <a:cubicBezTo>
                    <a:pt x="3125" y="5081"/>
                    <a:pt x="3347" y="5020"/>
                    <a:pt x="3559" y="5020"/>
                  </a:cubicBezTo>
                  <a:cubicBezTo>
                    <a:pt x="4391" y="5020"/>
                    <a:pt x="5071" y="5960"/>
                    <a:pt x="5496" y="6624"/>
                  </a:cubicBezTo>
                  <a:cubicBezTo>
                    <a:pt x="5535" y="6703"/>
                    <a:pt x="5597" y="6735"/>
                    <a:pt x="5655" y="6735"/>
                  </a:cubicBezTo>
                  <a:cubicBezTo>
                    <a:pt x="5696" y="6735"/>
                    <a:pt x="5735" y="6719"/>
                    <a:pt x="5763" y="6691"/>
                  </a:cubicBezTo>
                  <a:cubicBezTo>
                    <a:pt x="6664" y="5890"/>
                    <a:pt x="6530" y="4523"/>
                    <a:pt x="6330" y="3455"/>
                  </a:cubicBezTo>
                  <a:cubicBezTo>
                    <a:pt x="6063" y="2221"/>
                    <a:pt x="5496" y="1054"/>
                    <a:pt x="4696" y="53"/>
                  </a:cubicBezTo>
                  <a:cubicBezTo>
                    <a:pt x="4666" y="16"/>
                    <a:pt x="4629" y="0"/>
                    <a:pt x="4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" name="Google Shape;1257;p51"/>
            <p:cNvSpPr/>
            <p:nvPr/>
          </p:nvSpPr>
          <p:spPr>
            <a:xfrm>
              <a:off x="1390325" y="956875"/>
              <a:ext cx="472025" cy="321175"/>
            </a:xfrm>
            <a:custGeom>
              <a:avLst/>
              <a:gdLst/>
              <a:ahLst/>
              <a:cxnLst/>
              <a:rect l="l" t="t" r="r" b="b"/>
              <a:pathLst>
                <a:path w="18881" h="12847" extrusionOk="0">
                  <a:moveTo>
                    <a:pt x="9937" y="0"/>
                  </a:moveTo>
                  <a:cubicBezTo>
                    <a:pt x="9803" y="0"/>
                    <a:pt x="9670" y="12"/>
                    <a:pt x="9541" y="37"/>
                  </a:cubicBezTo>
                  <a:cubicBezTo>
                    <a:pt x="8640" y="237"/>
                    <a:pt x="7940" y="971"/>
                    <a:pt x="7573" y="1805"/>
                  </a:cubicBezTo>
                  <a:cubicBezTo>
                    <a:pt x="7374" y="1265"/>
                    <a:pt x="6763" y="1016"/>
                    <a:pt x="6174" y="1016"/>
                  </a:cubicBezTo>
                  <a:cubicBezTo>
                    <a:pt x="6072" y="1016"/>
                    <a:pt x="5970" y="1023"/>
                    <a:pt x="5872" y="1038"/>
                  </a:cubicBezTo>
                  <a:cubicBezTo>
                    <a:pt x="5305" y="1105"/>
                    <a:pt x="4771" y="1372"/>
                    <a:pt x="4371" y="1805"/>
                  </a:cubicBezTo>
                  <a:cubicBezTo>
                    <a:pt x="4304" y="1872"/>
                    <a:pt x="4237" y="1972"/>
                    <a:pt x="4204" y="2039"/>
                  </a:cubicBezTo>
                  <a:cubicBezTo>
                    <a:pt x="4137" y="2139"/>
                    <a:pt x="4070" y="2239"/>
                    <a:pt x="4037" y="2339"/>
                  </a:cubicBezTo>
                  <a:cubicBezTo>
                    <a:pt x="3904" y="2672"/>
                    <a:pt x="3870" y="3073"/>
                    <a:pt x="3970" y="3406"/>
                  </a:cubicBezTo>
                  <a:cubicBezTo>
                    <a:pt x="3748" y="3128"/>
                    <a:pt x="3412" y="3015"/>
                    <a:pt x="3055" y="3015"/>
                  </a:cubicBezTo>
                  <a:cubicBezTo>
                    <a:pt x="2769" y="3015"/>
                    <a:pt x="2469" y="3088"/>
                    <a:pt x="2202" y="3206"/>
                  </a:cubicBezTo>
                  <a:cubicBezTo>
                    <a:pt x="1602" y="3440"/>
                    <a:pt x="1068" y="3907"/>
                    <a:pt x="701" y="4440"/>
                  </a:cubicBezTo>
                  <a:cubicBezTo>
                    <a:pt x="501" y="4774"/>
                    <a:pt x="368" y="5108"/>
                    <a:pt x="301" y="5508"/>
                  </a:cubicBezTo>
                  <a:cubicBezTo>
                    <a:pt x="268" y="5808"/>
                    <a:pt x="268" y="6108"/>
                    <a:pt x="334" y="6409"/>
                  </a:cubicBezTo>
                  <a:cubicBezTo>
                    <a:pt x="468" y="7109"/>
                    <a:pt x="901" y="7776"/>
                    <a:pt x="1535" y="8143"/>
                  </a:cubicBezTo>
                  <a:cubicBezTo>
                    <a:pt x="701" y="8443"/>
                    <a:pt x="101" y="9311"/>
                    <a:pt x="1" y="10211"/>
                  </a:cubicBezTo>
                  <a:cubicBezTo>
                    <a:pt x="1" y="10378"/>
                    <a:pt x="1" y="10545"/>
                    <a:pt x="34" y="10712"/>
                  </a:cubicBezTo>
                  <a:cubicBezTo>
                    <a:pt x="101" y="11112"/>
                    <a:pt x="268" y="11479"/>
                    <a:pt x="501" y="11779"/>
                  </a:cubicBezTo>
                  <a:cubicBezTo>
                    <a:pt x="901" y="12313"/>
                    <a:pt x="1535" y="12680"/>
                    <a:pt x="2202" y="12746"/>
                  </a:cubicBezTo>
                  <a:lnTo>
                    <a:pt x="2236" y="12846"/>
                  </a:lnTo>
                  <a:cubicBezTo>
                    <a:pt x="2616" y="12371"/>
                    <a:pt x="3236" y="12077"/>
                    <a:pt x="3869" y="12077"/>
                  </a:cubicBezTo>
                  <a:cubicBezTo>
                    <a:pt x="3903" y="12077"/>
                    <a:pt x="3937" y="12078"/>
                    <a:pt x="3970" y="12079"/>
                  </a:cubicBezTo>
                  <a:cubicBezTo>
                    <a:pt x="4270" y="12113"/>
                    <a:pt x="4604" y="12246"/>
                    <a:pt x="4804" y="12480"/>
                  </a:cubicBezTo>
                  <a:lnTo>
                    <a:pt x="4804" y="12513"/>
                  </a:lnTo>
                  <a:lnTo>
                    <a:pt x="4838" y="12513"/>
                  </a:lnTo>
                  <a:cubicBezTo>
                    <a:pt x="5972" y="12446"/>
                    <a:pt x="6939" y="11746"/>
                    <a:pt x="7673" y="10912"/>
                  </a:cubicBezTo>
                  <a:cubicBezTo>
                    <a:pt x="7906" y="10612"/>
                    <a:pt x="8140" y="10311"/>
                    <a:pt x="8340" y="9978"/>
                  </a:cubicBezTo>
                  <a:cubicBezTo>
                    <a:pt x="8608" y="10103"/>
                    <a:pt x="8905" y="10170"/>
                    <a:pt x="9204" y="10170"/>
                  </a:cubicBezTo>
                  <a:cubicBezTo>
                    <a:pt x="9464" y="10170"/>
                    <a:pt x="9727" y="10120"/>
                    <a:pt x="9975" y="10011"/>
                  </a:cubicBezTo>
                  <a:cubicBezTo>
                    <a:pt x="10708" y="9711"/>
                    <a:pt x="11175" y="9044"/>
                    <a:pt x="11376" y="8310"/>
                  </a:cubicBezTo>
                  <a:cubicBezTo>
                    <a:pt x="11766" y="9058"/>
                    <a:pt x="12283" y="9679"/>
                    <a:pt x="13204" y="9679"/>
                  </a:cubicBezTo>
                  <a:cubicBezTo>
                    <a:pt x="13228" y="9679"/>
                    <a:pt x="13252" y="9678"/>
                    <a:pt x="13277" y="9678"/>
                  </a:cubicBezTo>
                  <a:cubicBezTo>
                    <a:pt x="14044" y="9644"/>
                    <a:pt x="14645" y="9177"/>
                    <a:pt x="14978" y="8543"/>
                  </a:cubicBezTo>
                  <a:cubicBezTo>
                    <a:pt x="15045" y="8577"/>
                    <a:pt x="15112" y="8610"/>
                    <a:pt x="15178" y="8643"/>
                  </a:cubicBezTo>
                  <a:cubicBezTo>
                    <a:pt x="15509" y="8776"/>
                    <a:pt x="15868" y="8842"/>
                    <a:pt x="16227" y="8842"/>
                  </a:cubicBezTo>
                  <a:cubicBezTo>
                    <a:pt x="16954" y="8842"/>
                    <a:pt x="17678" y="8568"/>
                    <a:pt x="18147" y="8010"/>
                  </a:cubicBezTo>
                  <a:cubicBezTo>
                    <a:pt x="18881" y="7109"/>
                    <a:pt x="18747" y="5541"/>
                    <a:pt x="17747" y="4874"/>
                  </a:cubicBezTo>
                  <a:cubicBezTo>
                    <a:pt x="18347" y="4240"/>
                    <a:pt x="18414" y="3173"/>
                    <a:pt x="17880" y="2472"/>
                  </a:cubicBezTo>
                  <a:cubicBezTo>
                    <a:pt x="17538" y="1994"/>
                    <a:pt x="16932" y="1733"/>
                    <a:pt x="16337" y="1733"/>
                  </a:cubicBezTo>
                  <a:cubicBezTo>
                    <a:pt x="16061" y="1733"/>
                    <a:pt x="15788" y="1789"/>
                    <a:pt x="15545" y="1905"/>
                  </a:cubicBezTo>
                  <a:cubicBezTo>
                    <a:pt x="15445" y="1071"/>
                    <a:pt x="14778" y="371"/>
                    <a:pt x="13944" y="171"/>
                  </a:cubicBezTo>
                  <a:cubicBezTo>
                    <a:pt x="13822" y="145"/>
                    <a:pt x="13698" y="133"/>
                    <a:pt x="13573" y="133"/>
                  </a:cubicBezTo>
                  <a:cubicBezTo>
                    <a:pt x="12872" y="133"/>
                    <a:pt x="12149" y="516"/>
                    <a:pt x="11809" y="1138"/>
                  </a:cubicBezTo>
                  <a:cubicBezTo>
                    <a:pt x="11497" y="400"/>
                    <a:pt x="10702" y="0"/>
                    <a:pt x="9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" name="Google Shape;1258;p51"/>
            <p:cNvSpPr/>
            <p:nvPr/>
          </p:nvSpPr>
          <p:spPr>
            <a:xfrm>
              <a:off x="1702785" y="1280657"/>
              <a:ext cx="62180" cy="143211"/>
            </a:xfrm>
            <a:custGeom>
              <a:avLst/>
              <a:gdLst/>
              <a:ahLst/>
              <a:cxnLst/>
              <a:rect l="l" t="t" r="r" b="b"/>
              <a:pathLst>
                <a:path w="1382" h="3183" extrusionOk="0">
                  <a:moveTo>
                    <a:pt x="102" y="1"/>
                  </a:moveTo>
                  <a:cubicBezTo>
                    <a:pt x="96" y="1"/>
                    <a:pt x="90" y="2"/>
                    <a:pt x="84" y="3"/>
                  </a:cubicBezTo>
                  <a:cubicBezTo>
                    <a:pt x="36" y="3"/>
                    <a:pt x="0" y="51"/>
                    <a:pt x="0" y="98"/>
                  </a:cubicBezTo>
                  <a:lnTo>
                    <a:pt x="250" y="2063"/>
                  </a:lnTo>
                  <a:cubicBezTo>
                    <a:pt x="250" y="2099"/>
                    <a:pt x="274" y="2123"/>
                    <a:pt x="298" y="2134"/>
                  </a:cubicBezTo>
                  <a:cubicBezTo>
                    <a:pt x="310" y="2140"/>
                    <a:pt x="325" y="2143"/>
                    <a:pt x="340" y="2143"/>
                  </a:cubicBezTo>
                  <a:cubicBezTo>
                    <a:pt x="355" y="2143"/>
                    <a:pt x="369" y="2140"/>
                    <a:pt x="381" y="2134"/>
                  </a:cubicBezTo>
                  <a:cubicBezTo>
                    <a:pt x="534" y="2058"/>
                    <a:pt x="800" y="1959"/>
                    <a:pt x="974" y="1959"/>
                  </a:cubicBezTo>
                  <a:cubicBezTo>
                    <a:pt x="1018" y="1959"/>
                    <a:pt x="1055" y="1965"/>
                    <a:pt x="1084" y="1980"/>
                  </a:cubicBezTo>
                  <a:cubicBezTo>
                    <a:pt x="1120" y="1992"/>
                    <a:pt x="1143" y="2015"/>
                    <a:pt x="1155" y="2051"/>
                  </a:cubicBezTo>
                  <a:cubicBezTo>
                    <a:pt x="1179" y="2182"/>
                    <a:pt x="1191" y="2361"/>
                    <a:pt x="1072" y="2551"/>
                  </a:cubicBezTo>
                  <a:cubicBezTo>
                    <a:pt x="941" y="2765"/>
                    <a:pt x="679" y="2920"/>
                    <a:pt x="322" y="2992"/>
                  </a:cubicBezTo>
                  <a:cubicBezTo>
                    <a:pt x="274" y="3004"/>
                    <a:pt x="239" y="3063"/>
                    <a:pt x="250" y="3111"/>
                  </a:cubicBezTo>
                  <a:cubicBezTo>
                    <a:pt x="262" y="3146"/>
                    <a:pt x="298" y="3182"/>
                    <a:pt x="346" y="3182"/>
                  </a:cubicBezTo>
                  <a:cubicBezTo>
                    <a:pt x="358" y="3182"/>
                    <a:pt x="358" y="3182"/>
                    <a:pt x="369" y="3170"/>
                  </a:cubicBezTo>
                  <a:cubicBezTo>
                    <a:pt x="774" y="3087"/>
                    <a:pt x="1072" y="2896"/>
                    <a:pt x="1227" y="2646"/>
                  </a:cubicBezTo>
                  <a:cubicBezTo>
                    <a:pt x="1346" y="2456"/>
                    <a:pt x="1382" y="2230"/>
                    <a:pt x="1334" y="2015"/>
                  </a:cubicBezTo>
                  <a:cubicBezTo>
                    <a:pt x="1310" y="1920"/>
                    <a:pt x="1251" y="1849"/>
                    <a:pt x="1167" y="1813"/>
                  </a:cubicBezTo>
                  <a:cubicBezTo>
                    <a:pt x="1110" y="1784"/>
                    <a:pt x="1043" y="1773"/>
                    <a:pt x="972" y="1773"/>
                  </a:cubicBezTo>
                  <a:cubicBezTo>
                    <a:pt x="779" y="1773"/>
                    <a:pt x="557" y="1859"/>
                    <a:pt x="417" y="1920"/>
                  </a:cubicBezTo>
                  <a:lnTo>
                    <a:pt x="191" y="75"/>
                  </a:lnTo>
                  <a:cubicBezTo>
                    <a:pt x="181" y="33"/>
                    <a:pt x="143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1259;p51"/>
            <p:cNvSpPr/>
            <p:nvPr/>
          </p:nvSpPr>
          <p:spPr>
            <a:xfrm>
              <a:off x="1750271" y="1305247"/>
              <a:ext cx="66454" cy="65419"/>
            </a:xfrm>
            <a:custGeom>
              <a:avLst/>
              <a:gdLst/>
              <a:ahLst/>
              <a:cxnLst/>
              <a:rect l="l" t="t" r="r" b="b"/>
              <a:pathLst>
                <a:path w="1477" h="1454" extrusionOk="0">
                  <a:moveTo>
                    <a:pt x="748" y="1"/>
                  </a:moveTo>
                  <a:cubicBezTo>
                    <a:pt x="741" y="1"/>
                    <a:pt x="734" y="1"/>
                    <a:pt x="726" y="1"/>
                  </a:cubicBezTo>
                  <a:cubicBezTo>
                    <a:pt x="322" y="1"/>
                    <a:pt x="0" y="334"/>
                    <a:pt x="12" y="739"/>
                  </a:cubicBezTo>
                  <a:cubicBezTo>
                    <a:pt x="24" y="1137"/>
                    <a:pt x="334" y="1454"/>
                    <a:pt x="729" y="1454"/>
                  </a:cubicBezTo>
                  <a:cubicBezTo>
                    <a:pt x="736" y="1454"/>
                    <a:pt x="743" y="1454"/>
                    <a:pt x="750" y="1453"/>
                  </a:cubicBezTo>
                  <a:cubicBezTo>
                    <a:pt x="1155" y="1453"/>
                    <a:pt x="1477" y="1120"/>
                    <a:pt x="1465" y="715"/>
                  </a:cubicBezTo>
                  <a:cubicBezTo>
                    <a:pt x="1465" y="318"/>
                    <a:pt x="1143" y="1"/>
                    <a:pt x="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" name="Google Shape;1260;p51"/>
            <p:cNvSpPr/>
            <p:nvPr/>
          </p:nvSpPr>
          <p:spPr>
            <a:xfrm flipH="1">
              <a:off x="1611800" y="1307167"/>
              <a:ext cx="26276" cy="53046"/>
            </a:xfrm>
            <a:custGeom>
              <a:avLst/>
              <a:gdLst/>
              <a:ahLst/>
              <a:cxnLst/>
              <a:rect l="l" t="t" r="r" b="b"/>
              <a:pathLst>
                <a:path w="584" h="1179" extrusionOk="0">
                  <a:moveTo>
                    <a:pt x="286" y="0"/>
                  </a:moveTo>
                  <a:cubicBezTo>
                    <a:pt x="119" y="0"/>
                    <a:pt x="0" y="262"/>
                    <a:pt x="12" y="595"/>
                  </a:cubicBezTo>
                  <a:cubicBezTo>
                    <a:pt x="12" y="917"/>
                    <a:pt x="143" y="1179"/>
                    <a:pt x="298" y="1179"/>
                  </a:cubicBezTo>
                  <a:cubicBezTo>
                    <a:pt x="453" y="1167"/>
                    <a:pt x="584" y="905"/>
                    <a:pt x="572" y="584"/>
                  </a:cubicBezTo>
                  <a:cubicBezTo>
                    <a:pt x="572" y="262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" name="Google Shape;1261;p51"/>
            <p:cNvSpPr/>
            <p:nvPr/>
          </p:nvSpPr>
          <p:spPr>
            <a:xfrm flipH="1">
              <a:off x="1747634" y="1269913"/>
              <a:ext cx="26276" cy="53046"/>
            </a:xfrm>
            <a:custGeom>
              <a:avLst/>
              <a:gdLst/>
              <a:ahLst/>
              <a:cxnLst/>
              <a:rect l="l" t="t" r="r" b="b"/>
              <a:pathLst>
                <a:path w="584" h="1179" extrusionOk="0">
                  <a:moveTo>
                    <a:pt x="286" y="0"/>
                  </a:moveTo>
                  <a:cubicBezTo>
                    <a:pt x="119" y="0"/>
                    <a:pt x="0" y="262"/>
                    <a:pt x="12" y="595"/>
                  </a:cubicBezTo>
                  <a:cubicBezTo>
                    <a:pt x="12" y="917"/>
                    <a:pt x="143" y="1179"/>
                    <a:pt x="298" y="1179"/>
                  </a:cubicBezTo>
                  <a:cubicBezTo>
                    <a:pt x="453" y="1167"/>
                    <a:pt x="584" y="905"/>
                    <a:pt x="572" y="584"/>
                  </a:cubicBezTo>
                  <a:cubicBezTo>
                    <a:pt x="572" y="262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" name="Google Shape;1262;p51"/>
            <p:cNvSpPr/>
            <p:nvPr/>
          </p:nvSpPr>
          <p:spPr>
            <a:xfrm rot="392815" flipH="1">
              <a:off x="1650775" y="1456728"/>
              <a:ext cx="126971" cy="78648"/>
            </a:xfrm>
            <a:custGeom>
              <a:avLst/>
              <a:gdLst/>
              <a:ahLst/>
              <a:cxnLst/>
              <a:rect l="l" t="t" r="r" b="b"/>
              <a:pathLst>
                <a:path w="2822" h="1748" extrusionOk="0">
                  <a:moveTo>
                    <a:pt x="972" y="1"/>
                  </a:moveTo>
                  <a:cubicBezTo>
                    <a:pt x="499" y="1"/>
                    <a:pt x="98" y="30"/>
                    <a:pt x="59" y="128"/>
                  </a:cubicBezTo>
                  <a:cubicBezTo>
                    <a:pt x="0" y="246"/>
                    <a:pt x="81" y="1748"/>
                    <a:pt x="1417" y="1748"/>
                  </a:cubicBezTo>
                  <a:cubicBezTo>
                    <a:pt x="1433" y="1748"/>
                    <a:pt x="1448" y="1748"/>
                    <a:pt x="1464" y="1747"/>
                  </a:cubicBezTo>
                  <a:cubicBezTo>
                    <a:pt x="2488" y="1711"/>
                    <a:pt x="2821" y="80"/>
                    <a:pt x="2607" y="68"/>
                  </a:cubicBezTo>
                  <a:cubicBezTo>
                    <a:pt x="2481" y="61"/>
                    <a:pt x="1652" y="1"/>
                    <a:pt x="9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6" name="Google Shape;553;p40"/>
          <p:cNvGrpSpPr/>
          <p:nvPr/>
        </p:nvGrpSpPr>
        <p:grpSpPr>
          <a:xfrm>
            <a:off x="3176595" y="376359"/>
            <a:ext cx="1202585" cy="867300"/>
            <a:chOff x="4351725" y="276500"/>
            <a:chExt cx="1287426" cy="867300"/>
          </a:xfrm>
        </p:grpSpPr>
        <p:grpSp>
          <p:nvGrpSpPr>
            <p:cNvPr id="497" name="Google Shape;554;p40"/>
            <p:cNvGrpSpPr/>
            <p:nvPr/>
          </p:nvGrpSpPr>
          <p:grpSpPr>
            <a:xfrm>
              <a:off x="4357258" y="276500"/>
              <a:ext cx="1281894" cy="867300"/>
              <a:chOff x="3727250" y="492575"/>
              <a:chExt cx="1326600" cy="867300"/>
            </a:xfrm>
          </p:grpSpPr>
          <p:sp>
            <p:nvSpPr>
              <p:cNvPr id="499" name="Google Shape;555;p40"/>
              <p:cNvSpPr/>
              <p:nvPr/>
            </p:nvSpPr>
            <p:spPr>
              <a:xfrm>
                <a:off x="3727250" y="492575"/>
                <a:ext cx="1326600" cy="867300"/>
              </a:xfrm>
              <a:prstGeom prst="wedgeEllipseCallout">
                <a:avLst>
                  <a:gd name="adj1" fmla="val -115823"/>
                  <a:gd name="adj2" fmla="val 38427"/>
                </a:avLst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0" name="Google Shape;556;p40"/>
              <p:cNvSpPr/>
              <p:nvPr/>
            </p:nvSpPr>
            <p:spPr>
              <a:xfrm flipH="1">
                <a:off x="3727250" y="492575"/>
                <a:ext cx="1326600" cy="867300"/>
              </a:xfrm>
              <a:prstGeom prst="wedgeEllipseCallout">
                <a:avLst>
                  <a:gd name="adj1" fmla="val 56753"/>
                  <a:gd name="adj2" fmla="val 87847"/>
                </a:avLst>
              </a:pr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98" name="Google Shape;557;p40"/>
            <p:cNvSpPr/>
            <p:nvPr/>
          </p:nvSpPr>
          <p:spPr>
            <a:xfrm>
              <a:off x="4351725" y="752875"/>
              <a:ext cx="129800" cy="166100"/>
            </a:xfrm>
            <a:custGeom>
              <a:avLst/>
              <a:gdLst/>
              <a:ahLst/>
              <a:cxnLst/>
              <a:rect l="l" t="t" r="r" b="b"/>
              <a:pathLst>
                <a:path w="5192" h="6644" extrusionOk="0">
                  <a:moveTo>
                    <a:pt x="0" y="1048"/>
                  </a:moveTo>
                  <a:lnTo>
                    <a:pt x="3263" y="0"/>
                  </a:lnTo>
                  <a:lnTo>
                    <a:pt x="5192" y="6263"/>
                  </a:lnTo>
                  <a:lnTo>
                    <a:pt x="1453" y="66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grpSp>
        <p:nvGrpSpPr>
          <p:cNvPr id="501" name="Google Shape;996;p50"/>
          <p:cNvGrpSpPr/>
          <p:nvPr/>
        </p:nvGrpSpPr>
        <p:grpSpPr>
          <a:xfrm>
            <a:off x="3398080" y="587224"/>
            <a:ext cx="356167" cy="356148"/>
            <a:chOff x="266768" y="1721375"/>
            <a:chExt cx="397907" cy="397887"/>
          </a:xfrm>
        </p:grpSpPr>
        <p:sp>
          <p:nvSpPr>
            <p:cNvPr id="502" name="Google Shape;997;p50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" name="Google Shape;998;p50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4" name="Google Shape;1004;p50"/>
          <p:cNvGrpSpPr/>
          <p:nvPr/>
        </p:nvGrpSpPr>
        <p:grpSpPr>
          <a:xfrm>
            <a:off x="3854486" y="680410"/>
            <a:ext cx="356130" cy="356148"/>
            <a:chOff x="864491" y="1723250"/>
            <a:chExt cx="397866" cy="397887"/>
          </a:xfrm>
        </p:grpSpPr>
        <p:sp>
          <p:nvSpPr>
            <p:cNvPr id="505" name="Google Shape;1005;p50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1006;p50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1007;p50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780" y="166785"/>
            <a:ext cx="9184293" cy="833531"/>
          </a:xfrm>
        </p:spPr>
        <p:txBody>
          <a:bodyPr/>
          <a:lstStyle/>
          <a:p>
            <a:pPr algn="l"/>
            <a:r>
              <a:rPr lang="en-US" sz="2300" dirty="0" smtClean="0"/>
              <a:t>3 (p.32</a:t>
            </a:r>
            <a:r>
              <a:rPr lang="en-US" sz="2300" dirty="0"/>
              <a:t>) Read some posts on a forum about different social media and match the names of the posters with their activities. </a:t>
            </a:r>
            <a:endParaRPr lang="en-US" sz="23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7016" y="934723"/>
            <a:ext cx="4671293" cy="894078"/>
            <a:chOff x="157016" y="934723"/>
            <a:chExt cx="4671293" cy="894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/>
            <a:srcRect l="2098" t="4876" r="79273" b="60386"/>
            <a:stretch>
              <a:fillRect/>
            </a:stretch>
          </p:blipFill>
          <p:spPr>
            <a:xfrm>
              <a:off x="157016" y="934723"/>
              <a:ext cx="681183" cy="89407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38199" y="944898"/>
              <a:ext cx="3990110" cy="883903"/>
            </a:xfrm>
            <a:prstGeom prst="rect">
              <a:avLst/>
            </a:prstGeom>
            <a:solidFill>
              <a:srgbClr val="E0D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</a:rPr>
                <a:t>I think YouTube is the most popular social media site. I log on to it daily. I upload videos and watch other people's videos.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7016" y="1880080"/>
            <a:ext cx="4671293" cy="892340"/>
            <a:chOff x="157016" y="1880080"/>
            <a:chExt cx="4671293" cy="8923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/>
            <a:srcRect l="2048" t="58884" r="79491" b="6947"/>
            <a:stretch>
              <a:fillRect/>
            </a:stretch>
          </p:blipFill>
          <p:spPr>
            <a:xfrm>
              <a:off x="157016" y="1884955"/>
              <a:ext cx="681183" cy="88746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38199" y="1880080"/>
              <a:ext cx="3990110" cy="883903"/>
            </a:xfrm>
            <a:prstGeom prst="rect">
              <a:avLst/>
            </a:prstGeom>
            <a:solidFill>
              <a:srgbClr val="D0E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</a:rPr>
                <a:t>I use Facebook to connect </a:t>
              </a:r>
              <a:r>
                <a:rPr lang="en-US" sz="1600" dirty="0" smtClean="0">
                  <a:solidFill>
                    <a:schemeClr val="tx1"/>
                  </a:solidFill>
                </a:rPr>
                <a:t>with </a:t>
              </a:r>
              <a:r>
                <a:rPr lang="en-US" sz="1600" dirty="0">
                  <a:solidFill>
                    <a:schemeClr val="tx1"/>
                  </a:solidFill>
                </a:rPr>
                <a:t>friends, post pictures, and share others' posts. I use it daily. It's user-friendly.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7016" y="2828573"/>
            <a:ext cx="4671293" cy="969817"/>
            <a:chOff x="157016" y="2828573"/>
            <a:chExt cx="4671293" cy="9698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759" t="5254" r="79269" b="54457"/>
            <a:stretch>
              <a:fillRect/>
            </a:stretch>
          </p:blipFill>
          <p:spPr>
            <a:xfrm>
              <a:off x="157016" y="2828574"/>
              <a:ext cx="755017" cy="96981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838199" y="2828573"/>
              <a:ext cx="3990110" cy="969817"/>
            </a:xfrm>
            <a:prstGeom prst="rect">
              <a:avLst/>
            </a:prstGeom>
            <a:solidFill>
              <a:srgbClr val="AAE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</a:rPr>
                <a:t>I love Instagram. It's really fun, and easy to browse. People like my photos, so I feel happy. That's why I often check my notifications.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7016" y="3862980"/>
            <a:ext cx="4671293" cy="947353"/>
            <a:chOff x="157016" y="3862980"/>
            <a:chExt cx="4671293" cy="9473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1693" t="54939" r="79845" b="4269"/>
            <a:stretch>
              <a:fillRect/>
            </a:stretch>
          </p:blipFill>
          <p:spPr>
            <a:xfrm>
              <a:off x="157016" y="3862980"/>
              <a:ext cx="708893" cy="94735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865909" y="3862980"/>
              <a:ext cx="3962400" cy="947353"/>
            </a:xfrm>
            <a:prstGeom prst="rect">
              <a:avLst/>
            </a:prstGeom>
            <a:solidFill>
              <a:srgbClr val="FBC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</a:rPr>
                <a:t> I have a Facebook page. I </a:t>
              </a:r>
              <a:r>
                <a:rPr lang="en-US" sz="1600" dirty="0" smtClean="0">
                  <a:solidFill>
                    <a:schemeClr val="tx1"/>
                  </a:solidFill>
                </a:rPr>
                <a:t>don't </a:t>
              </a:r>
              <a:r>
                <a:rPr lang="en-US" sz="1600" dirty="0">
                  <a:solidFill>
                    <a:schemeClr val="tx1"/>
                  </a:solidFill>
                </a:rPr>
                <a:t>often update it, but I often use Messenger to discuss schoolwork with my classmates.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781800" y="944898"/>
            <a:ext cx="2230580" cy="69577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1. checks notifications regularly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81800" y="1726833"/>
            <a:ext cx="2230580" cy="66303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2. watches </a:t>
            </a:r>
            <a:r>
              <a:rPr lang="en-US" sz="1600" dirty="0">
                <a:solidFill>
                  <a:schemeClr val="tx1"/>
                </a:solidFill>
              </a:rPr>
              <a:t>videos on </a:t>
            </a:r>
            <a:r>
              <a:rPr lang="en-US" sz="1600" dirty="0" smtClean="0">
                <a:solidFill>
                  <a:schemeClr val="tx1"/>
                </a:solidFill>
              </a:rPr>
              <a:t>YouTube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81800" y="2476031"/>
            <a:ext cx="2230580" cy="92098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3. uses </a:t>
            </a:r>
            <a:r>
              <a:rPr lang="en-US" sz="1600" dirty="0">
                <a:solidFill>
                  <a:schemeClr val="tx1"/>
                </a:solidFill>
              </a:rPr>
              <a:t>Facebook Messenger to discuss schoolwork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81800" y="3483174"/>
            <a:ext cx="2230580" cy="63043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4</a:t>
            </a:r>
            <a:r>
              <a:rPr lang="en-US" sz="1600" dirty="0">
                <a:solidFill>
                  <a:schemeClr val="tx1"/>
                </a:solidFill>
              </a:rPr>
              <a:t>. thinks Facebook is user-friendly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81800" y="4199766"/>
            <a:ext cx="2230580" cy="61338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5. connects </a:t>
            </a:r>
            <a:r>
              <a:rPr lang="en-US" sz="1600" dirty="0">
                <a:solidFill>
                  <a:schemeClr val="tx1"/>
                </a:solidFill>
              </a:rPr>
              <a:t>with friends on Facebook 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566483" y="1246173"/>
            <a:ext cx="80448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987268" y="1734925"/>
            <a:ext cx="252808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12033" y="1741669"/>
            <a:ext cx="58499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38520" y="1495678"/>
            <a:ext cx="58936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3"/>
            <a:endCxn id="25" idx="1"/>
          </p:cNvCxnSpPr>
          <p:nvPr/>
        </p:nvCxnSpPr>
        <p:spPr>
          <a:xfrm>
            <a:off x="4828309" y="1386850"/>
            <a:ext cx="1953491" cy="671502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33638" y="2184850"/>
            <a:ext cx="93732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987268" y="2673602"/>
            <a:ext cx="146803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605635" y="2184850"/>
            <a:ext cx="1796432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5" idx="3"/>
            <a:endCxn id="27" idx="1"/>
          </p:cNvCxnSpPr>
          <p:nvPr/>
        </p:nvCxnSpPr>
        <p:spPr>
          <a:xfrm>
            <a:off x="4828309" y="2322032"/>
            <a:ext cx="1953491" cy="147635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3"/>
            <a:endCxn id="28" idx="1"/>
          </p:cNvCxnSpPr>
          <p:nvPr/>
        </p:nvCxnSpPr>
        <p:spPr>
          <a:xfrm>
            <a:off x="4828309" y="2322032"/>
            <a:ext cx="1953491" cy="218442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462633" y="3060211"/>
            <a:ext cx="93732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31930" y="3798390"/>
            <a:ext cx="10553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002145" y="3544312"/>
            <a:ext cx="151321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8" idx="3"/>
            <a:endCxn id="24" idx="1"/>
          </p:cNvCxnSpPr>
          <p:nvPr/>
        </p:nvCxnSpPr>
        <p:spPr>
          <a:xfrm flipV="1">
            <a:off x="4828309" y="1292785"/>
            <a:ext cx="1953491" cy="2020697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783955" y="4199766"/>
            <a:ext cx="93732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69358" y="4688514"/>
            <a:ext cx="17519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180170" y="4450620"/>
            <a:ext cx="103173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491038" y="4693382"/>
            <a:ext cx="103173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20" idx="3"/>
            <a:endCxn id="26" idx="1"/>
          </p:cNvCxnSpPr>
          <p:nvPr/>
        </p:nvCxnSpPr>
        <p:spPr>
          <a:xfrm flipV="1">
            <a:off x="4828309" y="2936522"/>
            <a:ext cx="1953491" cy="140013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781" y="166785"/>
            <a:ext cx="8910796" cy="852811"/>
          </a:xfrm>
        </p:spPr>
        <p:txBody>
          <a:bodyPr/>
          <a:lstStyle/>
          <a:p>
            <a:pPr algn="l"/>
            <a:r>
              <a:rPr lang="en-US" sz="2300" dirty="0" smtClean="0"/>
              <a:t>4 (p.32</a:t>
            </a:r>
            <a:r>
              <a:rPr lang="en-US" sz="2300" dirty="0"/>
              <a:t>) Work in pairs. Ask and answer questions about what social media the teens in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2300" dirty="0"/>
              <a:t> use, why, and how often they </a:t>
            </a:r>
            <a:r>
              <a:rPr lang="en-US" sz="2300" dirty="0" smtClean="0"/>
              <a:t>use.</a:t>
            </a:r>
            <a:endParaRPr lang="en-US" sz="2300" dirty="0"/>
          </a:p>
        </p:txBody>
      </p:sp>
      <p:grpSp>
        <p:nvGrpSpPr>
          <p:cNvPr id="6" name="Group 5"/>
          <p:cNvGrpSpPr/>
          <p:nvPr/>
        </p:nvGrpSpPr>
        <p:grpSpPr>
          <a:xfrm>
            <a:off x="288636" y="1019596"/>
            <a:ext cx="4671293" cy="894078"/>
            <a:chOff x="157016" y="934723"/>
            <a:chExt cx="4671293" cy="8940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/>
            <a:srcRect l="2098" t="4876" r="79273" b="60386"/>
            <a:stretch>
              <a:fillRect/>
            </a:stretch>
          </p:blipFill>
          <p:spPr>
            <a:xfrm>
              <a:off x="157016" y="934723"/>
              <a:ext cx="681183" cy="89407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38199" y="944898"/>
              <a:ext cx="3990110" cy="883903"/>
            </a:xfrm>
            <a:prstGeom prst="rect">
              <a:avLst/>
            </a:prstGeom>
            <a:solidFill>
              <a:srgbClr val="E0D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</a:rPr>
                <a:t>I think YouTube is the most popular social media site. I log on to it daily. I upload videos and watch other people's videos.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759997" y="1135116"/>
            <a:ext cx="2230580" cy="66303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2. watches </a:t>
            </a:r>
            <a:r>
              <a:rPr lang="en-US" sz="1600" dirty="0">
                <a:solidFill>
                  <a:schemeClr val="tx1"/>
                </a:solidFill>
              </a:rPr>
              <a:t>videos on </a:t>
            </a:r>
            <a:r>
              <a:rPr lang="en-US" sz="1600" dirty="0" smtClean="0">
                <a:solidFill>
                  <a:schemeClr val="tx1"/>
                </a:solidFill>
              </a:rPr>
              <a:t>YouTube 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  <a:endCxn id="9" idx="1"/>
          </p:cNvCxnSpPr>
          <p:nvPr/>
        </p:nvCxnSpPr>
        <p:spPr>
          <a:xfrm flipV="1">
            <a:off x="4959929" y="1466635"/>
            <a:ext cx="1800068" cy="508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ular Callout 43"/>
          <p:cNvSpPr/>
          <p:nvPr/>
        </p:nvSpPr>
        <p:spPr>
          <a:xfrm>
            <a:off x="288637" y="2097786"/>
            <a:ext cx="3288044" cy="734426"/>
          </a:xfrm>
          <a:prstGeom prst="wedgeRectCallout">
            <a:avLst>
              <a:gd name="adj1" fmla="val -56340"/>
              <a:gd name="adj2" fmla="val 738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What social media does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Ann</a:t>
            </a:r>
            <a:r>
              <a:rPr lang="en-US" sz="2000" dirty="0">
                <a:solidFill>
                  <a:schemeClr val="tx1"/>
                </a:solidFill>
              </a:rPr>
              <a:t> use?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Rectangular Callout 44"/>
          <p:cNvSpPr/>
          <p:nvPr/>
        </p:nvSpPr>
        <p:spPr>
          <a:xfrm>
            <a:off x="3686983" y="2297419"/>
            <a:ext cx="2899935" cy="523821"/>
          </a:xfrm>
          <a:prstGeom prst="wedgeRectCallout">
            <a:avLst>
              <a:gd name="adj1" fmla="val 51129"/>
              <a:gd name="adj2" fmla="val 75394"/>
            </a:avLst>
          </a:prstGeom>
          <a:solidFill>
            <a:srgbClr val="D0E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She</a:t>
            </a:r>
            <a:r>
              <a:rPr lang="en-US" sz="2000" dirty="0">
                <a:solidFill>
                  <a:schemeClr val="tx1"/>
                </a:solidFill>
              </a:rPr>
              <a:t> uses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YouTube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Rectangular Callout 45"/>
          <p:cNvSpPr/>
          <p:nvPr/>
        </p:nvSpPr>
        <p:spPr>
          <a:xfrm>
            <a:off x="288637" y="3068591"/>
            <a:ext cx="3288043" cy="528344"/>
          </a:xfrm>
          <a:prstGeom prst="wedgeRectCallout">
            <a:avLst>
              <a:gd name="adj1" fmla="val -55853"/>
              <a:gd name="adj2" fmla="val 8821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What does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she</a:t>
            </a:r>
            <a:r>
              <a:rPr lang="en-US" sz="2000" dirty="0">
                <a:solidFill>
                  <a:schemeClr val="tx1"/>
                </a:solidFill>
              </a:rPr>
              <a:t> use it for?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ular Callout 46"/>
          <p:cNvSpPr/>
          <p:nvPr/>
        </p:nvSpPr>
        <p:spPr>
          <a:xfrm>
            <a:off x="3686982" y="3068770"/>
            <a:ext cx="2899935" cy="1014375"/>
          </a:xfrm>
          <a:prstGeom prst="wedgeRectCallout">
            <a:avLst>
              <a:gd name="adj1" fmla="val 51129"/>
              <a:gd name="adj2" fmla="val 75394"/>
            </a:avLst>
          </a:prstGeom>
          <a:solidFill>
            <a:srgbClr val="D0E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She uploads her videos and watch other people’s videos.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Rectangular Callout 47"/>
          <p:cNvSpPr/>
          <p:nvPr/>
        </p:nvSpPr>
        <p:spPr>
          <a:xfrm>
            <a:off x="288637" y="4063208"/>
            <a:ext cx="3288043" cy="528344"/>
          </a:xfrm>
          <a:prstGeom prst="wedgeRectCallout">
            <a:avLst>
              <a:gd name="adj1" fmla="val -55853"/>
              <a:gd name="adj2" fmla="val 8821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How often does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she</a:t>
            </a:r>
            <a:r>
              <a:rPr lang="en-US" sz="2000" dirty="0">
                <a:solidFill>
                  <a:schemeClr val="tx1"/>
                </a:solidFill>
              </a:rPr>
              <a:t> use it?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9" name="Rectangular Callout 48"/>
          <p:cNvSpPr/>
          <p:nvPr/>
        </p:nvSpPr>
        <p:spPr>
          <a:xfrm>
            <a:off x="3686982" y="4330676"/>
            <a:ext cx="2899935" cy="521751"/>
          </a:xfrm>
          <a:prstGeom prst="wedgeRectCallout">
            <a:avLst>
              <a:gd name="adj1" fmla="val 51129"/>
              <a:gd name="adj2" fmla="val 75394"/>
            </a:avLst>
          </a:prstGeom>
          <a:solidFill>
            <a:srgbClr val="D0E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Every day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0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9997" y="2297418"/>
            <a:ext cx="2230580" cy="1254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9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heme/theme1.xml><?xml version="1.0" encoding="utf-8"?>
<a:theme xmlns:a="http://schemas.openxmlformats.org/drawingml/2006/main" name="Against Gossip Dissemination Social Media Strategy by Slidesgo">
  <a:themeElements>
    <a:clrScheme name="Simple Light">
      <a:dk1>
        <a:srgbClr val="191919"/>
      </a:dk1>
      <a:lt1>
        <a:srgbClr val="FFF5F4"/>
      </a:lt1>
      <a:dk2>
        <a:srgbClr val="6D9EEB"/>
      </a:dk2>
      <a:lt2>
        <a:srgbClr val="D32F53"/>
      </a:lt2>
      <a:accent1>
        <a:srgbClr val="FF8B84"/>
      </a:accent1>
      <a:accent2>
        <a:srgbClr val="6F3663"/>
      </a:accent2>
      <a:accent3>
        <a:srgbClr val="FDC450"/>
      </a:accent3>
      <a:accent4>
        <a:srgbClr val="FFFFFF"/>
      </a:accent4>
      <a:accent5>
        <a:srgbClr val="241A5B"/>
      </a:accent5>
      <a:accent6>
        <a:srgbClr val="B2BC4B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3145</Words>
  <Application>WPS Presentation</Application>
  <PresentationFormat>On-screen Show (16:9)</PresentationFormat>
  <Paragraphs>158</Paragraphs>
  <Slides>13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SimSun</vt:lpstr>
      <vt:lpstr>Wingdings</vt:lpstr>
      <vt:lpstr>Arial</vt:lpstr>
      <vt:lpstr>Raleway</vt:lpstr>
      <vt:lpstr>Archivo</vt:lpstr>
      <vt:lpstr>Bebas Neue</vt:lpstr>
      <vt:lpstr>Proxima Nova</vt:lpstr>
      <vt:lpstr>Raleway</vt:lpstr>
      <vt:lpstr>Times New Roman</vt:lpstr>
      <vt:lpstr>Calibri</vt:lpstr>
      <vt:lpstr>Microsoft YaHei</vt:lpstr>
      <vt:lpstr>Arial Unicode MS</vt:lpstr>
      <vt:lpstr>Against Gossip Dissemination Social Media Strategy by Slidesgo</vt:lpstr>
      <vt:lpstr>Slidesgo Final Pages</vt:lpstr>
      <vt:lpstr>TEENAGERS</vt:lpstr>
      <vt:lpstr>OBJECTIVES</vt:lpstr>
      <vt:lpstr>01</vt:lpstr>
      <vt:lpstr>What would you say when you want somebody</vt:lpstr>
      <vt:lpstr>1 (p.32) Listen and read the dialogues below. Pay attention to the highlighted sentences.</vt:lpstr>
      <vt:lpstr>2 (p.32) Work in pairs. Make similar conversations, using the cues below.</vt:lpstr>
      <vt:lpstr>02</vt:lpstr>
      <vt:lpstr>3 (p.32) Read some posts on a forum about different social media and match the names of the posters with their activities. </vt:lpstr>
      <vt:lpstr>4 (p.32) Work in pairs. Ask and answer questions about what social media the teens in 3 use, why, and how often they use.</vt:lpstr>
      <vt:lpstr>4 (p.32) Work in groups. Discuss the following questions:</vt:lpstr>
      <vt:lpstr>WRAP UP</vt:lpstr>
      <vt:lpstr>Thanks for your attention</vt:lpstr>
      <vt:lpstr>Fonts &amp; colors used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TEENAGERS</dc:title>
  <dc:creator/>
  <cp:lastModifiedBy>HIEN PHAM</cp:lastModifiedBy>
  <cp:revision>59</cp:revision>
  <dcterms:created xsi:type="dcterms:W3CDTF">2023-09-21T01:11:00Z</dcterms:created>
  <dcterms:modified xsi:type="dcterms:W3CDTF">2023-10-21T02:45:10Z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13C7F57F6B4648DC9136A06E7C5C9879_13</vt:lpwstr>
  </property>
  <property fmtid="{D5CDD505-2E9C-101B-9397-08002B2CF9AE}" pid="3" name="KSOProductBuildVer">
    <vt:lpwstr>1033-12.2.0.13266</vt:lpwstr>
  </property>
</Properties>
</file>