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jpeg" ContentType="image/jpeg"/>
  <Default Extension="JPG" ContentType="image/.jp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58" r:id="rId17"/>
    <p:sldId id="281" r:id="rId18"/>
    <p:sldId id="283" r:id="rId19"/>
    <p:sldId id="267" r:id="rId20"/>
    <p:sldId id="282" r:id="rId21"/>
    <p:sldId id="257" r:id="rId22"/>
    <p:sldId id="261" r:id="rId23"/>
    <p:sldId id="290" r:id="rId24"/>
    <p:sldId id="291" r:id="rId25"/>
    <p:sldId id="292" r:id="rId26"/>
  </p:sldIdLst>
  <p:sldSz cx="9144000" cy="5143500" type="screen16x9"/>
  <p:notesSz cx="6858000" cy="9144000"/>
  <p:embeddedFontLst>
    <p:embeddedFont>
      <p:font typeface="Sawarabi Gothic" panose="020B0602000203020207" charset="-128"/>
      <p:regular r:id="rId30"/>
    </p:embeddedFont>
    <p:embeddedFont>
      <p:font typeface="DM Sans Medium"/>
      <p:regular r:id="rId31"/>
    </p:embeddedFont>
    <p:embeddedFont>
      <p:font typeface="Nunito Light"/>
      <p:regular r:id="rId32"/>
    </p:embeddedFont>
    <p:embeddedFont>
      <p:font typeface="Bebas Neue" panose="020B0606020202050201"/>
      <p:regular r:id="rId33"/>
    </p:embeddedFont>
    <p:embeddedFont>
      <p:font typeface="DM Sans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0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8A31118-D3F8-4FBB-B38D-27DF81EF76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1" autoAdjust="0"/>
    <p:restoredTop sz="94643"/>
  </p:normalViewPr>
  <p:slideViewPr>
    <p:cSldViewPr snapToGrid="0">
      <p:cViewPr varScale="1">
        <p:scale>
          <a:sx n="94" d="100"/>
          <a:sy n="94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Google Shape;2705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6" name="Google Shape;2706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27d739ab1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27d739ab1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g27dd25bc9a4_0_39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8" name="Google Shape;3768;g27dd25bc9a4_0_39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B21FBD-ACA1-4F50-95D2-BB4B2968FD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741;g27dd25bc9a4_0_39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2" name="Google Shape;2742;g27dd25bc9a4_0_39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g27dd25bc9a4_0_39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0" name="Google Shape;2120;g27dd25bc9a4_0_39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07625" y="546088"/>
            <a:ext cx="5728800" cy="20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07736" y="2597613"/>
            <a:ext cx="57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-265425" y="4662175"/>
            <a:ext cx="577800" cy="406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8001915" y="40110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7983223" y="4452626"/>
            <a:ext cx="2351265" cy="702366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5920798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-162502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-1972252" y="39395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7" name="Google Shape;17;p2"/>
          <p:cNvGrpSpPr/>
          <p:nvPr/>
        </p:nvGrpSpPr>
        <p:grpSpPr>
          <a:xfrm>
            <a:off x="5995818" y="3831593"/>
            <a:ext cx="834502" cy="1427655"/>
            <a:chOff x="1627018" y="2428943"/>
            <a:chExt cx="834502" cy="1427655"/>
          </a:xfrm>
        </p:grpSpPr>
        <p:sp>
          <p:nvSpPr>
            <p:cNvPr id="18" name="Google Shape;18;p2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6517783" y="4565965"/>
            <a:ext cx="1002262" cy="598919"/>
            <a:chOff x="421783" y="1573753"/>
            <a:chExt cx="1002262" cy="598919"/>
          </a:xfrm>
        </p:grpSpPr>
        <p:sp>
          <p:nvSpPr>
            <p:cNvPr id="26" name="Google Shape;26;p2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2191202" y="43793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1" name="Google Shape;31;p2"/>
          <p:cNvGrpSpPr/>
          <p:nvPr/>
        </p:nvGrpSpPr>
        <p:grpSpPr>
          <a:xfrm>
            <a:off x="217083" y="4260931"/>
            <a:ext cx="629849" cy="877498"/>
            <a:chOff x="2826933" y="2550056"/>
            <a:chExt cx="629849" cy="877498"/>
          </a:xfrm>
        </p:grpSpPr>
        <p:sp>
          <p:nvSpPr>
            <p:cNvPr id="32" name="Google Shape;32;p2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1017933" y="4565965"/>
            <a:ext cx="1002262" cy="598919"/>
            <a:chOff x="421783" y="1573753"/>
            <a:chExt cx="1002262" cy="598919"/>
          </a:xfrm>
        </p:grpSpPr>
        <p:sp>
          <p:nvSpPr>
            <p:cNvPr id="41" name="Google Shape;41;p2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" name="Google Shape;45;p2"/>
          <p:cNvGrpSpPr/>
          <p:nvPr/>
        </p:nvGrpSpPr>
        <p:grpSpPr>
          <a:xfrm rot="-9438736" flipH="1">
            <a:off x="-410511" y="436883"/>
            <a:ext cx="1428371" cy="819917"/>
            <a:chOff x="1045490" y="393481"/>
            <a:chExt cx="1428403" cy="819935"/>
          </a:xfrm>
        </p:grpSpPr>
        <p:sp>
          <p:nvSpPr>
            <p:cNvPr id="46" name="Google Shape;46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" name="Google Shape;64;p2"/>
          <p:cNvGrpSpPr/>
          <p:nvPr/>
        </p:nvGrpSpPr>
        <p:grpSpPr>
          <a:xfrm rot="10800000" flipH="1">
            <a:off x="-82285" y="-87682"/>
            <a:ext cx="1428403" cy="819935"/>
            <a:chOff x="1045490" y="393481"/>
            <a:chExt cx="1428403" cy="819935"/>
          </a:xfrm>
        </p:grpSpPr>
        <p:sp>
          <p:nvSpPr>
            <p:cNvPr id="65" name="Google Shape;65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9438736">
            <a:off x="8120686" y="436883"/>
            <a:ext cx="1428371" cy="819917"/>
            <a:chOff x="1045490" y="393481"/>
            <a:chExt cx="1428403" cy="819935"/>
          </a:xfrm>
        </p:grpSpPr>
        <p:sp>
          <p:nvSpPr>
            <p:cNvPr id="84" name="Google Shape;84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59375" y="15837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3" name="Google Shape;103;p2"/>
          <p:cNvGrpSpPr/>
          <p:nvPr/>
        </p:nvGrpSpPr>
        <p:grpSpPr>
          <a:xfrm rot="10800000">
            <a:off x="7792427" y="-87682"/>
            <a:ext cx="1428403" cy="819935"/>
            <a:chOff x="1045490" y="393481"/>
            <a:chExt cx="1428403" cy="819935"/>
          </a:xfrm>
        </p:grpSpPr>
        <p:sp>
          <p:nvSpPr>
            <p:cNvPr id="104" name="Google Shape;104;p2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oogle Shape;1220;p29"/>
          <p:cNvGrpSpPr/>
          <p:nvPr/>
        </p:nvGrpSpPr>
        <p:grpSpPr>
          <a:xfrm rot="-1844265" flipH="1">
            <a:off x="8357890" y="74220"/>
            <a:ext cx="834487" cy="1427629"/>
            <a:chOff x="1627018" y="2428943"/>
            <a:chExt cx="834502" cy="1427655"/>
          </a:xfrm>
        </p:grpSpPr>
        <p:sp>
          <p:nvSpPr>
            <p:cNvPr id="1221" name="Google Shape;1221;p29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8" name="Google Shape;1228;p29"/>
          <p:cNvGrpSpPr/>
          <p:nvPr/>
        </p:nvGrpSpPr>
        <p:grpSpPr>
          <a:xfrm rot="1990036">
            <a:off x="-131940" y="1195786"/>
            <a:ext cx="629866" cy="877522"/>
            <a:chOff x="2826933" y="2550056"/>
            <a:chExt cx="629849" cy="877498"/>
          </a:xfrm>
        </p:grpSpPr>
        <p:sp>
          <p:nvSpPr>
            <p:cNvPr id="1229" name="Google Shape;1229;p29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37" name="Google Shape;1237;p29"/>
          <p:cNvSpPr/>
          <p:nvPr/>
        </p:nvSpPr>
        <p:spPr>
          <a:xfrm>
            <a:off x="8774690" y="37839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8" name="Google Shape;1238;p29"/>
          <p:cNvSpPr/>
          <p:nvPr/>
        </p:nvSpPr>
        <p:spPr>
          <a:xfrm>
            <a:off x="202190" y="4121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9" name="Google Shape;1239;p29"/>
          <p:cNvSpPr/>
          <p:nvPr/>
        </p:nvSpPr>
        <p:spPr>
          <a:xfrm>
            <a:off x="429775" y="174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0" name="Google Shape;1240;p29"/>
          <p:cNvSpPr/>
          <p:nvPr/>
        </p:nvSpPr>
        <p:spPr>
          <a:xfrm>
            <a:off x="135765" y="46412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1" name="Google Shape;1241;p29"/>
          <p:cNvSpPr/>
          <p:nvPr/>
        </p:nvSpPr>
        <p:spPr>
          <a:xfrm>
            <a:off x="392838" y="47798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2" name="Google Shape;1242;p29"/>
          <p:cNvSpPr/>
          <p:nvPr/>
        </p:nvSpPr>
        <p:spPr>
          <a:xfrm>
            <a:off x="8249102" y="449537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3" name="Google Shape;1243;p29"/>
          <p:cNvSpPr/>
          <p:nvPr/>
        </p:nvSpPr>
        <p:spPr>
          <a:xfrm>
            <a:off x="6217673" y="4590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30"/>
          <p:cNvSpPr/>
          <p:nvPr/>
        </p:nvSpPr>
        <p:spPr>
          <a:xfrm>
            <a:off x="-265425" y="4662175"/>
            <a:ext cx="577800" cy="406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6" name="Google Shape;1246;p30"/>
          <p:cNvSpPr/>
          <p:nvPr/>
        </p:nvSpPr>
        <p:spPr>
          <a:xfrm>
            <a:off x="8001915" y="40110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7" name="Google Shape;1247;p30"/>
          <p:cNvSpPr/>
          <p:nvPr/>
        </p:nvSpPr>
        <p:spPr>
          <a:xfrm>
            <a:off x="7983223" y="4452626"/>
            <a:ext cx="2351265" cy="702366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8" name="Google Shape;1248;p30"/>
          <p:cNvSpPr/>
          <p:nvPr/>
        </p:nvSpPr>
        <p:spPr>
          <a:xfrm>
            <a:off x="5920798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9" name="Google Shape;1249;p30"/>
          <p:cNvSpPr/>
          <p:nvPr/>
        </p:nvSpPr>
        <p:spPr>
          <a:xfrm>
            <a:off x="-162502" y="42443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50" name="Google Shape;1250;p30"/>
          <p:cNvGrpSpPr/>
          <p:nvPr/>
        </p:nvGrpSpPr>
        <p:grpSpPr>
          <a:xfrm>
            <a:off x="-736053" y="1277875"/>
            <a:ext cx="2596171" cy="3101538"/>
            <a:chOff x="4753153" y="0"/>
            <a:chExt cx="1856530" cy="2217919"/>
          </a:xfrm>
        </p:grpSpPr>
        <p:sp>
          <p:nvSpPr>
            <p:cNvPr id="1251" name="Google Shape;1251;p30"/>
            <p:cNvSpPr/>
            <p:nvPr/>
          </p:nvSpPr>
          <p:spPr>
            <a:xfrm>
              <a:off x="6228097" y="0"/>
              <a:ext cx="224123" cy="150370"/>
            </a:xfrm>
            <a:custGeom>
              <a:avLst/>
              <a:gdLst/>
              <a:ahLst/>
              <a:cxnLst/>
              <a:rect l="l" t="t" r="r" b="b"/>
              <a:pathLst>
                <a:path w="6573" h="4410" extrusionOk="0">
                  <a:moveTo>
                    <a:pt x="4671" y="0"/>
                  </a:moveTo>
                  <a:cubicBezTo>
                    <a:pt x="4571" y="0"/>
                    <a:pt x="4471" y="21"/>
                    <a:pt x="4380" y="64"/>
                  </a:cubicBezTo>
                  <a:cubicBezTo>
                    <a:pt x="4313" y="95"/>
                    <a:pt x="3990" y="296"/>
                    <a:pt x="3923" y="335"/>
                  </a:cubicBezTo>
                  <a:cubicBezTo>
                    <a:pt x="3449" y="619"/>
                    <a:pt x="2976" y="938"/>
                    <a:pt x="2412" y="966"/>
                  </a:cubicBezTo>
                  <a:cubicBezTo>
                    <a:pt x="2327" y="972"/>
                    <a:pt x="2242" y="974"/>
                    <a:pt x="2157" y="974"/>
                  </a:cubicBezTo>
                  <a:cubicBezTo>
                    <a:pt x="2035" y="974"/>
                    <a:pt x="1913" y="970"/>
                    <a:pt x="1790" y="970"/>
                  </a:cubicBezTo>
                  <a:cubicBezTo>
                    <a:pt x="1718" y="970"/>
                    <a:pt x="1647" y="971"/>
                    <a:pt x="1575" y="975"/>
                  </a:cubicBezTo>
                  <a:cubicBezTo>
                    <a:pt x="1009" y="995"/>
                    <a:pt x="478" y="1230"/>
                    <a:pt x="0" y="1519"/>
                  </a:cubicBezTo>
                  <a:cubicBezTo>
                    <a:pt x="483" y="1254"/>
                    <a:pt x="1017" y="1033"/>
                    <a:pt x="1579" y="1030"/>
                  </a:cubicBezTo>
                  <a:cubicBezTo>
                    <a:pt x="1601" y="1030"/>
                    <a:pt x="1623" y="1030"/>
                    <a:pt x="1646" y="1030"/>
                  </a:cubicBezTo>
                  <a:cubicBezTo>
                    <a:pt x="1846" y="1030"/>
                    <a:pt x="2047" y="1047"/>
                    <a:pt x="2251" y="1047"/>
                  </a:cubicBezTo>
                  <a:cubicBezTo>
                    <a:pt x="2307" y="1047"/>
                    <a:pt x="2363" y="1046"/>
                    <a:pt x="2419" y="1042"/>
                  </a:cubicBezTo>
                  <a:cubicBezTo>
                    <a:pt x="2994" y="1024"/>
                    <a:pt x="3498" y="704"/>
                    <a:pt x="3979" y="426"/>
                  </a:cubicBezTo>
                  <a:lnTo>
                    <a:pt x="4343" y="217"/>
                  </a:lnTo>
                  <a:cubicBezTo>
                    <a:pt x="4442" y="152"/>
                    <a:pt x="4556" y="120"/>
                    <a:pt x="4670" y="120"/>
                  </a:cubicBezTo>
                  <a:cubicBezTo>
                    <a:pt x="4808" y="120"/>
                    <a:pt x="4945" y="167"/>
                    <a:pt x="5052" y="263"/>
                  </a:cubicBezTo>
                  <a:cubicBezTo>
                    <a:pt x="5141" y="335"/>
                    <a:pt x="5218" y="494"/>
                    <a:pt x="5277" y="591"/>
                  </a:cubicBezTo>
                  <a:lnTo>
                    <a:pt x="5699" y="1314"/>
                  </a:lnTo>
                  <a:lnTo>
                    <a:pt x="6121" y="2039"/>
                  </a:lnTo>
                  <a:lnTo>
                    <a:pt x="6226" y="2220"/>
                  </a:lnTo>
                  <a:cubicBezTo>
                    <a:pt x="6336" y="2385"/>
                    <a:pt x="6374" y="2577"/>
                    <a:pt x="6307" y="2762"/>
                  </a:cubicBezTo>
                  <a:cubicBezTo>
                    <a:pt x="6220" y="3029"/>
                    <a:pt x="5940" y="3123"/>
                    <a:pt x="5722" y="3263"/>
                  </a:cubicBezTo>
                  <a:cubicBezTo>
                    <a:pt x="5472" y="3406"/>
                    <a:pt x="4891" y="3769"/>
                    <a:pt x="4637" y="3884"/>
                  </a:cubicBezTo>
                  <a:cubicBezTo>
                    <a:pt x="4374" y="4007"/>
                    <a:pt x="4085" y="4084"/>
                    <a:pt x="3794" y="4084"/>
                  </a:cubicBezTo>
                  <a:cubicBezTo>
                    <a:pt x="3746" y="4084"/>
                    <a:pt x="3698" y="4082"/>
                    <a:pt x="3650" y="4077"/>
                  </a:cubicBezTo>
                  <a:cubicBezTo>
                    <a:pt x="3380" y="4054"/>
                    <a:pt x="3108" y="3989"/>
                    <a:pt x="2835" y="3989"/>
                  </a:cubicBezTo>
                  <a:cubicBezTo>
                    <a:pt x="2755" y="3989"/>
                    <a:pt x="2676" y="3995"/>
                    <a:pt x="2597" y="4008"/>
                  </a:cubicBezTo>
                  <a:cubicBezTo>
                    <a:pt x="2324" y="4047"/>
                    <a:pt x="2071" y="4157"/>
                    <a:pt x="1837" y="4289"/>
                  </a:cubicBezTo>
                  <a:lnTo>
                    <a:pt x="1837" y="4289"/>
                  </a:lnTo>
                  <a:cubicBezTo>
                    <a:pt x="1302" y="3479"/>
                    <a:pt x="544" y="2328"/>
                    <a:pt x="0" y="1519"/>
                  </a:cubicBezTo>
                  <a:lnTo>
                    <a:pt x="0" y="1519"/>
                  </a:lnTo>
                  <a:cubicBezTo>
                    <a:pt x="528" y="2363"/>
                    <a:pt x="1255" y="3548"/>
                    <a:pt x="1782" y="4373"/>
                  </a:cubicBezTo>
                  <a:lnTo>
                    <a:pt x="1805" y="4410"/>
                  </a:lnTo>
                  <a:lnTo>
                    <a:pt x="1844" y="4388"/>
                  </a:lnTo>
                  <a:cubicBezTo>
                    <a:pt x="2233" y="4165"/>
                    <a:pt x="2539" y="4104"/>
                    <a:pt x="2816" y="4104"/>
                  </a:cubicBezTo>
                  <a:cubicBezTo>
                    <a:pt x="3163" y="4104"/>
                    <a:pt x="3464" y="4200"/>
                    <a:pt x="3825" y="4200"/>
                  </a:cubicBezTo>
                  <a:cubicBezTo>
                    <a:pt x="4159" y="4200"/>
                    <a:pt x="4545" y="4117"/>
                    <a:pt x="5063" y="3800"/>
                  </a:cubicBezTo>
                  <a:lnTo>
                    <a:pt x="5788" y="3377"/>
                  </a:lnTo>
                  <a:cubicBezTo>
                    <a:pt x="5909" y="3306"/>
                    <a:pt x="6028" y="3241"/>
                    <a:pt x="6152" y="3164"/>
                  </a:cubicBezTo>
                  <a:cubicBezTo>
                    <a:pt x="6498" y="2957"/>
                    <a:pt x="6572" y="2470"/>
                    <a:pt x="6342" y="2152"/>
                  </a:cubicBezTo>
                  <a:cubicBezTo>
                    <a:pt x="6274" y="2035"/>
                    <a:pt x="5886" y="1380"/>
                    <a:pt x="5808" y="1249"/>
                  </a:cubicBezTo>
                  <a:lnTo>
                    <a:pt x="5382" y="527"/>
                  </a:lnTo>
                  <a:cubicBezTo>
                    <a:pt x="5313" y="416"/>
                    <a:pt x="5235" y="252"/>
                    <a:pt x="5130" y="172"/>
                  </a:cubicBezTo>
                  <a:cubicBezTo>
                    <a:pt x="5004" y="59"/>
                    <a:pt x="4838" y="0"/>
                    <a:pt x="4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6228097" y="51759"/>
              <a:ext cx="123024" cy="198618"/>
            </a:xfrm>
            <a:custGeom>
              <a:avLst/>
              <a:gdLst/>
              <a:ahLst/>
              <a:cxnLst/>
              <a:rect l="l" t="t" r="r" b="b"/>
              <a:pathLst>
                <a:path w="3608" h="5825" extrusionOk="0">
                  <a:moveTo>
                    <a:pt x="0" y="1"/>
                  </a:moveTo>
                  <a:lnTo>
                    <a:pt x="3035" y="5825"/>
                  </a:lnTo>
                  <a:lnTo>
                    <a:pt x="3608" y="54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6304952" y="43303"/>
              <a:ext cx="92813" cy="81254"/>
            </a:xfrm>
            <a:custGeom>
              <a:avLst/>
              <a:gdLst/>
              <a:ahLst/>
              <a:cxnLst/>
              <a:rect l="l" t="t" r="r" b="b"/>
              <a:pathLst>
                <a:path w="2722" h="2383" extrusionOk="0">
                  <a:moveTo>
                    <a:pt x="1359" y="1"/>
                  </a:moveTo>
                  <a:cubicBezTo>
                    <a:pt x="1154" y="1"/>
                    <a:pt x="946" y="54"/>
                    <a:pt x="757" y="165"/>
                  </a:cubicBezTo>
                  <a:cubicBezTo>
                    <a:pt x="191" y="498"/>
                    <a:pt x="1" y="1228"/>
                    <a:pt x="334" y="1795"/>
                  </a:cubicBezTo>
                  <a:cubicBezTo>
                    <a:pt x="556" y="2173"/>
                    <a:pt x="954" y="2383"/>
                    <a:pt x="1362" y="2383"/>
                  </a:cubicBezTo>
                  <a:cubicBezTo>
                    <a:pt x="1567" y="2383"/>
                    <a:pt x="1774" y="2330"/>
                    <a:pt x="1964" y="2219"/>
                  </a:cubicBezTo>
                  <a:cubicBezTo>
                    <a:pt x="2530" y="1885"/>
                    <a:pt x="2721" y="1156"/>
                    <a:pt x="2388" y="588"/>
                  </a:cubicBezTo>
                  <a:cubicBezTo>
                    <a:pt x="2166" y="211"/>
                    <a:pt x="1768" y="1"/>
                    <a:pt x="1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6339765" y="43372"/>
              <a:ext cx="48316" cy="45759"/>
            </a:xfrm>
            <a:custGeom>
              <a:avLst/>
              <a:gdLst/>
              <a:ahLst/>
              <a:cxnLst/>
              <a:rect l="l" t="t" r="r" b="b"/>
              <a:pathLst>
                <a:path w="1417" h="1342" extrusionOk="0">
                  <a:moveTo>
                    <a:pt x="459" y="1"/>
                  </a:moveTo>
                  <a:cubicBezTo>
                    <a:pt x="436" y="15"/>
                    <a:pt x="417" y="35"/>
                    <a:pt x="408" y="55"/>
                  </a:cubicBezTo>
                  <a:cubicBezTo>
                    <a:pt x="386" y="118"/>
                    <a:pt x="433" y="191"/>
                    <a:pt x="411" y="204"/>
                  </a:cubicBezTo>
                  <a:cubicBezTo>
                    <a:pt x="406" y="207"/>
                    <a:pt x="402" y="208"/>
                    <a:pt x="398" y="208"/>
                  </a:cubicBezTo>
                  <a:cubicBezTo>
                    <a:pt x="381" y="208"/>
                    <a:pt x="369" y="188"/>
                    <a:pt x="369" y="166"/>
                  </a:cubicBezTo>
                  <a:cubicBezTo>
                    <a:pt x="369" y="151"/>
                    <a:pt x="356" y="140"/>
                    <a:pt x="345" y="140"/>
                  </a:cubicBezTo>
                  <a:cubicBezTo>
                    <a:pt x="335" y="140"/>
                    <a:pt x="326" y="147"/>
                    <a:pt x="325" y="165"/>
                  </a:cubicBezTo>
                  <a:cubicBezTo>
                    <a:pt x="322" y="203"/>
                    <a:pt x="339" y="211"/>
                    <a:pt x="372" y="226"/>
                  </a:cubicBezTo>
                  <a:cubicBezTo>
                    <a:pt x="406" y="241"/>
                    <a:pt x="412" y="287"/>
                    <a:pt x="394" y="305"/>
                  </a:cubicBezTo>
                  <a:cubicBezTo>
                    <a:pt x="391" y="307"/>
                    <a:pt x="389" y="308"/>
                    <a:pt x="386" y="308"/>
                  </a:cubicBezTo>
                  <a:cubicBezTo>
                    <a:pt x="372" y="308"/>
                    <a:pt x="356" y="278"/>
                    <a:pt x="339" y="278"/>
                  </a:cubicBezTo>
                  <a:cubicBezTo>
                    <a:pt x="335" y="278"/>
                    <a:pt x="331" y="279"/>
                    <a:pt x="327" y="283"/>
                  </a:cubicBezTo>
                  <a:cubicBezTo>
                    <a:pt x="312" y="298"/>
                    <a:pt x="290" y="313"/>
                    <a:pt x="270" y="313"/>
                  </a:cubicBezTo>
                  <a:cubicBezTo>
                    <a:pt x="258" y="313"/>
                    <a:pt x="247" y="307"/>
                    <a:pt x="238" y="293"/>
                  </a:cubicBezTo>
                  <a:cubicBezTo>
                    <a:pt x="213" y="254"/>
                    <a:pt x="260" y="228"/>
                    <a:pt x="235" y="211"/>
                  </a:cubicBezTo>
                  <a:cubicBezTo>
                    <a:pt x="228" y="207"/>
                    <a:pt x="219" y="205"/>
                    <a:pt x="209" y="205"/>
                  </a:cubicBezTo>
                  <a:cubicBezTo>
                    <a:pt x="186" y="205"/>
                    <a:pt x="159" y="217"/>
                    <a:pt x="152" y="239"/>
                  </a:cubicBezTo>
                  <a:cubicBezTo>
                    <a:pt x="144" y="271"/>
                    <a:pt x="167" y="294"/>
                    <a:pt x="112" y="337"/>
                  </a:cubicBezTo>
                  <a:cubicBezTo>
                    <a:pt x="57" y="378"/>
                    <a:pt x="23" y="385"/>
                    <a:pt x="15" y="489"/>
                  </a:cubicBezTo>
                  <a:cubicBezTo>
                    <a:pt x="6" y="578"/>
                    <a:pt x="1" y="614"/>
                    <a:pt x="23" y="614"/>
                  </a:cubicBezTo>
                  <a:cubicBezTo>
                    <a:pt x="27" y="614"/>
                    <a:pt x="31" y="613"/>
                    <a:pt x="37" y="611"/>
                  </a:cubicBezTo>
                  <a:cubicBezTo>
                    <a:pt x="57" y="604"/>
                    <a:pt x="73" y="598"/>
                    <a:pt x="85" y="598"/>
                  </a:cubicBezTo>
                  <a:cubicBezTo>
                    <a:pt x="95" y="598"/>
                    <a:pt x="103" y="603"/>
                    <a:pt x="109" y="618"/>
                  </a:cubicBezTo>
                  <a:cubicBezTo>
                    <a:pt x="118" y="646"/>
                    <a:pt x="113" y="702"/>
                    <a:pt x="155" y="702"/>
                  </a:cubicBezTo>
                  <a:cubicBezTo>
                    <a:pt x="165" y="702"/>
                    <a:pt x="178" y="699"/>
                    <a:pt x="194" y="691"/>
                  </a:cubicBezTo>
                  <a:cubicBezTo>
                    <a:pt x="278" y="652"/>
                    <a:pt x="229" y="616"/>
                    <a:pt x="210" y="575"/>
                  </a:cubicBezTo>
                  <a:cubicBezTo>
                    <a:pt x="192" y="541"/>
                    <a:pt x="208" y="520"/>
                    <a:pt x="224" y="520"/>
                  </a:cubicBezTo>
                  <a:cubicBezTo>
                    <a:pt x="226" y="520"/>
                    <a:pt x="228" y="521"/>
                    <a:pt x="230" y="522"/>
                  </a:cubicBezTo>
                  <a:cubicBezTo>
                    <a:pt x="247" y="530"/>
                    <a:pt x="235" y="577"/>
                    <a:pt x="256" y="593"/>
                  </a:cubicBezTo>
                  <a:cubicBezTo>
                    <a:pt x="261" y="596"/>
                    <a:pt x="266" y="597"/>
                    <a:pt x="271" y="597"/>
                  </a:cubicBezTo>
                  <a:cubicBezTo>
                    <a:pt x="279" y="597"/>
                    <a:pt x="286" y="595"/>
                    <a:pt x="293" y="595"/>
                  </a:cubicBezTo>
                  <a:cubicBezTo>
                    <a:pt x="301" y="595"/>
                    <a:pt x="308" y="598"/>
                    <a:pt x="313" y="611"/>
                  </a:cubicBezTo>
                  <a:cubicBezTo>
                    <a:pt x="325" y="642"/>
                    <a:pt x="327" y="686"/>
                    <a:pt x="269" y="719"/>
                  </a:cubicBezTo>
                  <a:cubicBezTo>
                    <a:pt x="210" y="750"/>
                    <a:pt x="149" y="756"/>
                    <a:pt x="133" y="817"/>
                  </a:cubicBezTo>
                  <a:cubicBezTo>
                    <a:pt x="120" y="875"/>
                    <a:pt x="180" y="929"/>
                    <a:pt x="172" y="981"/>
                  </a:cubicBezTo>
                  <a:cubicBezTo>
                    <a:pt x="162" y="1032"/>
                    <a:pt x="101" y="1008"/>
                    <a:pt x="81" y="1033"/>
                  </a:cubicBezTo>
                  <a:cubicBezTo>
                    <a:pt x="59" y="1060"/>
                    <a:pt x="81" y="1087"/>
                    <a:pt x="95" y="1097"/>
                  </a:cubicBezTo>
                  <a:cubicBezTo>
                    <a:pt x="111" y="1106"/>
                    <a:pt x="120" y="1128"/>
                    <a:pt x="87" y="1160"/>
                  </a:cubicBezTo>
                  <a:cubicBezTo>
                    <a:pt x="53" y="1192"/>
                    <a:pt x="48" y="1316"/>
                    <a:pt x="168" y="1337"/>
                  </a:cubicBezTo>
                  <a:cubicBezTo>
                    <a:pt x="185" y="1340"/>
                    <a:pt x="200" y="1341"/>
                    <a:pt x="214" y="1341"/>
                  </a:cubicBezTo>
                  <a:cubicBezTo>
                    <a:pt x="306" y="1341"/>
                    <a:pt x="356" y="1284"/>
                    <a:pt x="355" y="1250"/>
                  </a:cubicBezTo>
                  <a:cubicBezTo>
                    <a:pt x="352" y="1210"/>
                    <a:pt x="296" y="1145"/>
                    <a:pt x="307" y="1117"/>
                  </a:cubicBezTo>
                  <a:cubicBezTo>
                    <a:pt x="310" y="1110"/>
                    <a:pt x="313" y="1108"/>
                    <a:pt x="318" y="1108"/>
                  </a:cubicBezTo>
                  <a:cubicBezTo>
                    <a:pt x="326" y="1108"/>
                    <a:pt x="338" y="1117"/>
                    <a:pt x="355" y="1117"/>
                  </a:cubicBezTo>
                  <a:cubicBezTo>
                    <a:pt x="363" y="1117"/>
                    <a:pt x="372" y="1115"/>
                    <a:pt x="383" y="1109"/>
                  </a:cubicBezTo>
                  <a:cubicBezTo>
                    <a:pt x="426" y="1085"/>
                    <a:pt x="372" y="1049"/>
                    <a:pt x="402" y="1021"/>
                  </a:cubicBezTo>
                  <a:cubicBezTo>
                    <a:pt x="408" y="1016"/>
                    <a:pt x="413" y="1014"/>
                    <a:pt x="417" y="1014"/>
                  </a:cubicBezTo>
                  <a:cubicBezTo>
                    <a:pt x="437" y="1014"/>
                    <a:pt x="453" y="1049"/>
                    <a:pt x="501" y="1049"/>
                  </a:cubicBezTo>
                  <a:cubicBezTo>
                    <a:pt x="503" y="1049"/>
                    <a:pt x="505" y="1049"/>
                    <a:pt x="508" y="1049"/>
                  </a:cubicBezTo>
                  <a:cubicBezTo>
                    <a:pt x="573" y="1044"/>
                    <a:pt x="571" y="969"/>
                    <a:pt x="644" y="969"/>
                  </a:cubicBezTo>
                  <a:cubicBezTo>
                    <a:pt x="742" y="969"/>
                    <a:pt x="691" y="1085"/>
                    <a:pt x="838" y="1086"/>
                  </a:cubicBezTo>
                  <a:cubicBezTo>
                    <a:pt x="842" y="1086"/>
                    <a:pt x="845" y="1086"/>
                    <a:pt x="848" y="1086"/>
                  </a:cubicBezTo>
                  <a:cubicBezTo>
                    <a:pt x="992" y="1086"/>
                    <a:pt x="1108" y="1060"/>
                    <a:pt x="1101" y="970"/>
                  </a:cubicBezTo>
                  <a:cubicBezTo>
                    <a:pt x="1094" y="877"/>
                    <a:pt x="1062" y="768"/>
                    <a:pt x="1028" y="765"/>
                  </a:cubicBezTo>
                  <a:cubicBezTo>
                    <a:pt x="1028" y="765"/>
                    <a:pt x="1027" y="765"/>
                    <a:pt x="1027" y="765"/>
                  </a:cubicBezTo>
                  <a:cubicBezTo>
                    <a:pt x="999" y="765"/>
                    <a:pt x="978" y="806"/>
                    <a:pt x="924" y="806"/>
                  </a:cubicBezTo>
                  <a:cubicBezTo>
                    <a:pt x="918" y="806"/>
                    <a:pt x="911" y="806"/>
                    <a:pt x="904" y="804"/>
                  </a:cubicBezTo>
                  <a:cubicBezTo>
                    <a:pt x="832" y="792"/>
                    <a:pt x="792" y="717"/>
                    <a:pt x="837" y="683"/>
                  </a:cubicBezTo>
                  <a:cubicBezTo>
                    <a:pt x="844" y="677"/>
                    <a:pt x="851" y="675"/>
                    <a:pt x="859" y="675"/>
                  </a:cubicBezTo>
                  <a:cubicBezTo>
                    <a:pt x="892" y="675"/>
                    <a:pt x="935" y="719"/>
                    <a:pt x="1009" y="719"/>
                  </a:cubicBezTo>
                  <a:cubicBezTo>
                    <a:pt x="1024" y="719"/>
                    <a:pt x="1040" y="717"/>
                    <a:pt x="1057" y="713"/>
                  </a:cubicBezTo>
                  <a:cubicBezTo>
                    <a:pt x="1172" y="685"/>
                    <a:pt x="1184" y="602"/>
                    <a:pt x="1247" y="602"/>
                  </a:cubicBezTo>
                  <a:cubicBezTo>
                    <a:pt x="1252" y="602"/>
                    <a:pt x="1259" y="603"/>
                    <a:pt x="1266" y="605"/>
                  </a:cubicBezTo>
                  <a:cubicBezTo>
                    <a:pt x="1307" y="616"/>
                    <a:pt x="1368" y="649"/>
                    <a:pt x="1417" y="680"/>
                  </a:cubicBezTo>
                  <a:cubicBezTo>
                    <a:pt x="1401" y="649"/>
                    <a:pt x="1385" y="617"/>
                    <a:pt x="1367" y="586"/>
                  </a:cubicBezTo>
                  <a:cubicBezTo>
                    <a:pt x="1167" y="247"/>
                    <a:pt x="825" y="43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30"/>
            <p:cNvSpPr/>
            <p:nvPr/>
          </p:nvSpPr>
          <p:spPr>
            <a:xfrm>
              <a:off x="6337072" y="47293"/>
              <a:ext cx="7945" cy="5422"/>
            </a:xfrm>
            <a:custGeom>
              <a:avLst/>
              <a:gdLst/>
              <a:ahLst/>
              <a:cxnLst/>
              <a:rect l="l" t="t" r="r" b="b"/>
              <a:pathLst>
                <a:path w="233" h="159" extrusionOk="0">
                  <a:moveTo>
                    <a:pt x="185" y="1"/>
                  </a:moveTo>
                  <a:cubicBezTo>
                    <a:pt x="155" y="1"/>
                    <a:pt x="110" y="16"/>
                    <a:pt x="52" y="66"/>
                  </a:cubicBezTo>
                  <a:cubicBezTo>
                    <a:pt x="1" y="111"/>
                    <a:pt x="5" y="158"/>
                    <a:pt x="27" y="158"/>
                  </a:cubicBezTo>
                  <a:cubicBezTo>
                    <a:pt x="30" y="158"/>
                    <a:pt x="34" y="157"/>
                    <a:pt x="38" y="155"/>
                  </a:cubicBezTo>
                  <a:cubicBezTo>
                    <a:pt x="59" y="142"/>
                    <a:pt x="84" y="123"/>
                    <a:pt x="106" y="123"/>
                  </a:cubicBezTo>
                  <a:cubicBezTo>
                    <a:pt x="114" y="123"/>
                    <a:pt x="121" y="125"/>
                    <a:pt x="127" y="130"/>
                  </a:cubicBezTo>
                  <a:cubicBezTo>
                    <a:pt x="132" y="135"/>
                    <a:pt x="137" y="136"/>
                    <a:pt x="143" y="136"/>
                  </a:cubicBezTo>
                  <a:cubicBezTo>
                    <a:pt x="168" y="136"/>
                    <a:pt x="196" y="107"/>
                    <a:pt x="186" y="76"/>
                  </a:cubicBezTo>
                  <a:cubicBezTo>
                    <a:pt x="175" y="35"/>
                    <a:pt x="223" y="46"/>
                    <a:pt x="229" y="27"/>
                  </a:cubicBezTo>
                  <a:cubicBezTo>
                    <a:pt x="232" y="17"/>
                    <a:pt x="217" y="1"/>
                    <a:pt x="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30"/>
            <p:cNvSpPr/>
            <p:nvPr/>
          </p:nvSpPr>
          <p:spPr>
            <a:xfrm>
              <a:off x="6311396" y="59568"/>
              <a:ext cx="64444" cy="59909"/>
            </a:xfrm>
            <a:custGeom>
              <a:avLst/>
              <a:gdLst/>
              <a:ahLst/>
              <a:cxnLst/>
              <a:rect l="l" t="t" r="r" b="b"/>
              <a:pathLst>
                <a:path w="1890" h="1757" extrusionOk="0">
                  <a:moveTo>
                    <a:pt x="454" y="1"/>
                  </a:moveTo>
                  <a:cubicBezTo>
                    <a:pt x="420" y="1"/>
                    <a:pt x="438" y="38"/>
                    <a:pt x="400" y="71"/>
                  </a:cubicBezTo>
                  <a:cubicBezTo>
                    <a:pt x="356" y="111"/>
                    <a:pt x="270" y="126"/>
                    <a:pt x="259" y="155"/>
                  </a:cubicBezTo>
                  <a:cubicBezTo>
                    <a:pt x="249" y="184"/>
                    <a:pt x="268" y="198"/>
                    <a:pt x="232" y="234"/>
                  </a:cubicBezTo>
                  <a:cubicBezTo>
                    <a:pt x="195" y="271"/>
                    <a:pt x="165" y="267"/>
                    <a:pt x="147" y="303"/>
                  </a:cubicBezTo>
                  <a:cubicBezTo>
                    <a:pt x="127" y="338"/>
                    <a:pt x="153" y="392"/>
                    <a:pt x="158" y="416"/>
                  </a:cubicBezTo>
                  <a:cubicBezTo>
                    <a:pt x="162" y="441"/>
                    <a:pt x="207" y="438"/>
                    <a:pt x="209" y="468"/>
                  </a:cubicBezTo>
                  <a:cubicBezTo>
                    <a:pt x="210" y="499"/>
                    <a:pt x="192" y="495"/>
                    <a:pt x="182" y="519"/>
                  </a:cubicBezTo>
                  <a:cubicBezTo>
                    <a:pt x="171" y="544"/>
                    <a:pt x="192" y="586"/>
                    <a:pt x="160" y="599"/>
                  </a:cubicBezTo>
                  <a:cubicBezTo>
                    <a:pt x="128" y="611"/>
                    <a:pt x="119" y="673"/>
                    <a:pt x="136" y="702"/>
                  </a:cubicBezTo>
                  <a:cubicBezTo>
                    <a:pt x="153" y="733"/>
                    <a:pt x="189" y="790"/>
                    <a:pt x="171" y="809"/>
                  </a:cubicBezTo>
                  <a:cubicBezTo>
                    <a:pt x="153" y="831"/>
                    <a:pt x="110" y="852"/>
                    <a:pt x="132" y="907"/>
                  </a:cubicBezTo>
                  <a:cubicBezTo>
                    <a:pt x="147" y="943"/>
                    <a:pt x="131" y="962"/>
                    <a:pt x="108" y="962"/>
                  </a:cubicBezTo>
                  <a:cubicBezTo>
                    <a:pt x="96" y="962"/>
                    <a:pt x="82" y="957"/>
                    <a:pt x="69" y="946"/>
                  </a:cubicBezTo>
                  <a:cubicBezTo>
                    <a:pt x="45" y="924"/>
                    <a:pt x="24" y="920"/>
                    <a:pt x="11" y="920"/>
                  </a:cubicBezTo>
                  <a:cubicBezTo>
                    <a:pt x="4" y="920"/>
                    <a:pt x="0" y="921"/>
                    <a:pt x="0" y="921"/>
                  </a:cubicBezTo>
                  <a:cubicBezTo>
                    <a:pt x="25" y="1056"/>
                    <a:pt x="73" y="1190"/>
                    <a:pt x="147" y="1315"/>
                  </a:cubicBezTo>
                  <a:cubicBezTo>
                    <a:pt x="229" y="1460"/>
                    <a:pt x="340" y="1579"/>
                    <a:pt x="466" y="1672"/>
                  </a:cubicBezTo>
                  <a:cubicBezTo>
                    <a:pt x="475" y="1668"/>
                    <a:pt x="483" y="1667"/>
                    <a:pt x="490" y="1664"/>
                  </a:cubicBezTo>
                  <a:cubicBezTo>
                    <a:pt x="603" y="1630"/>
                    <a:pt x="611" y="1581"/>
                    <a:pt x="650" y="1564"/>
                  </a:cubicBezTo>
                  <a:cubicBezTo>
                    <a:pt x="655" y="1562"/>
                    <a:pt x="660" y="1561"/>
                    <a:pt x="665" y="1561"/>
                  </a:cubicBezTo>
                  <a:cubicBezTo>
                    <a:pt x="695" y="1561"/>
                    <a:pt x="724" y="1592"/>
                    <a:pt x="770" y="1592"/>
                  </a:cubicBezTo>
                  <a:cubicBezTo>
                    <a:pt x="774" y="1592"/>
                    <a:pt x="779" y="1592"/>
                    <a:pt x="784" y="1591"/>
                  </a:cubicBezTo>
                  <a:cubicBezTo>
                    <a:pt x="786" y="1591"/>
                    <a:pt x="788" y="1591"/>
                    <a:pt x="790" y="1591"/>
                  </a:cubicBezTo>
                  <a:cubicBezTo>
                    <a:pt x="849" y="1591"/>
                    <a:pt x="876" y="1712"/>
                    <a:pt x="959" y="1749"/>
                  </a:cubicBezTo>
                  <a:cubicBezTo>
                    <a:pt x="971" y="1755"/>
                    <a:pt x="983" y="1757"/>
                    <a:pt x="994" y="1757"/>
                  </a:cubicBezTo>
                  <a:cubicBezTo>
                    <a:pt x="1063" y="1757"/>
                    <a:pt x="1116" y="1670"/>
                    <a:pt x="1142" y="1658"/>
                  </a:cubicBezTo>
                  <a:cubicBezTo>
                    <a:pt x="1144" y="1657"/>
                    <a:pt x="1146" y="1657"/>
                    <a:pt x="1149" y="1657"/>
                  </a:cubicBezTo>
                  <a:cubicBezTo>
                    <a:pt x="1175" y="1657"/>
                    <a:pt x="1225" y="1702"/>
                    <a:pt x="1256" y="1702"/>
                  </a:cubicBezTo>
                  <a:cubicBezTo>
                    <a:pt x="1263" y="1702"/>
                    <a:pt x="1268" y="1700"/>
                    <a:pt x="1273" y="1695"/>
                  </a:cubicBezTo>
                  <a:cubicBezTo>
                    <a:pt x="1282" y="1684"/>
                    <a:pt x="1293" y="1680"/>
                    <a:pt x="1304" y="1680"/>
                  </a:cubicBezTo>
                  <a:cubicBezTo>
                    <a:pt x="1325" y="1680"/>
                    <a:pt x="1348" y="1694"/>
                    <a:pt x="1362" y="1695"/>
                  </a:cubicBezTo>
                  <a:cubicBezTo>
                    <a:pt x="1362" y="1695"/>
                    <a:pt x="1363" y="1695"/>
                    <a:pt x="1363" y="1695"/>
                  </a:cubicBezTo>
                  <a:cubicBezTo>
                    <a:pt x="1386" y="1695"/>
                    <a:pt x="1416" y="1661"/>
                    <a:pt x="1445" y="1646"/>
                  </a:cubicBezTo>
                  <a:cubicBezTo>
                    <a:pt x="1448" y="1644"/>
                    <a:pt x="1453" y="1643"/>
                    <a:pt x="1457" y="1643"/>
                  </a:cubicBezTo>
                  <a:cubicBezTo>
                    <a:pt x="1491" y="1643"/>
                    <a:pt x="1549" y="1693"/>
                    <a:pt x="1592" y="1714"/>
                  </a:cubicBezTo>
                  <a:cubicBezTo>
                    <a:pt x="1598" y="1717"/>
                    <a:pt x="1604" y="1719"/>
                    <a:pt x="1610" y="1719"/>
                  </a:cubicBezTo>
                  <a:cubicBezTo>
                    <a:pt x="1657" y="1719"/>
                    <a:pt x="1721" y="1642"/>
                    <a:pt x="1776" y="1606"/>
                  </a:cubicBezTo>
                  <a:cubicBezTo>
                    <a:pt x="1837" y="1566"/>
                    <a:pt x="1889" y="1574"/>
                    <a:pt x="1878" y="1545"/>
                  </a:cubicBezTo>
                  <a:cubicBezTo>
                    <a:pt x="1871" y="1528"/>
                    <a:pt x="1854" y="1523"/>
                    <a:pt x="1827" y="1523"/>
                  </a:cubicBezTo>
                  <a:cubicBezTo>
                    <a:pt x="1809" y="1523"/>
                    <a:pt x="1786" y="1525"/>
                    <a:pt x="1759" y="1528"/>
                  </a:cubicBezTo>
                  <a:cubicBezTo>
                    <a:pt x="1755" y="1529"/>
                    <a:pt x="1750" y="1529"/>
                    <a:pt x="1746" y="1529"/>
                  </a:cubicBezTo>
                  <a:cubicBezTo>
                    <a:pt x="1684" y="1529"/>
                    <a:pt x="1648" y="1457"/>
                    <a:pt x="1613" y="1440"/>
                  </a:cubicBezTo>
                  <a:cubicBezTo>
                    <a:pt x="1606" y="1437"/>
                    <a:pt x="1599" y="1436"/>
                    <a:pt x="1593" y="1436"/>
                  </a:cubicBezTo>
                  <a:cubicBezTo>
                    <a:pt x="1572" y="1436"/>
                    <a:pt x="1552" y="1450"/>
                    <a:pt x="1530" y="1450"/>
                  </a:cubicBezTo>
                  <a:cubicBezTo>
                    <a:pt x="1522" y="1450"/>
                    <a:pt x="1513" y="1448"/>
                    <a:pt x="1503" y="1443"/>
                  </a:cubicBezTo>
                  <a:cubicBezTo>
                    <a:pt x="1461" y="1418"/>
                    <a:pt x="1473" y="1335"/>
                    <a:pt x="1409" y="1287"/>
                  </a:cubicBezTo>
                  <a:cubicBezTo>
                    <a:pt x="1380" y="1264"/>
                    <a:pt x="1359" y="1253"/>
                    <a:pt x="1337" y="1253"/>
                  </a:cubicBezTo>
                  <a:cubicBezTo>
                    <a:pt x="1312" y="1253"/>
                    <a:pt x="1286" y="1266"/>
                    <a:pt x="1243" y="1289"/>
                  </a:cubicBezTo>
                  <a:cubicBezTo>
                    <a:pt x="1215" y="1305"/>
                    <a:pt x="1194" y="1309"/>
                    <a:pt x="1176" y="1309"/>
                  </a:cubicBezTo>
                  <a:cubicBezTo>
                    <a:pt x="1157" y="1309"/>
                    <a:pt x="1142" y="1305"/>
                    <a:pt x="1124" y="1305"/>
                  </a:cubicBezTo>
                  <a:cubicBezTo>
                    <a:pt x="1108" y="1305"/>
                    <a:pt x="1091" y="1308"/>
                    <a:pt x="1068" y="1321"/>
                  </a:cubicBezTo>
                  <a:cubicBezTo>
                    <a:pt x="998" y="1362"/>
                    <a:pt x="1048" y="1391"/>
                    <a:pt x="955" y="1430"/>
                  </a:cubicBezTo>
                  <a:cubicBezTo>
                    <a:pt x="935" y="1439"/>
                    <a:pt x="920" y="1442"/>
                    <a:pt x="908" y="1442"/>
                  </a:cubicBezTo>
                  <a:cubicBezTo>
                    <a:pt x="878" y="1442"/>
                    <a:pt x="870" y="1422"/>
                    <a:pt x="852" y="1422"/>
                  </a:cubicBezTo>
                  <a:cubicBezTo>
                    <a:pt x="845" y="1422"/>
                    <a:pt x="837" y="1425"/>
                    <a:pt x="825" y="1434"/>
                  </a:cubicBezTo>
                  <a:cubicBezTo>
                    <a:pt x="770" y="1473"/>
                    <a:pt x="864" y="1527"/>
                    <a:pt x="803" y="1563"/>
                  </a:cubicBezTo>
                  <a:cubicBezTo>
                    <a:pt x="795" y="1568"/>
                    <a:pt x="788" y="1570"/>
                    <a:pt x="781" y="1570"/>
                  </a:cubicBezTo>
                  <a:cubicBezTo>
                    <a:pt x="740" y="1570"/>
                    <a:pt x="705" y="1506"/>
                    <a:pt x="661" y="1506"/>
                  </a:cubicBezTo>
                  <a:cubicBezTo>
                    <a:pt x="651" y="1506"/>
                    <a:pt x="640" y="1510"/>
                    <a:pt x="629" y="1518"/>
                  </a:cubicBezTo>
                  <a:cubicBezTo>
                    <a:pt x="600" y="1539"/>
                    <a:pt x="581" y="1549"/>
                    <a:pt x="566" y="1549"/>
                  </a:cubicBezTo>
                  <a:cubicBezTo>
                    <a:pt x="546" y="1549"/>
                    <a:pt x="531" y="1531"/>
                    <a:pt x="505" y="1500"/>
                  </a:cubicBezTo>
                  <a:cubicBezTo>
                    <a:pt x="457" y="1445"/>
                    <a:pt x="407" y="1394"/>
                    <a:pt x="453" y="1361"/>
                  </a:cubicBezTo>
                  <a:cubicBezTo>
                    <a:pt x="501" y="1327"/>
                    <a:pt x="506" y="1327"/>
                    <a:pt x="520" y="1272"/>
                  </a:cubicBezTo>
                  <a:cubicBezTo>
                    <a:pt x="536" y="1217"/>
                    <a:pt x="490" y="1210"/>
                    <a:pt x="451" y="1178"/>
                  </a:cubicBezTo>
                  <a:cubicBezTo>
                    <a:pt x="410" y="1147"/>
                    <a:pt x="435" y="1131"/>
                    <a:pt x="475" y="1105"/>
                  </a:cubicBezTo>
                  <a:cubicBezTo>
                    <a:pt x="481" y="1101"/>
                    <a:pt x="486" y="1100"/>
                    <a:pt x="491" y="1100"/>
                  </a:cubicBezTo>
                  <a:cubicBezTo>
                    <a:pt x="523" y="1100"/>
                    <a:pt x="543" y="1165"/>
                    <a:pt x="587" y="1165"/>
                  </a:cubicBezTo>
                  <a:cubicBezTo>
                    <a:pt x="640" y="1165"/>
                    <a:pt x="667" y="1089"/>
                    <a:pt x="657" y="1050"/>
                  </a:cubicBezTo>
                  <a:cubicBezTo>
                    <a:pt x="646" y="1010"/>
                    <a:pt x="600" y="1031"/>
                    <a:pt x="556" y="977"/>
                  </a:cubicBezTo>
                  <a:cubicBezTo>
                    <a:pt x="541" y="960"/>
                    <a:pt x="531" y="955"/>
                    <a:pt x="523" y="955"/>
                  </a:cubicBezTo>
                  <a:cubicBezTo>
                    <a:pt x="511" y="955"/>
                    <a:pt x="503" y="965"/>
                    <a:pt x="490" y="965"/>
                  </a:cubicBezTo>
                  <a:cubicBezTo>
                    <a:pt x="484" y="965"/>
                    <a:pt x="478" y="963"/>
                    <a:pt x="471" y="958"/>
                  </a:cubicBezTo>
                  <a:cubicBezTo>
                    <a:pt x="456" y="947"/>
                    <a:pt x="440" y="942"/>
                    <a:pt x="425" y="942"/>
                  </a:cubicBezTo>
                  <a:cubicBezTo>
                    <a:pt x="401" y="942"/>
                    <a:pt x="379" y="956"/>
                    <a:pt x="368" y="983"/>
                  </a:cubicBezTo>
                  <a:cubicBezTo>
                    <a:pt x="353" y="1020"/>
                    <a:pt x="354" y="1069"/>
                    <a:pt x="310" y="1069"/>
                  </a:cubicBezTo>
                  <a:cubicBezTo>
                    <a:pt x="303" y="1069"/>
                    <a:pt x="294" y="1068"/>
                    <a:pt x="284" y="1065"/>
                  </a:cubicBezTo>
                  <a:cubicBezTo>
                    <a:pt x="215" y="1046"/>
                    <a:pt x="179" y="941"/>
                    <a:pt x="192" y="909"/>
                  </a:cubicBezTo>
                  <a:cubicBezTo>
                    <a:pt x="195" y="901"/>
                    <a:pt x="202" y="897"/>
                    <a:pt x="211" y="897"/>
                  </a:cubicBezTo>
                  <a:cubicBezTo>
                    <a:pt x="234" y="897"/>
                    <a:pt x="271" y="923"/>
                    <a:pt x="284" y="953"/>
                  </a:cubicBezTo>
                  <a:cubicBezTo>
                    <a:pt x="291" y="968"/>
                    <a:pt x="299" y="975"/>
                    <a:pt x="307" y="975"/>
                  </a:cubicBezTo>
                  <a:cubicBezTo>
                    <a:pt x="321" y="975"/>
                    <a:pt x="335" y="955"/>
                    <a:pt x="344" y="918"/>
                  </a:cubicBezTo>
                  <a:cubicBezTo>
                    <a:pt x="360" y="860"/>
                    <a:pt x="262" y="837"/>
                    <a:pt x="229" y="797"/>
                  </a:cubicBezTo>
                  <a:cubicBezTo>
                    <a:pt x="198" y="758"/>
                    <a:pt x="209" y="709"/>
                    <a:pt x="242" y="708"/>
                  </a:cubicBezTo>
                  <a:cubicBezTo>
                    <a:pt x="274" y="706"/>
                    <a:pt x="296" y="687"/>
                    <a:pt x="284" y="645"/>
                  </a:cubicBezTo>
                  <a:cubicBezTo>
                    <a:pt x="272" y="602"/>
                    <a:pt x="295" y="586"/>
                    <a:pt x="327" y="577"/>
                  </a:cubicBezTo>
                  <a:cubicBezTo>
                    <a:pt x="328" y="576"/>
                    <a:pt x="329" y="576"/>
                    <a:pt x="330" y="576"/>
                  </a:cubicBezTo>
                  <a:cubicBezTo>
                    <a:pt x="360" y="576"/>
                    <a:pt x="398" y="674"/>
                    <a:pt x="410" y="745"/>
                  </a:cubicBezTo>
                  <a:cubicBezTo>
                    <a:pt x="414" y="768"/>
                    <a:pt x="422" y="777"/>
                    <a:pt x="433" y="777"/>
                  </a:cubicBezTo>
                  <a:cubicBezTo>
                    <a:pt x="455" y="777"/>
                    <a:pt x="486" y="738"/>
                    <a:pt x="509" y="715"/>
                  </a:cubicBezTo>
                  <a:cubicBezTo>
                    <a:pt x="546" y="681"/>
                    <a:pt x="497" y="594"/>
                    <a:pt x="458" y="544"/>
                  </a:cubicBezTo>
                  <a:cubicBezTo>
                    <a:pt x="418" y="493"/>
                    <a:pt x="445" y="484"/>
                    <a:pt x="461" y="440"/>
                  </a:cubicBezTo>
                  <a:cubicBezTo>
                    <a:pt x="479" y="395"/>
                    <a:pt x="475" y="321"/>
                    <a:pt x="451" y="273"/>
                  </a:cubicBezTo>
                  <a:cubicBezTo>
                    <a:pt x="427" y="227"/>
                    <a:pt x="428" y="180"/>
                    <a:pt x="453" y="152"/>
                  </a:cubicBezTo>
                  <a:cubicBezTo>
                    <a:pt x="481" y="125"/>
                    <a:pt x="537" y="20"/>
                    <a:pt x="478" y="4"/>
                  </a:cubicBezTo>
                  <a:cubicBezTo>
                    <a:pt x="468" y="2"/>
                    <a:pt x="460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6328377" y="72047"/>
              <a:ext cx="2932" cy="4774"/>
            </a:xfrm>
            <a:custGeom>
              <a:avLst/>
              <a:gdLst/>
              <a:ahLst/>
              <a:cxnLst/>
              <a:rect l="l" t="t" r="r" b="b"/>
              <a:pathLst>
                <a:path w="86" h="140" extrusionOk="0">
                  <a:moveTo>
                    <a:pt x="54" y="1"/>
                  </a:moveTo>
                  <a:cubicBezTo>
                    <a:pt x="37" y="1"/>
                    <a:pt x="4" y="16"/>
                    <a:pt x="4" y="74"/>
                  </a:cubicBezTo>
                  <a:cubicBezTo>
                    <a:pt x="4" y="127"/>
                    <a:pt x="1" y="140"/>
                    <a:pt x="14" y="140"/>
                  </a:cubicBezTo>
                  <a:cubicBezTo>
                    <a:pt x="20" y="140"/>
                    <a:pt x="28" y="138"/>
                    <a:pt x="41" y="135"/>
                  </a:cubicBezTo>
                  <a:cubicBezTo>
                    <a:pt x="86" y="125"/>
                    <a:pt x="32" y="57"/>
                    <a:pt x="57" y="44"/>
                  </a:cubicBezTo>
                  <a:cubicBezTo>
                    <a:pt x="80" y="30"/>
                    <a:pt x="74" y="6"/>
                    <a:pt x="59" y="1"/>
                  </a:cubicBezTo>
                  <a:cubicBezTo>
                    <a:pt x="58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6330286" y="90085"/>
              <a:ext cx="2932" cy="3546"/>
            </a:xfrm>
            <a:custGeom>
              <a:avLst/>
              <a:gdLst/>
              <a:ahLst/>
              <a:cxnLst/>
              <a:rect l="l" t="t" r="r" b="b"/>
              <a:pathLst>
                <a:path w="86" h="104" extrusionOk="0">
                  <a:moveTo>
                    <a:pt x="11" y="1"/>
                  </a:moveTo>
                  <a:cubicBezTo>
                    <a:pt x="5" y="1"/>
                    <a:pt x="1" y="8"/>
                    <a:pt x="2" y="29"/>
                  </a:cubicBezTo>
                  <a:cubicBezTo>
                    <a:pt x="6" y="76"/>
                    <a:pt x="46" y="103"/>
                    <a:pt x="66" y="103"/>
                  </a:cubicBezTo>
                  <a:cubicBezTo>
                    <a:pt x="68" y="103"/>
                    <a:pt x="71" y="103"/>
                    <a:pt x="72" y="102"/>
                  </a:cubicBezTo>
                  <a:cubicBezTo>
                    <a:pt x="86" y="95"/>
                    <a:pt x="60" y="35"/>
                    <a:pt x="43" y="25"/>
                  </a:cubicBezTo>
                  <a:cubicBezTo>
                    <a:pt x="34" y="16"/>
                    <a:pt x="20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6329468" y="106110"/>
              <a:ext cx="5251" cy="3410"/>
            </a:xfrm>
            <a:custGeom>
              <a:avLst/>
              <a:gdLst/>
              <a:ahLst/>
              <a:cxnLst/>
              <a:rect l="l" t="t" r="r" b="b"/>
              <a:pathLst>
                <a:path w="154" h="100" extrusionOk="0">
                  <a:moveTo>
                    <a:pt x="111" y="1"/>
                  </a:moveTo>
                  <a:cubicBezTo>
                    <a:pt x="97" y="1"/>
                    <a:pt x="78" y="7"/>
                    <a:pt x="57" y="25"/>
                  </a:cubicBezTo>
                  <a:cubicBezTo>
                    <a:pt x="1" y="74"/>
                    <a:pt x="0" y="67"/>
                    <a:pt x="37" y="93"/>
                  </a:cubicBezTo>
                  <a:cubicBezTo>
                    <a:pt x="42" y="97"/>
                    <a:pt x="47" y="99"/>
                    <a:pt x="51" y="99"/>
                  </a:cubicBezTo>
                  <a:cubicBezTo>
                    <a:pt x="76" y="99"/>
                    <a:pt x="90" y="43"/>
                    <a:pt x="111" y="43"/>
                  </a:cubicBezTo>
                  <a:cubicBezTo>
                    <a:pt x="112" y="43"/>
                    <a:pt x="114" y="43"/>
                    <a:pt x="115" y="43"/>
                  </a:cubicBezTo>
                  <a:cubicBezTo>
                    <a:pt x="119" y="45"/>
                    <a:pt x="122" y="45"/>
                    <a:pt x="125" y="45"/>
                  </a:cubicBezTo>
                  <a:cubicBezTo>
                    <a:pt x="144" y="45"/>
                    <a:pt x="154" y="29"/>
                    <a:pt x="148" y="18"/>
                  </a:cubicBezTo>
                  <a:cubicBezTo>
                    <a:pt x="144" y="12"/>
                    <a:pt x="131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6349960" y="77094"/>
              <a:ext cx="34643" cy="31233"/>
            </a:xfrm>
            <a:custGeom>
              <a:avLst/>
              <a:gdLst/>
              <a:ahLst/>
              <a:cxnLst/>
              <a:rect l="l" t="t" r="r" b="b"/>
              <a:pathLst>
                <a:path w="1016" h="916" extrusionOk="0">
                  <a:moveTo>
                    <a:pt x="861" y="1"/>
                  </a:moveTo>
                  <a:cubicBezTo>
                    <a:pt x="818" y="1"/>
                    <a:pt x="817" y="79"/>
                    <a:pt x="711" y="136"/>
                  </a:cubicBezTo>
                  <a:cubicBezTo>
                    <a:pt x="641" y="174"/>
                    <a:pt x="562" y="194"/>
                    <a:pt x="494" y="194"/>
                  </a:cubicBezTo>
                  <a:cubicBezTo>
                    <a:pt x="460" y="194"/>
                    <a:pt x="428" y="189"/>
                    <a:pt x="403" y="178"/>
                  </a:cubicBezTo>
                  <a:cubicBezTo>
                    <a:pt x="326" y="148"/>
                    <a:pt x="361" y="92"/>
                    <a:pt x="311" y="86"/>
                  </a:cubicBezTo>
                  <a:cubicBezTo>
                    <a:pt x="309" y="86"/>
                    <a:pt x="307" y="85"/>
                    <a:pt x="305" y="85"/>
                  </a:cubicBezTo>
                  <a:cubicBezTo>
                    <a:pt x="263" y="85"/>
                    <a:pt x="287" y="148"/>
                    <a:pt x="270" y="172"/>
                  </a:cubicBezTo>
                  <a:cubicBezTo>
                    <a:pt x="260" y="187"/>
                    <a:pt x="247" y="195"/>
                    <a:pt x="232" y="195"/>
                  </a:cubicBezTo>
                  <a:cubicBezTo>
                    <a:pt x="219" y="195"/>
                    <a:pt x="206" y="190"/>
                    <a:pt x="191" y="178"/>
                  </a:cubicBezTo>
                  <a:cubicBezTo>
                    <a:pt x="176" y="167"/>
                    <a:pt x="165" y="160"/>
                    <a:pt x="155" y="160"/>
                  </a:cubicBezTo>
                  <a:cubicBezTo>
                    <a:pt x="140" y="160"/>
                    <a:pt x="126" y="173"/>
                    <a:pt x="104" y="208"/>
                  </a:cubicBezTo>
                  <a:cubicBezTo>
                    <a:pt x="62" y="275"/>
                    <a:pt x="119" y="343"/>
                    <a:pt x="89" y="366"/>
                  </a:cubicBezTo>
                  <a:cubicBezTo>
                    <a:pt x="62" y="385"/>
                    <a:pt x="34" y="373"/>
                    <a:pt x="17" y="409"/>
                  </a:cubicBezTo>
                  <a:cubicBezTo>
                    <a:pt x="1" y="444"/>
                    <a:pt x="53" y="433"/>
                    <a:pt x="70" y="469"/>
                  </a:cubicBezTo>
                  <a:cubicBezTo>
                    <a:pt x="87" y="506"/>
                    <a:pt x="70" y="527"/>
                    <a:pt x="118" y="549"/>
                  </a:cubicBezTo>
                  <a:cubicBezTo>
                    <a:pt x="125" y="552"/>
                    <a:pt x="131" y="553"/>
                    <a:pt x="136" y="553"/>
                  </a:cubicBezTo>
                  <a:cubicBezTo>
                    <a:pt x="170" y="553"/>
                    <a:pt x="183" y="502"/>
                    <a:pt x="204" y="493"/>
                  </a:cubicBezTo>
                  <a:cubicBezTo>
                    <a:pt x="208" y="491"/>
                    <a:pt x="211" y="490"/>
                    <a:pt x="214" y="490"/>
                  </a:cubicBezTo>
                  <a:cubicBezTo>
                    <a:pt x="231" y="490"/>
                    <a:pt x="238" y="516"/>
                    <a:pt x="236" y="538"/>
                  </a:cubicBezTo>
                  <a:cubicBezTo>
                    <a:pt x="235" y="561"/>
                    <a:pt x="268" y="589"/>
                    <a:pt x="294" y="589"/>
                  </a:cubicBezTo>
                  <a:cubicBezTo>
                    <a:pt x="297" y="589"/>
                    <a:pt x="300" y="589"/>
                    <a:pt x="303" y="588"/>
                  </a:cubicBezTo>
                  <a:cubicBezTo>
                    <a:pt x="326" y="581"/>
                    <a:pt x="348" y="558"/>
                    <a:pt x="374" y="558"/>
                  </a:cubicBezTo>
                  <a:cubicBezTo>
                    <a:pt x="378" y="558"/>
                    <a:pt x="383" y="558"/>
                    <a:pt x="387" y="560"/>
                  </a:cubicBezTo>
                  <a:cubicBezTo>
                    <a:pt x="392" y="561"/>
                    <a:pt x="397" y="561"/>
                    <a:pt x="402" y="561"/>
                  </a:cubicBezTo>
                  <a:cubicBezTo>
                    <a:pt x="432" y="561"/>
                    <a:pt x="463" y="543"/>
                    <a:pt x="483" y="518"/>
                  </a:cubicBezTo>
                  <a:cubicBezTo>
                    <a:pt x="491" y="508"/>
                    <a:pt x="500" y="503"/>
                    <a:pt x="508" y="503"/>
                  </a:cubicBezTo>
                  <a:cubicBezTo>
                    <a:pt x="524" y="503"/>
                    <a:pt x="539" y="518"/>
                    <a:pt x="549" y="541"/>
                  </a:cubicBezTo>
                  <a:cubicBezTo>
                    <a:pt x="560" y="569"/>
                    <a:pt x="578" y="584"/>
                    <a:pt x="603" y="584"/>
                  </a:cubicBezTo>
                  <a:cubicBezTo>
                    <a:pt x="609" y="584"/>
                    <a:pt x="615" y="583"/>
                    <a:pt x="622" y="581"/>
                  </a:cubicBezTo>
                  <a:cubicBezTo>
                    <a:pt x="631" y="579"/>
                    <a:pt x="639" y="578"/>
                    <a:pt x="646" y="578"/>
                  </a:cubicBezTo>
                  <a:cubicBezTo>
                    <a:pt x="667" y="578"/>
                    <a:pt x="684" y="589"/>
                    <a:pt x="713" y="627"/>
                  </a:cubicBezTo>
                  <a:cubicBezTo>
                    <a:pt x="752" y="676"/>
                    <a:pt x="844" y="739"/>
                    <a:pt x="856" y="818"/>
                  </a:cubicBezTo>
                  <a:cubicBezTo>
                    <a:pt x="866" y="880"/>
                    <a:pt x="883" y="916"/>
                    <a:pt x="921" y="916"/>
                  </a:cubicBezTo>
                  <a:cubicBezTo>
                    <a:pt x="930" y="916"/>
                    <a:pt x="941" y="914"/>
                    <a:pt x="953" y="909"/>
                  </a:cubicBezTo>
                  <a:cubicBezTo>
                    <a:pt x="1015" y="886"/>
                    <a:pt x="999" y="645"/>
                    <a:pt x="964" y="557"/>
                  </a:cubicBezTo>
                  <a:cubicBezTo>
                    <a:pt x="929" y="471"/>
                    <a:pt x="979" y="410"/>
                    <a:pt x="971" y="344"/>
                  </a:cubicBezTo>
                  <a:cubicBezTo>
                    <a:pt x="964" y="277"/>
                    <a:pt x="932" y="259"/>
                    <a:pt x="878" y="209"/>
                  </a:cubicBezTo>
                  <a:cubicBezTo>
                    <a:pt x="823" y="159"/>
                    <a:pt x="838" y="167"/>
                    <a:pt x="890" y="110"/>
                  </a:cubicBezTo>
                  <a:cubicBezTo>
                    <a:pt x="941" y="52"/>
                    <a:pt x="906" y="2"/>
                    <a:pt x="862" y="1"/>
                  </a:cubicBezTo>
                  <a:cubicBezTo>
                    <a:pt x="862" y="1"/>
                    <a:pt x="861" y="1"/>
                    <a:pt x="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30"/>
            <p:cNvSpPr/>
            <p:nvPr/>
          </p:nvSpPr>
          <p:spPr>
            <a:xfrm>
              <a:off x="6384262" y="80913"/>
              <a:ext cx="5353" cy="8593"/>
            </a:xfrm>
            <a:custGeom>
              <a:avLst/>
              <a:gdLst/>
              <a:ahLst/>
              <a:cxnLst/>
              <a:rect l="l" t="t" r="r" b="b"/>
              <a:pathLst>
                <a:path w="157" h="252" extrusionOk="0">
                  <a:moveTo>
                    <a:pt x="63" y="1"/>
                  </a:moveTo>
                  <a:cubicBezTo>
                    <a:pt x="53" y="1"/>
                    <a:pt x="47" y="7"/>
                    <a:pt x="48" y="20"/>
                  </a:cubicBezTo>
                  <a:cubicBezTo>
                    <a:pt x="51" y="54"/>
                    <a:pt x="62" y="99"/>
                    <a:pt x="31" y="111"/>
                  </a:cubicBezTo>
                  <a:cubicBezTo>
                    <a:pt x="1" y="125"/>
                    <a:pt x="14" y="181"/>
                    <a:pt x="54" y="188"/>
                  </a:cubicBezTo>
                  <a:cubicBezTo>
                    <a:pt x="95" y="197"/>
                    <a:pt x="64" y="234"/>
                    <a:pt x="80" y="248"/>
                  </a:cubicBezTo>
                  <a:cubicBezTo>
                    <a:pt x="82" y="250"/>
                    <a:pt x="85" y="251"/>
                    <a:pt x="88" y="251"/>
                  </a:cubicBezTo>
                  <a:cubicBezTo>
                    <a:pt x="110" y="251"/>
                    <a:pt x="156" y="204"/>
                    <a:pt x="121" y="71"/>
                  </a:cubicBezTo>
                  <a:cubicBezTo>
                    <a:pt x="107" y="23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30"/>
            <p:cNvSpPr/>
            <p:nvPr/>
          </p:nvSpPr>
          <p:spPr>
            <a:xfrm>
              <a:off x="5726084" y="402653"/>
              <a:ext cx="102974" cy="123569"/>
            </a:xfrm>
            <a:custGeom>
              <a:avLst/>
              <a:gdLst/>
              <a:ahLst/>
              <a:cxnLst/>
              <a:rect l="l" t="t" r="r" b="b"/>
              <a:pathLst>
                <a:path w="3020" h="3624" extrusionOk="0">
                  <a:moveTo>
                    <a:pt x="0" y="1"/>
                  </a:moveTo>
                  <a:lnTo>
                    <a:pt x="0" y="2188"/>
                  </a:lnTo>
                  <a:cubicBezTo>
                    <a:pt x="0" y="2872"/>
                    <a:pt x="731" y="3624"/>
                    <a:pt x="1876" y="3624"/>
                  </a:cubicBezTo>
                  <a:cubicBezTo>
                    <a:pt x="3020" y="3624"/>
                    <a:pt x="2940" y="2740"/>
                    <a:pt x="2940" y="2021"/>
                  </a:cubicBezTo>
                  <a:lnTo>
                    <a:pt x="294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30"/>
            <p:cNvSpPr/>
            <p:nvPr/>
          </p:nvSpPr>
          <p:spPr>
            <a:xfrm>
              <a:off x="5792028" y="428294"/>
              <a:ext cx="21550" cy="52306"/>
            </a:xfrm>
            <a:custGeom>
              <a:avLst/>
              <a:gdLst/>
              <a:ahLst/>
              <a:cxnLst/>
              <a:rect l="l" t="t" r="r" b="b"/>
              <a:pathLst>
                <a:path w="632" h="1534" extrusionOk="0">
                  <a:moveTo>
                    <a:pt x="380" y="0"/>
                  </a:moveTo>
                  <a:cubicBezTo>
                    <a:pt x="292" y="0"/>
                    <a:pt x="205" y="44"/>
                    <a:pt x="144" y="139"/>
                  </a:cubicBezTo>
                  <a:cubicBezTo>
                    <a:pt x="0" y="471"/>
                    <a:pt x="339" y="1113"/>
                    <a:pt x="502" y="1415"/>
                  </a:cubicBezTo>
                  <a:cubicBezTo>
                    <a:pt x="520" y="1438"/>
                    <a:pt x="504" y="1468"/>
                    <a:pt x="476" y="1468"/>
                  </a:cubicBezTo>
                  <a:cubicBezTo>
                    <a:pt x="470" y="1468"/>
                    <a:pt x="464" y="1467"/>
                    <a:pt x="457" y="1464"/>
                  </a:cubicBezTo>
                  <a:lnTo>
                    <a:pt x="388" y="1436"/>
                  </a:lnTo>
                  <a:cubicBezTo>
                    <a:pt x="295" y="1402"/>
                    <a:pt x="200" y="1367"/>
                    <a:pt x="106" y="1335"/>
                  </a:cubicBezTo>
                  <a:lnTo>
                    <a:pt x="106" y="1335"/>
                  </a:lnTo>
                  <a:cubicBezTo>
                    <a:pt x="192" y="1385"/>
                    <a:pt x="278" y="1435"/>
                    <a:pt x="366" y="1482"/>
                  </a:cubicBezTo>
                  <a:cubicBezTo>
                    <a:pt x="396" y="1496"/>
                    <a:pt x="442" y="1531"/>
                    <a:pt x="479" y="1533"/>
                  </a:cubicBezTo>
                  <a:cubicBezTo>
                    <a:pt x="482" y="1534"/>
                    <a:pt x="486" y="1534"/>
                    <a:pt x="489" y="1534"/>
                  </a:cubicBezTo>
                  <a:cubicBezTo>
                    <a:pt x="545" y="1534"/>
                    <a:pt x="594" y="1486"/>
                    <a:pt x="595" y="1429"/>
                  </a:cubicBezTo>
                  <a:cubicBezTo>
                    <a:pt x="596" y="1409"/>
                    <a:pt x="587" y="1385"/>
                    <a:pt x="583" y="1374"/>
                  </a:cubicBezTo>
                  <a:cubicBezTo>
                    <a:pt x="505" y="1178"/>
                    <a:pt x="425" y="983"/>
                    <a:pt x="356" y="788"/>
                  </a:cubicBezTo>
                  <a:cubicBezTo>
                    <a:pt x="298" y="597"/>
                    <a:pt x="194" y="381"/>
                    <a:pt x="235" y="185"/>
                  </a:cubicBezTo>
                  <a:cubicBezTo>
                    <a:pt x="279" y="99"/>
                    <a:pt x="349" y="62"/>
                    <a:pt x="425" y="62"/>
                  </a:cubicBezTo>
                  <a:cubicBezTo>
                    <a:pt x="493" y="62"/>
                    <a:pt x="566" y="91"/>
                    <a:pt x="631" y="140"/>
                  </a:cubicBezTo>
                  <a:cubicBezTo>
                    <a:pt x="567" y="50"/>
                    <a:pt x="47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5795676" y="402653"/>
              <a:ext cx="30688" cy="30381"/>
            </a:xfrm>
            <a:custGeom>
              <a:avLst/>
              <a:gdLst/>
              <a:ahLst/>
              <a:cxnLst/>
              <a:rect l="l" t="t" r="r" b="b"/>
              <a:pathLst>
                <a:path w="900" h="891" extrusionOk="0">
                  <a:moveTo>
                    <a:pt x="1" y="1"/>
                  </a:moveTo>
                  <a:cubicBezTo>
                    <a:pt x="1" y="1"/>
                    <a:pt x="116" y="891"/>
                    <a:pt x="899" y="891"/>
                  </a:cubicBezTo>
                  <a:lnTo>
                    <a:pt x="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30"/>
            <p:cNvSpPr/>
            <p:nvPr/>
          </p:nvSpPr>
          <p:spPr>
            <a:xfrm>
              <a:off x="5661538" y="402653"/>
              <a:ext cx="122001" cy="119478"/>
            </a:xfrm>
            <a:custGeom>
              <a:avLst/>
              <a:gdLst/>
              <a:ahLst/>
              <a:cxnLst/>
              <a:rect l="l" t="t" r="r" b="b"/>
              <a:pathLst>
                <a:path w="3578" h="3504" extrusionOk="0">
                  <a:moveTo>
                    <a:pt x="492" y="1"/>
                  </a:moveTo>
                  <a:cubicBezTo>
                    <a:pt x="492" y="1"/>
                    <a:pt x="1" y="1272"/>
                    <a:pt x="503" y="2253"/>
                  </a:cubicBezTo>
                  <a:cubicBezTo>
                    <a:pt x="1004" y="3227"/>
                    <a:pt x="2457" y="3503"/>
                    <a:pt x="2457" y="3503"/>
                  </a:cubicBezTo>
                  <a:lnTo>
                    <a:pt x="2457" y="3207"/>
                  </a:lnTo>
                  <a:cubicBezTo>
                    <a:pt x="2174" y="2988"/>
                    <a:pt x="1986" y="2706"/>
                    <a:pt x="1920" y="2418"/>
                  </a:cubicBezTo>
                  <a:cubicBezTo>
                    <a:pt x="1919" y="2418"/>
                    <a:pt x="1919" y="2418"/>
                    <a:pt x="1920" y="2417"/>
                  </a:cubicBezTo>
                  <a:lnTo>
                    <a:pt x="1893" y="1192"/>
                  </a:lnTo>
                  <a:cubicBezTo>
                    <a:pt x="1893" y="1192"/>
                    <a:pt x="3577" y="862"/>
                    <a:pt x="3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30"/>
            <p:cNvSpPr/>
            <p:nvPr/>
          </p:nvSpPr>
          <p:spPr>
            <a:xfrm>
              <a:off x="5742075" y="478996"/>
              <a:ext cx="49510" cy="132128"/>
            </a:xfrm>
            <a:custGeom>
              <a:avLst/>
              <a:gdLst/>
              <a:ahLst/>
              <a:cxnLst/>
              <a:rect l="l" t="t" r="r" b="b"/>
              <a:pathLst>
                <a:path w="1452" h="3875" extrusionOk="0">
                  <a:moveTo>
                    <a:pt x="0" y="0"/>
                  </a:moveTo>
                  <a:lnTo>
                    <a:pt x="0" y="3874"/>
                  </a:lnTo>
                  <a:lnTo>
                    <a:pt x="1452" y="3874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5753839" y="519811"/>
              <a:ext cx="37848" cy="33450"/>
            </a:xfrm>
            <a:custGeom>
              <a:avLst/>
              <a:gdLst/>
              <a:ahLst/>
              <a:cxnLst/>
              <a:rect l="l" t="t" r="r" b="b"/>
              <a:pathLst>
                <a:path w="1110" h="981" extrusionOk="0">
                  <a:moveTo>
                    <a:pt x="119" y="0"/>
                  </a:moveTo>
                  <a:cubicBezTo>
                    <a:pt x="53" y="0"/>
                    <a:pt x="1" y="66"/>
                    <a:pt x="22" y="134"/>
                  </a:cubicBezTo>
                  <a:cubicBezTo>
                    <a:pt x="114" y="449"/>
                    <a:pt x="382" y="981"/>
                    <a:pt x="1109" y="981"/>
                  </a:cubicBezTo>
                  <a:lnTo>
                    <a:pt x="1109" y="187"/>
                  </a:lnTo>
                  <a:lnTo>
                    <a:pt x="1062" y="187"/>
                  </a:lnTo>
                  <a:cubicBezTo>
                    <a:pt x="721" y="187"/>
                    <a:pt x="418" y="120"/>
                    <a:pt x="159" y="9"/>
                  </a:cubicBezTo>
                  <a:cubicBezTo>
                    <a:pt x="146" y="3"/>
                    <a:pt x="132" y="0"/>
                    <a:pt x="119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30"/>
            <p:cNvSpPr/>
            <p:nvPr/>
          </p:nvSpPr>
          <p:spPr>
            <a:xfrm>
              <a:off x="5689259" y="439955"/>
              <a:ext cx="49066" cy="49032"/>
            </a:xfrm>
            <a:custGeom>
              <a:avLst/>
              <a:gdLst/>
              <a:ahLst/>
              <a:cxnLst/>
              <a:rect l="l" t="t" r="r" b="b"/>
              <a:pathLst>
                <a:path w="1439" h="1438" extrusionOk="0">
                  <a:moveTo>
                    <a:pt x="719" y="0"/>
                  </a:moveTo>
                  <a:cubicBezTo>
                    <a:pt x="322" y="0"/>
                    <a:pt x="0" y="321"/>
                    <a:pt x="0" y="719"/>
                  </a:cubicBezTo>
                  <a:cubicBezTo>
                    <a:pt x="0" y="1116"/>
                    <a:pt x="322" y="1437"/>
                    <a:pt x="719" y="1437"/>
                  </a:cubicBezTo>
                  <a:cubicBezTo>
                    <a:pt x="1117" y="1437"/>
                    <a:pt x="1438" y="1116"/>
                    <a:pt x="1438" y="719"/>
                  </a:cubicBezTo>
                  <a:cubicBezTo>
                    <a:pt x="1438" y="321"/>
                    <a:pt x="1117" y="0"/>
                    <a:pt x="719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30"/>
            <p:cNvSpPr/>
            <p:nvPr/>
          </p:nvSpPr>
          <p:spPr>
            <a:xfrm>
              <a:off x="5725913" y="402653"/>
              <a:ext cx="64615" cy="48896"/>
            </a:xfrm>
            <a:custGeom>
              <a:avLst/>
              <a:gdLst/>
              <a:ahLst/>
              <a:cxnLst/>
              <a:rect l="l" t="t" r="r" b="b"/>
              <a:pathLst>
                <a:path w="1895" h="1434" extrusionOk="0">
                  <a:moveTo>
                    <a:pt x="1881" y="1"/>
                  </a:moveTo>
                  <a:cubicBezTo>
                    <a:pt x="1835" y="219"/>
                    <a:pt x="1759" y="432"/>
                    <a:pt x="1657" y="627"/>
                  </a:cubicBezTo>
                  <a:cubicBezTo>
                    <a:pt x="1413" y="1110"/>
                    <a:pt x="1063" y="1290"/>
                    <a:pt x="642" y="1290"/>
                  </a:cubicBezTo>
                  <a:cubicBezTo>
                    <a:pt x="445" y="1290"/>
                    <a:pt x="232" y="1251"/>
                    <a:pt x="7" y="1185"/>
                  </a:cubicBezTo>
                  <a:lnTo>
                    <a:pt x="1" y="1197"/>
                  </a:lnTo>
                  <a:cubicBezTo>
                    <a:pt x="252" y="1361"/>
                    <a:pt x="488" y="1433"/>
                    <a:pt x="702" y="1433"/>
                  </a:cubicBezTo>
                  <a:cubicBezTo>
                    <a:pt x="1355" y="1433"/>
                    <a:pt x="1811" y="766"/>
                    <a:pt x="1894" y="2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5651547" y="338312"/>
              <a:ext cx="205676" cy="64376"/>
            </a:xfrm>
            <a:custGeom>
              <a:avLst/>
              <a:gdLst/>
              <a:ahLst/>
              <a:cxnLst/>
              <a:rect l="l" t="t" r="r" b="b"/>
              <a:pathLst>
                <a:path w="6032" h="1888" extrusionOk="0">
                  <a:moveTo>
                    <a:pt x="883" y="0"/>
                  </a:moveTo>
                  <a:lnTo>
                    <a:pt x="597" y="1168"/>
                  </a:lnTo>
                  <a:lnTo>
                    <a:pt x="0" y="1888"/>
                  </a:lnTo>
                  <a:lnTo>
                    <a:pt x="6031" y="1888"/>
                  </a:lnTo>
                  <a:lnTo>
                    <a:pt x="5434" y="1168"/>
                  </a:lnTo>
                  <a:lnTo>
                    <a:pt x="5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5661708" y="387855"/>
              <a:ext cx="185388" cy="5115"/>
            </a:xfrm>
            <a:custGeom>
              <a:avLst/>
              <a:gdLst/>
              <a:ahLst/>
              <a:cxnLst/>
              <a:rect l="l" t="t" r="r" b="b"/>
              <a:pathLst>
                <a:path w="5437" h="150" extrusionOk="0">
                  <a:moveTo>
                    <a:pt x="3907" y="1"/>
                  </a:moveTo>
                  <a:cubicBezTo>
                    <a:pt x="3296" y="1"/>
                    <a:pt x="2685" y="55"/>
                    <a:pt x="2076" y="55"/>
                  </a:cubicBezTo>
                  <a:cubicBezTo>
                    <a:pt x="2064" y="55"/>
                    <a:pt x="2052" y="55"/>
                    <a:pt x="2039" y="55"/>
                  </a:cubicBezTo>
                  <a:cubicBezTo>
                    <a:pt x="1688" y="33"/>
                    <a:pt x="1336" y="17"/>
                    <a:pt x="984" y="17"/>
                  </a:cubicBezTo>
                  <a:cubicBezTo>
                    <a:pt x="656" y="17"/>
                    <a:pt x="328" y="31"/>
                    <a:pt x="1" y="69"/>
                  </a:cubicBezTo>
                  <a:lnTo>
                    <a:pt x="1" y="83"/>
                  </a:lnTo>
                  <a:cubicBezTo>
                    <a:pt x="226" y="108"/>
                    <a:pt x="453" y="123"/>
                    <a:pt x="679" y="130"/>
                  </a:cubicBezTo>
                  <a:cubicBezTo>
                    <a:pt x="786" y="136"/>
                    <a:pt x="893" y="138"/>
                    <a:pt x="1000" y="138"/>
                  </a:cubicBezTo>
                  <a:cubicBezTo>
                    <a:pt x="1347" y="138"/>
                    <a:pt x="1693" y="113"/>
                    <a:pt x="2039" y="99"/>
                  </a:cubicBezTo>
                  <a:cubicBezTo>
                    <a:pt x="2088" y="97"/>
                    <a:pt x="2137" y="97"/>
                    <a:pt x="2186" y="97"/>
                  </a:cubicBezTo>
                  <a:cubicBezTo>
                    <a:pt x="2590" y="97"/>
                    <a:pt x="2995" y="137"/>
                    <a:pt x="3399" y="141"/>
                  </a:cubicBezTo>
                  <a:cubicBezTo>
                    <a:pt x="3586" y="147"/>
                    <a:pt x="3773" y="149"/>
                    <a:pt x="3960" y="149"/>
                  </a:cubicBezTo>
                  <a:cubicBezTo>
                    <a:pt x="4452" y="149"/>
                    <a:pt x="4944" y="130"/>
                    <a:pt x="5436" y="83"/>
                  </a:cubicBezTo>
                  <a:lnTo>
                    <a:pt x="5436" y="69"/>
                  </a:lnTo>
                  <a:cubicBezTo>
                    <a:pt x="4983" y="26"/>
                    <a:pt x="4531" y="8"/>
                    <a:pt x="4077" y="2"/>
                  </a:cubicBezTo>
                  <a:cubicBezTo>
                    <a:pt x="4020" y="1"/>
                    <a:pt x="396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5780673" y="348882"/>
              <a:ext cx="41463" cy="24005"/>
            </a:xfrm>
            <a:custGeom>
              <a:avLst/>
              <a:gdLst/>
              <a:ahLst/>
              <a:cxnLst/>
              <a:rect l="l" t="t" r="r" b="b"/>
              <a:pathLst>
                <a:path w="1216" h="704" extrusionOk="0">
                  <a:moveTo>
                    <a:pt x="609" y="1"/>
                  </a:moveTo>
                  <a:cubicBezTo>
                    <a:pt x="274" y="1"/>
                    <a:pt x="1" y="158"/>
                    <a:pt x="1" y="353"/>
                  </a:cubicBezTo>
                  <a:cubicBezTo>
                    <a:pt x="1" y="547"/>
                    <a:pt x="271" y="703"/>
                    <a:pt x="609" y="703"/>
                  </a:cubicBezTo>
                  <a:cubicBezTo>
                    <a:pt x="944" y="703"/>
                    <a:pt x="1215" y="547"/>
                    <a:pt x="1215" y="353"/>
                  </a:cubicBezTo>
                  <a:cubicBezTo>
                    <a:pt x="1215" y="158"/>
                    <a:pt x="944" y="1"/>
                    <a:pt x="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5412389" y="451344"/>
              <a:ext cx="272541" cy="192992"/>
            </a:xfrm>
            <a:custGeom>
              <a:avLst/>
              <a:gdLst/>
              <a:ahLst/>
              <a:cxnLst/>
              <a:rect l="l" t="t" r="r" b="b"/>
              <a:pathLst>
                <a:path w="7993" h="5660" extrusionOk="0">
                  <a:moveTo>
                    <a:pt x="5063" y="0"/>
                  </a:moveTo>
                  <a:cubicBezTo>
                    <a:pt x="4982" y="0"/>
                    <a:pt x="4899" y="6"/>
                    <a:pt x="4815" y="20"/>
                  </a:cubicBezTo>
                  <a:cubicBezTo>
                    <a:pt x="3719" y="194"/>
                    <a:pt x="3719" y="1846"/>
                    <a:pt x="2765" y="2196"/>
                  </a:cubicBezTo>
                  <a:cubicBezTo>
                    <a:pt x="2603" y="2255"/>
                    <a:pt x="2452" y="2277"/>
                    <a:pt x="2307" y="2277"/>
                  </a:cubicBezTo>
                  <a:cubicBezTo>
                    <a:pt x="1928" y="2277"/>
                    <a:pt x="1588" y="2132"/>
                    <a:pt x="1200" y="2132"/>
                  </a:cubicBezTo>
                  <a:cubicBezTo>
                    <a:pt x="858" y="2132"/>
                    <a:pt x="477" y="2245"/>
                    <a:pt x="1" y="2672"/>
                  </a:cubicBezTo>
                  <a:lnTo>
                    <a:pt x="508" y="5660"/>
                  </a:lnTo>
                  <a:cubicBezTo>
                    <a:pt x="508" y="5660"/>
                    <a:pt x="888" y="5291"/>
                    <a:pt x="1775" y="5291"/>
                  </a:cubicBezTo>
                  <a:cubicBezTo>
                    <a:pt x="1978" y="5291"/>
                    <a:pt x="2206" y="5311"/>
                    <a:pt x="2463" y="5358"/>
                  </a:cubicBezTo>
                  <a:cubicBezTo>
                    <a:pt x="2637" y="5390"/>
                    <a:pt x="2800" y="5406"/>
                    <a:pt x="2952" y="5406"/>
                  </a:cubicBezTo>
                  <a:cubicBezTo>
                    <a:pt x="4003" y="5406"/>
                    <a:pt x="4529" y="4639"/>
                    <a:pt x="4751" y="3181"/>
                  </a:cubicBezTo>
                  <a:cubicBezTo>
                    <a:pt x="4915" y="2110"/>
                    <a:pt x="5157" y="1809"/>
                    <a:pt x="5507" y="1809"/>
                  </a:cubicBezTo>
                  <a:cubicBezTo>
                    <a:pt x="5702" y="1809"/>
                    <a:pt x="5931" y="1902"/>
                    <a:pt x="6198" y="2008"/>
                  </a:cubicBezTo>
                  <a:cubicBezTo>
                    <a:pt x="6325" y="2059"/>
                    <a:pt x="6456" y="2082"/>
                    <a:pt x="6588" y="2082"/>
                  </a:cubicBezTo>
                  <a:cubicBezTo>
                    <a:pt x="7234" y="2082"/>
                    <a:pt x="7888" y="1515"/>
                    <a:pt x="7992" y="750"/>
                  </a:cubicBezTo>
                  <a:lnTo>
                    <a:pt x="7769" y="325"/>
                  </a:lnTo>
                  <a:cubicBezTo>
                    <a:pt x="7548" y="458"/>
                    <a:pt x="7333" y="508"/>
                    <a:pt x="7122" y="508"/>
                  </a:cubicBezTo>
                  <a:cubicBezTo>
                    <a:pt x="6450" y="508"/>
                    <a:pt x="5808" y="0"/>
                    <a:pt x="5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5409218" y="438591"/>
              <a:ext cx="265244" cy="92779"/>
            </a:xfrm>
            <a:custGeom>
              <a:avLst/>
              <a:gdLst/>
              <a:ahLst/>
              <a:cxnLst/>
              <a:rect l="l" t="t" r="r" b="b"/>
              <a:pathLst>
                <a:path w="7779" h="2721" extrusionOk="0">
                  <a:moveTo>
                    <a:pt x="5154" y="1"/>
                  </a:moveTo>
                  <a:cubicBezTo>
                    <a:pt x="5117" y="1"/>
                    <a:pt x="5080" y="2"/>
                    <a:pt x="5043" y="5"/>
                  </a:cubicBezTo>
                  <a:cubicBezTo>
                    <a:pt x="3814" y="34"/>
                    <a:pt x="3754" y="1548"/>
                    <a:pt x="2907" y="2096"/>
                  </a:cubicBezTo>
                  <a:cubicBezTo>
                    <a:pt x="2723" y="2198"/>
                    <a:pt x="2513" y="2244"/>
                    <a:pt x="2303" y="2244"/>
                  </a:cubicBezTo>
                  <a:cubicBezTo>
                    <a:pt x="2244" y="2244"/>
                    <a:pt x="2186" y="2241"/>
                    <a:pt x="2127" y="2234"/>
                  </a:cubicBezTo>
                  <a:cubicBezTo>
                    <a:pt x="1836" y="2195"/>
                    <a:pt x="1527" y="2118"/>
                    <a:pt x="1224" y="2118"/>
                  </a:cubicBezTo>
                  <a:cubicBezTo>
                    <a:pt x="1047" y="2118"/>
                    <a:pt x="872" y="2144"/>
                    <a:pt x="705" y="2220"/>
                  </a:cubicBezTo>
                  <a:cubicBezTo>
                    <a:pt x="435" y="2324"/>
                    <a:pt x="208" y="2513"/>
                    <a:pt x="1" y="2710"/>
                  </a:cubicBezTo>
                  <a:lnTo>
                    <a:pt x="9" y="2721"/>
                  </a:lnTo>
                  <a:cubicBezTo>
                    <a:pt x="298" y="2498"/>
                    <a:pt x="637" y="2289"/>
                    <a:pt x="1002" y="2245"/>
                  </a:cubicBezTo>
                  <a:cubicBezTo>
                    <a:pt x="1055" y="2238"/>
                    <a:pt x="1108" y="2236"/>
                    <a:pt x="1161" y="2236"/>
                  </a:cubicBezTo>
                  <a:cubicBezTo>
                    <a:pt x="1480" y="2236"/>
                    <a:pt x="1787" y="2339"/>
                    <a:pt x="2110" y="2381"/>
                  </a:cubicBezTo>
                  <a:cubicBezTo>
                    <a:pt x="2172" y="2389"/>
                    <a:pt x="2235" y="2394"/>
                    <a:pt x="2298" y="2394"/>
                  </a:cubicBezTo>
                  <a:cubicBezTo>
                    <a:pt x="2635" y="2394"/>
                    <a:pt x="2977" y="2275"/>
                    <a:pt x="3210" y="2027"/>
                  </a:cubicBezTo>
                  <a:cubicBezTo>
                    <a:pt x="3820" y="1408"/>
                    <a:pt x="3921" y="81"/>
                    <a:pt x="4976" y="81"/>
                  </a:cubicBezTo>
                  <a:cubicBezTo>
                    <a:pt x="4998" y="81"/>
                    <a:pt x="5020" y="82"/>
                    <a:pt x="5043" y="83"/>
                  </a:cubicBezTo>
                  <a:cubicBezTo>
                    <a:pt x="5723" y="97"/>
                    <a:pt x="6418" y="593"/>
                    <a:pt x="7091" y="593"/>
                  </a:cubicBezTo>
                  <a:cubicBezTo>
                    <a:pt x="7324" y="593"/>
                    <a:pt x="7553" y="534"/>
                    <a:pt x="7778" y="375"/>
                  </a:cubicBezTo>
                  <a:cubicBezTo>
                    <a:pt x="7778" y="375"/>
                    <a:pt x="7771" y="363"/>
                    <a:pt x="7772" y="361"/>
                  </a:cubicBezTo>
                  <a:lnTo>
                    <a:pt x="7772" y="361"/>
                  </a:lnTo>
                  <a:cubicBezTo>
                    <a:pt x="7604" y="445"/>
                    <a:pt x="7424" y="501"/>
                    <a:pt x="7238" y="509"/>
                  </a:cubicBezTo>
                  <a:cubicBezTo>
                    <a:pt x="7226" y="510"/>
                    <a:pt x="7214" y="510"/>
                    <a:pt x="7202" y="510"/>
                  </a:cubicBezTo>
                  <a:cubicBezTo>
                    <a:pt x="6491" y="510"/>
                    <a:pt x="5873" y="1"/>
                    <a:pt x="5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5469195" y="439239"/>
              <a:ext cx="602298" cy="439517"/>
            </a:xfrm>
            <a:custGeom>
              <a:avLst/>
              <a:gdLst/>
              <a:ahLst/>
              <a:cxnLst/>
              <a:rect l="l" t="t" r="r" b="b"/>
              <a:pathLst>
                <a:path w="17664" h="12890" extrusionOk="0">
                  <a:moveTo>
                    <a:pt x="15294" y="1"/>
                  </a:moveTo>
                  <a:lnTo>
                    <a:pt x="9457" y="3511"/>
                  </a:lnTo>
                  <a:lnTo>
                    <a:pt x="8973" y="4657"/>
                  </a:lnTo>
                  <a:lnTo>
                    <a:pt x="8003" y="3511"/>
                  </a:lnTo>
                  <a:lnTo>
                    <a:pt x="4772" y="3953"/>
                  </a:lnTo>
                  <a:cubicBezTo>
                    <a:pt x="3877" y="4077"/>
                    <a:pt x="3079" y="4579"/>
                    <a:pt x="2582" y="5334"/>
                  </a:cubicBezTo>
                  <a:lnTo>
                    <a:pt x="1" y="9289"/>
                  </a:lnTo>
                  <a:lnTo>
                    <a:pt x="4486" y="9289"/>
                  </a:lnTo>
                  <a:lnTo>
                    <a:pt x="4486" y="12890"/>
                  </a:lnTo>
                  <a:lnTo>
                    <a:pt x="14478" y="12890"/>
                  </a:lnTo>
                  <a:lnTo>
                    <a:pt x="14886" y="6186"/>
                  </a:lnTo>
                  <a:lnTo>
                    <a:pt x="17664" y="3740"/>
                  </a:lnTo>
                  <a:lnTo>
                    <a:pt x="15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5976494" y="610952"/>
              <a:ext cx="7126" cy="39246"/>
            </a:xfrm>
            <a:custGeom>
              <a:avLst/>
              <a:gdLst/>
              <a:ahLst/>
              <a:cxnLst/>
              <a:rect l="l" t="t" r="r" b="b"/>
              <a:pathLst>
                <a:path w="209" h="1151" extrusionOk="0">
                  <a:moveTo>
                    <a:pt x="145" y="1"/>
                  </a:moveTo>
                  <a:cubicBezTo>
                    <a:pt x="48" y="181"/>
                    <a:pt x="26" y="371"/>
                    <a:pt x="25" y="569"/>
                  </a:cubicBezTo>
                  <a:cubicBezTo>
                    <a:pt x="15" y="740"/>
                    <a:pt x="1" y="981"/>
                    <a:pt x="0" y="1149"/>
                  </a:cubicBezTo>
                  <a:lnTo>
                    <a:pt x="14" y="1150"/>
                  </a:lnTo>
                  <a:cubicBezTo>
                    <a:pt x="54" y="986"/>
                    <a:pt x="100" y="750"/>
                    <a:pt x="134" y="583"/>
                  </a:cubicBezTo>
                  <a:cubicBezTo>
                    <a:pt x="183" y="390"/>
                    <a:pt x="208" y="200"/>
                    <a:pt x="159" y="3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5775115" y="545008"/>
              <a:ext cx="51794" cy="74162"/>
            </a:xfrm>
            <a:custGeom>
              <a:avLst/>
              <a:gdLst/>
              <a:ahLst/>
              <a:cxnLst/>
              <a:rect l="l" t="t" r="r" b="b"/>
              <a:pathLst>
                <a:path w="1519" h="2175" extrusionOk="0">
                  <a:moveTo>
                    <a:pt x="1171" y="1"/>
                  </a:moveTo>
                  <a:lnTo>
                    <a:pt x="1171" y="1"/>
                  </a:lnTo>
                  <a:cubicBezTo>
                    <a:pt x="1198" y="661"/>
                    <a:pt x="1270" y="1319"/>
                    <a:pt x="1358" y="1974"/>
                  </a:cubicBezTo>
                  <a:lnTo>
                    <a:pt x="1358" y="1974"/>
                  </a:lnTo>
                  <a:cubicBezTo>
                    <a:pt x="911" y="1819"/>
                    <a:pt x="459" y="1674"/>
                    <a:pt x="1" y="1555"/>
                  </a:cubicBezTo>
                  <a:lnTo>
                    <a:pt x="1" y="1555"/>
                  </a:lnTo>
                  <a:cubicBezTo>
                    <a:pt x="498" y="1786"/>
                    <a:pt x="1005" y="1987"/>
                    <a:pt x="1518" y="2175"/>
                  </a:cubicBezTo>
                  <a:cubicBezTo>
                    <a:pt x="1432" y="1445"/>
                    <a:pt x="1329" y="717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5714832" y="562671"/>
              <a:ext cx="60318" cy="80504"/>
            </a:xfrm>
            <a:custGeom>
              <a:avLst/>
              <a:gdLst/>
              <a:ahLst/>
              <a:cxnLst/>
              <a:rect l="l" t="t" r="r" b="b"/>
              <a:pathLst>
                <a:path w="1769" h="236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89"/>
                    <a:pt x="64" y="1575"/>
                    <a:pt x="142" y="2360"/>
                  </a:cubicBezTo>
                  <a:cubicBezTo>
                    <a:pt x="696" y="1934"/>
                    <a:pt x="1243" y="1498"/>
                    <a:pt x="1769" y="1037"/>
                  </a:cubicBezTo>
                  <a:lnTo>
                    <a:pt x="1769" y="1037"/>
                  </a:lnTo>
                  <a:cubicBezTo>
                    <a:pt x="1250" y="1376"/>
                    <a:pt x="750" y="1738"/>
                    <a:pt x="253" y="2108"/>
                  </a:cubicBezTo>
                  <a:lnTo>
                    <a:pt x="253" y="2108"/>
                  </a:lnTo>
                  <a:cubicBezTo>
                    <a:pt x="194" y="1402"/>
                    <a:pt x="121" y="6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5771024" y="597961"/>
              <a:ext cx="6990" cy="84050"/>
            </a:xfrm>
            <a:custGeom>
              <a:avLst/>
              <a:gdLst/>
              <a:ahLst/>
              <a:cxnLst/>
              <a:rect l="l" t="t" r="r" b="b"/>
              <a:pathLst>
                <a:path w="205" h="2465" extrusionOk="0">
                  <a:moveTo>
                    <a:pt x="115" y="0"/>
                  </a:moveTo>
                  <a:lnTo>
                    <a:pt x="88" y="617"/>
                  </a:lnTo>
                  <a:cubicBezTo>
                    <a:pt x="76" y="1215"/>
                    <a:pt x="0" y="1874"/>
                    <a:pt x="115" y="2464"/>
                  </a:cubicBezTo>
                  <a:lnTo>
                    <a:pt x="128" y="2464"/>
                  </a:lnTo>
                  <a:cubicBezTo>
                    <a:pt x="205" y="2055"/>
                    <a:pt x="200" y="1646"/>
                    <a:pt x="177" y="1233"/>
                  </a:cubicBezTo>
                  <a:cubicBezTo>
                    <a:pt x="168" y="926"/>
                    <a:pt x="144" y="309"/>
                    <a:pt x="128" y="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5619359" y="638810"/>
              <a:ext cx="5694" cy="117193"/>
            </a:xfrm>
            <a:custGeom>
              <a:avLst/>
              <a:gdLst/>
              <a:ahLst/>
              <a:cxnLst/>
              <a:rect l="l" t="t" r="r" b="b"/>
              <a:pathLst>
                <a:path w="167" h="3437" extrusionOk="0">
                  <a:moveTo>
                    <a:pt x="76" y="1"/>
                  </a:moveTo>
                  <a:cubicBezTo>
                    <a:pt x="0" y="572"/>
                    <a:pt x="5" y="1144"/>
                    <a:pt x="27" y="1718"/>
                  </a:cubicBezTo>
                  <a:cubicBezTo>
                    <a:pt x="37" y="2147"/>
                    <a:pt x="61" y="3008"/>
                    <a:pt x="76" y="3436"/>
                  </a:cubicBezTo>
                  <a:lnTo>
                    <a:pt x="91" y="3436"/>
                  </a:lnTo>
                  <a:cubicBezTo>
                    <a:pt x="105" y="3008"/>
                    <a:pt x="130" y="2147"/>
                    <a:pt x="139" y="1718"/>
                  </a:cubicBezTo>
                  <a:cubicBezTo>
                    <a:pt x="161" y="1144"/>
                    <a:pt x="166" y="572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5622155" y="878717"/>
              <a:ext cx="310833" cy="44054"/>
            </a:xfrm>
            <a:custGeom>
              <a:avLst/>
              <a:gdLst/>
              <a:ahLst/>
              <a:cxnLst/>
              <a:rect l="l" t="t" r="r" b="b"/>
              <a:pathLst>
                <a:path w="9116" h="1292" extrusionOk="0">
                  <a:moveTo>
                    <a:pt x="0" y="1"/>
                  </a:moveTo>
                  <a:lnTo>
                    <a:pt x="0" y="1291"/>
                  </a:lnTo>
                  <a:lnTo>
                    <a:pt x="8981" y="1291"/>
                  </a:lnTo>
                  <a:lnTo>
                    <a:pt x="9116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5452726" y="922736"/>
              <a:ext cx="674380" cy="512213"/>
            </a:xfrm>
            <a:custGeom>
              <a:avLst/>
              <a:gdLst/>
              <a:ahLst/>
              <a:cxnLst/>
              <a:rect l="l" t="t" r="r" b="b"/>
              <a:pathLst>
                <a:path w="19778" h="15022" extrusionOk="0">
                  <a:moveTo>
                    <a:pt x="4436" y="0"/>
                  </a:moveTo>
                  <a:lnTo>
                    <a:pt x="0" y="15022"/>
                  </a:lnTo>
                  <a:lnTo>
                    <a:pt x="8972" y="15022"/>
                  </a:lnTo>
                  <a:lnTo>
                    <a:pt x="9685" y="11351"/>
                  </a:lnTo>
                  <a:lnTo>
                    <a:pt x="10896" y="15022"/>
                  </a:lnTo>
                  <a:lnTo>
                    <a:pt x="19777" y="15022"/>
                  </a:lnTo>
                  <a:lnTo>
                    <a:pt x="139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5598424" y="942274"/>
              <a:ext cx="338486" cy="5012"/>
            </a:xfrm>
            <a:custGeom>
              <a:avLst/>
              <a:gdLst/>
              <a:ahLst/>
              <a:cxnLst/>
              <a:rect l="l" t="t" r="r" b="b"/>
              <a:pathLst>
                <a:path w="9927" h="147" extrusionOk="0">
                  <a:moveTo>
                    <a:pt x="2698" y="0"/>
                  </a:moveTo>
                  <a:cubicBezTo>
                    <a:pt x="1799" y="0"/>
                    <a:pt x="900" y="20"/>
                    <a:pt x="1" y="67"/>
                  </a:cubicBezTo>
                  <a:lnTo>
                    <a:pt x="1" y="80"/>
                  </a:lnTo>
                  <a:cubicBezTo>
                    <a:pt x="900" y="127"/>
                    <a:pt x="1799" y="147"/>
                    <a:pt x="2698" y="147"/>
                  </a:cubicBezTo>
                  <a:cubicBezTo>
                    <a:pt x="3040" y="147"/>
                    <a:pt x="3381" y="144"/>
                    <a:pt x="3722" y="139"/>
                  </a:cubicBezTo>
                  <a:cubicBezTo>
                    <a:pt x="4466" y="134"/>
                    <a:pt x="5211" y="94"/>
                    <a:pt x="5955" y="94"/>
                  </a:cubicBezTo>
                  <a:cubicBezTo>
                    <a:pt x="6038" y="94"/>
                    <a:pt x="6121" y="95"/>
                    <a:pt x="6205" y="96"/>
                  </a:cubicBezTo>
                  <a:cubicBezTo>
                    <a:pt x="6844" y="117"/>
                    <a:pt x="7483" y="133"/>
                    <a:pt x="8122" y="133"/>
                  </a:cubicBezTo>
                  <a:cubicBezTo>
                    <a:pt x="8723" y="133"/>
                    <a:pt x="9325" y="119"/>
                    <a:pt x="9926" y="80"/>
                  </a:cubicBezTo>
                  <a:lnTo>
                    <a:pt x="9926" y="67"/>
                  </a:lnTo>
                  <a:cubicBezTo>
                    <a:pt x="9512" y="41"/>
                    <a:pt x="9099" y="27"/>
                    <a:pt x="8685" y="19"/>
                  </a:cubicBezTo>
                  <a:cubicBezTo>
                    <a:pt x="8490" y="14"/>
                    <a:pt x="8295" y="11"/>
                    <a:pt x="8101" y="11"/>
                  </a:cubicBezTo>
                  <a:cubicBezTo>
                    <a:pt x="7468" y="11"/>
                    <a:pt x="6837" y="36"/>
                    <a:pt x="6205" y="51"/>
                  </a:cubicBezTo>
                  <a:cubicBezTo>
                    <a:pt x="6121" y="52"/>
                    <a:pt x="6038" y="53"/>
                    <a:pt x="5955" y="53"/>
                  </a:cubicBezTo>
                  <a:cubicBezTo>
                    <a:pt x="5211" y="53"/>
                    <a:pt x="4466" y="13"/>
                    <a:pt x="3722" y="8"/>
                  </a:cubicBezTo>
                  <a:cubicBezTo>
                    <a:pt x="3381" y="3"/>
                    <a:pt x="3040" y="0"/>
                    <a:pt x="2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5630577" y="724700"/>
              <a:ext cx="247616" cy="263096"/>
            </a:xfrm>
            <a:custGeom>
              <a:avLst/>
              <a:gdLst/>
              <a:ahLst/>
              <a:cxnLst/>
              <a:rect l="l" t="t" r="r" b="b"/>
              <a:pathLst>
                <a:path w="7262" h="7716" extrusionOk="0">
                  <a:moveTo>
                    <a:pt x="3631" y="0"/>
                  </a:moveTo>
                  <a:cubicBezTo>
                    <a:pt x="1625" y="0"/>
                    <a:pt x="0" y="1727"/>
                    <a:pt x="0" y="3857"/>
                  </a:cubicBezTo>
                  <a:cubicBezTo>
                    <a:pt x="0" y="5989"/>
                    <a:pt x="1625" y="7716"/>
                    <a:pt x="3631" y="7716"/>
                  </a:cubicBezTo>
                  <a:cubicBezTo>
                    <a:pt x="5635" y="7716"/>
                    <a:pt x="7261" y="5989"/>
                    <a:pt x="7261" y="3857"/>
                  </a:cubicBezTo>
                  <a:cubicBezTo>
                    <a:pt x="7261" y="1727"/>
                    <a:pt x="5635" y="0"/>
                    <a:pt x="3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5695294" y="699980"/>
              <a:ext cx="118182" cy="49475"/>
            </a:xfrm>
            <a:custGeom>
              <a:avLst/>
              <a:gdLst/>
              <a:ahLst/>
              <a:cxnLst/>
              <a:rect l="l" t="t" r="r" b="b"/>
              <a:pathLst>
                <a:path w="3466" h="1451" extrusionOk="0">
                  <a:moveTo>
                    <a:pt x="1733" y="1"/>
                  </a:moveTo>
                  <a:cubicBezTo>
                    <a:pt x="776" y="1"/>
                    <a:pt x="1" y="325"/>
                    <a:pt x="1" y="725"/>
                  </a:cubicBezTo>
                  <a:cubicBezTo>
                    <a:pt x="1" y="1126"/>
                    <a:pt x="777" y="1450"/>
                    <a:pt x="1733" y="1450"/>
                  </a:cubicBezTo>
                  <a:cubicBezTo>
                    <a:pt x="2690" y="1450"/>
                    <a:pt x="3466" y="1126"/>
                    <a:pt x="3466" y="725"/>
                  </a:cubicBezTo>
                  <a:cubicBezTo>
                    <a:pt x="3466" y="325"/>
                    <a:pt x="2689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5715991" y="707038"/>
              <a:ext cx="76788" cy="17697"/>
            </a:xfrm>
            <a:custGeom>
              <a:avLst/>
              <a:gdLst/>
              <a:ahLst/>
              <a:cxnLst/>
              <a:rect l="l" t="t" r="r" b="b"/>
              <a:pathLst>
                <a:path w="2252" h="519" extrusionOk="0">
                  <a:moveTo>
                    <a:pt x="1126" y="1"/>
                  </a:moveTo>
                  <a:cubicBezTo>
                    <a:pt x="505" y="1"/>
                    <a:pt x="0" y="117"/>
                    <a:pt x="0" y="260"/>
                  </a:cubicBezTo>
                  <a:cubicBezTo>
                    <a:pt x="0" y="403"/>
                    <a:pt x="505" y="518"/>
                    <a:pt x="1126" y="518"/>
                  </a:cubicBezTo>
                  <a:cubicBezTo>
                    <a:pt x="1747" y="518"/>
                    <a:pt x="2251" y="403"/>
                    <a:pt x="2251" y="260"/>
                  </a:cubicBezTo>
                  <a:cubicBezTo>
                    <a:pt x="2251" y="117"/>
                    <a:pt x="1747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5466842" y="755967"/>
              <a:ext cx="381312" cy="188798"/>
            </a:xfrm>
            <a:custGeom>
              <a:avLst/>
              <a:gdLst/>
              <a:ahLst/>
              <a:cxnLst/>
              <a:rect l="l" t="t" r="r" b="b"/>
              <a:pathLst>
                <a:path w="11183" h="5537" extrusionOk="0">
                  <a:moveTo>
                    <a:pt x="1267" y="0"/>
                  </a:moveTo>
                  <a:lnTo>
                    <a:pt x="193" y="4096"/>
                  </a:lnTo>
                  <a:cubicBezTo>
                    <a:pt x="0" y="4824"/>
                    <a:pt x="551" y="5537"/>
                    <a:pt x="1303" y="5537"/>
                  </a:cubicBezTo>
                  <a:lnTo>
                    <a:pt x="10748" y="5537"/>
                  </a:lnTo>
                  <a:lnTo>
                    <a:pt x="11183" y="2445"/>
                  </a:lnTo>
                  <a:lnTo>
                    <a:pt x="4555" y="2377"/>
                  </a:lnTo>
                  <a:lnTo>
                    <a:pt x="455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5510010" y="755967"/>
              <a:ext cx="112181" cy="24243"/>
            </a:xfrm>
            <a:custGeom>
              <a:avLst/>
              <a:gdLst/>
              <a:ahLst/>
              <a:cxnLst/>
              <a:rect l="l" t="t" r="r" b="b"/>
              <a:pathLst>
                <a:path w="3290" h="711" extrusionOk="0">
                  <a:moveTo>
                    <a:pt x="1" y="0"/>
                  </a:moveTo>
                  <a:lnTo>
                    <a:pt x="3289" y="710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5782719" y="1072150"/>
              <a:ext cx="41769" cy="237728"/>
            </a:xfrm>
            <a:custGeom>
              <a:avLst/>
              <a:gdLst/>
              <a:ahLst/>
              <a:cxnLst/>
              <a:rect l="l" t="t" r="r" b="b"/>
              <a:pathLst>
                <a:path w="1225" h="6972" extrusionOk="0">
                  <a:moveTo>
                    <a:pt x="1210" y="0"/>
                  </a:moveTo>
                  <a:cubicBezTo>
                    <a:pt x="996" y="860"/>
                    <a:pt x="831" y="1727"/>
                    <a:pt x="698" y="2603"/>
                  </a:cubicBezTo>
                  <a:cubicBezTo>
                    <a:pt x="602" y="3184"/>
                    <a:pt x="550" y="3773"/>
                    <a:pt x="439" y="4352"/>
                  </a:cubicBezTo>
                  <a:cubicBezTo>
                    <a:pt x="247" y="5217"/>
                    <a:pt x="74" y="6085"/>
                    <a:pt x="1" y="6968"/>
                  </a:cubicBezTo>
                  <a:lnTo>
                    <a:pt x="14" y="6972"/>
                  </a:lnTo>
                  <a:cubicBezTo>
                    <a:pt x="89" y="6685"/>
                    <a:pt x="154" y="6398"/>
                    <a:pt x="211" y="6108"/>
                  </a:cubicBezTo>
                  <a:cubicBezTo>
                    <a:pt x="338" y="5532"/>
                    <a:pt x="402" y="4944"/>
                    <a:pt x="484" y="4362"/>
                  </a:cubicBezTo>
                  <a:cubicBezTo>
                    <a:pt x="574" y="3780"/>
                    <a:pt x="723" y="3207"/>
                    <a:pt x="829" y="2627"/>
                  </a:cubicBezTo>
                  <a:cubicBezTo>
                    <a:pt x="999" y="1758"/>
                    <a:pt x="1136" y="886"/>
                    <a:pt x="1225" y="4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5862029" y="1434909"/>
              <a:ext cx="524010" cy="631793"/>
            </a:xfrm>
            <a:custGeom>
              <a:avLst/>
              <a:gdLst/>
              <a:ahLst/>
              <a:cxnLst/>
              <a:rect l="l" t="t" r="r" b="b"/>
              <a:pathLst>
                <a:path w="15368" h="18529" extrusionOk="0">
                  <a:moveTo>
                    <a:pt x="1" y="1"/>
                  </a:moveTo>
                  <a:lnTo>
                    <a:pt x="8411" y="18528"/>
                  </a:lnTo>
                  <a:lnTo>
                    <a:pt x="15368" y="18528"/>
                  </a:lnTo>
                  <a:lnTo>
                    <a:pt x="7773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6058361" y="1867500"/>
              <a:ext cx="327677" cy="199198"/>
            </a:xfrm>
            <a:custGeom>
              <a:avLst/>
              <a:gdLst/>
              <a:ahLst/>
              <a:cxnLst/>
              <a:rect l="l" t="t" r="r" b="b"/>
              <a:pathLst>
                <a:path w="9610" h="5842" extrusionOk="0">
                  <a:moveTo>
                    <a:pt x="1" y="1"/>
                  </a:moveTo>
                  <a:lnTo>
                    <a:pt x="2653" y="5841"/>
                  </a:lnTo>
                  <a:lnTo>
                    <a:pt x="9610" y="5841"/>
                  </a:lnTo>
                  <a:lnTo>
                    <a:pt x="7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6080933" y="1934807"/>
              <a:ext cx="528750" cy="283112"/>
            </a:xfrm>
            <a:custGeom>
              <a:avLst/>
              <a:gdLst/>
              <a:ahLst/>
              <a:cxnLst/>
              <a:rect l="l" t="t" r="r" b="b"/>
              <a:pathLst>
                <a:path w="15507" h="8303" extrusionOk="0">
                  <a:moveTo>
                    <a:pt x="0" y="1"/>
                  </a:moveTo>
                  <a:lnTo>
                    <a:pt x="3466" y="8303"/>
                  </a:lnTo>
                  <a:lnTo>
                    <a:pt x="15506" y="8303"/>
                  </a:lnTo>
                  <a:lnTo>
                    <a:pt x="9623" y="5015"/>
                  </a:lnTo>
                  <a:lnTo>
                    <a:pt x="75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6362542" y="1937876"/>
              <a:ext cx="100826" cy="69423"/>
            </a:xfrm>
            <a:custGeom>
              <a:avLst/>
              <a:gdLst/>
              <a:ahLst/>
              <a:cxnLst/>
              <a:rect l="l" t="t" r="r" b="b"/>
              <a:pathLst>
                <a:path w="2957" h="2036" extrusionOk="0">
                  <a:moveTo>
                    <a:pt x="1505" y="1"/>
                  </a:moveTo>
                  <a:cubicBezTo>
                    <a:pt x="770" y="1"/>
                    <a:pt x="187" y="1435"/>
                    <a:pt x="1" y="2036"/>
                  </a:cubicBezTo>
                  <a:cubicBezTo>
                    <a:pt x="223" y="1550"/>
                    <a:pt x="846" y="137"/>
                    <a:pt x="1509" y="137"/>
                  </a:cubicBezTo>
                  <a:cubicBezTo>
                    <a:pt x="1657" y="137"/>
                    <a:pt x="1806" y="207"/>
                    <a:pt x="1953" y="372"/>
                  </a:cubicBezTo>
                  <a:cubicBezTo>
                    <a:pt x="2763" y="1254"/>
                    <a:pt x="585" y="1859"/>
                    <a:pt x="1" y="2036"/>
                  </a:cubicBezTo>
                  <a:cubicBezTo>
                    <a:pt x="736" y="1917"/>
                    <a:pt x="2957" y="1358"/>
                    <a:pt x="2057" y="280"/>
                  </a:cubicBezTo>
                  <a:cubicBezTo>
                    <a:pt x="1866" y="83"/>
                    <a:pt x="1681" y="1"/>
                    <a:pt x="1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6270446" y="1982509"/>
              <a:ext cx="92131" cy="49441"/>
            </a:xfrm>
            <a:custGeom>
              <a:avLst/>
              <a:gdLst/>
              <a:ahLst/>
              <a:cxnLst/>
              <a:rect l="l" t="t" r="r" b="b"/>
              <a:pathLst>
                <a:path w="2702" h="1450" extrusionOk="0">
                  <a:moveTo>
                    <a:pt x="754" y="1"/>
                  </a:moveTo>
                  <a:cubicBezTo>
                    <a:pt x="346" y="1"/>
                    <a:pt x="34" y="187"/>
                    <a:pt x="1" y="732"/>
                  </a:cubicBezTo>
                  <a:cubicBezTo>
                    <a:pt x="7" y="1267"/>
                    <a:pt x="308" y="1450"/>
                    <a:pt x="714" y="1450"/>
                  </a:cubicBezTo>
                  <a:cubicBezTo>
                    <a:pt x="1373" y="1450"/>
                    <a:pt x="2310" y="966"/>
                    <a:pt x="2702" y="727"/>
                  </a:cubicBezTo>
                  <a:lnTo>
                    <a:pt x="2702" y="727"/>
                  </a:lnTo>
                  <a:cubicBezTo>
                    <a:pt x="2348" y="884"/>
                    <a:pt x="1400" y="1324"/>
                    <a:pt x="762" y="1324"/>
                  </a:cubicBezTo>
                  <a:cubicBezTo>
                    <a:pt x="390" y="1324"/>
                    <a:pt x="123" y="1175"/>
                    <a:pt x="138" y="735"/>
                  </a:cubicBezTo>
                  <a:cubicBezTo>
                    <a:pt x="147" y="279"/>
                    <a:pt x="426" y="125"/>
                    <a:pt x="802" y="125"/>
                  </a:cubicBezTo>
                  <a:cubicBezTo>
                    <a:pt x="1431" y="125"/>
                    <a:pt x="2332" y="555"/>
                    <a:pt x="2702" y="727"/>
                  </a:cubicBezTo>
                  <a:cubicBezTo>
                    <a:pt x="2296" y="471"/>
                    <a:pt x="1403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362542" y="2007264"/>
              <a:ext cx="90256" cy="81595"/>
            </a:xfrm>
            <a:custGeom>
              <a:avLst/>
              <a:gdLst/>
              <a:ahLst/>
              <a:cxnLst/>
              <a:rect l="l" t="t" r="r" b="b"/>
              <a:pathLst>
                <a:path w="2647" h="2393" extrusionOk="0">
                  <a:moveTo>
                    <a:pt x="1" y="1"/>
                  </a:moveTo>
                  <a:lnTo>
                    <a:pt x="1" y="1"/>
                  </a:lnTo>
                  <a:cubicBezTo>
                    <a:pt x="817" y="868"/>
                    <a:pt x="1702" y="1668"/>
                    <a:pt x="2646" y="2393"/>
                  </a:cubicBezTo>
                  <a:cubicBezTo>
                    <a:pt x="1830" y="1527"/>
                    <a:pt x="945" y="72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6347301" y="2007264"/>
              <a:ext cx="15276" cy="83505"/>
            </a:xfrm>
            <a:custGeom>
              <a:avLst/>
              <a:gdLst/>
              <a:ahLst/>
              <a:cxnLst/>
              <a:rect l="l" t="t" r="r" b="b"/>
              <a:pathLst>
                <a:path w="448" h="2449" extrusionOk="0">
                  <a:moveTo>
                    <a:pt x="448" y="1"/>
                  </a:moveTo>
                  <a:cubicBezTo>
                    <a:pt x="208" y="797"/>
                    <a:pt x="56" y="1619"/>
                    <a:pt x="1" y="2449"/>
                  </a:cubicBezTo>
                  <a:cubicBezTo>
                    <a:pt x="244" y="1655"/>
                    <a:pt x="393" y="832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6186635" y="2185626"/>
              <a:ext cx="369787" cy="5012"/>
            </a:xfrm>
            <a:custGeom>
              <a:avLst/>
              <a:gdLst/>
              <a:ahLst/>
              <a:cxnLst/>
              <a:rect l="l" t="t" r="r" b="b"/>
              <a:pathLst>
                <a:path w="10845" h="147" extrusionOk="0">
                  <a:moveTo>
                    <a:pt x="2935" y="0"/>
                  </a:moveTo>
                  <a:cubicBezTo>
                    <a:pt x="1956" y="0"/>
                    <a:pt x="978" y="21"/>
                    <a:pt x="1" y="66"/>
                  </a:cubicBezTo>
                  <a:lnTo>
                    <a:pt x="1" y="80"/>
                  </a:lnTo>
                  <a:cubicBezTo>
                    <a:pt x="982" y="127"/>
                    <a:pt x="1965" y="147"/>
                    <a:pt x="2947" y="147"/>
                  </a:cubicBezTo>
                  <a:cubicBezTo>
                    <a:pt x="3321" y="147"/>
                    <a:pt x="3694" y="144"/>
                    <a:pt x="4067" y="138"/>
                  </a:cubicBezTo>
                  <a:cubicBezTo>
                    <a:pt x="4886" y="133"/>
                    <a:pt x="5704" y="94"/>
                    <a:pt x="6522" y="94"/>
                  </a:cubicBezTo>
                  <a:cubicBezTo>
                    <a:pt x="6607" y="94"/>
                    <a:pt x="6693" y="95"/>
                    <a:pt x="6778" y="96"/>
                  </a:cubicBezTo>
                  <a:cubicBezTo>
                    <a:pt x="7470" y="117"/>
                    <a:pt x="8161" y="133"/>
                    <a:pt x="8853" y="133"/>
                  </a:cubicBezTo>
                  <a:cubicBezTo>
                    <a:pt x="9517" y="133"/>
                    <a:pt x="10181" y="118"/>
                    <a:pt x="10845" y="80"/>
                  </a:cubicBezTo>
                  <a:cubicBezTo>
                    <a:pt x="10252" y="27"/>
                    <a:pt x="9643" y="10"/>
                    <a:pt x="9029" y="10"/>
                  </a:cubicBezTo>
                  <a:cubicBezTo>
                    <a:pt x="8277" y="10"/>
                    <a:pt x="7519" y="36"/>
                    <a:pt x="6778" y="52"/>
                  </a:cubicBezTo>
                  <a:cubicBezTo>
                    <a:pt x="6701" y="53"/>
                    <a:pt x="6623" y="53"/>
                    <a:pt x="6545" y="53"/>
                  </a:cubicBezTo>
                  <a:cubicBezTo>
                    <a:pt x="5719" y="53"/>
                    <a:pt x="4893" y="15"/>
                    <a:pt x="4067" y="9"/>
                  </a:cubicBezTo>
                  <a:cubicBezTo>
                    <a:pt x="3690" y="3"/>
                    <a:pt x="3312" y="0"/>
                    <a:pt x="2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5019726" y="1411723"/>
              <a:ext cx="738893" cy="392565"/>
            </a:xfrm>
            <a:custGeom>
              <a:avLst/>
              <a:gdLst/>
              <a:ahLst/>
              <a:cxnLst/>
              <a:rect l="l" t="t" r="r" b="b"/>
              <a:pathLst>
                <a:path w="21670" h="11513" extrusionOk="0">
                  <a:moveTo>
                    <a:pt x="5075" y="0"/>
                  </a:moveTo>
                  <a:lnTo>
                    <a:pt x="0" y="4761"/>
                  </a:lnTo>
                  <a:lnTo>
                    <a:pt x="11350" y="9945"/>
                  </a:lnTo>
                  <a:lnTo>
                    <a:pt x="13990" y="11151"/>
                  </a:lnTo>
                  <a:cubicBezTo>
                    <a:pt x="14528" y="11397"/>
                    <a:pt x="15088" y="11512"/>
                    <a:pt x="15637" y="11512"/>
                  </a:cubicBezTo>
                  <a:cubicBezTo>
                    <a:pt x="17354" y="11512"/>
                    <a:pt x="18966" y="10387"/>
                    <a:pt x="19462" y="8607"/>
                  </a:cubicBezTo>
                  <a:lnTo>
                    <a:pt x="20128" y="6214"/>
                  </a:lnTo>
                  <a:lnTo>
                    <a:pt x="21670" y="681"/>
                  </a:lnTo>
                  <a:lnTo>
                    <a:pt x="13896" y="681"/>
                  </a:lnTo>
                  <a:lnTo>
                    <a:pt x="13896" y="678"/>
                  </a:lnTo>
                  <a:lnTo>
                    <a:pt x="13166" y="333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5019726" y="1411723"/>
              <a:ext cx="375277" cy="251708"/>
            </a:xfrm>
            <a:custGeom>
              <a:avLst/>
              <a:gdLst/>
              <a:ahLst/>
              <a:cxnLst/>
              <a:rect l="l" t="t" r="r" b="b"/>
              <a:pathLst>
                <a:path w="11006" h="7382" extrusionOk="0">
                  <a:moveTo>
                    <a:pt x="5075" y="0"/>
                  </a:moveTo>
                  <a:lnTo>
                    <a:pt x="0" y="4758"/>
                  </a:lnTo>
                  <a:lnTo>
                    <a:pt x="5743" y="7382"/>
                  </a:lnTo>
                  <a:lnTo>
                    <a:pt x="11005" y="244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4753153" y="1335789"/>
              <a:ext cx="579351" cy="301320"/>
            </a:xfrm>
            <a:custGeom>
              <a:avLst/>
              <a:gdLst/>
              <a:ahLst/>
              <a:cxnLst/>
              <a:rect l="l" t="t" r="r" b="b"/>
              <a:pathLst>
                <a:path w="16991" h="8837" extrusionOk="0">
                  <a:moveTo>
                    <a:pt x="8783" y="1"/>
                  </a:moveTo>
                  <a:lnTo>
                    <a:pt x="1" y="8237"/>
                  </a:lnTo>
                  <a:lnTo>
                    <a:pt x="6541" y="6611"/>
                  </a:lnTo>
                  <a:lnTo>
                    <a:pt x="11497" y="8836"/>
                  </a:lnTo>
                  <a:lnTo>
                    <a:pt x="16990" y="3686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5019760" y="1601269"/>
              <a:ext cx="94859" cy="91688"/>
            </a:xfrm>
            <a:custGeom>
              <a:avLst/>
              <a:gdLst/>
              <a:ahLst/>
              <a:cxnLst/>
              <a:rect l="l" t="t" r="r" b="b"/>
              <a:pathLst>
                <a:path w="2782" h="2689" extrusionOk="0">
                  <a:moveTo>
                    <a:pt x="1692" y="1"/>
                  </a:moveTo>
                  <a:cubicBezTo>
                    <a:pt x="1692" y="1"/>
                    <a:pt x="1692" y="1"/>
                    <a:pt x="1692" y="1"/>
                  </a:cubicBezTo>
                  <a:lnTo>
                    <a:pt x="1692" y="1"/>
                  </a:lnTo>
                  <a:cubicBezTo>
                    <a:pt x="1692" y="1"/>
                    <a:pt x="1692" y="1"/>
                    <a:pt x="1692" y="1"/>
                  </a:cubicBezTo>
                  <a:close/>
                  <a:moveTo>
                    <a:pt x="1692" y="1"/>
                  </a:moveTo>
                  <a:cubicBezTo>
                    <a:pt x="1238" y="589"/>
                    <a:pt x="0" y="2517"/>
                    <a:pt x="1395" y="2687"/>
                  </a:cubicBezTo>
                  <a:cubicBezTo>
                    <a:pt x="1418" y="2688"/>
                    <a:pt x="1440" y="2689"/>
                    <a:pt x="1462" y="2689"/>
                  </a:cubicBezTo>
                  <a:cubicBezTo>
                    <a:pt x="2781" y="2689"/>
                    <a:pt x="2028" y="691"/>
                    <a:pt x="1692" y="1"/>
                  </a:cubicBezTo>
                  <a:lnTo>
                    <a:pt x="1692" y="1"/>
                  </a:lnTo>
                  <a:cubicBezTo>
                    <a:pt x="1896" y="603"/>
                    <a:pt x="2582" y="2553"/>
                    <a:pt x="1496" y="2553"/>
                  </a:cubicBezTo>
                  <a:cubicBezTo>
                    <a:pt x="1467" y="2553"/>
                    <a:pt x="1437" y="2551"/>
                    <a:pt x="1406" y="2548"/>
                  </a:cubicBezTo>
                  <a:cubicBezTo>
                    <a:pt x="212" y="2461"/>
                    <a:pt x="1386" y="528"/>
                    <a:pt x="1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5077452" y="1529017"/>
              <a:ext cx="97860" cy="72287"/>
            </a:xfrm>
            <a:custGeom>
              <a:avLst/>
              <a:gdLst/>
              <a:ahLst/>
              <a:cxnLst/>
              <a:rect l="l" t="t" r="r" b="b"/>
              <a:pathLst>
                <a:path w="2870" h="2120" extrusionOk="0">
                  <a:moveTo>
                    <a:pt x="1448" y="1"/>
                  </a:moveTo>
                  <a:cubicBezTo>
                    <a:pt x="720" y="1"/>
                    <a:pt x="161" y="1536"/>
                    <a:pt x="0" y="2120"/>
                  </a:cubicBezTo>
                  <a:cubicBezTo>
                    <a:pt x="198" y="1652"/>
                    <a:pt x="805" y="138"/>
                    <a:pt x="1455" y="138"/>
                  </a:cubicBezTo>
                  <a:cubicBezTo>
                    <a:pt x="1591" y="138"/>
                    <a:pt x="1728" y="204"/>
                    <a:pt x="1865" y="360"/>
                  </a:cubicBezTo>
                  <a:cubicBezTo>
                    <a:pt x="2681" y="1264"/>
                    <a:pt x="618" y="1915"/>
                    <a:pt x="0" y="2120"/>
                  </a:cubicBezTo>
                  <a:cubicBezTo>
                    <a:pt x="767" y="1969"/>
                    <a:pt x="2869" y="1354"/>
                    <a:pt x="1968" y="267"/>
                  </a:cubicBezTo>
                  <a:cubicBezTo>
                    <a:pt x="1788" y="80"/>
                    <a:pt x="1614" y="1"/>
                    <a:pt x="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955930" y="1599803"/>
              <a:ext cx="121558" cy="5149"/>
            </a:xfrm>
            <a:custGeom>
              <a:avLst/>
              <a:gdLst/>
              <a:ahLst/>
              <a:cxnLst/>
              <a:rect l="l" t="t" r="r" b="b"/>
              <a:pathLst>
                <a:path w="3565" h="151" extrusionOk="0">
                  <a:moveTo>
                    <a:pt x="2173" y="0"/>
                  </a:moveTo>
                  <a:cubicBezTo>
                    <a:pt x="1447" y="0"/>
                    <a:pt x="722" y="36"/>
                    <a:pt x="1" y="107"/>
                  </a:cubicBezTo>
                  <a:cubicBezTo>
                    <a:pt x="461" y="136"/>
                    <a:pt x="921" y="151"/>
                    <a:pt x="1382" y="151"/>
                  </a:cubicBezTo>
                  <a:cubicBezTo>
                    <a:pt x="2110" y="151"/>
                    <a:pt x="2838" y="115"/>
                    <a:pt x="3564" y="44"/>
                  </a:cubicBezTo>
                  <a:cubicBezTo>
                    <a:pt x="3101" y="15"/>
                    <a:pt x="2637" y="0"/>
                    <a:pt x="2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5031421" y="1529938"/>
              <a:ext cx="46066" cy="71366"/>
            </a:xfrm>
            <a:custGeom>
              <a:avLst/>
              <a:gdLst/>
              <a:ahLst/>
              <a:cxnLst/>
              <a:rect l="l" t="t" r="r" b="b"/>
              <a:pathLst>
                <a:path w="1351" h="2093" extrusionOk="0">
                  <a:moveTo>
                    <a:pt x="1" y="0"/>
                  </a:moveTo>
                  <a:cubicBezTo>
                    <a:pt x="369" y="747"/>
                    <a:pt x="822" y="1450"/>
                    <a:pt x="1350" y="2093"/>
                  </a:cubicBezTo>
                  <a:cubicBezTo>
                    <a:pt x="981" y="1346"/>
                    <a:pt x="529" y="6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812176" y="1348882"/>
              <a:ext cx="270086" cy="252901"/>
            </a:xfrm>
            <a:custGeom>
              <a:avLst/>
              <a:gdLst/>
              <a:ahLst/>
              <a:cxnLst/>
              <a:rect l="l" t="t" r="r" b="b"/>
              <a:pathLst>
                <a:path w="7921" h="7417" extrusionOk="0">
                  <a:moveTo>
                    <a:pt x="7910" y="0"/>
                  </a:moveTo>
                  <a:cubicBezTo>
                    <a:pt x="6879" y="881"/>
                    <a:pt x="5880" y="1797"/>
                    <a:pt x="4905" y="2739"/>
                  </a:cubicBezTo>
                  <a:cubicBezTo>
                    <a:pt x="4248" y="3361"/>
                    <a:pt x="3621" y="4013"/>
                    <a:pt x="2956" y="4625"/>
                  </a:cubicBezTo>
                  <a:cubicBezTo>
                    <a:pt x="1940" y="5521"/>
                    <a:pt x="937" y="6433"/>
                    <a:pt x="0" y="7416"/>
                  </a:cubicBezTo>
                  <a:cubicBezTo>
                    <a:pt x="1044" y="6600"/>
                    <a:pt x="2024" y="5597"/>
                    <a:pt x="2988" y="4659"/>
                  </a:cubicBezTo>
                  <a:cubicBezTo>
                    <a:pt x="3641" y="4034"/>
                    <a:pt x="4332" y="3449"/>
                    <a:pt x="4994" y="2836"/>
                  </a:cubicBezTo>
                  <a:cubicBezTo>
                    <a:pt x="5996" y="1922"/>
                    <a:pt x="6975" y="986"/>
                    <a:pt x="7920" y="11"/>
                  </a:cubicBezTo>
                  <a:lnTo>
                    <a:pt x="79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5468615" y="1525335"/>
              <a:ext cx="58989" cy="24482"/>
            </a:xfrm>
            <a:custGeom>
              <a:avLst/>
              <a:gdLst/>
              <a:ahLst/>
              <a:cxnLst/>
              <a:rect l="l" t="t" r="r" b="b"/>
              <a:pathLst>
                <a:path w="1730" h="718" extrusionOk="0">
                  <a:moveTo>
                    <a:pt x="3" y="0"/>
                  </a:moveTo>
                  <a:lnTo>
                    <a:pt x="1" y="12"/>
                  </a:lnTo>
                  <a:cubicBezTo>
                    <a:pt x="139" y="83"/>
                    <a:pt x="281" y="148"/>
                    <a:pt x="421" y="215"/>
                  </a:cubicBezTo>
                  <a:lnTo>
                    <a:pt x="843" y="409"/>
                  </a:lnTo>
                  <a:cubicBezTo>
                    <a:pt x="1126" y="549"/>
                    <a:pt x="1410" y="670"/>
                    <a:pt x="1725" y="718"/>
                  </a:cubicBezTo>
                  <a:lnTo>
                    <a:pt x="1730" y="705"/>
                  </a:lnTo>
                  <a:cubicBezTo>
                    <a:pt x="1473" y="518"/>
                    <a:pt x="1183" y="405"/>
                    <a:pt x="885" y="307"/>
                  </a:cubicBezTo>
                  <a:cubicBezTo>
                    <a:pt x="628" y="215"/>
                    <a:pt x="259" y="84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5804575" y="83892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2"/>
                    <a:pt x="176" y="778"/>
                    <a:pt x="389" y="778"/>
                  </a:cubicBezTo>
                  <a:lnTo>
                    <a:pt x="1982" y="778"/>
                  </a:lnTo>
                  <a:cubicBezTo>
                    <a:pt x="2197" y="778"/>
                    <a:pt x="2370" y="602"/>
                    <a:pt x="2370" y="389"/>
                  </a:cubicBezTo>
                  <a:cubicBezTo>
                    <a:pt x="2370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5810747" y="865419"/>
              <a:ext cx="80845" cy="26494"/>
            </a:xfrm>
            <a:custGeom>
              <a:avLst/>
              <a:gdLst/>
              <a:ahLst/>
              <a:cxnLst/>
              <a:rect l="l" t="t" r="r" b="b"/>
              <a:pathLst>
                <a:path w="2371" h="777" extrusionOk="0">
                  <a:moveTo>
                    <a:pt x="388" y="1"/>
                  </a:moveTo>
                  <a:cubicBezTo>
                    <a:pt x="175" y="1"/>
                    <a:pt x="1" y="176"/>
                    <a:pt x="1" y="389"/>
                  </a:cubicBezTo>
                  <a:cubicBezTo>
                    <a:pt x="1" y="602"/>
                    <a:pt x="175" y="777"/>
                    <a:pt x="388" y="777"/>
                  </a:cubicBezTo>
                  <a:lnTo>
                    <a:pt x="1982" y="777"/>
                  </a:lnTo>
                  <a:cubicBezTo>
                    <a:pt x="2195" y="777"/>
                    <a:pt x="2371" y="604"/>
                    <a:pt x="2371" y="389"/>
                  </a:cubicBezTo>
                  <a:cubicBezTo>
                    <a:pt x="2371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5804575" y="891810"/>
              <a:ext cx="80845" cy="26460"/>
            </a:xfrm>
            <a:custGeom>
              <a:avLst/>
              <a:gdLst/>
              <a:ahLst/>
              <a:cxnLst/>
              <a:rect l="l" t="t" r="r" b="b"/>
              <a:pathLst>
                <a:path w="2371" h="776" extrusionOk="0">
                  <a:moveTo>
                    <a:pt x="389" y="0"/>
                  </a:moveTo>
                  <a:cubicBezTo>
                    <a:pt x="176" y="0"/>
                    <a:pt x="0" y="176"/>
                    <a:pt x="0" y="389"/>
                  </a:cubicBezTo>
                  <a:cubicBezTo>
                    <a:pt x="0" y="602"/>
                    <a:pt x="176" y="776"/>
                    <a:pt x="389" y="776"/>
                  </a:cubicBezTo>
                  <a:lnTo>
                    <a:pt x="1982" y="776"/>
                  </a:lnTo>
                  <a:cubicBezTo>
                    <a:pt x="2197" y="776"/>
                    <a:pt x="2370" y="602"/>
                    <a:pt x="2370" y="389"/>
                  </a:cubicBezTo>
                  <a:cubicBezTo>
                    <a:pt x="2370" y="176"/>
                    <a:pt x="2195" y="0"/>
                    <a:pt x="198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5799427" y="91823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3"/>
                    <a:pt x="176" y="778"/>
                    <a:pt x="389" y="778"/>
                  </a:cubicBezTo>
                  <a:lnTo>
                    <a:pt x="1983" y="778"/>
                  </a:lnTo>
                  <a:cubicBezTo>
                    <a:pt x="2197" y="778"/>
                    <a:pt x="2370" y="603"/>
                    <a:pt x="2370" y="389"/>
                  </a:cubicBezTo>
                  <a:cubicBezTo>
                    <a:pt x="2370" y="176"/>
                    <a:pt x="2196" y="1"/>
                    <a:pt x="198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5786470" y="810830"/>
              <a:ext cx="75526" cy="56329"/>
            </a:xfrm>
            <a:custGeom>
              <a:avLst/>
              <a:gdLst/>
              <a:ahLst/>
              <a:cxnLst/>
              <a:rect l="l" t="t" r="r" b="b"/>
              <a:pathLst>
                <a:path w="2215" h="1652" extrusionOk="0">
                  <a:moveTo>
                    <a:pt x="1772" y="0"/>
                  </a:moveTo>
                  <a:cubicBezTo>
                    <a:pt x="1699" y="0"/>
                    <a:pt x="1625" y="21"/>
                    <a:pt x="1560" y="64"/>
                  </a:cubicBezTo>
                  <a:lnTo>
                    <a:pt x="228" y="939"/>
                  </a:lnTo>
                  <a:cubicBezTo>
                    <a:pt x="50" y="1056"/>
                    <a:pt x="0" y="1299"/>
                    <a:pt x="117" y="1476"/>
                  </a:cubicBezTo>
                  <a:cubicBezTo>
                    <a:pt x="191" y="1590"/>
                    <a:pt x="316" y="1652"/>
                    <a:pt x="443" y="1652"/>
                  </a:cubicBezTo>
                  <a:cubicBezTo>
                    <a:pt x="516" y="1652"/>
                    <a:pt x="589" y="1631"/>
                    <a:pt x="654" y="1588"/>
                  </a:cubicBezTo>
                  <a:lnTo>
                    <a:pt x="1987" y="713"/>
                  </a:lnTo>
                  <a:cubicBezTo>
                    <a:pt x="2164" y="596"/>
                    <a:pt x="2214" y="353"/>
                    <a:pt x="2097" y="174"/>
                  </a:cubicBezTo>
                  <a:cubicBezTo>
                    <a:pt x="2023" y="62"/>
                    <a:pt x="1899" y="0"/>
                    <a:pt x="177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5866939" y="878717"/>
              <a:ext cx="25607" cy="43474"/>
            </a:xfrm>
            <a:custGeom>
              <a:avLst/>
              <a:gdLst/>
              <a:ahLst/>
              <a:cxnLst/>
              <a:rect l="l" t="t" r="r" b="b"/>
              <a:pathLst>
                <a:path w="751" h="1275" extrusionOk="0">
                  <a:moveTo>
                    <a:pt x="721" y="1"/>
                  </a:moveTo>
                  <a:lnTo>
                    <a:pt x="721" y="1"/>
                  </a:lnTo>
                  <a:cubicBezTo>
                    <a:pt x="697" y="190"/>
                    <a:pt x="530" y="335"/>
                    <a:pt x="344" y="335"/>
                  </a:cubicBezTo>
                  <a:cubicBezTo>
                    <a:pt x="326" y="335"/>
                    <a:pt x="307" y="333"/>
                    <a:pt x="289" y="331"/>
                  </a:cubicBezTo>
                  <a:lnTo>
                    <a:pt x="204" y="328"/>
                  </a:lnTo>
                  <a:lnTo>
                    <a:pt x="204" y="328"/>
                  </a:lnTo>
                  <a:cubicBezTo>
                    <a:pt x="203" y="328"/>
                    <a:pt x="202" y="328"/>
                    <a:pt x="200" y="328"/>
                  </a:cubicBezTo>
                  <a:lnTo>
                    <a:pt x="200" y="328"/>
                  </a:lnTo>
                  <a:lnTo>
                    <a:pt x="200" y="328"/>
                  </a:lnTo>
                  <a:lnTo>
                    <a:pt x="195" y="328"/>
                  </a:lnTo>
                  <a:lnTo>
                    <a:pt x="189" y="450"/>
                  </a:lnTo>
                  <a:cubicBezTo>
                    <a:pt x="500" y="495"/>
                    <a:pt x="578" y="915"/>
                    <a:pt x="302" y="1069"/>
                  </a:cubicBezTo>
                  <a:cubicBezTo>
                    <a:pt x="212" y="1123"/>
                    <a:pt x="104" y="1116"/>
                    <a:pt x="3" y="1127"/>
                  </a:cubicBezTo>
                  <a:lnTo>
                    <a:pt x="3" y="1127"/>
                  </a:lnTo>
                  <a:lnTo>
                    <a:pt x="3" y="1127"/>
                  </a:lnTo>
                  <a:cubicBezTo>
                    <a:pt x="2" y="1127"/>
                    <a:pt x="1" y="1127"/>
                    <a:pt x="0" y="1127"/>
                  </a:cubicBezTo>
                  <a:lnTo>
                    <a:pt x="0" y="1195"/>
                  </a:lnTo>
                  <a:cubicBezTo>
                    <a:pt x="45" y="1203"/>
                    <a:pt x="89" y="1207"/>
                    <a:pt x="133" y="1207"/>
                  </a:cubicBezTo>
                  <a:cubicBezTo>
                    <a:pt x="136" y="1207"/>
                    <a:pt x="139" y="1207"/>
                    <a:pt x="142" y="1207"/>
                  </a:cubicBezTo>
                  <a:lnTo>
                    <a:pt x="142" y="1207"/>
                  </a:lnTo>
                  <a:cubicBezTo>
                    <a:pt x="189" y="1221"/>
                    <a:pt x="235" y="1244"/>
                    <a:pt x="277" y="1274"/>
                  </a:cubicBezTo>
                  <a:cubicBezTo>
                    <a:pt x="257" y="1247"/>
                    <a:pt x="233" y="1223"/>
                    <a:pt x="207" y="1203"/>
                  </a:cubicBezTo>
                  <a:lnTo>
                    <a:pt x="207" y="1203"/>
                  </a:lnTo>
                  <a:cubicBezTo>
                    <a:pt x="384" y="1183"/>
                    <a:pt x="536" y="1085"/>
                    <a:pt x="591" y="885"/>
                  </a:cubicBezTo>
                  <a:cubicBezTo>
                    <a:pt x="642" y="716"/>
                    <a:pt x="572" y="534"/>
                    <a:pt x="442" y="425"/>
                  </a:cubicBezTo>
                  <a:lnTo>
                    <a:pt x="442" y="425"/>
                  </a:lnTo>
                  <a:cubicBezTo>
                    <a:pt x="619" y="370"/>
                    <a:pt x="750" y="185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833251" y="889389"/>
              <a:ext cx="49612" cy="4808"/>
            </a:xfrm>
            <a:custGeom>
              <a:avLst/>
              <a:gdLst/>
              <a:ahLst/>
              <a:cxnLst/>
              <a:rect l="l" t="t" r="r" b="b"/>
              <a:pathLst>
                <a:path w="1455" h="141" extrusionOk="0">
                  <a:moveTo>
                    <a:pt x="1008" y="0"/>
                  </a:moveTo>
                  <a:cubicBezTo>
                    <a:pt x="915" y="0"/>
                    <a:pt x="822" y="6"/>
                    <a:pt x="729" y="15"/>
                  </a:cubicBezTo>
                  <a:cubicBezTo>
                    <a:pt x="516" y="27"/>
                    <a:pt x="211" y="43"/>
                    <a:pt x="2" y="64"/>
                  </a:cubicBezTo>
                  <a:lnTo>
                    <a:pt x="1" y="64"/>
                  </a:lnTo>
                  <a:lnTo>
                    <a:pt x="1" y="77"/>
                  </a:lnTo>
                  <a:cubicBezTo>
                    <a:pt x="123" y="88"/>
                    <a:pt x="243" y="96"/>
                    <a:pt x="365" y="104"/>
                  </a:cubicBezTo>
                  <a:lnTo>
                    <a:pt x="729" y="126"/>
                  </a:lnTo>
                  <a:cubicBezTo>
                    <a:pt x="820" y="135"/>
                    <a:pt x="910" y="140"/>
                    <a:pt x="1000" y="140"/>
                  </a:cubicBezTo>
                  <a:cubicBezTo>
                    <a:pt x="1152" y="140"/>
                    <a:pt x="1303" y="124"/>
                    <a:pt x="1455" y="77"/>
                  </a:cubicBezTo>
                  <a:lnTo>
                    <a:pt x="1455" y="64"/>
                  </a:lnTo>
                  <a:cubicBezTo>
                    <a:pt x="1307" y="16"/>
                    <a:pt x="1158" y="0"/>
                    <a:pt x="1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5833251" y="863032"/>
              <a:ext cx="45043" cy="4774"/>
            </a:xfrm>
            <a:custGeom>
              <a:avLst/>
              <a:gdLst/>
              <a:ahLst/>
              <a:cxnLst/>
              <a:rect l="l" t="t" r="r" b="b"/>
              <a:pathLst>
                <a:path w="1321" h="140" extrusionOk="0">
                  <a:moveTo>
                    <a:pt x="911" y="0"/>
                  </a:moveTo>
                  <a:cubicBezTo>
                    <a:pt x="829" y="0"/>
                    <a:pt x="746" y="6"/>
                    <a:pt x="662" y="15"/>
                  </a:cubicBezTo>
                  <a:cubicBezTo>
                    <a:pt x="468" y="27"/>
                    <a:pt x="193" y="43"/>
                    <a:pt x="2" y="63"/>
                  </a:cubicBezTo>
                  <a:lnTo>
                    <a:pt x="1" y="63"/>
                  </a:lnTo>
                  <a:lnTo>
                    <a:pt x="1" y="77"/>
                  </a:lnTo>
                  <a:cubicBezTo>
                    <a:pt x="112" y="88"/>
                    <a:pt x="221" y="95"/>
                    <a:pt x="331" y="104"/>
                  </a:cubicBezTo>
                  <a:lnTo>
                    <a:pt x="662" y="126"/>
                  </a:lnTo>
                  <a:cubicBezTo>
                    <a:pt x="744" y="134"/>
                    <a:pt x="827" y="140"/>
                    <a:pt x="908" y="140"/>
                  </a:cubicBezTo>
                  <a:cubicBezTo>
                    <a:pt x="1047" y="140"/>
                    <a:pt x="1184" y="124"/>
                    <a:pt x="1321" y="77"/>
                  </a:cubicBezTo>
                  <a:lnTo>
                    <a:pt x="1321" y="63"/>
                  </a:lnTo>
                  <a:cubicBezTo>
                    <a:pt x="1185" y="16"/>
                    <a:pt x="1049" y="0"/>
                    <a:pt x="9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5833285" y="915678"/>
              <a:ext cx="38871" cy="4808"/>
            </a:xfrm>
            <a:custGeom>
              <a:avLst/>
              <a:gdLst/>
              <a:ahLst/>
              <a:cxnLst/>
              <a:rect l="l" t="t" r="r" b="b"/>
              <a:pathLst>
                <a:path w="1140" h="141" extrusionOk="0">
                  <a:moveTo>
                    <a:pt x="784" y="0"/>
                  </a:moveTo>
                  <a:cubicBezTo>
                    <a:pt x="714" y="0"/>
                    <a:pt x="643" y="6"/>
                    <a:pt x="571" y="15"/>
                  </a:cubicBezTo>
                  <a:cubicBezTo>
                    <a:pt x="403" y="27"/>
                    <a:pt x="165" y="44"/>
                    <a:pt x="1" y="64"/>
                  </a:cubicBezTo>
                  <a:lnTo>
                    <a:pt x="1" y="78"/>
                  </a:lnTo>
                  <a:cubicBezTo>
                    <a:pt x="165" y="98"/>
                    <a:pt x="403" y="114"/>
                    <a:pt x="571" y="127"/>
                  </a:cubicBezTo>
                  <a:cubicBezTo>
                    <a:pt x="643" y="135"/>
                    <a:pt x="714" y="141"/>
                    <a:pt x="785" y="141"/>
                  </a:cubicBezTo>
                  <a:cubicBezTo>
                    <a:pt x="905" y="141"/>
                    <a:pt x="1023" y="125"/>
                    <a:pt x="1140" y="78"/>
                  </a:cubicBezTo>
                  <a:lnTo>
                    <a:pt x="1140" y="64"/>
                  </a:lnTo>
                  <a:cubicBezTo>
                    <a:pt x="1022" y="17"/>
                    <a:pt x="904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751077" y="640037"/>
              <a:ext cx="6581" cy="75901"/>
            </a:xfrm>
            <a:custGeom>
              <a:avLst/>
              <a:gdLst/>
              <a:ahLst/>
              <a:cxnLst/>
              <a:rect l="l" t="t" r="r" b="b"/>
              <a:pathLst>
                <a:path w="193" h="2226" extrusionOk="0">
                  <a:moveTo>
                    <a:pt x="97" y="0"/>
                  </a:moveTo>
                  <a:cubicBezTo>
                    <a:pt x="1" y="737"/>
                    <a:pt x="2" y="1486"/>
                    <a:pt x="97" y="2225"/>
                  </a:cubicBezTo>
                  <a:cubicBezTo>
                    <a:pt x="192" y="1486"/>
                    <a:pt x="193" y="737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683974" y="547804"/>
              <a:ext cx="70957" cy="100485"/>
            </a:xfrm>
            <a:custGeom>
              <a:avLst/>
              <a:gdLst/>
              <a:ahLst/>
              <a:cxnLst/>
              <a:rect l="l" t="t" r="r" b="b"/>
              <a:pathLst>
                <a:path w="2081" h="294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32" y="1"/>
                    <a:pt x="1" y="1655"/>
                    <a:pt x="816" y="1984"/>
                  </a:cubicBezTo>
                  <a:cubicBezTo>
                    <a:pt x="1748" y="2358"/>
                    <a:pt x="2081" y="2946"/>
                    <a:pt x="2081" y="2946"/>
                  </a:cubicBezTo>
                  <a:cubicBezTo>
                    <a:pt x="2081" y="2041"/>
                    <a:pt x="1719" y="1401"/>
                    <a:pt x="1021" y="1108"/>
                  </a:cubicBezTo>
                  <a:cubicBezTo>
                    <a:pt x="321" y="816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756464" y="609725"/>
              <a:ext cx="57727" cy="81595"/>
            </a:xfrm>
            <a:custGeom>
              <a:avLst/>
              <a:gdLst/>
              <a:ahLst/>
              <a:cxnLst/>
              <a:rect l="l" t="t" r="r" b="b"/>
              <a:pathLst>
                <a:path w="1693" h="2393" extrusionOk="0">
                  <a:moveTo>
                    <a:pt x="1587" y="0"/>
                  </a:moveTo>
                  <a:cubicBezTo>
                    <a:pt x="1587" y="0"/>
                    <a:pt x="1431" y="663"/>
                    <a:pt x="863" y="900"/>
                  </a:cubicBezTo>
                  <a:cubicBezTo>
                    <a:pt x="293" y="1136"/>
                    <a:pt x="1" y="1659"/>
                    <a:pt x="1" y="2392"/>
                  </a:cubicBezTo>
                  <a:cubicBezTo>
                    <a:pt x="1" y="2392"/>
                    <a:pt x="271" y="1916"/>
                    <a:pt x="1029" y="1611"/>
                  </a:cubicBezTo>
                  <a:cubicBezTo>
                    <a:pt x="1692" y="1345"/>
                    <a:pt x="1587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990644" y="236259"/>
              <a:ext cx="298012" cy="297978"/>
            </a:xfrm>
            <a:custGeom>
              <a:avLst/>
              <a:gdLst/>
              <a:ahLst/>
              <a:cxnLst/>
              <a:rect l="l" t="t" r="r" b="b"/>
              <a:pathLst>
                <a:path w="8740" h="8739" extrusionOk="0">
                  <a:moveTo>
                    <a:pt x="7050" y="1"/>
                  </a:moveTo>
                  <a:lnTo>
                    <a:pt x="1" y="5954"/>
                  </a:lnTo>
                  <a:lnTo>
                    <a:pt x="1765" y="8739"/>
                  </a:lnTo>
                  <a:lnTo>
                    <a:pt x="8740" y="2626"/>
                  </a:lnTo>
                  <a:lnTo>
                    <a:pt x="705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6230995" y="191626"/>
              <a:ext cx="127218" cy="134208"/>
            </a:xfrm>
            <a:custGeom>
              <a:avLst/>
              <a:gdLst/>
              <a:ahLst/>
              <a:cxnLst/>
              <a:rect l="l" t="t" r="r" b="b"/>
              <a:pathLst>
                <a:path w="3731" h="3936" extrusionOk="0">
                  <a:moveTo>
                    <a:pt x="1523" y="0"/>
                  </a:moveTo>
                  <a:lnTo>
                    <a:pt x="1" y="1310"/>
                  </a:lnTo>
                  <a:lnTo>
                    <a:pt x="1691" y="3935"/>
                  </a:lnTo>
                  <a:lnTo>
                    <a:pt x="3731" y="2821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6267036" y="18347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8" y="73"/>
                  </a:cubicBezTo>
                  <a:lnTo>
                    <a:pt x="214" y="1003"/>
                  </a:lnTo>
                  <a:cubicBezTo>
                    <a:pt x="41" y="1127"/>
                    <a:pt x="1" y="1371"/>
                    <a:pt x="126" y="1545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1" y="1706"/>
                    <a:pt x="600" y="1683"/>
                    <a:pt x="668" y="1634"/>
                  </a:cubicBezTo>
                  <a:lnTo>
                    <a:pt x="1961" y="703"/>
                  </a:lnTo>
                  <a:cubicBezTo>
                    <a:pt x="2134" y="578"/>
                    <a:pt x="2175" y="333"/>
                    <a:pt x="2050" y="162"/>
                  </a:cubicBezTo>
                  <a:cubicBezTo>
                    <a:pt x="1974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6287528" y="201378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3" y="1"/>
                  </a:moveTo>
                  <a:cubicBezTo>
                    <a:pt x="1655" y="1"/>
                    <a:pt x="1575" y="24"/>
                    <a:pt x="1507" y="74"/>
                  </a:cubicBezTo>
                  <a:lnTo>
                    <a:pt x="213" y="1003"/>
                  </a:lnTo>
                  <a:cubicBezTo>
                    <a:pt x="39" y="1128"/>
                    <a:pt x="0" y="1372"/>
                    <a:pt x="124" y="1545"/>
                  </a:cubicBezTo>
                  <a:cubicBezTo>
                    <a:pt x="200" y="1650"/>
                    <a:pt x="320" y="1706"/>
                    <a:pt x="441" y="1706"/>
                  </a:cubicBezTo>
                  <a:cubicBezTo>
                    <a:pt x="519" y="1706"/>
                    <a:pt x="598" y="1683"/>
                    <a:pt x="666" y="1634"/>
                  </a:cubicBezTo>
                  <a:lnTo>
                    <a:pt x="1961" y="703"/>
                  </a:lnTo>
                  <a:cubicBezTo>
                    <a:pt x="2134" y="579"/>
                    <a:pt x="2174" y="333"/>
                    <a:pt x="2049" y="161"/>
                  </a:cubicBezTo>
                  <a:cubicBezTo>
                    <a:pt x="1973" y="57"/>
                    <a:pt x="1854" y="1"/>
                    <a:pt x="173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6297894" y="22633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1"/>
                  </a:moveTo>
                  <a:cubicBezTo>
                    <a:pt x="1655" y="1"/>
                    <a:pt x="1576" y="24"/>
                    <a:pt x="1507" y="74"/>
                  </a:cubicBezTo>
                  <a:lnTo>
                    <a:pt x="214" y="1003"/>
                  </a:lnTo>
                  <a:cubicBezTo>
                    <a:pt x="40" y="1128"/>
                    <a:pt x="1" y="1372"/>
                    <a:pt x="125" y="1545"/>
                  </a:cubicBezTo>
                  <a:cubicBezTo>
                    <a:pt x="201" y="1650"/>
                    <a:pt x="320" y="1706"/>
                    <a:pt x="441" y="1706"/>
                  </a:cubicBezTo>
                  <a:cubicBezTo>
                    <a:pt x="520" y="1706"/>
                    <a:pt x="599" y="1683"/>
                    <a:pt x="667" y="1634"/>
                  </a:cubicBezTo>
                  <a:lnTo>
                    <a:pt x="1961" y="703"/>
                  </a:lnTo>
                  <a:cubicBezTo>
                    <a:pt x="2134" y="579"/>
                    <a:pt x="2175" y="336"/>
                    <a:pt x="2049" y="161"/>
                  </a:cubicBezTo>
                  <a:cubicBezTo>
                    <a:pt x="1974" y="57"/>
                    <a:pt x="1855" y="1"/>
                    <a:pt x="1734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6309180" y="250853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9" y="73"/>
                  </a:cubicBezTo>
                  <a:lnTo>
                    <a:pt x="214" y="1004"/>
                  </a:lnTo>
                  <a:cubicBezTo>
                    <a:pt x="41" y="1128"/>
                    <a:pt x="1" y="1371"/>
                    <a:pt x="126" y="1546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0" y="1706"/>
                    <a:pt x="600" y="1683"/>
                    <a:pt x="668" y="1633"/>
                  </a:cubicBezTo>
                  <a:lnTo>
                    <a:pt x="1962" y="703"/>
                  </a:lnTo>
                  <a:cubicBezTo>
                    <a:pt x="2135" y="579"/>
                    <a:pt x="2175" y="335"/>
                    <a:pt x="2051" y="161"/>
                  </a:cubicBezTo>
                  <a:cubicBezTo>
                    <a:pt x="1975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6262876" y="212289"/>
              <a:ext cx="59091" cy="95064"/>
            </a:xfrm>
            <a:custGeom>
              <a:avLst/>
              <a:gdLst/>
              <a:ahLst/>
              <a:cxnLst/>
              <a:rect l="l" t="t" r="r" b="b"/>
              <a:pathLst>
                <a:path w="1733" h="2788" extrusionOk="0">
                  <a:moveTo>
                    <a:pt x="538" y="1"/>
                  </a:moveTo>
                  <a:cubicBezTo>
                    <a:pt x="415" y="76"/>
                    <a:pt x="280" y="125"/>
                    <a:pt x="191" y="249"/>
                  </a:cubicBezTo>
                  <a:cubicBezTo>
                    <a:pt x="0" y="523"/>
                    <a:pt x="212" y="920"/>
                    <a:pt x="542" y="920"/>
                  </a:cubicBezTo>
                  <a:cubicBezTo>
                    <a:pt x="551" y="920"/>
                    <a:pt x="561" y="920"/>
                    <a:pt x="571" y="919"/>
                  </a:cubicBezTo>
                  <a:cubicBezTo>
                    <a:pt x="647" y="919"/>
                    <a:pt x="714" y="891"/>
                    <a:pt x="775" y="852"/>
                  </a:cubicBezTo>
                  <a:lnTo>
                    <a:pt x="775" y="852"/>
                  </a:lnTo>
                  <a:cubicBezTo>
                    <a:pt x="704" y="1072"/>
                    <a:pt x="811" y="1344"/>
                    <a:pt x="1056" y="1410"/>
                  </a:cubicBezTo>
                  <a:cubicBezTo>
                    <a:pt x="1081" y="1418"/>
                    <a:pt x="1107" y="1423"/>
                    <a:pt x="1133" y="1426"/>
                  </a:cubicBezTo>
                  <a:lnTo>
                    <a:pt x="1133" y="1426"/>
                  </a:lnTo>
                  <a:cubicBezTo>
                    <a:pt x="1100" y="1459"/>
                    <a:pt x="1072" y="1497"/>
                    <a:pt x="1053" y="1542"/>
                  </a:cubicBezTo>
                  <a:cubicBezTo>
                    <a:pt x="902" y="1859"/>
                    <a:pt x="1146" y="2173"/>
                    <a:pt x="1436" y="2191"/>
                  </a:cubicBezTo>
                  <a:lnTo>
                    <a:pt x="1436" y="2191"/>
                  </a:lnTo>
                  <a:cubicBezTo>
                    <a:pt x="1307" y="2386"/>
                    <a:pt x="1370" y="2688"/>
                    <a:pt x="1591" y="2787"/>
                  </a:cubicBezTo>
                  <a:lnTo>
                    <a:pt x="1600" y="2775"/>
                  </a:lnTo>
                  <a:cubicBezTo>
                    <a:pt x="1540" y="2728"/>
                    <a:pt x="1496" y="2667"/>
                    <a:pt x="1472" y="2600"/>
                  </a:cubicBezTo>
                  <a:cubicBezTo>
                    <a:pt x="1401" y="2388"/>
                    <a:pt x="1502" y="2249"/>
                    <a:pt x="1664" y="2142"/>
                  </a:cubicBezTo>
                  <a:lnTo>
                    <a:pt x="1664" y="2142"/>
                  </a:lnTo>
                  <a:cubicBezTo>
                    <a:pt x="1683" y="2131"/>
                    <a:pt x="1703" y="2119"/>
                    <a:pt x="1722" y="2106"/>
                  </a:cubicBezTo>
                  <a:lnTo>
                    <a:pt x="1722" y="2106"/>
                  </a:lnTo>
                  <a:cubicBezTo>
                    <a:pt x="1725" y="2104"/>
                    <a:pt x="1729" y="2101"/>
                    <a:pt x="1733" y="2099"/>
                  </a:cubicBezTo>
                  <a:lnTo>
                    <a:pt x="1655" y="1992"/>
                  </a:lnTo>
                  <a:cubicBezTo>
                    <a:pt x="1655" y="1992"/>
                    <a:pt x="1655" y="1992"/>
                    <a:pt x="1655" y="1992"/>
                  </a:cubicBezTo>
                  <a:lnTo>
                    <a:pt x="1655" y="1992"/>
                  </a:lnTo>
                  <a:cubicBezTo>
                    <a:pt x="1594" y="2031"/>
                    <a:pt x="1532" y="2048"/>
                    <a:pt x="1474" y="2048"/>
                  </a:cubicBezTo>
                  <a:cubicBezTo>
                    <a:pt x="1210" y="2048"/>
                    <a:pt x="1015" y="1706"/>
                    <a:pt x="1254" y="1481"/>
                  </a:cubicBezTo>
                  <a:cubicBezTo>
                    <a:pt x="1286" y="1454"/>
                    <a:pt x="1349" y="1408"/>
                    <a:pt x="1383" y="1380"/>
                  </a:cubicBezTo>
                  <a:lnTo>
                    <a:pt x="1326" y="1288"/>
                  </a:lnTo>
                  <a:cubicBezTo>
                    <a:pt x="1324" y="1290"/>
                    <a:pt x="1321" y="1291"/>
                    <a:pt x="1319" y="1293"/>
                  </a:cubicBezTo>
                  <a:lnTo>
                    <a:pt x="1319" y="1293"/>
                  </a:lnTo>
                  <a:lnTo>
                    <a:pt x="1317" y="1291"/>
                  </a:lnTo>
                  <a:cubicBezTo>
                    <a:pt x="1307" y="1297"/>
                    <a:pt x="1296" y="1304"/>
                    <a:pt x="1286" y="1311"/>
                  </a:cubicBezTo>
                  <a:lnTo>
                    <a:pt x="1286" y="1311"/>
                  </a:lnTo>
                  <a:cubicBezTo>
                    <a:pt x="1240" y="1333"/>
                    <a:pt x="1192" y="1343"/>
                    <a:pt x="1145" y="1343"/>
                  </a:cubicBezTo>
                  <a:cubicBezTo>
                    <a:pt x="942" y="1343"/>
                    <a:pt x="752" y="1156"/>
                    <a:pt x="804" y="929"/>
                  </a:cubicBezTo>
                  <a:cubicBezTo>
                    <a:pt x="816" y="867"/>
                    <a:pt x="847" y="811"/>
                    <a:pt x="888" y="766"/>
                  </a:cubicBezTo>
                  <a:lnTo>
                    <a:pt x="888" y="766"/>
                  </a:lnTo>
                  <a:cubicBezTo>
                    <a:pt x="909" y="749"/>
                    <a:pt x="930" y="731"/>
                    <a:pt x="950" y="715"/>
                  </a:cubicBezTo>
                  <a:lnTo>
                    <a:pt x="950" y="715"/>
                  </a:lnTo>
                  <a:cubicBezTo>
                    <a:pt x="952" y="713"/>
                    <a:pt x="954" y="712"/>
                    <a:pt x="956" y="711"/>
                  </a:cubicBezTo>
                  <a:lnTo>
                    <a:pt x="914" y="655"/>
                  </a:lnTo>
                  <a:cubicBezTo>
                    <a:pt x="914" y="655"/>
                    <a:pt x="914" y="655"/>
                    <a:pt x="913" y="655"/>
                  </a:cubicBezTo>
                  <a:lnTo>
                    <a:pt x="913" y="655"/>
                  </a:lnTo>
                  <a:lnTo>
                    <a:pt x="913" y="655"/>
                  </a:lnTo>
                  <a:lnTo>
                    <a:pt x="913" y="655"/>
                  </a:lnTo>
                  <a:cubicBezTo>
                    <a:pt x="912" y="656"/>
                    <a:pt x="910" y="657"/>
                    <a:pt x="909" y="658"/>
                  </a:cubicBezTo>
                  <a:lnTo>
                    <a:pt x="909" y="658"/>
                  </a:lnTo>
                  <a:cubicBezTo>
                    <a:pt x="806" y="721"/>
                    <a:pt x="707" y="803"/>
                    <a:pt x="585" y="803"/>
                  </a:cubicBezTo>
                  <a:cubicBezTo>
                    <a:pt x="580" y="803"/>
                    <a:pt x="575" y="803"/>
                    <a:pt x="570" y="802"/>
                  </a:cubicBezTo>
                  <a:cubicBezTo>
                    <a:pt x="569" y="802"/>
                    <a:pt x="569" y="802"/>
                    <a:pt x="568" y="802"/>
                  </a:cubicBezTo>
                  <a:cubicBezTo>
                    <a:pt x="316" y="802"/>
                    <a:pt x="145" y="521"/>
                    <a:pt x="266" y="294"/>
                  </a:cubicBezTo>
                  <a:cubicBezTo>
                    <a:pt x="330" y="178"/>
                    <a:pt x="456" y="109"/>
                    <a:pt x="548" y="13"/>
                  </a:cubicBezTo>
                  <a:cubicBezTo>
                    <a:pt x="548" y="13"/>
                    <a:pt x="54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6289642" y="207242"/>
              <a:ext cx="44429" cy="32188"/>
            </a:xfrm>
            <a:custGeom>
              <a:avLst/>
              <a:gdLst/>
              <a:ahLst/>
              <a:cxnLst/>
              <a:rect l="l" t="t" r="r" b="b"/>
              <a:pathLst>
                <a:path w="1303" h="944" extrusionOk="0">
                  <a:moveTo>
                    <a:pt x="1292" y="0"/>
                  </a:moveTo>
                  <a:cubicBezTo>
                    <a:pt x="1179" y="69"/>
                    <a:pt x="1066" y="140"/>
                    <a:pt x="954" y="210"/>
                  </a:cubicBezTo>
                  <a:lnTo>
                    <a:pt x="619" y="427"/>
                  </a:lnTo>
                  <a:cubicBezTo>
                    <a:pt x="388" y="565"/>
                    <a:pt x="171" y="718"/>
                    <a:pt x="0" y="932"/>
                  </a:cubicBezTo>
                  <a:lnTo>
                    <a:pt x="8" y="943"/>
                  </a:lnTo>
                  <a:cubicBezTo>
                    <a:pt x="267" y="849"/>
                    <a:pt x="480" y="691"/>
                    <a:pt x="683" y="517"/>
                  </a:cubicBezTo>
                  <a:cubicBezTo>
                    <a:pt x="866" y="371"/>
                    <a:pt x="1127" y="160"/>
                    <a:pt x="1302" y="11"/>
                  </a:cubicBezTo>
                  <a:lnTo>
                    <a:pt x="1292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6301167" y="228655"/>
              <a:ext cx="48282" cy="34882"/>
            </a:xfrm>
            <a:custGeom>
              <a:avLst/>
              <a:gdLst/>
              <a:ahLst/>
              <a:cxnLst/>
              <a:rect l="l" t="t" r="r" b="b"/>
              <a:pathLst>
                <a:path w="1416" h="1023" extrusionOk="0">
                  <a:moveTo>
                    <a:pt x="1409" y="1"/>
                  </a:moveTo>
                  <a:cubicBezTo>
                    <a:pt x="1283" y="75"/>
                    <a:pt x="1164" y="154"/>
                    <a:pt x="1040" y="231"/>
                  </a:cubicBezTo>
                  <a:lnTo>
                    <a:pt x="677" y="467"/>
                  </a:lnTo>
                  <a:cubicBezTo>
                    <a:pt x="425" y="617"/>
                    <a:pt x="190" y="784"/>
                    <a:pt x="1" y="1012"/>
                  </a:cubicBezTo>
                  <a:lnTo>
                    <a:pt x="8" y="1023"/>
                  </a:lnTo>
                  <a:cubicBezTo>
                    <a:pt x="285" y="915"/>
                    <a:pt x="518" y="744"/>
                    <a:pt x="740" y="555"/>
                  </a:cubicBezTo>
                  <a:cubicBezTo>
                    <a:pt x="940" y="398"/>
                    <a:pt x="1225" y="171"/>
                    <a:pt x="1416" y="11"/>
                  </a:cubicBezTo>
                  <a:lnTo>
                    <a:pt x="14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6309760" y="250171"/>
              <a:ext cx="55204" cy="40030"/>
            </a:xfrm>
            <a:custGeom>
              <a:avLst/>
              <a:gdLst/>
              <a:ahLst/>
              <a:cxnLst/>
              <a:rect l="l" t="t" r="r" b="b"/>
              <a:pathLst>
                <a:path w="1619" h="1174" extrusionOk="0">
                  <a:moveTo>
                    <a:pt x="1610" y="1"/>
                  </a:moveTo>
                  <a:cubicBezTo>
                    <a:pt x="1470" y="88"/>
                    <a:pt x="1332" y="178"/>
                    <a:pt x="1192" y="269"/>
                  </a:cubicBezTo>
                  <a:lnTo>
                    <a:pt x="778" y="543"/>
                  </a:lnTo>
                  <a:cubicBezTo>
                    <a:pt x="493" y="719"/>
                    <a:pt x="224" y="909"/>
                    <a:pt x="1" y="1164"/>
                  </a:cubicBezTo>
                  <a:lnTo>
                    <a:pt x="8" y="1173"/>
                  </a:lnTo>
                  <a:cubicBezTo>
                    <a:pt x="319" y="1043"/>
                    <a:pt x="585" y="845"/>
                    <a:pt x="841" y="632"/>
                  </a:cubicBezTo>
                  <a:cubicBezTo>
                    <a:pt x="1071" y="451"/>
                    <a:pt x="1397" y="193"/>
                    <a:pt x="1618" y="10"/>
                  </a:cubicBezTo>
                  <a:lnTo>
                    <a:pt x="1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6262842" y="174816"/>
              <a:ext cx="70786" cy="69218"/>
            </a:xfrm>
            <a:custGeom>
              <a:avLst/>
              <a:gdLst/>
              <a:ahLst/>
              <a:cxnLst/>
              <a:rect l="l" t="t" r="r" b="b"/>
              <a:pathLst>
                <a:path w="2076" h="2030" extrusionOk="0">
                  <a:moveTo>
                    <a:pt x="602" y="0"/>
                  </a:moveTo>
                  <a:cubicBezTo>
                    <a:pt x="469" y="0"/>
                    <a:pt x="336" y="48"/>
                    <a:pt x="232" y="144"/>
                  </a:cubicBezTo>
                  <a:cubicBezTo>
                    <a:pt x="13" y="349"/>
                    <a:pt x="1" y="693"/>
                    <a:pt x="203" y="914"/>
                  </a:cubicBezTo>
                  <a:lnTo>
                    <a:pt x="1076" y="1855"/>
                  </a:lnTo>
                  <a:cubicBezTo>
                    <a:pt x="1182" y="1970"/>
                    <a:pt x="1328" y="2029"/>
                    <a:pt x="1475" y="2029"/>
                  </a:cubicBezTo>
                  <a:cubicBezTo>
                    <a:pt x="1607" y="2029"/>
                    <a:pt x="1740" y="1981"/>
                    <a:pt x="1845" y="1884"/>
                  </a:cubicBezTo>
                  <a:cubicBezTo>
                    <a:pt x="2064" y="1681"/>
                    <a:pt x="2076" y="1335"/>
                    <a:pt x="1874" y="1116"/>
                  </a:cubicBezTo>
                  <a:lnTo>
                    <a:pt x="1001" y="173"/>
                  </a:lnTo>
                  <a:cubicBezTo>
                    <a:pt x="894" y="58"/>
                    <a:pt x="748" y="0"/>
                    <a:pt x="60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6280675" y="193126"/>
              <a:ext cx="54249" cy="53090"/>
            </a:xfrm>
            <a:custGeom>
              <a:avLst/>
              <a:gdLst/>
              <a:ahLst/>
              <a:cxnLst/>
              <a:rect l="l" t="t" r="r" b="b"/>
              <a:pathLst>
                <a:path w="1591" h="1557" extrusionOk="0">
                  <a:moveTo>
                    <a:pt x="813" y="0"/>
                  </a:moveTo>
                  <a:lnTo>
                    <a:pt x="813" y="0"/>
                  </a:lnTo>
                  <a:cubicBezTo>
                    <a:pt x="977" y="221"/>
                    <a:pt x="1160" y="438"/>
                    <a:pt x="1333" y="641"/>
                  </a:cubicBezTo>
                  <a:cubicBezTo>
                    <a:pt x="1481" y="839"/>
                    <a:pt x="1454" y="1141"/>
                    <a:pt x="1266" y="1302"/>
                  </a:cubicBezTo>
                  <a:cubicBezTo>
                    <a:pt x="1180" y="1383"/>
                    <a:pt x="1063" y="1423"/>
                    <a:pt x="944" y="1423"/>
                  </a:cubicBezTo>
                  <a:cubicBezTo>
                    <a:pt x="820" y="1423"/>
                    <a:pt x="694" y="1378"/>
                    <a:pt x="602" y="1288"/>
                  </a:cubicBezTo>
                  <a:cubicBezTo>
                    <a:pt x="408" y="1096"/>
                    <a:pt x="208" y="903"/>
                    <a:pt x="0" y="720"/>
                  </a:cubicBezTo>
                  <a:lnTo>
                    <a:pt x="0" y="720"/>
                  </a:lnTo>
                  <a:cubicBezTo>
                    <a:pt x="167" y="943"/>
                    <a:pt x="341" y="1154"/>
                    <a:pt x="524" y="1364"/>
                  </a:cubicBezTo>
                  <a:cubicBezTo>
                    <a:pt x="624" y="1480"/>
                    <a:pt x="775" y="1547"/>
                    <a:pt x="928" y="1556"/>
                  </a:cubicBezTo>
                  <a:cubicBezTo>
                    <a:pt x="941" y="1556"/>
                    <a:pt x="954" y="1557"/>
                    <a:pt x="967" y="1557"/>
                  </a:cubicBezTo>
                  <a:cubicBezTo>
                    <a:pt x="1268" y="1557"/>
                    <a:pt x="1541" y="1303"/>
                    <a:pt x="1555" y="999"/>
                  </a:cubicBezTo>
                  <a:cubicBezTo>
                    <a:pt x="1591" y="679"/>
                    <a:pt x="1322" y="476"/>
                    <a:pt x="1119" y="280"/>
                  </a:cubicBezTo>
                  <a:cubicBezTo>
                    <a:pt x="1018" y="185"/>
                    <a:pt x="918" y="92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5990644" y="439239"/>
              <a:ext cx="76651" cy="94996"/>
            </a:xfrm>
            <a:custGeom>
              <a:avLst/>
              <a:gdLst/>
              <a:ahLst/>
              <a:cxnLst/>
              <a:rect l="l" t="t" r="r" b="b"/>
              <a:pathLst>
                <a:path w="2248" h="2786" extrusionOk="0">
                  <a:moveTo>
                    <a:pt x="1" y="1"/>
                  </a:moveTo>
                  <a:lnTo>
                    <a:pt x="1765" y="2786"/>
                  </a:lnTo>
                  <a:lnTo>
                    <a:pt x="2247" y="23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32" name="Google Shape;1332;p30"/>
          <p:cNvGrpSpPr/>
          <p:nvPr/>
        </p:nvGrpSpPr>
        <p:grpSpPr>
          <a:xfrm>
            <a:off x="7336440" y="1277970"/>
            <a:ext cx="2596184" cy="3101360"/>
            <a:chOff x="5575340" y="2582823"/>
            <a:chExt cx="1962198" cy="2344010"/>
          </a:xfrm>
        </p:grpSpPr>
        <p:sp>
          <p:nvSpPr>
            <p:cNvPr id="1333" name="Google Shape;1333;p30"/>
            <p:cNvSpPr/>
            <p:nvPr/>
          </p:nvSpPr>
          <p:spPr>
            <a:xfrm>
              <a:off x="5741734" y="2582823"/>
              <a:ext cx="236944" cy="158894"/>
            </a:xfrm>
            <a:custGeom>
              <a:avLst/>
              <a:gdLst/>
              <a:ahLst/>
              <a:cxnLst/>
              <a:rect l="l" t="t" r="r" b="b"/>
              <a:pathLst>
                <a:path w="6949" h="4660" extrusionOk="0">
                  <a:moveTo>
                    <a:pt x="2012" y="0"/>
                  </a:moveTo>
                  <a:cubicBezTo>
                    <a:pt x="1836" y="0"/>
                    <a:pt x="1659" y="63"/>
                    <a:pt x="1525" y="181"/>
                  </a:cubicBezTo>
                  <a:cubicBezTo>
                    <a:pt x="1413" y="266"/>
                    <a:pt x="1333" y="440"/>
                    <a:pt x="1259" y="556"/>
                  </a:cubicBezTo>
                  <a:lnTo>
                    <a:pt x="808" y="1320"/>
                  </a:lnTo>
                  <a:cubicBezTo>
                    <a:pt x="728" y="1454"/>
                    <a:pt x="316" y="2155"/>
                    <a:pt x="244" y="2272"/>
                  </a:cubicBezTo>
                  <a:cubicBezTo>
                    <a:pt x="1" y="2606"/>
                    <a:pt x="83" y="3127"/>
                    <a:pt x="445" y="3343"/>
                  </a:cubicBezTo>
                  <a:cubicBezTo>
                    <a:pt x="578" y="3422"/>
                    <a:pt x="703" y="3492"/>
                    <a:pt x="831" y="3568"/>
                  </a:cubicBezTo>
                  <a:lnTo>
                    <a:pt x="1596" y="4014"/>
                  </a:lnTo>
                  <a:cubicBezTo>
                    <a:pt x="2144" y="4350"/>
                    <a:pt x="2552" y="4437"/>
                    <a:pt x="2905" y="4437"/>
                  </a:cubicBezTo>
                  <a:cubicBezTo>
                    <a:pt x="3286" y="4437"/>
                    <a:pt x="3604" y="4336"/>
                    <a:pt x="3969" y="4336"/>
                  </a:cubicBezTo>
                  <a:cubicBezTo>
                    <a:pt x="4263" y="4336"/>
                    <a:pt x="4587" y="4402"/>
                    <a:pt x="4997" y="4637"/>
                  </a:cubicBezTo>
                  <a:lnTo>
                    <a:pt x="5039" y="4659"/>
                  </a:lnTo>
                  <a:lnTo>
                    <a:pt x="5063" y="4621"/>
                  </a:lnTo>
                  <a:cubicBezTo>
                    <a:pt x="5625" y="3743"/>
                    <a:pt x="6386" y="2496"/>
                    <a:pt x="6949" y="1602"/>
                  </a:cubicBezTo>
                  <a:lnTo>
                    <a:pt x="6949" y="1602"/>
                  </a:lnTo>
                  <a:cubicBezTo>
                    <a:pt x="6378" y="2454"/>
                    <a:pt x="5570" y="3678"/>
                    <a:pt x="5007" y="4529"/>
                  </a:cubicBezTo>
                  <a:lnTo>
                    <a:pt x="5007" y="4529"/>
                  </a:lnTo>
                  <a:cubicBezTo>
                    <a:pt x="4589" y="4284"/>
                    <a:pt x="4255" y="4218"/>
                    <a:pt x="3952" y="4218"/>
                  </a:cubicBezTo>
                  <a:cubicBezTo>
                    <a:pt x="3597" y="4218"/>
                    <a:pt x="3284" y="4309"/>
                    <a:pt x="2925" y="4309"/>
                  </a:cubicBezTo>
                  <a:cubicBezTo>
                    <a:pt x="2667" y="4309"/>
                    <a:pt x="2387" y="4262"/>
                    <a:pt x="2050" y="4103"/>
                  </a:cubicBezTo>
                  <a:cubicBezTo>
                    <a:pt x="1776" y="3983"/>
                    <a:pt x="1176" y="3594"/>
                    <a:pt x="904" y="3446"/>
                  </a:cubicBezTo>
                  <a:cubicBezTo>
                    <a:pt x="674" y="3298"/>
                    <a:pt x="377" y="3198"/>
                    <a:pt x="286" y="2916"/>
                  </a:cubicBezTo>
                  <a:cubicBezTo>
                    <a:pt x="216" y="2720"/>
                    <a:pt x="255" y="2518"/>
                    <a:pt x="371" y="2344"/>
                  </a:cubicBezTo>
                  <a:lnTo>
                    <a:pt x="482" y="2153"/>
                  </a:lnTo>
                  <a:lnTo>
                    <a:pt x="929" y="1387"/>
                  </a:lnTo>
                  <a:lnTo>
                    <a:pt x="1374" y="621"/>
                  </a:lnTo>
                  <a:cubicBezTo>
                    <a:pt x="1438" y="522"/>
                    <a:pt x="1514" y="348"/>
                    <a:pt x="1612" y="275"/>
                  </a:cubicBezTo>
                  <a:cubicBezTo>
                    <a:pt x="1725" y="174"/>
                    <a:pt x="1870" y="123"/>
                    <a:pt x="2016" y="123"/>
                  </a:cubicBezTo>
                  <a:cubicBezTo>
                    <a:pt x="2136" y="123"/>
                    <a:pt x="2257" y="157"/>
                    <a:pt x="2362" y="226"/>
                  </a:cubicBezTo>
                  <a:lnTo>
                    <a:pt x="2746" y="448"/>
                  </a:lnTo>
                  <a:cubicBezTo>
                    <a:pt x="3252" y="742"/>
                    <a:pt x="3786" y="1079"/>
                    <a:pt x="4395" y="1099"/>
                  </a:cubicBezTo>
                  <a:cubicBezTo>
                    <a:pt x="4449" y="1102"/>
                    <a:pt x="4504" y="1103"/>
                    <a:pt x="4558" y="1103"/>
                  </a:cubicBezTo>
                  <a:cubicBezTo>
                    <a:pt x="4770" y="1103"/>
                    <a:pt x="4980" y="1086"/>
                    <a:pt x="5189" y="1086"/>
                  </a:cubicBezTo>
                  <a:cubicBezTo>
                    <a:pt x="5220" y="1086"/>
                    <a:pt x="5251" y="1086"/>
                    <a:pt x="5282" y="1087"/>
                  </a:cubicBezTo>
                  <a:cubicBezTo>
                    <a:pt x="5873" y="1090"/>
                    <a:pt x="6439" y="1321"/>
                    <a:pt x="6949" y="1602"/>
                  </a:cubicBezTo>
                  <a:cubicBezTo>
                    <a:pt x="6443" y="1297"/>
                    <a:pt x="5882" y="1051"/>
                    <a:pt x="5284" y="1030"/>
                  </a:cubicBezTo>
                  <a:cubicBezTo>
                    <a:pt x="5210" y="1026"/>
                    <a:pt x="5136" y="1024"/>
                    <a:pt x="5062" y="1024"/>
                  </a:cubicBezTo>
                  <a:cubicBezTo>
                    <a:pt x="4924" y="1024"/>
                    <a:pt x="4786" y="1029"/>
                    <a:pt x="4650" y="1029"/>
                  </a:cubicBezTo>
                  <a:cubicBezTo>
                    <a:pt x="4566" y="1029"/>
                    <a:pt x="4482" y="1027"/>
                    <a:pt x="4400" y="1021"/>
                  </a:cubicBezTo>
                  <a:cubicBezTo>
                    <a:pt x="3800" y="990"/>
                    <a:pt x="3300" y="655"/>
                    <a:pt x="2800" y="353"/>
                  </a:cubicBezTo>
                  <a:cubicBezTo>
                    <a:pt x="2729" y="310"/>
                    <a:pt x="2385" y="103"/>
                    <a:pt x="2318" y="68"/>
                  </a:cubicBezTo>
                  <a:cubicBezTo>
                    <a:pt x="2222" y="22"/>
                    <a:pt x="2117" y="0"/>
                    <a:pt x="2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5848629" y="2637447"/>
              <a:ext cx="130048" cy="209938"/>
            </a:xfrm>
            <a:custGeom>
              <a:avLst/>
              <a:gdLst/>
              <a:ahLst/>
              <a:cxnLst/>
              <a:rect l="l" t="t" r="r" b="b"/>
              <a:pathLst>
                <a:path w="3814" h="6157" extrusionOk="0">
                  <a:moveTo>
                    <a:pt x="3814" y="0"/>
                  </a:moveTo>
                  <a:lnTo>
                    <a:pt x="0" y="5802"/>
                  </a:lnTo>
                  <a:lnTo>
                    <a:pt x="604" y="6157"/>
                  </a:lnTo>
                  <a:lnTo>
                    <a:pt x="38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5799324" y="2628513"/>
              <a:ext cx="98030" cy="85892"/>
            </a:xfrm>
            <a:custGeom>
              <a:avLst/>
              <a:gdLst/>
              <a:ahLst/>
              <a:cxnLst/>
              <a:rect l="l" t="t" r="r" b="b"/>
              <a:pathLst>
                <a:path w="2875" h="2519" extrusionOk="0">
                  <a:moveTo>
                    <a:pt x="1439" y="0"/>
                  </a:moveTo>
                  <a:cubicBezTo>
                    <a:pt x="1007" y="0"/>
                    <a:pt x="587" y="223"/>
                    <a:pt x="351" y="622"/>
                  </a:cubicBezTo>
                  <a:cubicBezTo>
                    <a:pt x="1" y="1222"/>
                    <a:pt x="199" y="1994"/>
                    <a:pt x="800" y="2345"/>
                  </a:cubicBezTo>
                  <a:cubicBezTo>
                    <a:pt x="1000" y="2463"/>
                    <a:pt x="1220" y="2519"/>
                    <a:pt x="1437" y="2519"/>
                  </a:cubicBezTo>
                  <a:cubicBezTo>
                    <a:pt x="1868" y="2519"/>
                    <a:pt x="2289" y="2297"/>
                    <a:pt x="2523" y="1898"/>
                  </a:cubicBezTo>
                  <a:cubicBezTo>
                    <a:pt x="2875" y="1297"/>
                    <a:pt x="2675" y="527"/>
                    <a:pt x="2075" y="175"/>
                  </a:cubicBezTo>
                  <a:cubicBezTo>
                    <a:pt x="1875" y="56"/>
                    <a:pt x="1655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5809519" y="2628786"/>
              <a:ext cx="50942" cy="48248"/>
            </a:xfrm>
            <a:custGeom>
              <a:avLst/>
              <a:gdLst/>
              <a:ahLst/>
              <a:cxnLst/>
              <a:rect l="l" t="t" r="r" b="b"/>
              <a:pathLst>
                <a:path w="1494" h="1415" extrusionOk="0">
                  <a:moveTo>
                    <a:pt x="1010" y="1"/>
                  </a:moveTo>
                  <a:cubicBezTo>
                    <a:pt x="627" y="37"/>
                    <a:pt x="264" y="253"/>
                    <a:pt x="52" y="614"/>
                  </a:cubicBezTo>
                  <a:cubicBezTo>
                    <a:pt x="33" y="648"/>
                    <a:pt x="16" y="681"/>
                    <a:pt x="0" y="715"/>
                  </a:cubicBezTo>
                  <a:cubicBezTo>
                    <a:pt x="51" y="681"/>
                    <a:pt x="116" y="644"/>
                    <a:pt x="158" y="635"/>
                  </a:cubicBezTo>
                  <a:cubicBezTo>
                    <a:pt x="166" y="634"/>
                    <a:pt x="173" y="633"/>
                    <a:pt x="179" y="633"/>
                  </a:cubicBezTo>
                  <a:cubicBezTo>
                    <a:pt x="245" y="633"/>
                    <a:pt x="258" y="720"/>
                    <a:pt x="378" y="750"/>
                  </a:cubicBezTo>
                  <a:cubicBezTo>
                    <a:pt x="396" y="754"/>
                    <a:pt x="413" y="756"/>
                    <a:pt x="428" y="756"/>
                  </a:cubicBezTo>
                  <a:cubicBezTo>
                    <a:pt x="507" y="756"/>
                    <a:pt x="553" y="708"/>
                    <a:pt x="588" y="708"/>
                  </a:cubicBezTo>
                  <a:cubicBezTo>
                    <a:pt x="596" y="708"/>
                    <a:pt x="603" y="710"/>
                    <a:pt x="610" y="716"/>
                  </a:cubicBezTo>
                  <a:cubicBezTo>
                    <a:pt x="658" y="752"/>
                    <a:pt x="614" y="832"/>
                    <a:pt x="540" y="844"/>
                  </a:cubicBezTo>
                  <a:cubicBezTo>
                    <a:pt x="532" y="845"/>
                    <a:pt x="525" y="846"/>
                    <a:pt x="518" y="846"/>
                  </a:cubicBezTo>
                  <a:cubicBezTo>
                    <a:pt x="461" y="846"/>
                    <a:pt x="440" y="805"/>
                    <a:pt x="409" y="805"/>
                  </a:cubicBezTo>
                  <a:cubicBezTo>
                    <a:pt x="408" y="805"/>
                    <a:pt x="408" y="805"/>
                    <a:pt x="407" y="805"/>
                  </a:cubicBezTo>
                  <a:cubicBezTo>
                    <a:pt x="373" y="806"/>
                    <a:pt x="339" y="922"/>
                    <a:pt x="330" y="1019"/>
                  </a:cubicBezTo>
                  <a:cubicBezTo>
                    <a:pt x="321" y="1114"/>
                    <a:pt x="446" y="1142"/>
                    <a:pt x="598" y="1142"/>
                  </a:cubicBezTo>
                  <a:cubicBezTo>
                    <a:pt x="601" y="1142"/>
                    <a:pt x="605" y="1142"/>
                    <a:pt x="608" y="1142"/>
                  </a:cubicBezTo>
                  <a:cubicBezTo>
                    <a:pt x="765" y="1141"/>
                    <a:pt x="710" y="1019"/>
                    <a:pt x="812" y="1019"/>
                  </a:cubicBezTo>
                  <a:cubicBezTo>
                    <a:pt x="890" y="1019"/>
                    <a:pt x="888" y="1099"/>
                    <a:pt x="957" y="1104"/>
                  </a:cubicBezTo>
                  <a:cubicBezTo>
                    <a:pt x="960" y="1105"/>
                    <a:pt x="962" y="1105"/>
                    <a:pt x="965" y="1105"/>
                  </a:cubicBezTo>
                  <a:cubicBezTo>
                    <a:pt x="1014" y="1105"/>
                    <a:pt x="1031" y="1067"/>
                    <a:pt x="1052" y="1067"/>
                  </a:cubicBezTo>
                  <a:cubicBezTo>
                    <a:pt x="1057" y="1067"/>
                    <a:pt x="1062" y="1070"/>
                    <a:pt x="1068" y="1075"/>
                  </a:cubicBezTo>
                  <a:cubicBezTo>
                    <a:pt x="1100" y="1104"/>
                    <a:pt x="1043" y="1141"/>
                    <a:pt x="1089" y="1166"/>
                  </a:cubicBezTo>
                  <a:cubicBezTo>
                    <a:pt x="1100" y="1173"/>
                    <a:pt x="1110" y="1175"/>
                    <a:pt x="1119" y="1175"/>
                  </a:cubicBezTo>
                  <a:cubicBezTo>
                    <a:pt x="1137" y="1175"/>
                    <a:pt x="1149" y="1166"/>
                    <a:pt x="1158" y="1166"/>
                  </a:cubicBezTo>
                  <a:cubicBezTo>
                    <a:pt x="1164" y="1166"/>
                    <a:pt x="1167" y="1169"/>
                    <a:pt x="1170" y="1177"/>
                  </a:cubicBezTo>
                  <a:cubicBezTo>
                    <a:pt x="1180" y="1207"/>
                    <a:pt x="1123" y="1276"/>
                    <a:pt x="1119" y="1317"/>
                  </a:cubicBezTo>
                  <a:cubicBezTo>
                    <a:pt x="1118" y="1354"/>
                    <a:pt x="1172" y="1414"/>
                    <a:pt x="1270" y="1414"/>
                  </a:cubicBezTo>
                  <a:cubicBezTo>
                    <a:pt x="1284" y="1414"/>
                    <a:pt x="1300" y="1413"/>
                    <a:pt x="1317" y="1410"/>
                  </a:cubicBezTo>
                  <a:cubicBezTo>
                    <a:pt x="1442" y="1387"/>
                    <a:pt x="1438" y="1258"/>
                    <a:pt x="1403" y="1225"/>
                  </a:cubicBezTo>
                  <a:cubicBezTo>
                    <a:pt x="1368" y="1191"/>
                    <a:pt x="1379" y="1168"/>
                    <a:pt x="1393" y="1158"/>
                  </a:cubicBezTo>
                  <a:cubicBezTo>
                    <a:pt x="1409" y="1147"/>
                    <a:pt x="1434" y="1119"/>
                    <a:pt x="1409" y="1092"/>
                  </a:cubicBezTo>
                  <a:cubicBezTo>
                    <a:pt x="1386" y="1067"/>
                    <a:pt x="1323" y="1091"/>
                    <a:pt x="1313" y="1036"/>
                  </a:cubicBezTo>
                  <a:cubicBezTo>
                    <a:pt x="1302" y="981"/>
                    <a:pt x="1368" y="927"/>
                    <a:pt x="1353" y="861"/>
                  </a:cubicBezTo>
                  <a:cubicBezTo>
                    <a:pt x="1337" y="796"/>
                    <a:pt x="1272" y="790"/>
                    <a:pt x="1209" y="757"/>
                  </a:cubicBezTo>
                  <a:cubicBezTo>
                    <a:pt x="1147" y="723"/>
                    <a:pt x="1150" y="677"/>
                    <a:pt x="1164" y="643"/>
                  </a:cubicBezTo>
                  <a:cubicBezTo>
                    <a:pt x="1170" y="630"/>
                    <a:pt x="1177" y="627"/>
                    <a:pt x="1185" y="627"/>
                  </a:cubicBezTo>
                  <a:cubicBezTo>
                    <a:pt x="1192" y="627"/>
                    <a:pt x="1200" y="629"/>
                    <a:pt x="1208" y="629"/>
                  </a:cubicBezTo>
                  <a:cubicBezTo>
                    <a:pt x="1213" y="629"/>
                    <a:pt x="1219" y="628"/>
                    <a:pt x="1225" y="623"/>
                  </a:cubicBezTo>
                  <a:cubicBezTo>
                    <a:pt x="1247" y="606"/>
                    <a:pt x="1234" y="558"/>
                    <a:pt x="1252" y="550"/>
                  </a:cubicBezTo>
                  <a:cubicBezTo>
                    <a:pt x="1254" y="549"/>
                    <a:pt x="1257" y="549"/>
                    <a:pt x="1259" y="549"/>
                  </a:cubicBezTo>
                  <a:cubicBezTo>
                    <a:pt x="1276" y="549"/>
                    <a:pt x="1293" y="570"/>
                    <a:pt x="1274" y="606"/>
                  </a:cubicBezTo>
                  <a:cubicBezTo>
                    <a:pt x="1252" y="649"/>
                    <a:pt x="1201" y="687"/>
                    <a:pt x="1289" y="729"/>
                  </a:cubicBezTo>
                  <a:cubicBezTo>
                    <a:pt x="1306" y="737"/>
                    <a:pt x="1319" y="741"/>
                    <a:pt x="1330" y="741"/>
                  </a:cubicBezTo>
                  <a:cubicBezTo>
                    <a:pt x="1374" y="741"/>
                    <a:pt x="1368" y="680"/>
                    <a:pt x="1379" y="654"/>
                  </a:cubicBezTo>
                  <a:cubicBezTo>
                    <a:pt x="1385" y="638"/>
                    <a:pt x="1393" y="632"/>
                    <a:pt x="1405" y="632"/>
                  </a:cubicBezTo>
                  <a:cubicBezTo>
                    <a:pt x="1417" y="632"/>
                    <a:pt x="1433" y="639"/>
                    <a:pt x="1454" y="646"/>
                  </a:cubicBezTo>
                  <a:cubicBezTo>
                    <a:pt x="1460" y="648"/>
                    <a:pt x="1465" y="649"/>
                    <a:pt x="1469" y="649"/>
                  </a:cubicBezTo>
                  <a:cubicBezTo>
                    <a:pt x="1494" y="649"/>
                    <a:pt x="1487" y="611"/>
                    <a:pt x="1479" y="516"/>
                  </a:cubicBezTo>
                  <a:cubicBezTo>
                    <a:pt x="1469" y="407"/>
                    <a:pt x="1435" y="399"/>
                    <a:pt x="1375" y="355"/>
                  </a:cubicBezTo>
                  <a:cubicBezTo>
                    <a:pt x="1318" y="312"/>
                    <a:pt x="1341" y="287"/>
                    <a:pt x="1332" y="252"/>
                  </a:cubicBezTo>
                  <a:cubicBezTo>
                    <a:pt x="1327" y="227"/>
                    <a:pt x="1300" y="215"/>
                    <a:pt x="1275" y="215"/>
                  </a:cubicBezTo>
                  <a:cubicBezTo>
                    <a:pt x="1264" y="215"/>
                    <a:pt x="1254" y="217"/>
                    <a:pt x="1246" y="223"/>
                  </a:cubicBezTo>
                  <a:cubicBezTo>
                    <a:pt x="1220" y="240"/>
                    <a:pt x="1268" y="269"/>
                    <a:pt x="1244" y="309"/>
                  </a:cubicBezTo>
                  <a:cubicBezTo>
                    <a:pt x="1234" y="325"/>
                    <a:pt x="1222" y="331"/>
                    <a:pt x="1209" y="331"/>
                  </a:cubicBezTo>
                  <a:cubicBezTo>
                    <a:pt x="1189" y="331"/>
                    <a:pt x="1166" y="316"/>
                    <a:pt x="1149" y="301"/>
                  </a:cubicBezTo>
                  <a:cubicBezTo>
                    <a:pt x="1144" y="296"/>
                    <a:pt x="1140" y="295"/>
                    <a:pt x="1136" y="295"/>
                  </a:cubicBezTo>
                  <a:cubicBezTo>
                    <a:pt x="1117" y="295"/>
                    <a:pt x="1101" y="327"/>
                    <a:pt x="1087" y="327"/>
                  </a:cubicBezTo>
                  <a:cubicBezTo>
                    <a:pt x="1084" y="327"/>
                    <a:pt x="1082" y="326"/>
                    <a:pt x="1079" y="324"/>
                  </a:cubicBezTo>
                  <a:cubicBezTo>
                    <a:pt x="1058" y="303"/>
                    <a:pt x="1065" y="254"/>
                    <a:pt x="1100" y="240"/>
                  </a:cubicBezTo>
                  <a:cubicBezTo>
                    <a:pt x="1135" y="224"/>
                    <a:pt x="1153" y="215"/>
                    <a:pt x="1150" y="175"/>
                  </a:cubicBezTo>
                  <a:cubicBezTo>
                    <a:pt x="1149" y="158"/>
                    <a:pt x="1140" y="150"/>
                    <a:pt x="1130" y="150"/>
                  </a:cubicBezTo>
                  <a:cubicBezTo>
                    <a:pt x="1118" y="150"/>
                    <a:pt x="1105" y="161"/>
                    <a:pt x="1105" y="178"/>
                  </a:cubicBezTo>
                  <a:cubicBezTo>
                    <a:pt x="1105" y="200"/>
                    <a:pt x="1093" y="220"/>
                    <a:pt x="1076" y="220"/>
                  </a:cubicBezTo>
                  <a:cubicBezTo>
                    <a:pt x="1071" y="220"/>
                    <a:pt x="1067" y="219"/>
                    <a:pt x="1062" y="217"/>
                  </a:cubicBezTo>
                  <a:cubicBezTo>
                    <a:pt x="1038" y="203"/>
                    <a:pt x="1086" y="124"/>
                    <a:pt x="1063" y="58"/>
                  </a:cubicBezTo>
                  <a:cubicBezTo>
                    <a:pt x="1056" y="37"/>
                    <a:pt x="1034" y="17"/>
                    <a:pt x="1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5855073" y="2632707"/>
              <a:ext cx="8456" cy="5728"/>
            </a:xfrm>
            <a:custGeom>
              <a:avLst/>
              <a:gdLst/>
              <a:ahLst/>
              <a:cxnLst/>
              <a:rect l="l" t="t" r="r" b="b"/>
              <a:pathLst>
                <a:path w="248" h="168" extrusionOk="0">
                  <a:moveTo>
                    <a:pt x="51" y="1"/>
                  </a:moveTo>
                  <a:cubicBezTo>
                    <a:pt x="17" y="1"/>
                    <a:pt x="1" y="18"/>
                    <a:pt x="4" y="28"/>
                  </a:cubicBezTo>
                  <a:cubicBezTo>
                    <a:pt x="11" y="50"/>
                    <a:pt x="61" y="39"/>
                    <a:pt x="49" y="81"/>
                  </a:cubicBezTo>
                  <a:cubicBezTo>
                    <a:pt x="40" y="114"/>
                    <a:pt x="69" y="145"/>
                    <a:pt x="94" y="145"/>
                  </a:cubicBezTo>
                  <a:cubicBezTo>
                    <a:pt x="101" y="145"/>
                    <a:pt x="108" y="143"/>
                    <a:pt x="113" y="138"/>
                  </a:cubicBezTo>
                  <a:cubicBezTo>
                    <a:pt x="120" y="132"/>
                    <a:pt x="128" y="130"/>
                    <a:pt x="136" y="130"/>
                  </a:cubicBezTo>
                  <a:cubicBezTo>
                    <a:pt x="159" y="130"/>
                    <a:pt x="185" y="150"/>
                    <a:pt x="208" y="164"/>
                  </a:cubicBezTo>
                  <a:cubicBezTo>
                    <a:pt x="212" y="166"/>
                    <a:pt x="216" y="167"/>
                    <a:pt x="219" y="167"/>
                  </a:cubicBezTo>
                  <a:cubicBezTo>
                    <a:pt x="242" y="167"/>
                    <a:pt x="248" y="118"/>
                    <a:pt x="193" y="70"/>
                  </a:cubicBezTo>
                  <a:cubicBezTo>
                    <a:pt x="130" y="17"/>
                    <a:pt x="83" y="1"/>
                    <a:pt x="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5822476" y="2645732"/>
              <a:ext cx="68127" cy="63319"/>
            </a:xfrm>
            <a:custGeom>
              <a:avLst/>
              <a:gdLst/>
              <a:ahLst/>
              <a:cxnLst/>
              <a:rect l="l" t="t" r="r" b="b"/>
              <a:pathLst>
                <a:path w="1998" h="1857" extrusionOk="0">
                  <a:moveTo>
                    <a:pt x="1521" y="1"/>
                  </a:moveTo>
                  <a:cubicBezTo>
                    <a:pt x="1515" y="1"/>
                    <a:pt x="1507" y="2"/>
                    <a:pt x="1497" y="4"/>
                  </a:cubicBezTo>
                  <a:cubicBezTo>
                    <a:pt x="1435" y="19"/>
                    <a:pt x="1493" y="131"/>
                    <a:pt x="1521" y="162"/>
                  </a:cubicBezTo>
                  <a:cubicBezTo>
                    <a:pt x="1548" y="190"/>
                    <a:pt x="1550" y="241"/>
                    <a:pt x="1524" y="288"/>
                  </a:cubicBezTo>
                  <a:cubicBezTo>
                    <a:pt x="1498" y="339"/>
                    <a:pt x="1493" y="416"/>
                    <a:pt x="1511" y="464"/>
                  </a:cubicBezTo>
                  <a:cubicBezTo>
                    <a:pt x="1530" y="510"/>
                    <a:pt x="1558" y="520"/>
                    <a:pt x="1516" y="573"/>
                  </a:cubicBezTo>
                  <a:cubicBezTo>
                    <a:pt x="1475" y="627"/>
                    <a:pt x="1424" y="719"/>
                    <a:pt x="1462" y="755"/>
                  </a:cubicBezTo>
                  <a:cubicBezTo>
                    <a:pt x="1487" y="779"/>
                    <a:pt x="1520" y="820"/>
                    <a:pt x="1543" y="820"/>
                  </a:cubicBezTo>
                  <a:cubicBezTo>
                    <a:pt x="1554" y="820"/>
                    <a:pt x="1562" y="810"/>
                    <a:pt x="1566" y="785"/>
                  </a:cubicBezTo>
                  <a:cubicBezTo>
                    <a:pt x="1580" y="711"/>
                    <a:pt x="1618" y="608"/>
                    <a:pt x="1650" y="608"/>
                  </a:cubicBezTo>
                  <a:cubicBezTo>
                    <a:pt x="1651" y="608"/>
                    <a:pt x="1653" y="608"/>
                    <a:pt x="1654" y="609"/>
                  </a:cubicBezTo>
                  <a:cubicBezTo>
                    <a:pt x="1687" y="617"/>
                    <a:pt x="1711" y="635"/>
                    <a:pt x="1699" y="680"/>
                  </a:cubicBezTo>
                  <a:cubicBezTo>
                    <a:pt x="1686" y="724"/>
                    <a:pt x="1710" y="744"/>
                    <a:pt x="1745" y="745"/>
                  </a:cubicBezTo>
                  <a:cubicBezTo>
                    <a:pt x="1779" y="747"/>
                    <a:pt x="1792" y="799"/>
                    <a:pt x="1757" y="840"/>
                  </a:cubicBezTo>
                  <a:cubicBezTo>
                    <a:pt x="1723" y="881"/>
                    <a:pt x="1621" y="906"/>
                    <a:pt x="1637" y="968"/>
                  </a:cubicBezTo>
                  <a:cubicBezTo>
                    <a:pt x="1646" y="1006"/>
                    <a:pt x="1661" y="1028"/>
                    <a:pt x="1676" y="1028"/>
                  </a:cubicBezTo>
                  <a:cubicBezTo>
                    <a:pt x="1684" y="1028"/>
                    <a:pt x="1692" y="1021"/>
                    <a:pt x="1699" y="1004"/>
                  </a:cubicBezTo>
                  <a:cubicBezTo>
                    <a:pt x="1713" y="973"/>
                    <a:pt x="1752" y="945"/>
                    <a:pt x="1777" y="945"/>
                  </a:cubicBezTo>
                  <a:cubicBezTo>
                    <a:pt x="1786" y="945"/>
                    <a:pt x="1794" y="949"/>
                    <a:pt x="1798" y="958"/>
                  </a:cubicBezTo>
                  <a:cubicBezTo>
                    <a:pt x="1810" y="992"/>
                    <a:pt x="1776" y="1103"/>
                    <a:pt x="1700" y="1125"/>
                  </a:cubicBezTo>
                  <a:cubicBezTo>
                    <a:pt x="1690" y="1128"/>
                    <a:pt x="1682" y="1129"/>
                    <a:pt x="1674" y="1129"/>
                  </a:cubicBezTo>
                  <a:cubicBezTo>
                    <a:pt x="1627" y="1129"/>
                    <a:pt x="1628" y="1077"/>
                    <a:pt x="1613" y="1037"/>
                  </a:cubicBezTo>
                  <a:cubicBezTo>
                    <a:pt x="1601" y="1009"/>
                    <a:pt x="1578" y="994"/>
                    <a:pt x="1552" y="994"/>
                  </a:cubicBezTo>
                  <a:cubicBezTo>
                    <a:pt x="1537" y="994"/>
                    <a:pt x="1520" y="999"/>
                    <a:pt x="1505" y="1010"/>
                  </a:cubicBezTo>
                  <a:cubicBezTo>
                    <a:pt x="1497" y="1017"/>
                    <a:pt x="1490" y="1019"/>
                    <a:pt x="1484" y="1019"/>
                  </a:cubicBezTo>
                  <a:cubicBezTo>
                    <a:pt x="1471" y="1019"/>
                    <a:pt x="1462" y="1008"/>
                    <a:pt x="1450" y="1008"/>
                  </a:cubicBezTo>
                  <a:cubicBezTo>
                    <a:pt x="1441" y="1008"/>
                    <a:pt x="1431" y="1013"/>
                    <a:pt x="1416" y="1031"/>
                  </a:cubicBezTo>
                  <a:cubicBezTo>
                    <a:pt x="1369" y="1088"/>
                    <a:pt x="1321" y="1066"/>
                    <a:pt x="1309" y="1108"/>
                  </a:cubicBezTo>
                  <a:cubicBezTo>
                    <a:pt x="1297" y="1149"/>
                    <a:pt x="1326" y="1228"/>
                    <a:pt x="1381" y="1228"/>
                  </a:cubicBezTo>
                  <a:cubicBezTo>
                    <a:pt x="1429" y="1228"/>
                    <a:pt x="1451" y="1159"/>
                    <a:pt x="1484" y="1159"/>
                  </a:cubicBezTo>
                  <a:cubicBezTo>
                    <a:pt x="1489" y="1159"/>
                    <a:pt x="1494" y="1160"/>
                    <a:pt x="1499" y="1164"/>
                  </a:cubicBezTo>
                  <a:cubicBezTo>
                    <a:pt x="1542" y="1192"/>
                    <a:pt x="1569" y="1208"/>
                    <a:pt x="1526" y="1242"/>
                  </a:cubicBezTo>
                  <a:cubicBezTo>
                    <a:pt x="1483" y="1275"/>
                    <a:pt x="1436" y="1283"/>
                    <a:pt x="1451" y="1341"/>
                  </a:cubicBezTo>
                  <a:cubicBezTo>
                    <a:pt x="1466" y="1399"/>
                    <a:pt x="1473" y="1399"/>
                    <a:pt x="1522" y="1436"/>
                  </a:cubicBezTo>
                  <a:cubicBezTo>
                    <a:pt x="1572" y="1472"/>
                    <a:pt x="1520" y="1524"/>
                    <a:pt x="1469" y="1583"/>
                  </a:cubicBezTo>
                  <a:cubicBezTo>
                    <a:pt x="1440" y="1616"/>
                    <a:pt x="1425" y="1635"/>
                    <a:pt x="1403" y="1635"/>
                  </a:cubicBezTo>
                  <a:cubicBezTo>
                    <a:pt x="1387" y="1635"/>
                    <a:pt x="1368" y="1625"/>
                    <a:pt x="1337" y="1602"/>
                  </a:cubicBezTo>
                  <a:cubicBezTo>
                    <a:pt x="1325" y="1594"/>
                    <a:pt x="1314" y="1590"/>
                    <a:pt x="1303" y="1590"/>
                  </a:cubicBezTo>
                  <a:cubicBezTo>
                    <a:pt x="1256" y="1590"/>
                    <a:pt x="1219" y="1658"/>
                    <a:pt x="1175" y="1658"/>
                  </a:cubicBezTo>
                  <a:cubicBezTo>
                    <a:pt x="1168" y="1658"/>
                    <a:pt x="1160" y="1656"/>
                    <a:pt x="1152" y="1651"/>
                  </a:cubicBezTo>
                  <a:cubicBezTo>
                    <a:pt x="1088" y="1612"/>
                    <a:pt x="1186" y="1555"/>
                    <a:pt x="1130" y="1515"/>
                  </a:cubicBezTo>
                  <a:cubicBezTo>
                    <a:pt x="1118" y="1506"/>
                    <a:pt x="1109" y="1502"/>
                    <a:pt x="1101" y="1502"/>
                  </a:cubicBezTo>
                  <a:cubicBezTo>
                    <a:pt x="1083" y="1502"/>
                    <a:pt x="1075" y="1523"/>
                    <a:pt x="1044" y="1523"/>
                  </a:cubicBezTo>
                  <a:cubicBezTo>
                    <a:pt x="1031" y="1523"/>
                    <a:pt x="1015" y="1519"/>
                    <a:pt x="993" y="1510"/>
                  </a:cubicBezTo>
                  <a:cubicBezTo>
                    <a:pt x="894" y="1468"/>
                    <a:pt x="948" y="1438"/>
                    <a:pt x="872" y="1394"/>
                  </a:cubicBezTo>
                  <a:cubicBezTo>
                    <a:pt x="848" y="1380"/>
                    <a:pt x="829" y="1376"/>
                    <a:pt x="812" y="1376"/>
                  </a:cubicBezTo>
                  <a:cubicBezTo>
                    <a:pt x="794" y="1376"/>
                    <a:pt x="778" y="1380"/>
                    <a:pt x="759" y="1380"/>
                  </a:cubicBezTo>
                  <a:cubicBezTo>
                    <a:pt x="740" y="1380"/>
                    <a:pt x="718" y="1376"/>
                    <a:pt x="688" y="1360"/>
                  </a:cubicBezTo>
                  <a:cubicBezTo>
                    <a:pt x="643" y="1336"/>
                    <a:pt x="614" y="1322"/>
                    <a:pt x="588" y="1322"/>
                  </a:cubicBezTo>
                  <a:cubicBezTo>
                    <a:pt x="564" y="1322"/>
                    <a:pt x="543" y="1333"/>
                    <a:pt x="512" y="1358"/>
                  </a:cubicBezTo>
                  <a:cubicBezTo>
                    <a:pt x="446" y="1409"/>
                    <a:pt x="458" y="1498"/>
                    <a:pt x="414" y="1523"/>
                  </a:cubicBezTo>
                  <a:cubicBezTo>
                    <a:pt x="404" y="1529"/>
                    <a:pt x="395" y="1531"/>
                    <a:pt x="386" y="1531"/>
                  </a:cubicBezTo>
                  <a:cubicBezTo>
                    <a:pt x="362" y="1531"/>
                    <a:pt x="341" y="1516"/>
                    <a:pt x="319" y="1516"/>
                  </a:cubicBezTo>
                  <a:cubicBezTo>
                    <a:pt x="312" y="1516"/>
                    <a:pt x="305" y="1518"/>
                    <a:pt x="298" y="1521"/>
                  </a:cubicBezTo>
                  <a:cubicBezTo>
                    <a:pt x="262" y="1538"/>
                    <a:pt x="223" y="1615"/>
                    <a:pt x="157" y="1615"/>
                  </a:cubicBezTo>
                  <a:cubicBezTo>
                    <a:pt x="152" y="1615"/>
                    <a:pt x="148" y="1615"/>
                    <a:pt x="144" y="1615"/>
                  </a:cubicBezTo>
                  <a:cubicBezTo>
                    <a:pt x="111" y="1611"/>
                    <a:pt x="84" y="1608"/>
                    <a:pt x="63" y="1608"/>
                  </a:cubicBezTo>
                  <a:cubicBezTo>
                    <a:pt x="36" y="1608"/>
                    <a:pt x="19" y="1613"/>
                    <a:pt x="12" y="1632"/>
                  </a:cubicBezTo>
                  <a:cubicBezTo>
                    <a:pt x="0" y="1662"/>
                    <a:pt x="55" y="1651"/>
                    <a:pt x="121" y="1696"/>
                  </a:cubicBezTo>
                  <a:cubicBezTo>
                    <a:pt x="178" y="1735"/>
                    <a:pt x="246" y="1814"/>
                    <a:pt x="296" y="1814"/>
                  </a:cubicBezTo>
                  <a:cubicBezTo>
                    <a:pt x="303" y="1814"/>
                    <a:pt x="309" y="1813"/>
                    <a:pt x="316" y="1809"/>
                  </a:cubicBezTo>
                  <a:cubicBezTo>
                    <a:pt x="360" y="1787"/>
                    <a:pt x="422" y="1736"/>
                    <a:pt x="457" y="1736"/>
                  </a:cubicBezTo>
                  <a:cubicBezTo>
                    <a:pt x="462" y="1736"/>
                    <a:pt x="466" y="1737"/>
                    <a:pt x="470" y="1739"/>
                  </a:cubicBezTo>
                  <a:cubicBezTo>
                    <a:pt x="502" y="1756"/>
                    <a:pt x="531" y="1789"/>
                    <a:pt x="555" y="1789"/>
                  </a:cubicBezTo>
                  <a:cubicBezTo>
                    <a:pt x="556" y="1789"/>
                    <a:pt x="557" y="1789"/>
                    <a:pt x="558" y="1789"/>
                  </a:cubicBezTo>
                  <a:cubicBezTo>
                    <a:pt x="574" y="1788"/>
                    <a:pt x="597" y="1773"/>
                    <a:pt x="619" y="1773"/>
                  </a:cubicBezTo>
                  <a:cubicBezTo>
                    <a:pt x="631" y="1773"/>
                    <a:pt x="642" y="1777"/>
                    <a:pt x="652" y="1789"/>
                  </a:cubicBezTo>
                  <a:cubicBezTo>
                    <a:pt x="656" y="1794"/>
                    <a:pt x="662" y="1796"/>
                    <a:pt x="669" y="1796"/>
                  </a:cubicBezTo>
                  <a:cubicBezTo>
                    <a:pt x="702" y="1796"/>
                    <a:pt x="753" y="1749"/>
                    <a:pt x="782" y="1749"/>
                  </a:cubicBezTo>
                  <a:cubicBezTo>
                    <a:pt x="785" y="1749"/>
                    <a:pt x="788" y="1750"/>
                    <a:pt x="790" y="1751"/>
                  </a:cubicBezTo>
                  <a:cubicBezTo>
                    <a:pt x="817" y="1764"/>
                    <a:pt x="872" y="1856"/>
                    <a:pt x="947" y="1856"/>
                  </a:cubicBezTo>
                  <a:cubicBezTo>
                    <a:pt x="959" y="1856"/>
                    <a:pt x="971" y="1854"/>
                    <a:pt x="984" y="1848"/>
                  </a:cubicBezTo>
                  <a:cubicBezTo>
                    <a:pt x="1073" y="1809"/>
                    <a:pt x="1102" y="1680"/>
                    <a:pt x="1163" y="1680"/>
                  </a:cubicBezTo>
                  <a:cubicBezTo>
                    <a:pt x="1165" y="1680"/>
                    <a:pt x="1167" y="1680"/>
                    <a:pt x="1169" y="1680"/>
                  </a:cubicBezTo>
                  <a:cubicBezTo>
                    <a:pt x="1175" y="1681"/>
                    <a:pt x="1180" y="1681"/>
                    <a:pt x="1185" y="1681"/>
                  </a:cubicBezTo>
                  <a:cubicBezTo>
                    <a:pt x="1233" y="1681"/>
                    <a:pt x="1263" y="1650"/>
                    <a:pt x="1294" y="1650"/>
                  </a:cubicBezTo>
                  <a:cubicBezTo>
                    <a:pt x="1299" y="1650"/>
                    <a:pt x="1305" y="1651"/>
                    <a:pt x="1311" y="1654"/>
                  </a:cubicBezTo>
                  <a:cubicBezTo>
                    <a:pt x="1352" y="1672"/>
                    <a:pt x="1362" y="1722"/>
                    <a:pt x="1480" y="1758"/>
                  </a:cubicBezTo>
                  <a:cubicBezTo>
                    <a:pt x="1487" y="1761"/>
                    <a:pt x="1497" y="1763"/>
                    <a:pt x="1505" y="1766"/>
                  </a:cubicBezTo>
                  <a:cubicBezTo>
                    <a:pt x="1638" y="1668"/>
                    <a:pt x="1755" y="1541"/>
                    <a:pt x="1844" y="1389"/>
                  </a:cubicBezTo>
                  <a:cubicBezTo>
                    <a:pt x="1922" y="1258"/>
                    <a:pt x="1973" y="1115"/>
                    <a:pt x="1997" y="973"/>
                  </a:cubicBezTo>
                  <a:cubicBezTo>
                    <a:pt x="1997" y="973"/>
                    <a:pt x="1993" y="971"/>
                    <a:pt x="1986" y="971"/>
                  </a:cubicBezTo>
                  <a:cubicBezTo>
                    <a:pt x="1974" y="971"/>
                    <a:pt x="1951" y="976"/>
                    <a:pt x="1926" y="998"/>
                  </a:cubicBezTo>
                  <a:cubicBezTo>
                    <a:pt x="1912" y="1011"/>
                    <a:pt x="1897" y="1017"/>
                    <a:pt x="1884" y="1017"/>
                  </a:cubicBezTo>
                  <a:cubicBezTo>
                    <a:pt x="1859" y="1017"/>
                    <a:pt x="1843" y="996"/>
                    <a:pt x="1859" y="958"/>
                  </a:cubicBezTo>
                  <a:cubicBezTo>
                    <a:pt x="1883" y="901"/>
                    <a:pt x="1838" y="878"/>
                    <a:pt x="1818" y="857"/>
                  </a:cubicBezTo>
                  <a:cubicBezTo>
                    <a:pt x="1798" y="835"/>
                    <a:pt x="1838" y="774"/>
                    <a:pt x="1856" y="743"/>
                  </a:cubicBezTo>
                  <a:cubicBezTo>
                    <a:pt x="1874" y="711"/>
                    <a:pt x="1863" y="646"/>
                    <a:pt x="1831" y="633"/>
                  </a:cubicBezTo>
                  <a:cubicBezTo>
                    <a:pt x="1796" y="620"/>
                    <a:pt x="1820" y="576"/>
                    <a:pt x="1809" y="549"/>
                  </a:cubicBezTo>
                  <a:cubicBezTo>
                    <a:pt x="1798" y="523"/>
                    <a:pt x="1778" y="528"/>
                    <a:pt x="1779" y="497"/>
                  </a:cubicBezTo>
                  <a:cubicBezTo>
                    <a:pt x="1782" y="464"/>
                    <a:pt x="1828" y="467"/>
                    <a:pt x="1834" y="440"/>
                  </a:cubicBezTo>
                  <a:cubicBezTo>
                    <a:pt x="1840" y="415"/>
                    <a:pt x="1867" y="359"/>
                    <a:pt x="1846" y="321"/>
                  </a:cubicBezTo>
                  <a:cubicBezTo>
                    <a:pt x="1827" y="283"/>
                    <a:pt x="1795" y="287"/>
                    <a:pt x="1757" y="248"/>
                  </a:cubicBezTo>
                  <a:cubicBezTo>
                    <a:pt x="1719" y="208"/>
                    <a:pt x="1739" y="194"/>
                    <a:pt x="1728" y="164"/>
                  </a:cubicBezTo>
                  <a:cubicBezTo>
                    <a:pt x="1717" y="134"/>
                    <a:pt x="1625" y="119"/>
                    <a:pt x="1578" y="75"/>
                  </a:cubicBezTo>
                  <a:cubicBezTo>
                    <a:pt x="1539" y="39"/>
                    <a:pt x="1557" y="1"/>
                    <a:pt x="1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5869633" y="2658894"/>
              <a:ext cx="3035" cy="5012"/>
            </a:xfrm>
            <a:custGeom>
              <a:avLst/>
              <a:gdLst/>
              <a:ahLst/>
              <a:cxnLst/>
              <a:rect l="l" t="t" r="r" b="b"/>
              <a:pathLst>
                <a:path w="89" h="147" extrusionOk="0">
                  <a:moveTo>
                    <a:pt x="33" y="0"/>
                  </a:moveTo>
                  <a:cubicBezTo>
                    <a:pt x="31" y="0"/>
                    <a:pt x="29" y="1"/>
                    <a:pt x="27" y="1"/>
                  </a:cubicBezTo>
                  <a:cubicBezTo>
                    <a:pt x="13" y="3"/>
                    <a:pt x="7" y="29"/>
                    <a:pt x="31" y="45"/>
                  </a:cubicBezTo>
                  <a:cubicBezTo>
                    <a:pt x="55" y="59"/>
                    <a:pt x="1" y="132"/>
                    <a:pt x="47" y="142"/>
                  </a:cubicBezTo>
                  <a:cubicBezTo>
                    <a:pt x="60" y="145"/>
                    <a:pt x="68" y="147"/>
                    <a:pt x="74" y="147"/>
                  </a:cubicBezTo>
                  <a:cubicBezTo>
                    <a:pt x="89" y="147"/>
                    <a:pt x="86" y="133"/>
                    <a:pt x="85" y="76"/>
                  </a:cubicBezTo>
                  <a:cubicBezTo>
                    <a:pt x="84" y="16"/>
                    <a:pt x="50" y="0"/>
                    <a:pt x="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5867553" y="2677920"/>
              <a:ext cx="3069" cy="3717"/>
            </a:xfrm>
            <a:custGeom>
              <a:avLst/>
              <a:gdLst/>
              <a:ahLst/>
              <a:cxnLst/>
              <a:rect l="l" t="t" r="r" b="b"/>
              <a:pathLst>
                <a:path w="90" h="109" extrusionOk="0">
                  <a:moveTo>
                    <a:pt x="79" y="1"/>
                  </a:moveTo>
                  <a:cubicBezTo>
                    <a:pt x="70" y="1"/>
                    <a:pt x="55" y="17"/>
                    <a:pt x="46" y="24"/>
                  </a:cubicBezTo>
                  <a:cubicBezTo>
                    <a:pt x="28" y="36"/>
                    <a:pt x="1" y="98"/>
                    <a:pt x="15" y="107"/>
                  </a:cubicBezTo>
                  <a:cubicBezTo>
                    <a:pt x="17" y="108"/>
                    <a:pt x="19" y="108"/>
                    <a:pt x="21" y="108"/>
                  </a:cubicBezTo>
                  <a:cubicBezTo>
                    <a:pt x="41" y="108"/>
                    <a:pt x="84" y="80"/>
                    <a:pt x="88" y="30"/>
                  </a:cubicBezTo>
                  <a:cubicBezTo>
                    <a:pt x="90" y="8"/>
                    <a:pt x="8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5865950" y="2694900"/>
              <a:ext cx="5558" cy="3512"/>
            </a:xfrm>
            <a:custGeom>
              <a:avLst/>
              <a:gdLst/>
              <a:ahLst/>
              <a:cxnLst/>
              <a:rect l="l" t="t" r="r" b="b"/>
              <a:pathLst>
                <a:path w="163" h="103" extrusionOk="0">
                  <a:moveTo>
                    <a:pt x="45" y="0"/>
                  </a:moveTo>
                  <a:cubicBezTo>
                    <a:pt x="24" y="0"/>
                    <a:pt x="10" y="11"/>
                    <a:pt x="5" y="19"/>
                  </a:cubicBezTo>
                  <a:cubicBezTo>
                    <a:pt x="0" y="29"/>
                    <a:pt x="10" y="47"/>
                    <a:pt x="29" y="47"/>
                  </a:cubicBezTo>
                  <a:cubicBezTo>
                    <a:pt x="33" y="47"/>
                    <a:pt x="37" y="46"/>
                    <a:pt x="42" y="45"/>
                  </a:cubicBezTo>
                  <a:cubicBezTo>
                    <a:pt x="43" y="44"/>
                    <a:pt x="44" y="44"/>
                    <a:pt x="45" y="44"/>
                  </a:cubicBezTo>
                  <a:cubicBezTo>
                    <a:pt x="68" y="44"/>
                    <a:pt x="83" y="103"/>
                    <a:pt x="110" y="103"/>
                  </a:cubicBezTo>
                  <a:cubicBezTo>
                    <a:pt x="114" y="103"/>
                    <a:pt x="119" y="101"/>
                    <a:pt x="124" y="97"/>
                  </a:cubicBezTo>
                  <a:cubicBezTo>
                    <a:pt x="162" y="68"/>
                    <a:pt x="161" y="78"/>
                    <a:pt x="101" y="25"/>
                  </a:cubicBezTo>
                  <a:cubicBezTo>
                    <a:pt x="80" y="6"/>
                    <a:pt x="61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5813134" y="2664213"/>
              <a:ext cx="36553" cy="33040"/>
            </a:xfrm>
            <a:custGeom>
              <a:avLst/>
              <a:gdLst/>
              <a:ahLst/>
              <a:cxnLst/>
              <a:rect l="l" t="t" r="r" b="b"/>
              <a:pathLst>
                <a:path w="1072" h="969" extrusionOk="0">
                  <a:moveTo>
                    <a:pt x="164" y="1"/>
                  </a:moveTo>
                  <a:cubicBezTo>
                    <a:pt x="164" y="1"/>
                    <a:pt x="164" y="1"/>
                    <a:pt x="163" y="1"/>
                  </a:cubicBezTo>
                  <a:cubicBezTo>
                    <a:pt x="117" y="3"/>
                    <a:pt x="79" y="56"/>
                    <a:pt x="134" y="116"/>
                  </a:cubicBezTo>
                  <a:cubicBezTo>
                    <a:pt x="189" y="177"/>
                    <a:pt x="205" y="169"/>
                    <a:pt x="147" y="222"/>
                  </a:cubicBezTo>
                  <a:cubicBezTo>
                    <a:pt x="90" y="275"/>
                    <a:pt x="56" y="296"/>
                    <a:pt x="48" y="365"/>
                  </a:cubicBezTo>
                  <a:cubicBezTo>
                    <a:pt x="38" y="436"/>
                    <a:pt x="91" y="499"/>
                    <a:pt x="55" y="590"/>
                  </a:cubicBezTo>
                  <a:cubicBezTo>
                    <a:pt x="17" y="682"/>
                    <a:pt x="0" y="937"/>
                    <a:pt x="67" y="962"/>
                  </a:cubicBezTo>
                  <a:cubicBezTo>
                    <a:pt x="81" y="967"/>
                    <a:pt x="92" y="969"/>
                    <a:pt x="102" y="969"/>
                  </a:cubicBezTo>
                  <a:cubicBezTo>
                    <a:pt x="143" y="969"/>
                    <a:pt x="160" y="931"/>
                    <a:pt x="169" y="864"/>
                  </a:cubicBezTo>
                  <a:cubicBezTo>
                    <a:pt x="183" y="780"/>
                    <a:pt x="279" y="716"/>
                    <a:pt x="320" y="662"/>
                  </a:cubicBezTo>
                  <a:cubicBezTo>
                    <a:pt x="350" y="623"/>
                    <a:pt x="368" y="611"/>
                    <a:pt x="390" y="611"/>
                  </a:cubicBezTo>
                  <a:cubicBezTo>
                    <a:pt x="397" y="611"/>
                    <a:pt x="406" y="612"/>
                    <a:pt x="415" y="615"/>
                  </a:cubicBezTo>
                  <a:cubicBezTo>
                    <a:pt x="422" y="616"/>
                    <a:pt x="429" y="617"/>
                    <a:pt x="435" y="617"/>
                  </a:cubicBezTo>
                  <a:cubicBezTo>
                    <a:pt x="461" y="617"/>
                    <a:pt x="481" y="600"/>
                    <a:pt x="493" y="571"/>
                  </a:cubicBezTo>
                  <a:cubicBezTo>
                    <a:pt x="504" y="547"/>
                    <a:pt x="520" y="531"/>
                    <a:pt x="537" y="531"/>
                  </a:cubicBezTo>
                  <a:cubicBezTo>
                    <a:pt x="546" y="531"/>
                    <a:pt x="555" y="536"/>
                    <a:pt x="564" y="546"/>
                  </a:cubicBezTo>
                  <a:cubicBezTo>
                    <a:pt x="585" y="572"/>
                    <a:pt x="618" y="591"/>
                    <a:pt x="648" y="591"/>
                  </a:cubicBezTo>
                  <a:cubicBezTo>
                    <a:pt x="653" y="591"/>
                    <a:pt x="659" y="590"/>
                    <a:pt x="664" y="589"/>
                  </a:cubicBezTo>
                  <a:cubicBezTo>
                    <a:pt x="669" y="588"/>
                    <a:pt x="673" y="587"/>
                    <a:pt x="678" y="587"/>
                  </a:cubicBezTo>
                  <a:cubicBezTo>
                    <a:pt x="706" y="587"/>
                    <a:pt x="730" y="611"/>
                    <a:pt x="754" y="619"/>
                  </a:cubicBezTo>
                  <a:cubicBezTo>
                    <a:pt x="757" y="620"/>
                    <a:pt x="760" y="621"/>
                    <a:pt x="763" y="621"/>
                  </a:cubicBezTo>
                  <a:cubicBezTo>
                    <a:pt x="790" y="621"/>
                    <a:pt x="827" y="591"/>
                    <a:pt x="826" y="566"/>
                  </a:cubicBezTo>
                  <a:cubicBezTo>
                    <a:pt x="824" y="543"/>
                    <a:pt x="832" y="515"/>
                    <a:pt x="850" y="515"/>
                  </a:cubicBezTo>
                  <a:cubicBezTo>
                    <a:pt x="852" y="515"/>
                    <a:pt x="855" y="516"/>
                    <a:pt x="859" y="517"/>
                  </a:cubicBezTo>
                  <a:cubicBezTo>
                    <a:pt x="881" y="528"/>
                    <a:pt x="896" y="582"/>
                    <a:pt x="931" y="582"/>
                  </a:cubicBezTo>
                  <a:cubicBezTo>
                    <a:pt x="937" y="582"/>
                    <a:pt x="943" y="580"/>
                    <a:pt x="950" y="577"/>
                  </a:cubicBezTo>
                  <a:cubicBezTo>
                    <a:pt x="999" y="554"/>
                    <a:pt x="982" y="533"/>
                    <a:pt x="999" y="493"/>
                  </a:cubicBezTo>
                  <a:cubicBezTo>
                    <a:pt x="1016" y="454"/>
                    <a:pt x="1072" y="466"/>
                    <a:pt x="1054" y="427"/>
                  </a:cubicBezTo>
                  <a:cubicBezTo>
                    <a:pt x="1035" y="391"/>
                    <a:pt x="1008" y="405"/>
                    <a:pt x="978" y="383"/>
                  </a:cubicBezTo>
                  <a:cubicBezTo>
                    <a:pt x="950" y="363"/>
                    <a:pt x="1012" y="291"/>
                    <a:pt x="967" y="219"/>
                  </a:cubicBezTo>
                  <a:cubicBezTo>
                    <a:pt x="943" y="183"/>
                    <a:pt x="928" y="170"/>
                    <a:pt x="913" y="170"/>
                  </a:cubicBezTo>
                  <a:cubicBezTo>
                    <a:pt x="902" y="170"/>
                    <a:pt x="891" y="177"/>
                    <a:pt x="876" y="188"/>
                  </a:cubicBezTo>
                  <a:cubicBezTo>
                    <a:pt x="860" y="200"/>
                    <a:pt x="846" y="206"/>
                    <a:pt x="834" y="206"/>
                  </a:cubicBezTo>
                  <a:cubicBezTo>
                    <a:pt x="817" y="206"/>
                    <a:pt x="803" y="197"/>
                    <a:pt x="792" y="182"/>
                  </a:cubicBezTo>
                  <a:cubicBezTo>
                    <a:pt x="773" y="158"/>
                    <a:pt x="799" y="90"/>
                    <a:pt x="755" y="90"/>
                  </a:cubicBezTo>
                  <a:cubicBezTo>
                    <a:pt x="753" y="90"/>
                    <a:pt x="750" y="91"/>
                    <a:pt x="748" y="91"/>
                  </a:cubicBezTo>
                  <a:cubicBezTo>
                    <a:pt x="694" y="98"/>
                    <a:pt x="732" y="157"/>
                    <a:pt x="650" y="190"/>
                  </a:cubicBezTo>
                  <a:cubicBezTo>
                    <a:pt x="623" y="201"/>
                    <a:pt x="590" y="207"/>
                    <a:pt x="553" y="207"/>
                  </a:cubicBezTo>
                  <a:cubicBezTo>
                    <a:pt x="482" y="207"/>
                    <a:pt x="398" y="185"/>
                    <a:pt x="323" y="145"/>
                  </a:cubicBezTo>
                  <a:cubicBezTo>
                    <a:pt x="212" y="84"/>
                    <a:pt x="211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5807883" y="2668271"/>
              <a:ext cx="5728" cy="9070"/>
            </a:xfrm>
            <a:custGeom>
              <a:avLst/>
              <a:gdLst/>
              <a:ahLst/>
              <a:cxnLst/>
              <a:rect l="l" t="t" r="r" b="b"/>
              <a:pathLst>
                <a:path w="168" h="266" extrusionOk="0">
                  <a:moveTo>
                    <a:pt x="102" y="1"/>
                  </a:moveTo>
                  <a:cubicBezTo>
                    <a:pt x="84" y="1"/>
                    <a:pt x="55" y="24"/>
                    <a:pt x="40" y="75"/>
                  </a:cubicBezTo>
                  <a:cubicBezTo>
                    <a:pt x="1" y="218"/>
                    <a:pt x="52" y="265"/>
                    <a:pt x="77" y="265"/>
                  </a:cubicBezTo>
                  <a:cubicBezTo>
                    <a:pt x="80" y="265"/>
                    <a:pt x="83" y="265"/>
                    <a:pt x="85" y="263"/>
                  </a:cubicBezTo>
                  <a:cubicBezTo>
                    <a:pt x="100" y="248"/>
                    <a:pt x="69" y="208"/>
                    <a:pt x="111" y="200"/>
                  </a:cubicBezTo>
                  <a:cubicBezTo>
                    <a:pt x="154" y="192"/>
                    <a:pt x="167" y="131"/>
                    <a:pt x="136" y="118"/>
                  </a:cubicBezTo>
                  <a:cubicBezTo>
                    <a:pt x="104" y="105"/>
                    <a:pt x="115" y="57"/>
                    <a:pt x="118" y="21"/>
                  </a:cubicBezTo>
                  <a:cubicBezTo>
                    <a:pt x="119" y="8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6400424" y="3008355"/>
              <a:ext cx="108839" cy="130559"/>
            </a:xfrm>
            <a:custGeom>
              <a:avLst/>
              <a:gdLst/>
              <a:ahLst/>
              <a:cxnLst/>
              <a:rect l="l" t="t" r="r" b="b"/>
              <a:pathLst>
                <a:path w="3192" h="3829" extrusionOk="0">
                  <a:moveTo>
                    <a:pt x="83" y="0"/>
                  </a:moveTo>
                  <a:lnTo>
                    <a:pt x="83" y="2134"/>
                  </a:lnTo>
                  <a:cubicBezTo>
                    <a:pt x="83" y="2893"/>
                    <a:pt x="1" y="3828"/>
                    <a:pt x="1209" y="3828"/>
                  </a:cubicBezTo>
                  <a:cubicBezTo>
                    <a:pt x="2418" y="3828"/>
                    <a:pt x="3191" y="3034"/>
                    <a:pt x="3191" y="2311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6416689" y="3035360"/>
              <a:ext cx="21004" cy="55272"/>
            </a:xfrm>
            <a:custGeom>
              <a:avLst/>
              <a:gdLst/>
              <a:ahLst/>
              <a:cxnLst/>
              <a:rect l="l" t="t" r="r" b="b"/>
              <a:pathLst>
                <a:path w="616" h="1621" extrusionOk="0">
                  <a:moveTo>
                    <a:pt x="269" y="1"/>
                  </a:moveTo>
                  <a:cubicBezTo>
                    <a:pt x="170" y="1"/>
                    <a:pt x="70" y="53"/>
                    <a:pt x="1" y="150"/>
                  </a:cubicBezTo>
                  <a:cubicBezTo>
                    <a:pt x="70" y="98"/>
                    <a:pt x="148" y="68"/>
                    <a:pt x="220" y="68"/>
                  </a:cubicBezTo>
                  <a:cubicBezTo>
                    <a:pt x="301" y="68"/>
                    <a:pt x="374" y="106"/>
                    <a:pt x="420" y="196"/>
                  </a:cubicBezTo>
                  <a:cubicBezTo>
                    <a:pt x="452" y="304"/>
                    <a:pt x="415" y="423"/>
                    <a:pt x="386" y="540"/>
                  </a:cubicBezTo>
                  <a:cubicBezTo>
                    <a:pt x="298" y="850"/>
                    <a:pt x="170" y="1148"/>
                    <a:pt x="51" y="1452"/>
                  </a:cubicBezTo>
                  <a:cubicBezTo>
                    <a:pt x="13" y="1521"/>
                    <a:pt x="68" y="1621"/>
                    <a:pt x="147" y="1621"/>
                  </a:cubicBezTo>
                  <a:cubicBezTo>
                    <a:pt x="151" y="1621"/>
                    <a:pt x="156" y="1620"/>
                    <a:pt x="160" y="1620"/>
                  </a:cubicBezTo>
                  <a:cubicBezTo>
                    <a:pt x="179" y="1620"/>
                    <a:pt x="202" y="1609"/>
                    <a:pt x="210" y="1603"/>
                  </a:cubicBezTo>
                  <a:cubicBezTo>
                    <a:pt x="325" y="1542"/>
                    <a:pt x="443" y="1476"/>
                    <a:pt x="555" y="1409"/>
                  </a:cubicBezTo>
                  <a:lnTo>
                    <a:pt x="555" y="1409"/>
                  </a:lnTo>
                  <a:cubicBezTo>
                    <a:pt x="431" y="1452"/>
                    <a:pt x="305" y="1497"/>
                    <a:pt x="184" y="1544"/>
                  </a:cubicBezTo>
                  <a:cubicBezTo>
                    <a:pt x="176" y="1548"/>
                    <a:pt x="169" y="1549"/>
                    <a:pt x="163" y="1549"/>
                  </a:cubicBezTo>
                  <a:cubicBezTo>
                    <a:pt x="141" y="1549"/>
                    <a:pt x="126" y="1531"/>
                    <a:pt x="129" y="1511"/>
                  </a:cubicBezTo>
                  <a:cubicBezTo>
                    <a:pt x="241" y="1312"/>
                    <a:pt x="347" y="1100"/>
                    <a:pt x="427" y="883"/>
                  </a:cubicBezTo>
                  <a:cubicBezTo>
                    <a:pt x="502" y="653"/>
                    <a:pt x="616" y="386"/>
                    <a:pt x="515" y="146"/>
                  </a:cubicBezTo>
                  <a:cubicBezTo>
                    <a:pt x="452" y="47"/>
                    <a:pt x="361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6439909" y="3088859"/>
              <a:ext cx="52408" cy="139697"/>
            </a:xfrm>
            <a:custGeom>
              <a:avLst/>
              <a:gdLst/>
              <a:ahLst/>
              <a:cxnLst/>
              <a:rect l="l" t="t" r="r" b="b"/>
              <a:pathLst>
                <a:path w="1537" h="4097" extrusionOk="0">
                  <a:moveTo>
                    <a:pt x="1" y="1"/>
                  </a:moveTo>
                  <a:lnTo>
                    <a:pt x="1" y="4097"/>
                  </a:lnTo>
                  <a:lnTo>
                    <a:pt x="1536" y="4097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6439909" y="3132094"/>
              <a:ext cx="39996" cy="35427"/>
            </a:xfrm>
            <a:custGeom>
              <a:avLst/>
              <a:gdLst/>
              <a:ahLst/>
              <a:cxnLst/>
              <a:rect l="l" t="t" r="r" b="b"/>
              <a:pathLst>
                <a:path w="1173" h="1039" extrusionOk="0">
                  <a:moveTo>
                    <a:pt x="1048" y="0"/>
                  </a:moveTo>
                  <a:cubicBezTo>
                    <a:pt x="1034" y="0"/>
                    <a:pt x="1020" y="3"/>
                    <a:pt x="1005" y="9"/>
                  </a:cubicBezTo>
                  <a:cubicBezTo>
                    <a:pt x="731" y="129"/>
                    <a:pt x="410" y="198"/>
                    <a:pt x="51" y="198"/>
                  </a:cubicBezTo>
                  <a:lnTo>
                    <a:pt x="1" y="198"/>
                  </a:lnTo>
                  <a:lnTo>
                    <a:pt x="1" y="1038"/>
                  </a:lnTo>
                  <a:cubicBezTo>
                    <a:pt x="768" y="1038"/>
                    <a:pt x="1051" y="473"/>
                    <a:pt x="1150" y="143"/>
                  </a:cubicBezTo>
                  <a:cubicBezTo>
                    <a:pt x="1173" y="70"/>
                    <a:pt x="1116" y="0"/>
                    <a:pt x="1048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6441136" y="3008253"/>
              <a:ext cx="68195" cy="51624"/>
            </a:xfrm>
            <a:custGeom>
              <a:avLst/>
              <a:gdLst/>
              <a:ahLst/>
              <a:cxnLst/>
              <a:rect l="l" t="t" r="r" b="b"/>
              <a:pathLst>
                <a:path w="2000" h="1514" extrusionOk="0">
                  <a:moveTo>
                    <a:pt x="15" y="1"/>
                  </a:moveTo>
                  <a:lnTo>
                    <a:pt x="0" y="5"/>
                  </a:lnTo>
                  <a:cubicBezTo>
                    <a:pt x="28" y="240"/>
                    <a:pt x="89" y="473"/>
                    <a:pt x="184" y="695"/>
                  </a:cubicBezTo>
                  <a:cubicBezTo>
                    <a:pt x="405" y="1216"/>
                    <a:pt x="809" y="1514"/>
                    <a:pt x="1268" y="1514"/>
                  </a:cubicBezTo>
                  <a:cubicBezTo>
                    <a:pt x="1503" y="1514"/>
                    <a:pt x="1753" y="1435"/>
                    <a:pt x="2000" y="1268"/>
                  </a:cubicBezTo>
                  <a:lnTo>
                    <a:pt x="1994" y="1254"/>
                  </a:lnTo>
                  <a:cubicBezTo>
                    <a:pt x="1770" y="1314"/>
                    <a:pt x="1534" y="1366"/>
                    <a:pt x="1306" y="1366"/>
                  </a:cubicBezTo>
                  <a:cubicBezTo>
                    <a:pt x="1087" y="1366"/>
                    <a:pt x="875" y="1319"/>
                    <a:pt x="685" y="1187"/>
                  </a:cubicBezTo>
                  <a:cubicBezTo>
                    <a:pt x="312" y="917"/>
                    <a:pt x="113" y="445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6061396" y="3558001"/>
              <a:ext cx="736779" cy="541298"/>
            </a:xfrm>
            <a:custGeom>
              <a:avLst/>
              <a:gdLst/>
              <a:ahLst/>
              <a:cxnLst/>
              <a:rect l="l" t="t" r="r" b="b"/>
              <a:pathLst>
                <a:path w="21608" h="15875" extrusionOk="0">
                  <a:moveTo>
                    <a:pt x="6060" y="0"/>
                  </a:moveTo>
                  <a:lnTo>
                    <a:pt x="1" y="15874"/>
                  </a:lnTo>
                  <a:lnTo>
                    <a:pt x="10092" y="15874"/>
                  </a:lnTo>
                  <a:lnTo>
                    <a:pt x="11371" y="11995"/>
                  </a:lnTo>
                  <a:lnTo>
                    <a:pt x="12126" y="15874"/>
                  </a:lnTo>
                  <a:lnTo>
                    <a:pt x="21607" y="15874"/>
                  </a:lnTo>
                  <a:lnTo>
                    <a:pt x="16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6144116" y="3046885"/>
              <a:ext cx="636566" cy="564723"/>
            </a:xfrm>
            <a:custGeom>
              <a:avLst/>
              <a:gdLst/>
              <a:ahLst/>
              <a:cxnLst/>
              <a:rect l="l" t="t" r="r" b="b"/>
              <a:pathLst>
                <a:path w="18669" h="16562" extrusionOk="0">
                  <a:moveTo>
                    <a:pt x="2507" y="1"/>
                  </a:moveTo>
                  <a:lnTo>
                    <a:pt x="1" y="3953"/>
                  </a:lnTo>
                  <a:lnTo>
                    <a:pt x="2937" y="6539"/>
                  </a:lnTo>
                  <a:lnTo>
                    <a:pt x="2152" y="16387"/>
                  </a:lnTo>
                  <a:lnTo>
                    <a:pt x="15664" y="16561"/>
                  </a:lnTo>
                  <a:lnTo>
                    <a:pt x="13927" y="9820"/>
                  </a:lnTo>
                  <a:lnTo>
                    <a:pt x="18668" y="9820"/>
                  </a:lnTo>
                  <a:lnTo>
                    <a:pt x="17093" y="5508"/>
                  </a:lnTo>
                  <a:cubicBezTo>
                    <a:pt x="16722" y="4497"/>
                    <a:pt x="15770" y="3816"/>
                    <a:pt x="14693" y="3797"/>
                  </a:cubicBezTo>
                  <a:lnTo>
                    <a:pt x="10211" y="3711"/>
                  </a:lnTo>
                  <a:cubicBezTo>
                    <a:pt x="10211" y="3711"/>
                    <a:pt x="10211" y="4923"/>
                    <a:pt x="9187" y="4923"/>
                  </a:cubicBezTo>
                  <a:cubicBezTo>
                    <a:pt x="8718" y="4923"/>
                    <a:pt x="8676" y="3711"/>
                    <a:pt x="8676" y="3711"/>
                  </a:cubicBezTo>
                  <a:lnTo>
                    <a:pt x="25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6237030" y="3228520"/>
              <a:ext cx="7570" cy="41394"/>
            </a:xfrm>
            <a:custGeom>
              <a:avLst/>
              <a:gdLst/>
              <a:ahLst/>
              <a:cxnLst/>
              <a:rect l="l" t="t" r="r" b="b"/>
              <a:pathLst>
                <a:path w="222" h="1214" extrusionOk="0">
                  <a:moveTo>
                    <a:pt x="68" y="1"/>
                  </a:moveTo>
                  <a:lnTo>
                    <a:pt x="53" y="2"/>
                  </a:lnTo>
                  <a:cubicBezTo>
                    <a:pt x="0" y="211"/>
                    <a:pt x="28" y="412"/>
                    <a:pt x="79" y="614"/>
                  </a:cubicBezTo>
                  <a:cubicBezTo>
                    <a:pt x="113" y="791"/>
                    <a:pt x="165" y="1042"/>
                    <a:pt x="207" y="1214"/>
                  </a:cubicBezTo>
                  <a:lnTo>
                    <a:pt x="222" y="1212"/>
                  </a:lnTo>
                  <a:cubicBezTo>
                    <a:pt x="219" y="1035"/>
                    <a:pt x="207" y="780"/>
                    <a:pt x="196" y="601"/>
                  </a:cubicBezTo>
                  <a:cubicBezTo>
                    <a:pt x="195" y="392"/>
                    <a:pt x="172" y="189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6616021" y="3257980"/>
              <a:ext cx="6069" cy="123774"/>
            </a:xfrm>
            <a:custGeom>
              <a:avLst/>
              <a:gdLst/>
              <a:ahLst/>
              <a:cxnLst/>
              <a:rect l="l" t="t" r="r" b="b"/>
              <a:pathLst>
                <a:path w="178" h="3630" extrusionOk="0">
                  <a:moveTo>
                    <a:pt x="81" y="0"/>
                  </a:moveTo>
                  <a:cubicBezTo>
                    <a:pt x="1" y="604"/>
                    <a:pt x="6" y="1208"/>
                    <a:pt x="30" y="1815"/>
                  </a:cubicBezTo>
                  <a:cubicBezTo>
                    <a:pt x="39" y="2267"/>
                    <a:pt x="65" y="3178"/>
                    <a:pt x="81" y="3629"/>
                  </a:cubicBezTo>
                  <a:lnTo>
                    <a:pt x="97" y="3629"/>
                  </a:lnTo>
                  <a:cubicBezTo>
                    <a:pt x="114" y="3178"/>
                    <a:pt x="140" y="2267"/>
                    <a:pt x="148" y="1815"/>
                  </a:cubicBezTo>
                  <a:cubicBezTo>
                    <a:pt x="172" y="1208"/>
                    <a:pt x="177" y="604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6348426" y="3348645"/>
              <a:ext cx="261801" cy="278167"/>
            </a:xfrm>
            <a:custGeom>
              <a:avLst/>
              <a:gdLst/>
              <a:ahLst/>
              <a:cxnLst/>
              <a:rect l="l" t="t" r="r" b="b"/>
              <a:pathLst>
                <a:path w="7678" h="8158" extrusionOk="0">
                  <a:moveTo>
                    <a:pt x="3840" y="1"/>
                  </a:moveTo>
                  <a:cubicBezTo>
                    <a:pt x="1719" y="1"/>
                    <a:pt x="1" y="1827"/>
                    <a:pt x="1" y="4078"/>
                  </a:cubicBezTo>
                  <a:cubicBezTo>
                    <a:pt x="1" y="6331"/>
                    <a:pt x="1719" y="8157"/>
                    <a:pt x="3840" y="8157"/>
                  </a:cubicBezTo>
                  <a:cubicBezTo>
                    <a:pt x="5959" y="8157"/>
                    <a:pt x="7677" y="6331"/>
                    <a:pt x="7677" y="4078"/>
                  </a:cubicBezTo>
                  <a:cubicBezTo>
                    <a:pt x="7677" y="1827"/>
                    <a:pt x="5959" y="1"/>
                    <a:pt x="3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6416859" y="3322526"/>
              <a:ext cx="124899" cy="52237"/>
            </a:xfrm>
            <a:custGeom>
              <a:avLst/>
              <a:gdLst/>
              <a:ahLst/>
              <a:cxnLst/>
              <a:rect l="l" t="t" r="r" b="b"/>
              <a:pathLst>
                <a:path w="3663" h="1532" extrusionOk="0">
                  <a:moveTo>
                    <a:pt x="1833" y="1"/>
                  </a:moveTo>
                  <a:cubicBezTo>
                    <a:pt x="820" y="1"/>
                    <a:pt x="1" y="343"/>
                    <a:pt x="1" y="767"/>
                  </a:cubicBezTo>
                  <a:cubicBezTo>
                    <a:pt x="1" y="1190"/>
                    <a:pt x="820" y="1532"/>
                    <a:pt x="1833" y="1532"/>
                  </a:cubicBezTo>
                  <a:cubicBezTo>
                    <a:pt x="2843" y="1532"/>
                    <a:pt x="3663" y="1190"/>
                    <a:pt x="3663" y="767"/>
                  </a:cubicBezTo>
                  <a:cubicBezTo>
                    <a:pt x="3663" y="343"/>
                    <a:pt x="2843" y="1"/>
                    <a:pt x="1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6438750" y="3329959"/>
              <a:ext cx="81152" cy="18720"/>
            </a:xfrm>
            <a:custGeom>
              <a:avLst/>
              <a:gdLst/>
              <a:ahLst/>
              <a:cxnLst/>
              <a:rect l="l" t="t" r="r" b="b"/>
              <a:pathLst>
                <a:path w="2380" h="549" extrusionOk="0">
                  <a:moveTo>
                    <a:pt x="1191" y="1"/>
                  </a:moveTo>
                  <a:cubicBezTo>
                    <a:pt x="533" y="2"/>
                    <a:pt x="1" y="124"/>
                    <a:pt x="1" y="275"/>
                  </a:cubicBezTo>
                  <a:cubicBezTo>
                    <a:pt x="1" y="425"/>
                    <a:pt x="534" y="549"/>
                    <a:pt x="1191" y="549"/>
                  </a:cubicBezTo>
                  <a:cubicBezTo>
                    <a:pt x="1846" y="549"/>
                    <a:pt x="2379" y="427"/>
                    <a:pt x="2379" y="275"/>
                  </a:cubicBezTo>
                  <a:cubicBezTo>
                    <a:pt x="2379" y="124"/>
                    <a:pt x="1846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6380205" y="3381719"/>
              <a:ext cx="402998" cy="199573"/>
            </a:xfrm>
            <a:custGeom>
              <a:avLst/>
              <a:gdLst/>
              <a:ahLst/>
              <a:cxnLst/>
              <a:rect l="l" t="t" r="r" b="b"/>
              <a:pathLst>
                <a:path w="11819" h="5853" extrusionOk="0">
                  <a:moveTo>
                    <a:pt x="7004" y="0"/>
                  </a:moveTo>
                  <a:lnTo>
                    <a:pt x="7004" y="2512"/>
                  </a:lnTo>
                  <a:lnTo>
                    <a:pt x="0" y="2583"/>
                  </a:lnTo>
                  <a:lnTo>
                    <a:pt x="458" y="5852"/>
                  </a:lnTo>
                  <a:lnTo>
                    <a:pt x="10441" y="5852"/>
                  </a:lnTo>
                  <a:cubicBezTo>
                    <a:pt x="11238" y="5852"/>
                    <a:pt x="11819" y="5100"/>
                    <a:pt x="11617" y="4330"/>
                  </a:cubicBezTo>
                  <a:lnTo>
                    <a:pt x="1101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6466130" y="3381719"/>
              <a:ext cx="317073" cy="199573"/>
            </a:xfrm>
            <a:custGeom>
              <a:avLst/>
              <a:gdLst/>
              <a:ahLst/>
              <a:cxnLst/>
              <a:rect l="l" t="t" r="r" b="b"/>
              <a:pathLst>
                <a:path w="9299" h="5853" extrusionOk="0">
                  <a:moveTo>
                    <a:pt x="4486" y="0"/>
                  </a:moveTo>
                  <a:lnTo>
                    <a:pt x="4486" y="2512"/>
                  </a:lnTo>
                  <a:lnTo>
                    <a:pt x="0" y="2583"/>
                  </a:lnTo>
                  <a:lnTo>
                    <a:pt x="388" y="5852"/>
                  </a:lnTo>
                  <a:lnTo>
                    <a:pt x="7921" y="5852"/>
                  </a:lnTo>
                  <a:cubicBezTo>
                    <a:pt x="8718" y="5852"/>
                    <a:pt x="9299" y="5100"/>
                    <a:pt x="9097" y="4330"/>
                  </a:cubicBezTo>
                  <a:lnTo>
                    <a:pt x="84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6619056" y="3381719"/>
              <a:ext cx="136731" cy="25641"/>
            </a:xfrm>
            <a:custGeom>
              <a:avLst/>
              <a:gdLst/>
              <a:ahLst/>
              <a:cxnLst/>
              <a:rect l="l" t="t" r="r" b="b"/>
              <a:pathLst>
                <a:path w="4010" h="752" extrusionOk="0">
                  <a:moveTo>
                    <a:pt x="1" y="0"/>
                  </a:moveTo>
                  <a:lnTo>
                    <a:pt x="1" y="75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6405232" y="3715837"/>
              <a:ext cx="44156" cy="251230"/>
            </a:xfrm>
            <a:custGeom>
              <a:avLst/>
              <a:gdLst/>
              <a:ahLst/>
              <a:cxnLst/>
              <a:rect l="l" t="t" r="r" b="b"/>
              <a:pathLst>
                <a:path w="1295" h="7368" extrusionOk="0">
                  <a:moveTo>
                    <a:pt x="15" y="0"/>
                  </a:moveTo>
                  <a:lnTo>
                    <a:pt x="1" y="3"/>
                  </a:lnTo>
                  <a:cubicBezTo>
                    <a:pt x="93" y="935"/>
                    <a:pt x="238" y="1858"/>
                    <a:pt x="420" y="2776"/>
                  </a:cubicBezTo>
                  <a:cubicBezTo>
                    <a:pt x="531" y="3387"/>
                    <a:pt x="688" y="3994"/>
                    <a:pt x="783" y="4609"/>
                  </a:cubicBezTo>
                  <a:cubicBezTo>
                    <a:pt x="901" y="5537"/>
                    <a:pt x="1037" y="6461"/>
                    <a:pt x="1280" y="7367"/>
                  </a:cubicBezTo>
                  <a:lnTo>
                    <a:pt x="1294" y="7363"/>
                  </a:lnTo>
                  <a:cubicBezTo>
                    <a:pt x="1267" y="7052"/>
                    <a:pt x="1230" y="6741"/>
                    <a:pt x="1183" y="6433"/>
                  </a:cubicBezTo>
                  <a:cubicBezTo>
                    <a:pt x="1104" y="5816"/>
                    <a:pt x="958" y="5209"/>
                    <a:pt x="831" y="4599"/>
                  </a:cubicBezTo>
                  <a:cubicBezTo>
                    <a:pt x="713" y="3988"/>
                    <a:pt x="658" y="3367"/>
                    <a:pt x="556" y="2752"/>
                  </a:cubicBezTo>
                  <a:cubicBezTo>
                    <a:pt x="416" y="1826"/>
                    <a:pt x="243" y="909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5811668" y="4099259"/>
              <a:ext cx="553914" cy="667765"/>
            </a:xfrm>
            <a:custGeom>
              <a:avLst/>
              <a:gdLst/>
              <a:ahLst/>
              <a:cxnLst/>
              <a:rect l="l" t="t" r="r" b="b"/>
              <a:pathLst>
                <a:path w="16245" h="19584" extrusionOk="0">
                  <a:moveTo>
                    <a:pt x="8027" y="0"/>
                  </a:moveTo>
                  <a:lnTo>
                    <a:pt x="0" y="19584"/>
                  </a:lnTo>
                  <a:lnTo>
                    <a:pt x="7355" y="19584"/>
                  </a:lnTo>
                  <a:lnTo>
                    <a:pt x="1624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5811668" y="4556501"/>
              <a:ext cx="346362" cy="210518"/>
            </a:xfrm>
            <a:custGeom>
              <a:avLst/>
              <a:gdLst/>
              <a:ahLst/>
              <a:cxnLst/>
              <a:rect l="l" t="t" r="r" b="b"/>
              <a:pathLst>
                <a:path w="10158" h="6174" extrusionOk="0">
                  <a:moveTo>
                    <a:pt x="2531" y="0"/>
                  </a:moveTo>
                  <a:lnTo>
                    <a:pt x="0" y="6174"/>
                  </a:lnTo>
                  <a:lnTo>
                    <a:pt x="7355" y="6174"/>
                  </a:lnTo>
                  <a:lnTo>
                    <a:pt x="10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5575340" y="4627662"/>
              <a:ext cx="558824" cy="299171"/>
            </a:xfrm>
            <a:custGeom>
              <a:avLst/>
              <a:gdLst/>
              <a:ahLst/>
              <a:cxnLst/>
              <a:rect l="l" t="t" r="r" b="b"/>
              <a:pathLst>
                <a:path w="16389" h="8774" extrusionOk="0">
                  <a:moveTo>
                    <a:pt x="8431" y="1"/>
                  </a:moveTo>
                  <a:lnTo>
                    <a:pt x="6219" y="5298"/>
                  </a:lnTo>
                  <a:lnTo>
                    <a:pt x="0" y="8773"/>
                  </a:lnTo>
                  <a:lnTo>
                    <a:pt x="12726" y="8773"/>
                  </a:lnTo>
                  <a:lnTo>
                    <a:pt x="163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5729971" y="4630901"/>
              <a:ext cx="106555" cy="73344"/>
            </a:xfrm>
            <a:custGeom>
              <a:avLst/>
              <a:gdLst/>
              <a:ahLst/>
              <a:cxnLst/>
              <a:rect l="l" t="t" r="r" b="b"/>
              <a:pathLst>
                <a:path w="3125" h="2151" extrusionOk="0">
                  <a:moveTo>
                    <a:pt x="1536" y="1"/>
                  </a:moveTo>
                  <a:cubicBezTo>
                    <a:pt x="1350" y="1"/>
                    <a:pt x="1154" y="88"/>
                    <a:pt x="953" y="295"/>
                  </a:cubicBezTo>
                  <a:cubicBezTo>
                    <a:pt x="1" y="1434"/>
                    <a:pt x="2351" y="2025"/>
                    <a:pt x="3125" y="2150"/>
                  </a:cubicBezTo>
                  <a:cubicBezTo>
                    <a:pt x="2504" y="1964"/>
                    <a:pt x="205" y="1325"/>
                    <a:pt x="1062" y="393"/>
                  </a:cubicBezTo>
                  <a:cubicBezTo>
                    <a:pt x="1218" y="218"/>
                    <a:pt x="1376" y="144"/>
                    <a:pt x="1532" y="144"/>
                  </a:cubicBezTo>
                  <a:cubicBezTo>
                    <a:pt x="2233" y="144"/>
                    <a:pt x="2892" y="1637"/>
                    <a:pt x="3125" y="2150"/>
                  </a:cubicBezTo>
                  <a:cubicBezTo>
                    <a:pt x="2926" y="1514"/>
                    <a:pt x="2311" y="1"/>
                    <a:pt x="1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5836490" y="4678023"/>
              <a:ext cx="97451" cy="52271"/>
            </a:xfrm>
            <a:custGeom>
              <a:avLst/>
              <a:gdLst/>
              <a:ahLst/>
              <a:cxnLst/>
              <a:rect l="l" t="t" r="r" b="b"/>
              <a:pathLst>
                <a:path w="2858" h="1533" extrusionOk="0">
                  <a:moveTo>
                    <a:pt x="2061" y="0"/>
                  </a:moveTo>
                  <a:cubicBezTo>
                    <a:pt x="1374" y="0"/>
                    <a:pt x="429" y="499"/>
                    <a:pt x="1" y="768"/>
                  </a:cubicBezTo>
                  <a:cubicBezTo>
                    <a:pt x="391" y="587"/>
                    <a:pt x="1344" y="133"/>
                    <a:pt x="2008" y="133"/>
                  </a:cubicBezTo>
                  <a:cubicBezTo>
                    <a:pt x="2406" y="133"/>
                    <a:pt x="2701" y="296"/>
                    <a:pt x="2711" y="778"/>
                  </a:cubicBezTo>
                  <a:cubicBezTo>
                    <a:pt x="2727" y="1242"/>
                    <a:pt x="2445" y="1399"/>
                    <a:pt x="2052" y="1399"/>
                  </a:cubicBezTo>
                  <a:cubicBezTo>
                    <a:pt x="1376" y="1399"/>
                    <a:pt x="373" y="933"/>
                    <a:pt x="1" y="768"/>
                  </a:cubicBezTo>
                  <a:lnTo>
                    <a:pt x="1" y="768"/>
                  </a:lnTo>
                  <a:cubicBezTo>
                    <a:pt x="416" y="1022"/>
                    <a:pt x="1403" y="1532"/>
                    <a:pt x="2101" y="1532"/>
                  </a:cubicBezTo>
                  <a:cubicBezTo>
                    <a:pt x="2530" y="1532"/>
                    <a:pt x="2850" y="1339"/>
                    <a:pt x="2858" y="773"/>
                  </a:cubicBezTo>
                  <a:cubicBezTo>
                    <a:pt x="2823" y="198"/>
                    <a:pt x="2493" y="0"/>
                    <a:pt x="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5741189" y="4704210"/>
              <a:ext cx="95337" cy="86198"/>
            </a:xfrm>
            <a:custGeom>
              <a:avLst/>
              <a:gdLst/>
              <a:ahLst/>
              <a:cxnLst/>
              <a:rect l="l" t="t" r="r" b="b"/>
              <a:pathLst>
                <a:path w="2796" h="2528" extrusionOk="0">
                  <a:moveTo>
                    <a:pt x="2796" y="0"/>
                  </a:moveTo>
                  <a:cubicBezTo>
                    <a:pt x="1798" y="768"/>
                    <a:pt x="862" y="1613"/>
                    <a:pt x="1" y="2527"/>
                  </a:cubicBezTo>
                  <a:cubicBezTo>
                    <a:pt x="999" y="1763"/>
                    <a:pt x="1933" y="916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1366;p30"/>
            <p:cNvSpPr/>
            <p:nvPr/>
          </p:nvSpPr>
          <p:spPr>
            <a:xfrm>
              <a:off x="5836490" y="4704210"/>
              <a:ext cx="16128" cy="88278"/>
            </a:xfrm>
            <a:custGeom>
              <a:avLst/>
              <a:gdLst/>
              <a:ahLst/>
              <a:cxnLst/>
              <a:rect l="l" t="t" r="r" b="b"/>
              <a:pathLst>
                <a:path w="473" h="2589" extrusionOk="0">
                  <a:moveTo>
                    <a:pt x="1" y="0"/>
                  </a:moveTo>
                  <a:cubicBezTo>
                    <a:pt x="58" y="877"/>
                    <a:pt x="215" y="1748"/>
                    <a:pt x="472" y="2588"/>
                  </a:cubicBezTo>
                  <a:cubicBezTo>
                    <a:pt x="416" y="1711"/>
                    <a:pt x="256" y="84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1367;p30"/>
            <p:cNvSpPr/>
            <p:nvPr/>
          </p:nvSpPr>
          <p:spPr>
            <a:xfrm>
              <a:off x="5631600" y="4892665"/>
              <a:ext cx="390791" cy="5285"/>
            </a:xfrm>
            <a:custGeom>
              <a:avLst/>
              <a:gdLst/>
              <a:ahLst/>
              <a:cxnLst/>
              <a:rect l="l" t="t" r="r" b="b"/>
              <a:pathLst>
                <a:path w="11461" h="155" extrusionOk="0">
                  <a:moveTo>
                    <a:pt x="8336" y="0"/>
                  </a:moveTo>
                  <a:cubicBezTo>
                    <a:pt x="7945" y="0"/>
                    <a:pt x="7554" y="3"/>
                    <a:pt x="7163" y="9"/>
                  </a:cubicBezTo>
                  <a:cubicBezTo>
                    <a:pt x="6300" y="14"/>
                    <a:pt x="5436" y="56"/>
                    <a:pt x="4573" y="56"/>
                  </a:cubicBezTo>
                  <a:cubicBezTo>
                    <a:pt x="4481" y="56"/>
                    <a:pt x="4389" y="56"/>
                    <a:pt x="4297" y="55"/>
                  </a:cubicBezTo>
                  <a:cubicBezTo>
                    <a:pt x="3564" y="33"/>
                    <a:pt x="2831" y="16"/>
                    <a:pt x="2097" y="16"/>
                  </a:cubicBezTo>
                  <a:cubicBezTo>
                    <a:pt x="1398" y="16"/>
                    <a:pt x="700" y="31"/>
                    <a:pt x="1" y="72"/>
                  </a:cubicBezTo>
                  <a:cubicBezTo>
                    <a:pt x="627" y="127"/>
                    <a:pt x="1270" y="145"/>
                    <a:pt x="1918" y="145"/>
                  </a:cubicBezTo>
                  <a:cubicBezTo>
                    <a:pt x="2713" y="145"/>
                    <a:pt x="3514" y="118"/>
                    <a:pt x="4297" y="100"/>
                  </a:cubicBezTo>
                  <a:cubicBezTo>
                    <a:pt x="4374" y="99"/>
                    <a:pt x="4450" y="99"/>
                    <a:pt x="4527" y="99"/>
                  </a:cubicBezTo>
                  <a:cubicBezTo>
                    <a:pt x="5405" y="99"/>
                    <a:pt x="6285" y="141"/>
                    <a:pt x="7163" y="146"/>
                  </a:cubicBezTo>
                  <a:cubicBezTo>
                    <a:pt x="7557" y="152"/>
                    <a:pt x="7950" y="155"/>
                    <a:pt x="8344" y="155"/>
                  </a:cubicBezTo>
                  <a:cubicBezTo>
                    <a:pt x="9383" y="155"/>
                    <a:pt x="10422" y="134"/>
                    <a:pt x="11461" y="85"/>
                  </a:cubicBezTo>
                  <a:lnTo>
                    <a:pt x="11461" y="69"/>
                  </a:lnTo>
                  <a:cubicBezTo>
                    <a:pt x="10420" y="21"/>
                    <a:pt x="9377" y="0"/>
                    <a:pt x="8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6474893" y="4074743"/>
              <a:ext cx="780935" cy="414898"/>
            </a:xfrm>
            <a:custGeom>
              <a:avLst/>
              <a:gdLst/>
              <a:ahLst/>
              <a:cxnLst/>
              <a:rect l="l" t="t" r="r" b="b"/>
              <a:pathLst>
                <a:path w="22903" h="12168" extrusionOk="0">
                  <a:moveTo>
                    <a:pt x="17538" y="1"/>
                  </a:moveTo>
                  <a:lnTo>
                    <a:pt x="8988" y="3529"/>
                  </a:lnTo>
                  <a:lnTo>
                    <a:pt x="8215" y="719"/>
                  </a:lnTo>
                  <a:lnTo>
                    <a:pt x="8215" y="718"/>
                  </a:lnTo>
                  <a:lnTo>
                    <a:pt x="0" y="718"/>
                  </a:lnTo>
                  <a:lnTo>
                    <a:pt x="1630" y="6567"/>
                  </a:lnTo>
                  <a:lnTo>
                    <a:pt x="2335" y="9098"/>
                  </a:lnTo>
                  <a:cubicBezTo>
                    <a:pt x="2859" y="10979"/>
                    <a:pt x="4562" y="12168"/>
                    <a:pt x="6377" y="12168"/>
                  </a:cubicBezTo>
                  <a:cubicBezTo>
                    <a:pt x="6957" y="12168"/>
                    <a:pt x="7549" y="12046"/>
                    <a:pt x="8117" y="11786"/>
                  </a:cubicBezTo>
                  <a:lnTo>
                    <a:pt x="10909" y="10511"/>
                  </a:lnTo>
                  <a:lnTo>
                    <a:pt x="22902" y="5030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6859168" y="4074709"/>
              <a:ext cx="396622" cy="266131"/>
            </a:xfrm>
            <a:custGeom>
              <a:avLst/>
              <a:gdLst/>
              <a:ahLst/>
              <a:cxnLst/>
              <a:rect l="l" t="t" r="r" b="b"/>
              <a:pathLst>
                <a:path w="11632" h="7805" extrusionOk="0">
                  <a:moveTo>
                    <a:pt x="6266" y="0"/>
                  </a:moveTo>
                  <a:lnTo>
                    <a:pt x="0" y="2588"/>
                  </a:lnTo>
                  <a:lnTo>
                    <a:pt x="5564" y="7805"/>
                  </a:lnTo>
                  <a:lnTo>
                    <a:pt x="11631" y="5033"/>
                  </a:lnTo>
                  <a:lnTo>
                    <a:pt x="6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6925181" y="3994512"/>
              <a:ext cx="612357" cy="318471"/>
            </a:xfrm>
            <a:custGeom>
              <a:avLst/>
              <a:gdLst/>
              <a:ahLst/>
              <a:cxnLst/>
              <a:rect l="l" t="t" r="r" b="b"/>
              <a:pathLst>
                <a:path w="17959" h="9340" extrusionOk="0">
                  <a:moveTo>
                    <a:pt x="8676" y="1"/>
                  </a:moveTo>
                  <a:lnTo>
                    <a:pt x="1" y="3895"/>
                  </a:lnTo>
                  <a:lnTo>
                    <a:pt x="5808" y="9339"/>
                  </a:lnTo>
                  <a:lnTo>
                    <a:pt x="11046" y="6988"/>
                  </a:lnTo>
                  <a:lnTo>
                    <a:pt x="17959" y="8706"/>
                  </a:lnTo>
                  <a:lnTo>
                    <a:pt x="8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7155541" y="4275064"/>
              <a:ext cx="100247" cy="96939"/>
            </a:xfrm>
            <a:custGeom>
              <a:avLst/>
              <a:gdLst/>
              <a:ahLst/>
              <a:cxnLst/>
              <a:rect l="l" t="t" r="r" b="b"/>
              <a:pathLst>
                <a:path w="2940" h="2843" extrusionOk="0">
                  <a:moveTo>
                    <a:pt x="1150" y="1"/>
                  </a:moveTo>
                  <a:cubicBezTo>
                    <a:pt x="1475" y="562"/>
                    <a:pt x="2714" y="2600"/>
                    <a:pt x="1452" y="2695"/>
                  </a:cubicBezTo>
                  <a:cubicBezTo>
                    <a:pt x="1419" y="2698"/>
                    <a:pt x="1387" y="2699"/>
                    <a:pt x="1356" y="2699"/>
                  </a:cubicBezTo>
                  <a:cubicBezTo>
                    <a:pt x="209" y="2699"/>
                    <a:pt x="935" y="638"/>
                    <a:pt x="1150" y="1"/>
                  </a:cubicBezTo>
                  <a:lnTo>
                    <a:pt x="1150" y="1"/>
                  </a:lnTo>
                  <a:cubicBezTo>
                    <a:pt x="796" y="734"/>
                    <a:pt x="0" y="2843"/>
                    <a:pt x="1395" y="2843"/>
                  </a:cubicBezTo>
                  <a:cubicBezTo>
                    <a:pt x="1418" y="2843"/>
                    <a:pt x="1441" y="2842"/>
                    <a:pt x="1466" y="2841"/>
                  </a:cubicBezTo>
                  <a:cubicBezTo>
                    <a:pt x="2939" y="2661"/>
                    <a:pt x="1629" y="622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7091302" y="4198754"/>
              <a:ext cx="103486" cy="76344"/>
            </a:xfrm>
            <a:custGeom>
              <a:avLst/>
              <a:gdLst/>
              <a:ahLst/>
              <a:cxnLst/>
              <a:rect l="l" t="t" r="r" b="b"/>
              <a:pathLst>
                <a:path w="3035" h="2239" extrusionOk="0">
                  <a:moveTo>
                    <a:pt x="1503" y="1"/>
                  </a:moveTo>
                  <a:cubicBezTo>
                    <a:pt x="1329" y="1"/>
                    <a:pt x="1145" y="84"/>
                    <a:pt x="954" y="282"/>
                  </a:cubicBezTo>
                  <a:cubicBezTo>
                    <a:pt x="0" y="1431"/>
                    <a:pt x="2224" y="2083"/>
                    <a:pt x="3034" y="2239"/>
                  </a:cubicBezTo>
                  <a:cubicBezTo>
                    <a:pt x="2379" y="2023"/>
                    <a:pt x="201" y="1335"/>
                    <a:pt x="1064" y="379"/>
                  </a:cubicBezTo>
                  <a:cubicBezTo>
                    <a:pt x="1207" y="215"/>
                    <a:pt x="1352" y="145"/>
                    <a:pt x="1496" y="145"/>
                  </a:cubicBezTo>
                  <a:cubicBezTo>
                    <a:pt x="2183" y="145"/>
                    <a:pt x="2827" y="1748"/>
                    <a:pt x="3034" y="2239"/>
                  </a:cubicBezTo>
                  <a:cubicBezTo>
                    <a:pt x="2863" y="1621"/>
                    <a:pt x="2274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7194753" y="4273529"/>
              <a:ext cx="128513" cy="5490"/>
            </a:xfrm>
            <a:custGeom>
              <a:avLst/>
              <a:gdLst/>
              <a:ahLst/>
              <a:cxnLst/>
              <a:rect l="l" t="t" r="r" b="b"/>
              <a:pathLst>
                <a:path w="3769" h="161" extrusionOk="0">
                  <a:moveTo>
                    <a:pt x="1463" y="1"/>
                  </a:moveTo>
                  <a:cubicBezTo>
                    <a:pt x="975" y="1"/>
                    <a:pt x="487" y="16"/>
                    <a:pt x="0" y="46"/>
                  </a:cubicBezTo>
                  <a:cubicBezTo>
                    <a:pt x="769" y="122"/>
                    <a:pt x="1542" y="160"/>
                    <a:pt x="2315" y="160"/>
                  </a:cubicBezTo>
                  <a:cubicBezTo>
                    <a:pt x="2799" y="160"/>
                    <a:pt x="3284" y="145"/>
                    <a:pt x="3768" y="115"/>
                  </a:cubicBezTo>
                  <a:cubicBezTo>
                    <a:pt x="3003" y="38"/>
                    <a:pt x="2233" y="1"/>
                    <a:pt x="14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7194753" y="4199709"/>
              <a:ext cx="48623" cy="75390"/>
            </a:xfrm>
            <a:custGeom>
              <a:avLst/>
              <a:gdLst/>
              <a:ahLst/>
              <a:cxnLst/>
              <a:rect l="l" t="t" r="r" b="b"/>
              <a:pathLst>
                <a:path w="1426" h="2211" extrusionOk="0">
                  <a:moveTo>
                    <a:pt x="1425" y="0"/>
                  </a:moveTo>
                  <a:lnTo>
                    <a:pt x="1425" y="0"/>
                  </a:lnTo>
                  <a:cubicBezTo>
                    <a:pt x="868" y="680"/>
                    <a:pt x="389" y="1423"/>
                    <a:pt x="0" y="2211"/>
                  </a:cubicBezTo>
                  <a:cubicBezTo>
                    <a:pt x="558" y="1532"/>
                    <a:pt x="1038" y="789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7189673" y="4008356"/>
              <a:ext cx="285123" cy="267665"/>
            </a:xfrm>
            <a:custGeom>
              <a:avLst/>
              <a:gdLst/>
              <a:ahLst/>
              <a:cxnLst/>
              <a:rect l="l" t="t" r="r" b="b"/>
              <a:pathLst>
                <a:path w="8362" h="7850" extrusionOk="0">
                  <a:moveTo>
                    <a:pt x="12" y="0"/>
                  </a:moveTo>
                  <a:lnTo>
                    <a:pt x="1" y="11"/>
                  </a:lnTo>
                  <a:cubicBezTo>
                    <a:pt x="999" y="1038"/>
                    <a:pt x="2034" y="2029"/>
                    <a:pt x="3094" y="2995"/>
                  </a:cubicBezTo>
                  <a:cubicBezTo>
                    <a:pt x="3794" y="3644"/>
                    <a:pt x="4525" y="4262"/>
                    <a:pt x="5214" y="4922"/>
                  </a:cubicBezTo>
                  <a:cubicBezTo>
                    <a:pt x="6230" y="5933"/>
                    <a:pt x="7260" y="6930"/>
                    <a:pt x="8361" y="7849"/>
                  </a:cubicBezTo>
                  <a:cubicBezTo>
                    <a:pt x="7428" y="6805"/>
                    <a:pt x="6304" y="5839"/>
                    <a:pt x="5248" y="4886"/>
                  </a:cubicBezTo>
                  <a:cubicBezTo>
                    <a:pt x="4543" y="4241"/>
                    <a:pt x="3881" y="3552"/>
                    <a:pt x="3188" y="2894"/>
                  </a:cubicBezTo>
                  <a:cubicBezTo>
                    <a:pt x="2157" y="1900"/>
                    <a:pt x="1103" y="931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6719029" y="4194833"/>
              <a:ext cx="62433" cy="25948"/>
            </a:xfrm>
            <a:custGeom>
              <a:avLst/>
              <a:gdLst/>
              <a:ahLst/>
              <a:cxnLst/>
              <a:rect l="l" t="t" r="r" b="b"/>
              <a:pathLst>
                <a:path w="1831" h="761" extrusionOk="0">
                  <a:moveTo>
                    <a:pt x="1824" y="1"/>
                  </a:moveTo>
                  <a:cubicBezTo>
                    <a:pt x="1667" y="53"/>
                    <a:pt x="1512" y="108"/>
                    <a:pt x="1357" y="160"/>
                  </a:cubicBezTo>
                  <a:lnTo>
                    <a:pt x="893" y="327"/>
                  </a:lnTo>
                  <a:cubicBezTo>
                    <a:pt x="577" y="428"/>
                    <a:pt x="273" y="549"/>
                    <a:pt x="0" y="747"/>
                  </a:cubicBezTo>
                  <a:lnTo>
                    <a:pt x="6" y="761"/>
                  </a:lnTo>
                  <a:cubicBezTo>
                    <a:pt x="340" y="711"/>
                    <a:pt x="641" y="583"/>
                    <a:pt x="938" y="434"/>
                  </a:cubicBezTo>
                  <a:cubicBezTo>
                    <a:pt x="1200" y="315"/>
                    <a:pt x="1575" y="141"/>
                    <a:pt x="1831" y="14"/>
                  </a:cubicBezTo>
                  <a:lnTo>
                    <a:pt x="1824" y="1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6340754" y="3469383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2"/>
                  </a:cubicBezTo>
                  <a:cubicBezTo>
                    <a:pt x="3" y="637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2"/>
                  </a:cubicBezTo>
                  <a:cubicBezTo>
                    <a:pt x="2507" y="187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6334276" y="3497376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0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2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6340754" y="3525200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3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6346244" y="3553227"/>
              <a:ext cx="85448" cy="28062"/>
            </a:xfrm>
            <a:custGeom>
              <a:avLst/>
              <a:gdLst/>
              <a:ahLst/>
              <a:cxnLst/>
              <a:rect l="l" t="t" r="r" b="b"/>
              <a:pathLst>
                <a:path w="2506" h="823" extrusionOk="0">
                  <a:moveTo>
                    <a:pt x="411" y="0"/>
                  </a:moveTo>
                  <a:cubicBezTo>
                    <a:pt x="185" y="0"/>
                    <a:pt x="0" y="184"/>
                    <a:pt x="0" y="411"/>
                  </a:cubicBezTo>
                  <a:cubicBezTo>
                    <a:pt x="0" y="636"/>
                    <a:pt x="185" y="822"/>
                    <a:pt x="411" y="822"/>
                  </a:cubicBezTo>
                  <a:lnTo>
                    <a:pt x="2095" y="822"/>
                  </a:lnTo>
                  <a:cubicBezTo>
                    <a:pt x="2320" y="822"/>
                    <a:pt x="2505" y="638"/>
                    <a:pt x="2505" y="411"/>
                  </a:cubicBezTo>
                  <a:cubicBezTo>
                    <a:pt x="2505" y="185"/>
                    <a:pt x="2321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6365543" y="3439684"/>
              <a:ext cx="79856" cy="59466"/>
            </a:xfrm>
            <a:custGeom>
              <a:avLst/>
              <a:gdLst/>
              <a:ahLst/>
              <a:cxnLst/>
              <a:rect l="l" t="t" r="r" b="b"/>
              <a:pathLst>
                <a:path w="2342" h="1744" extrusionOk="0">
                  <a:moveTo>
                    <a:pt x="467" y="1"/>
                  </a:moveTo>
                  <a:cubicBezTo>
                    <a:pt x="334" y="1"/>
                    <a:pt x="203" y="65"/>
                    <a:pt x="125" y="184"/>
                  </a:cubicBezTo>
                  <a:cubicBezTo>
                    <a:pt x="1" y="373"/>
                    <a:pt x="53" y="629"/>
                    <a:pt x="242" y="752"/>
                  </a:cubicBezTo>
                  <a:lnTo>
                    <a:pt x="1651" y="1676"/>
                  </a:lnTo>
                  <a:cubicBezTo>
                    <a:pt x="1720" y="1722"/>
                    <a:pt x="1798" y="1744"/>
                    <a:pt x="1876" y="1744"/>
                  </a:cubicBezTo>
                  <a:cubicBezTo>
                    <a:pt x="2009" y="1744"/>
                    <a:pt x="2140" y="1679"/>
                    <a:pt x="2218" y="1559"/>
                  </a:cubicBezTo>
                  <a:cubicBezTo>
                    <a:pt x="2341" y="1371"/>
                    <a:pt x="2290" y="1115"/>
                    <a:pt x="2101" y="992"/>
                  </a:cubicBezTo>
                  <a:lnTo>
                    <a:pt x="692" y="68"/>
                  </a:lnTo>
                  <a:cubicBezTo>
                    <a:pt x="623" y="22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6333287" y="3511458"/>
              <a:ext cx="27108" cy="45929"/>
            </a:xfrm>
            <a:custGeom>
              <a:avLst/>
              <a:gdLst/>
              <a:ahLst/>
              <a:cxnLst/>
              <a:rect l="l" t="t" r="r" b="b"/>
              <a:pathLst>
                <a:path w="795" h="1347" extrusionOk="0">
                  <a:moveTo>
                    <a:pt x="31" y="0"/>
                  </a:moveTo>
                  <a:cubicBezTo>
                    <a:pt x="1" y="195"/>
                    <a:pt x="139" y="390"/>
                    <a:pt x="326" y="448"/>
                  </a:cubicBezTo>
                  <a:lnTo>
                    <a:pt x="326" y="448"/>
                  </a:lnTo>
                  <a:cubicBezTo>
                    <a:pt x="186" y="562"/>
                    <a:pt x="110" y="756"/>
                    <a:pt x="165" y="935"/>
                  </a:cubicBezTo>
                  <a:cubicBezTo>
                    <a:pt x="226" y="1150"/>
                    <a:pt x="387" y="1251"/>
                    <a:pt x="577" y="1272"/>
                  </a:cubicBezTo>
                  <a:lnTo>
                    <a:pt x="577" y="1272"/>
                  </a:lnTo>
                  <a:cubicBezTo>
                    <a:pt x="548" y="1293"/>
                    <a:pt x="523" y="1318"/>
                    <a:pt x="502" y="1347"/>
                  </a:cubicBezTo>
                  <a:cubicBezTo>
                    <a:pt x="546" y="1314"/>
                    <a:pt x="594" y="1290"/>
                    <a:pt x="644" y="1275"/>
                  </a:cubicBezTo>
                  <a:lnTo>
                    <a:pt x="644" y="1275"/>
                  </a:lnTo>
                  <a:cubicBezTo>
                    <a:pt x="646" y="1276"/>
                    <a:pt x="648" y="1276"/>
                    <a:pt x="650" y="1276"/>
                  </a:cubicBezTo>
                  <a:cubicBezTo>
                    <a:pt x="696" y="1276"/>
                    <a:pt x="743" y="1271"/>
                    <a:pt x="791" y="1263"/>
                  </a:cubicBezTo>
                  <a:lnTo>
                    <a:pt x="791" y="1263"/>
                  </a:lnTo>
                  <a:lnTo>
                    <a:pt x="791" y="1263"/>
                  </a:lnTo>
                  <a:cubicBezTo>
                    <a:pt x="792" y="1263"/>
                    <a:pt x="793" y="1263"/>
                    <a:pt x="794" y="1263"/>
                  </a:cubicBezTo>
                  <a:lnTo>
                    <a:pt x="794" y="1190"/>
                  </a:lnTo>
                  <a:cubicBezTo>
                    <a:pt x="686" y="1179"/>
                    <a:pt x="571" y="1186"/>
                    <a:pt x="478" y="1129"/>
                  </a:cubicBezTo>
                  <a:cubicBezTo>
                    <a:pt x="185" y="967"/>
                    <a:pt x="267" y="524"/>
                    <a:pt x="596" y="474"/>
                  </a:cubicBezTo>
                  <a:lnTo>
                    <a:pt x="588" y="347"/>
                  </a:lnTo>
                  <a:lnTo>
                    <a:pt x="579" y="347"/>
                  </a:lnTo>
                  <a:lnTo>
                    <a:pt x="579" y="347"/>
                  </a:lnTo>
                  <a:lnTo>
                    <a:pt x="579" y="347"/>
                  </a:lnTo>
                  <a:cubicBezTo>
                    <a:pt x="576" y="347"/>
                    <a:pt x="574" y="347"/>
                    <a:pt x="572" y="348"/>
                  </a:cubicBezTo>
                  <a:lnTo>
                    <a:pt x="572" y="348"/>
                  </a:lnTo>
                  <a:lnTo>
                    <a:pt x="490" y="350"/>
                  </a:lnTo>
                  <a:cubicBezTo>
                    <a:pt x="470" y="353"/>
                    <a:pt x="451" y="354"/>
                    <a:pt x="431" y="354"/>
                  </a:cubicBezTo>
                  <a:cubicBezTo>
                    <a:pt x="234" y="354"/>
                    <a:pt x="57" y="20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6343550" y="3522676"/>
              <a:ext cx="52340" cy="5149"/>
            </a:xfrm>
            <a:custGeom>
              <a:avLst/>
              <a:gdLst/>
              <a:ahLst/>
              <a:cxnLst/>
              <a:rect l="l" t="t" r="r" b="b"/>
              <a:pathLst>
                <a:path w="1535" h="151" extrusionOk="0">
                  <a:moveTo>
                    <a:pt x="481" y="1"/>
                  </a:moveTo>
                  <a:cubicBezTo>
                    <a:pt x="320" y="1"/>
                    <a:pt x="160" y="18"/>
                    <a:pt x="0" y="68"/>
                  </a:cubicBezTo>
                  <a:lnTo>
                    <a:pt x="0" y="83"/>
                  </a:lnTo>
                  <a:cubicBezTo>
                    <a:pt x="157" y="133"/>
                    <a:pt x="315" y="151"/>
                    <a:pt x="474" y="151"/>
                  </a:cubicBezTo>
                  <a:cubicBezTo>
                    <a:pt x="571" y="151"/>
                    <a:pt x="669" y="144"/>
                    <a:pt x="767" y="135"/>
                  </a:cubicBezTo>
                  <a:cubicBezTo>
                    <a:pt x="993" y="123"/>
                    <a:pt x="1313" y="103"/>
                    <a:pt x="1535" y="83"/>
                  </a:cubicBezTo>
                  <a:lnTo>
                    <a:pt x="1535" y="67"/>
                  </a:lnTo>
                  <a:cubicBezTo>
                    <a:pt x="1407" y="56"/>
                    <a:pt x="1279" y="46"/>
                    <a:pt x="1151" y="38"/>
                  </a:cubicBezTo>
                  <a:lnTo>
                    <a:pt x="767" y="16"/>
                  </a:lnTo>
                  <a:cubicBezTo>
                    <a:pt x="671" y="7"/>
                    <a:pt x="576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6348324" y="3494819"/>
              <a:ext cx="47566" cy="5149"/>
            </a:xfrm>
            <a:custGeom>
              <a:avLst/>
              <a:gdLst/>
              <a:ahLst/>
              <a:cxnLst/>
              <a:rect l="l" t="t" r="r" b="b"/>
              <a:pathLst>
                <a:path w="1395" h="151" extrusionOk="0">
                  <a:moveTo>
                    <a:pt x="433" y="0"/>
                  </a:moveTo>
                  <a:cubicBezTo>
                    <a:pt x="288" y="0"/>
                    <a:pt x="143" y="18"/>
                    <a:pt x="0" y="68"/>
                  </a:cubicBezTo>
                  <a:lnTo>
                    <a:pt x="0" y="82"/>
                  </a:lnTo>
                  <a:cubicBezTo>
                    <a:pt x="143" y="133"/>
                    <a:pt x="288" y="150"/>
                    <a:pt x="433" y="150"/>
                  </a:cubicBezTo>
                  <a:cubicBezTo>
                    <a:pt x="521" y="150"/>
                    <a:pt x="608" y="144"/>
                    <a:pt x="697" y="135"/>
                  </a:cubicBezTo>
                  <a:cubicBezTo>
                    <a:pt x="901" y="123"/>
                    <a:pt x="1194" y="102"/>
                    <a:pt x="1395" y="82"/>
                  </a:cubicBezTo>
                  <a:lnTo>
                    <a:pt x="1395" y="65"/>
                  </a:lnTo>
                  <a:cubicBezTo>
                    <a:pt x="1279" y="56"/>
                    <a:pt x="1161" y="46"/>
                    <a:pt x="1045" y="37"/>
                  </a:cubicBezTo>
                  <a:lnTo>
                    <a:pt x="697" y="15"/>
                  </a:lnTo>
                  <a:cubicBezTo>
                    <a:pt x="608" y="6"/>
                    <a:pt x="521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6354836" y="3550500"/>
              <a:ext cx="41053" cy="5149"/>
            </a:xfrm>
            <a:custGeom>
              <a:avLst/>
              <a:gdLst/>
              <a:ahLst/>
              <a:cxnLst/>
              <a:rect l="l" t="t" r="r" b="b"/>
              <a:pathLst>
                <a:path w="1204" h="151" extrusionOk="0">
                  <a:moveTo>
                    <a:pt x="377" y="1"/>
                  </a:moveTo>
                  <a:cubicBezTo>
                    <a:pt x="251" y="1"/>
                    <a:pt x="125" y="18"/>
                    <a:pt x="0" y="68"/>
                  </a:cubicBezTo>
                  <a:lnTo>
                    <a:pt x="0" y="83"/>
                  </a:lnTo>
                  <a:cubicBezTo>
                    <a:pt x="125" y="133"/>
                    <a:pt x="251" y="150"/>
                    <a:pt x="377" y="150"/>
                  </a:cubicBezTo>
                  <a:cubicBezTo>
                    <a:pt x="452" y="150"/>
                    <a:pt x="526" y="144"/>
                    <a:pt x="602" y="135"/>
                  </a:cubicBezTo>
                  <a:cubicBezTo>
                    <a:pt x="779" y="123"/>
                    <a:pt x="1029" y="102"/>
                    <a:pt x="1204" y="83"/>
                  </a:cubicBezTo>
                  <a:lnTo>
                    <a:pt x="1204" y="68"/>
                  </a:lnTo>
                  <a:cubicBezTo>
                    <a:pt x="1029" y="46"/>
                    <a:pt x="779" y="28"/>
                    <a:pt x="602" y="16"/>
                  </a:cubicBezTo>
                  <a:cubicBezTo>
                    <a:pt x="526" y="7"/>
                    <a:pt x="452" y="1"/>
                    <a:pt x="377" y="1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6475881" y="3259174"/>
              <a:ext cx="6888" cy="80163"/>
            </a:xfrm>
            <a:custGeom>
              <a:avLst/>
              <a:gdLst/>
              <a:ahLst/>
              <a:cxnLst/>
              <a:rect l="l" t="t" r="r" b="b"/>
              <a:pathLst>
                <a:path w="202" h="2351" extrusionOk="0">
                  <a:moveTo>
                    <a:pt x="102" y="0"/>
                  </a:moveTo>
                  <a:cubicBezTo>
                    <a:pt x="0" y="780"/>
                    <a:pt x="0" y="1571"/>
                    <a:pt x="102" y="2351"/>
                  </a:cubicBezTo>
                  <a:cubicBezTo>
                    <a:pt x="201" y="1571"/>
                    <a:pt x="201" y="78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6478746" y="3161724"/>
              <a:ext cx="74980" cy="106111"/>
            </a:xfrm>
            <a:custGeom>
              <a:avLst/>
              <a:gdLst/>
              <a:ahLst/>
              <a:cxnLst/>
              <a:rect l="l" t="t" r="r" b="b"/>
              <a:pathLst>
                <a:path w="2199" h="3112" extrusionOk="0">
                  <a:moveTo>
                    <a:pt x="2060" y="0"/>
                  </a:moveTo>
                  <a:cubicBezTo>
                    <a:pt x="2060" y="0"/>
                    <a:pt x="1860" y="864"/>
                    <a:pt x="1121" y="1172"/>
                  </a:cubicBezTo>
                  <a:cubicBezTo>
                    <a:pt x="380" y="1479"/>
                    <a:pt x="0" y="2156"/>
                    <a:pt x="0" y="3112"/>
                  </a:cubicBezTo>
                  <a:cubicBezTo>
                    <a:pt x="0" y="3112"/>
                    <a:pt x="350" y="2493"/>
                    <a:pt x="1335" y="2097"/>
                  </a:cubicBezTo>
                  <a:cubicBezTo>
                    <a:pt x="2199" y="1748"/>
                    <a:pt x="2060" y="0"/>
                    <a:pt x="2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6416075" y="3227122"/>
              <a:ext cx="61000" cy="86267"/>
            </a:xfrm>
            <a:custGeom>
              <a:avLst/>
              <a:gdLst/>
              <a:ahLst/>
              <a:cxnLst/>
              <a:rect l="l" t="t" r="r" b="b"/>
              <a:pathLst>
                <a:path w="1789" h="2530" extrusionOk="0">
                  <a:moveTo>
                    <a:pt x="114" y="0"/>
                  </a:moveTo>
                  <a:cubicBezTo>
                    <a:pt x="114" y="1"/>
                    <a:pt x="1" y="1422"/>
                    <a:pt x="702" y="1703"/>
                  </a:cubicBezTo>
                  <a:cubicBezTo>
                    <a:pt x="1504" y="2026"/>
                    <a:pt x="1789" y="2530"/>
                    <a:pt x="1789" y="2530"/>
                  </a:cubicBezTo>
                  <a:cubicBezTo>
                    <a:pt x="1789" y="1753"/>
                    <a:pt x="1479" y="1202"/>
                    <a:pt x="878" y="953"/>
                  </a:cubicBezTo>
                  <a:cubicBezTo>
                    <a:pt x="276" y="703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914607" y="2832414"/>
              <a:ext cx="315027" cy="314959"/>
            </a:xfrm>
            <a:custGeom>
              <a:avLst/>
              <a:gdLst/>
              <a:ahLst/>
              <a:cxnLst/>
              <a:rect l="l" t="t" r="r" b="b"/>
              <a:pathLst>
                <a:path w="9239" h="9237" extrusionOk="0">
                  <a:moveTo>
                    <a:pt x="1787" y="0"/>
                  </a:moveTo>
                  <a:lnTo>
                    <a:pt x="1" y="2776"/>
                  </a:lnTo>
                  <a:lnTo>
                    <a:pt x="7371" y="9237"/>
                  </a:lnTo>
                  <a:lnTo>
                    <a:pt x="9238" y="6293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841059" y="2785224"/>
              <a:ext cx="134515" cy="141846"/>
            </a:xfrm>
            <a:custGeom>
              <a:avLst/>
              <a:gdLst/>
              <a:ahLst/>
              <a:cxnLst/>
              <a:rect l="l" t="t" r="r" b="b"/>
              <a:pathLst>
                <a:path w="3945" h="4160" extrusionOk="0">
                  <a:moveTo>
                    <a:pt x="2335" y="1"/>
                  </a:moveTo>
                  <a:lnTo>
                    <a:pt x="1" y="2982"/>
                  </a:lnTo>
                  <a:lnTo>
                    <a:pt x="2158" y="4160"/>
                  </a:lnTo>
                  <a:lnTo>
                    <a:pt x="3944" y="1384"/>
                  </a:lnTo>
                  <a:lnTo>
                    <a:pt x="2335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859131" y="2776631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3" y="611"/>
                    <a:pt x="226" y="744"/>
                  </a:cubicBezTo>
                  <a:lnTo>
                    <a:pt x="1592" y="1726"/>
                  </a:lnTo>
                  <a:cubicBezTo>
                    <a:pt x="1664" y="1779"/>
                    <a:pt x="1748" y="1804"/>
                    <a:pt x="1831" y="1804"/>
                  </a:cubicBezTo>
                  <a:cubicBezTo>
                    <a:pt x="1959" y="1804"/>
                    <a:pt x="2086" y="1744"/>
                    <a:pt x="2165" y="1634"/>
                  </a:cubicBezTo>
                  <a:cubicBezTo>
                    <a:pt x="2297" y="1451"/>
                    <a:pt x="2255" y="1192"/>
                    <a:pt x="2072" y="1061"/>
                  </a:cubicBezTo>
                  <a:lnTo>
                    <a:pt x="704" y="77"/>
                  </a:lnTo>
                  <a:cubicBezTo>
                    <a:pt x="633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837445" y="2795589"/>
              <a:ext cx="78390" cy="61512"/>
            </a:xfrm>
            <a:custGeom>
              <a:avLst/>
              <a:gdLst/>
              <a:ahLst/>
              <a:cxnLst/>
              <a:rect l="l" t="t" r="r" b="b"/>
              <a:pathLst>
                <a:path w="2299" h="1804" extrusionOk="0">
                  <a:moveTo>
                    <a:pt x="467" y="1"/>
                  </a:moveTo>
                  <a:cubicBezTo>
                    <a:pt x="339" y="1"/>
                    <a:pt x="213" y="60"/>
                    <a:pt x="133" y="170"/>
                  </a:cubicBezTo>
                  <a:cubicBezTo>
                    <a:pt x="1" y="352"/>
                    <a:pt x="43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3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9" y="1450"/>
                    <a:pt x="2256" y="1192"/>
                    <a:pt x="2074" y="1061"/>
                  </a:cubicBezTo>
                  <a:lnTo>
                    <a:pt x="706" y="78"/>
                  </a:lnTo>
                  <a:cubicBezTo>
                    <a:pt x="634" y="26"/>
                    <a:pt x="550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826534" y="2821946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1" y="612"/>
                    <a:pt x="226" y="743"/>
                  </a:cubicBezTo>
                  <a:lnTo>
                    <a:pt x="1592" y="1726"/>
                  </a:lnTo>
                  <a:cubicBezTo>
                    <a:pt x="1664" y="1778"/>
                    <a:pt x="1748" y="1803"/>
                    <a:pt x="1831" y="1803"/>
                  </a:cubicBezTo>
                  <a:cubicBezTo>
                    <a:pt x="1959" y="1803"/>
                    <a:pt x="2086" y="1744"/>
                    <a:pt x="2165" y="1633"/>
                  </a:cubicBezTo>
                  <a:cubicBezTo>
                    <a:pt x="2297" y="1451"/>
                    <a:pt x="2255" y="1193"/>
                    <a:pt x="2072" y="1061"/>
                  </a:cubicBezTo>
                  <a:lnTo>
                    <a:pt x="704" y="78"/>
                  </a:lnTo>
                  <a:cubicBezTo>
                    <a:pt x="632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814566" y="2847860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8" y="1"/>
                  </a:moveTo>
                  <a:cubicBezTo>
                    <a:pt x="339" y="1"/>
                    <a:pt x="213" y="60"/>
                    <a:pt x="133" y="171"/>
                  </a:cubicBezTo>
                  <a:cubicBezTo>
                    <a:pt x="1" y="353"/>
                    <a:pt x="42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2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8" y="1451"/>
                    <a:pt x="2255" y="1191"/>
                    <a:pt x="2072" y="1061"/>
                  </a:cubicBezTo>
                  <a:lnTo>
                    <a:pt x="706" y="77"/>
                  </a:lnTo>
                  <a:cubicBezTo>
                    <a:pt x="634" y="25"/>
                    <a:pt x="551" y="1"/>
                    <a:pt x="468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879351" y="2807148"/>
              <a:ext cx="62467" cy="100417"/>
            </a:xfrm>
            <a:custGeom>
              <a:avLst/>
              <a:gdLst/>
              <a:ahLst/>
              <a:cxnLst/>
              <a:rect l="l" t="t" r="r" b="b"/>
              <a:pathLst>
                <a:path w="1832" h="2945" extrusionOk="0">
                  <a:moveTo>
                    <a:pt x="1262" y="1"/>
                  </a:moveTo>
                  <a:cubicBezTo>
                    <a:pt x="1262" y="1"/>
                    <a:pt x="1254" y="13"/>
                    <a:pt x="1250" y="13"/>
                  </a:cubicBezTo>
                  <a:cubicBezTo>
                    <a:pt x="1346" y="114"/>
                    <a:pt x="1482" y="186"/>
                    <a:pt x="1547" y="311"/>
                  </a:cubicBezTo>
                  <a:cubicBezTo>
                    <a:pt x="1676" y="547"/>
                    <a:pt x="1494" y="847"/>
                    <a:pt x="1229" y="847"/>
                  </a:cubicBezTo>
                  <a:cubicBezTo>
                    <a:pt x="1228" y="847"/>
                    <a:pt x="1228" y="847"/>
                    <a:pt x="1227" y="847"/>
                  </a:cubicBezTo>
                  <a:cubicBezTo>
                    <a:pt x="1222" y="847"/>
                    <a:pt x="1217" y="848"/>
                    <a:pt x="1211" y="848"/>
                  </a:cubicBezTo>
                  <a:cubicBezTo>
                    <a:pt x="1087" y="848"/>
                    <a:pt x="987" y="770"/>
                    <a:pt x="883" y="705"/>
                  </a:cubicBezTo>
                  <a:lnTo>
                    <a:pt x="883" y="705"/>
                  </a:lnTo>
                  <a:cubicBezTo>
                    <a:pt x="877" y="700"/>
                    <a:pt x="871" y="695"/>
                    <a:pt x="865" y="690"/>
                  </a:cubicBezTo>
                  <a:lnTo>
                    <a:pt x="865" y="690"/>
                  </a:lnTo>
                  <a:lnTo>
                    <a:pt x="864" y="692"/>
                  </a:lnTo>
                  <a:lnTo>
                    <a:pt x="864" y="692"/>
                  </a:lnTo>
                  <a:cubicBezTo>
                    <a:pt x="863" y="692"/>
                    <a:pt x="862" y="692"/>
                    <a:pt x="862" y="691"/>
                  </a:cubicBezTo>
                  <a:lnTo>
                    <a:pt x="819" y="751"/>
                  </a:lnTo>
                  <a:cubicBezTo>
                    <a:pt x="1152" y="978"/>
                    <a:pt x="947" y="1421"/>
                    <a:pt x="631" y="1421"/>
                  </a:cubicBezTo>
                  <a:cubicBezTo>
                    <a:pt x="580" y="1421"/>
                    <a:pt x="526" y="1410"/>
                    <a:pt x="471" y="1384"/>
                  </a:cubicBezTo>
                  <a:lnTo>
                    <a:pt x="471" y="1384"/>
                  </a:lnTo>
                  <a:cubicBezTo>
                    <a:pt x="460" y="1377"/>
                    <a:pt x="448" y="1370"/>
                    <a:pt x="437" y="1362"/>
                  </a:cubicBezTo>
                  <a:lnTo>
                    <a:pt x="435" y="1365"/>
                  </a:lnTo>
                  <a:lnTo>
                    <a:pt x="435" y="1365"/>
                  </a:lnTo>
                  <a:cubicBezTo>
                    <a:pt x="433" y="1364"/>
                    <a:pt x="430" y="1362"/>
                    <a:pt x="428" y="1361"/>
                  </a:cubicBezTo>
                  <a:lnTo>
                    <a:pt x="367" y="1457"/>
                  </a:lnTo>
                  <a:cubicBezTo>
                    <a:pt x="405" y="1487"/>
                    <a:pt x="471" y="1537"/>
                    <a:pt x="505" y="1566"/>
                  </a:cubicBezTo>
                  <a:cubicBezTo>
                    <a:pt x="707" y="1740"/>
                    <a:pt x="620" y="2089"/>
                    <a:pt x="362" y="2152"/>
                  </a:cubicBezTo>
                  <a:cubicBezTo>
                    <a:pt x="334" y="2159"/>
                    <a:pt x="304" y="2163"/>
                    <a:pt x="275" y="2163"/>
                  </a:cubicBezTo>
                  <a:cubicBezTo>
                    <a:pt x="207" y="2163"/>
                    <a:pt x="139" y="2143"/>
                    <a:pt x="81" y="2105"/>
                  </a:cubicBezTo>
                  <a:lnTo>
                    <a:pt x="81" y="2105"/>
                  </a:lnTo>
                  <a:cubicBezTo>
                    <a:pt x="81" y="2105"/>
                    <a:pt x="81" y="2105"/>
                    <a:pt x="81" y="2105"/>
                  </a:cubicBezTo>
                  <a:lnTo>
                    <a:pt x="1" y="2219"/>
                  </a:lnTo>
                  <a:cubicBezTo>
                    <a:pt x="1" y="2219"/>
                    <a:pt x="1" y="2219"/>
                    <a:pt x="1" y="2219"/>
                  </a:cubicBezTo>
                  <a:lnTo>
                    <a:pt x="1" y="2219"/>
                  </a:lnTo>
                  <a:cubicBezTo>
                    <a:pt x="15" y="2229"/>
                    <a:pt x="29" y="2238"/>
                    <a:pt x="43" y="2247"/>
                  </a:cubicBezTo>
                  <a:lnTo>
                    <a:pt x="43" y="2247"/>
                  </a:lnTo>
                  <a:cubicBezTo>
                    <a:pt x="97" y="2282"/>
                    <a:pt x="151" y="2318"/>
                    <a:pt x="188" y="2351"/>
                  </a:cubicBezTo>
                  <a:cubicBezTo>
                    <a:pt x="354" y="2507"/>
                    <a:pt x="326" y="2797"/>
                    <a:pt x="141" y="2932"/>
                  </a:cubicBezTo>
                  <a:lnTo>
                    <a:pt x="148" y="2944"/>
                  </a:lnTo>
                  <a:cubicBezTo>
                    <a:pt x="381" y="2842"/>
                    <a:pt x="449" y="2522"/>
                    <a:pt x="312" y="2315"/>
                  </a:cubicBezTo>
                  <a:lnTo>
                    <a:pt x="312" y="2315"/>
                  </a:lnTo>
                  <a:cubicBezTo>
                    <a:pt x="619" y="2296"/>
                    <a:pt x="875" y="1967"/>
                    <a:pt x="715" y="1629"/>
                  </a:cubicBezTo>
                  <a:cubicBezTo>
                    <a:pt x="696" y="1581"/>
                    <a:pt x="666" y="1540"/>
                    <a:pt x="630" y="1505"/>
                  </a:cubicBezTo>
                  <a:lnTo>
                    <a:pt x="630" y="1505"/>
                  </a:lnTo>
                  <a:cubicBezTo>
                    <a:pt x="658" y="1502"/>
                    <a:pt x="686" y="1496"/>
                    <a:pt x="713" y="1488"/>
                  </a:cubicBezTo>
                  <a:cubicBezTo>
                    <a:pt x="973" y="1417"/>
                    <a:pt x="1086" y="1129"/>
                    <a:pt x="1010" y="897"/>
                  </a:cubicBezTo>
                  <a:lnTo>
                    <a:pt x="1010" y="897"/>
                  </a:lnTo>
                  <a:cubicBezTo>
                    <a:pt x="1076" y="939"/>
                    <a:pt x="1148" y="970"/>
                    <a:pt x="1229" y="970"/>
                  </a:cubicBezTo>
                  <a:cubicBezTo>
                    <a:pt x="1239" y="971"/>
                    <a:pt x="1249" y="971"/>
                    <a:pt x="1259" y="971"/>
                  </a:cubicBezTo>
                  <a:cubicBezTo>
                    <a:pt x="1608" y="971"/>
                    <a:pt x="1832" y="551"/>
                    <a:pt x="1630" y="263"/>
                  </a:cubicBezTo>
                  <a:cubicBezTo>
                    <a:pt x="1536" y="130"/>
                    <a:pt x="1393" y="80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5866632" y="2801761"/>
              <a:ext cx="46986" cy="33961"/>
            </a:xfrm>
            <a:custGeom>
              <a:avLst/>
              <a:gdLst/>
              <a:ahLst/>
              <a:cxnLst/>
              <a:rect l="l" t="t" r="r" b="b"/>
              <a:pathLst>
                <a:path w="1378" h="996" extrusionOk="0">
                  <a:moveTo>
                    <a:pt x="9" y="0"/>
                  </a:moveTo>
                  <a:lnTo>
                    <a:pt x="1" y="13"/>
                  </a:lnTo>
                  <a:cubicBezTo>
                    <a:pt x="107" y="104"/>
                    <a:pt x="216" y="192"/>
                    <a:pt x="325" y="282"/>
                  </a:cubicBezTo>
                  <a:lnTo>
                    <a:pt x="654" y="545"/>
                  </a:lnTo>
                  <a:cubicBezTo>
                    <a:pt x="870" y="731"/>
                    <a:pt x="1096" y="898"/>
                    <a:pt x="1367" y="995"/>
                  </a:cubicBezTo>
                  <a:lnTo>
                    <a:pt x="1377" y="983"/>
                  </a:lnTo>
                  <a:cubicBezTo>
                    <a:pt x="1197" y="757"/>
                    <a:pt x="969" y="597"/>
                    <a:pt x="724" y="451"/>
                  </a:cubicBezTo>
                  <a:cubicBezTo>
                    <a:pt x="515" y="317"/>
                    <a:pt x="219" y="125"/>
                    <a:pt x="9" y="0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5850402" y="2824299"/>
              <a:ext cx="51044" cy="36962"/>
            </a:xfrm>
            <a:custGeom>
              <a:avLst/>
              <a:gdLst/>
              <a:ahLst/>
              <a:cxnLst/>
              <a:rect l="l" t="t" r="r" b="b"/>
              <a:pathLst>
                <a:path w="1497" h="1084" extrusionOk="0">
                  <a:moveTo>
                    <a:pt x="9" y="1"/>
                  </a:moveTo>
                  <a:lnTo>
                    <a:pt x="1" y="14"/>
                  </a:lnTo>
                  <a:cubicBezTo>
                    <a:pt x="118" y="113"/>
                    <a:pt x="236" y="208"/>
                    <a:pt x="355" y="305"/>
                  </a:cubicBezTo>
                  <a:lnTo>
                    <a:pt x="714" y="590"/>
                  </a:lnTo>
                  <a:cubicBezTo>
                    <a:pt x="951" y="790"/>
                    <a:pt x="1195" y="971"/>
                    <a:pt x="1488" y="1083"/>
                  </a:cubicBezTo>
                  <a:lnTo>
                    <a:pt x="1496" y="1071"/>
                  </a:lnTo>
                  <a:cubicBezTo>
                    <a:pt x="1297" y="829"/>
                    <a:pt x="1047" y="654"/>
                    <a:pt x="783" y="494"/>
                  </a:cubicBezTo>
                  <a:cubicBezTo>
                    <a:pt x="557" y="348"/>
                    <a:pt x="236" y="138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834035" y="2847076"/>
              <a:ext cx="58307" cy="42349"/>
            </a:xfrm>
            <a:custGeom>
              <a:avLst/>
              <a:gdLst/>
              <a:ahLst/>
              <a:cxnLst/>
              <a:rect l="l" t="t" r="r" b="b"/>
              <a:pathLst>
                <a:path w="1710" h="1242" extrusionOk="0">
                  <a:moveTo>
                    <a:pt x="9" y="0"/>
                  </a:moveTo>
                  <a:lnTo>
                    <a:pt x="1" y="14"/>
                  </a:lnTo>
                  <a:cubicBezTo>
                    <a:pt x="136" y="124"/>
                    <a:pt x="274" y="233"/>
                    <a:pt x="409" y="344"/>
                  </a:cubicBezTo>
                  <a:lnTo>
                    <a:pt x="822" y="669"/>
                  </a:lnTo>
                  <a:cubicBezTo>
                    <a:pt x="1092" y="894"/>
                    <a:pt x="1372" y="1102"/>
                    <a:pt x="1701" y="1241"/>
                  </a:cubicBezTo>
                  <a:lnTo>
                    <a:pt x="1710" y="1229"/>
                  </a:lnTo>
                  <a:cubicBezTo>
                    <a:pt x="1475" y="959"/>
                    <a:pt x="1190" y="758"/>
                    <a:pt x="890" y="573"/>
                  </a:cubicBezTo>
                  <a:cubicBezTo>
                    <a:pt x="634" y="403"/>
                    <a:pt x="268" y="161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867212" y="2767527"/>
              <a:ext cx="74810" cy="73105"/>
            </a:xfrm>
            <a:custGeom>
              <a:avLst/>
              <a:gdLst/>
              <a:ahLst/>
              <a:cxnLst/>
              <a:rect l="l" t="t" r="r" b="b"/>
              <a:pathLst>
                <a:path w="2194" h="2144" extrusionOk="0">
                  <a:moveTo>
                    <a:pt x="1557" y="1"/>
                  </a:moveTo>
                  <a:cubicBezTo>
                    <a:pt x="1402" y="1"/>
                    <a:pt x="1248" y="62"/>
                    <a:pt x="1136" y="184"/>
                  </a:cubicBezTo>
                  <a:lnTo>
                    <a:pt x="215" y="1179"/>
                  </a:lnTo>
                  <a:cubicBezTo>
                    <a:pt x="1" y="1410"/>
                    <a:pt x="14" y="1775"/>
                    <a:pt x="246" y="1991"/>
                  </a:cubicBezTo>
                  <a:cubicBezTo>
                    <a:pt x="355" y="2093"/>
                    <a:pt x="495" y="2143"/>
                    <a:pt x="634" y="2143"/>
                  </a:cubicBezTo>
                  <a:cubicBezTo>
                    <a:pt x="788" y="2143"/>
                    <a:pt x="942" y="2082"/>
                    <a:pt x="1056" y="1960"/>
                  </a:cubicBezTo>
                  <a:lnTo>
                    <a:pt x="1978" y="964"/>
                  </a:lnTo>
                  <a:cubicBezTo>
                    <a:pt x="2193" y="733"/>
                    <a:pt x="2179" y="367"/>
                    <a:pt x="1947" y="153"/>
                  </a:cubicBezTo>
                  <a:cubicBezTo>
                    <a:pt x="1837" y="51"/>
                    <a:pt x="1697" y="1"/>
                    <a:pt x="15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864348" y="2786860"/>
              <a:ext cx="58682" cy="56090"/>
            </a:xfrm>
            <a:custGeom>
              <a:avLst/>
              <a:gdLst/>
              <a:ahLst/>
              <a:cxnLst/>
              <a:rect l="l" t="t" r="r" b="b"/>
              <a:pathLst>
                <a:path w="1721" h="1645" extrusionOk="0">
                  <a:moveTo>
                    <a:pt x="862" y="0"/>
                  </a:moveTo>
                  <a:lnTo>
                    <a:pt x="862" y="0"/>
                  </a:lnTo>
                  <a:cubicBezTo>
                    <a:pt x="640" y="196"/>
                    <a:pt x="433" y="391"/>
                    <a:pt x="223" y="608"/>
                  </a:cubicBezTo>
                  <a:cubicBezTo>
                    <a:pt x="1" y="854"/>
                    <a:pt x="33" y="1272"/>
                    <a:pt x="286" y="1487"/>
                  </a:cubicBezTo>
                  <a:cubicBezTo>
                    <a:pt x="400" y="1593"/>
                    <a:pt x="553" y="1645"/>
                    <a:pt x="705" y="1645"/>
                  </a:cubicBezTo>
                  <a:cubicBezTo>
                    <a:pt x="878" y="1645"/>
                    <a:pt x="1051" y="1577"/>
                    <a:pt x="1166" y="1443"/>
                  </a:cubicBezTo>
                  <a:cubicBezTo>
                    <a:pt x="1360" y="1221"/>
                    <a:pt x="1544" y="998"/>
                    <a:pt x="1721" y="763"/>
                  </a:cubicBezTo>
                  <a:lnTo>
                    <a:pt x="1721" y="763"/>
                  </a:lnTo>
                  <a:cubicBezTo>
                    <a:pt x="1501" y="956"/>
                    <a:pt x="1292" y="1160"/>
                    <a:pt x="1086" y="1364"/>
                  </a:cubicBezTo>
                  <a:cubicBezTo>
                    <a:pt x="989" y="1459"/>
                    <a:pt x="857" y="1507"/>
                    <a:pt x="725" y="1507"/>
                  </a:cubicBezTo>
                  <a:cubicBezTo>
                    <a:pt x="600" y="1507"/>
                    <a:pt x="476" y="1464"/>
                    <a:pt x="385" y="1378"/>
                  </a:cubicBezTo>
                  <a:cubicBezTo>
                    <a:pt x="185" y="1208"/>
                    <a:pt x="156" y="888"/>
                    <a:pt x="314" y="679"/>
                  </a:cubicBezTo>
                  <a:cubicBezTo>
                    <a:pt x="495" y="462"/>
                    <a:pt x="689" y="233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6342220" y="2926011"/>
              <a:ext cx="239092" cy="208506"/>
            </a:xfrm>
            <a:custGeom>
              <a:avLst/>
              <a:gdLst/>
              <a:ahLst/>
              <a:cxnLst/>
              <a:rect l="l" t="t" r="r" b="b"/>
              <a:pathLst>
                <a:path w="7012" h="6115" extrusionOk="0">
                  <a:moveTo>
                    <a:pt x="780" y="1"/>
                  </a:moveTo>
                  <a:cubicBezTo>
                    <a:pt x="750" y="1"/>
                    <a:pt x="719" y="12"/>
                    <a:pt x="688" y="36"/>
                  </a:cubicBezTo>
                  <a:cubicBezTo>
                    <a:pt x="365" y="287"/>
                    <a:pt x="706" y="1077"/>
                    <a:pt x="706" y="1077"/>
                  </a:cubicBezTo>
                  <a:cubicBezTo>
                    <a:pt x="706" y="1077"/>
                    <a:pt x="520" y="841"/>
                    <a:pt x="349" y="841"/>
                  </a:cubicBezTo>
                  <a:cubicBezTo>
                    <a:pt x="289" y="841"/>
                    <a:pt x="230" y="871"/>
                    <a:pt x="183" y="950"/>
                  </a:cubicBezTo>
                  <a:cubicBezTo>
                    <a:pt x="0" y="1256"/>
                    <a:pt x="384" y="2943"/>
                    <a:pt x="1318" y="3132"/>
                  </a:cubicBezTo>
                  <a:cubicBezTo>
                    <a:pt x="1405" y="3149"/>
                    <a:pt x="1490" y="3157"/>
                    <a:pt x="1573" y="3157"/>
                  </a:cubicBezTo>
                  <a:cubicBezTo>
                    <a:pt x="2368" y="3157"/>
                    <a:pt x="2908" y="2413"/>
                    <a:pt x="2908" y="2413"/>
                  </a:cubicBezTo>
                  <a:cubicBezTo>
                    <a:pt x="3386" y="3531"/>
                    <a:pt x="4098" y="3722"/>
                    <a:pt x="4528" y="3722"/>
                  </a:cubicBezTo>
                  <a:cubicBezTo>
                    <a:pt x="4752" y="3722"/>
                    <a:pt x="4900" y="3671"/>
                    <a:pt x="4900" y="3671"/>
                  </a:cubicBezTo>
                  <a:lnTo>
                    <a:pt x="4900" y="3671"/>
                  </a:lnTo>
                  <a:lnTo>
                    <a:pt x="4870" y="4964"/>
                  </a:lnTo>
                  <a:cubicBezTo>
                    <a:pt x="4872" y="4967"/>
                    <a:pt x="4872" y="4967"/>
                    <a:pt x="4870" y="4967"/>
                  </a:cubicBezTo>
                  <a:cubicBezTo>
                    <a:pt x="4801" y="5269"/>
                    <a:pt x="4604" y="5570"/>
                    <a:pt x="4303" y="5801"/>
                  </a:cubicBezTo>
                  <a:lnTo>
                    <a:pt x="4303" y="6114"/>
                  </a:lnTo>
                  <a:cubicBezTo>
                    <a:pt x="4303" y="6114"/>
                    <a:pt x="5840" y="5821"/>
                    <a:pt x="6368" y="4791"/>
                  </a:cubicBezTo>
                  <a:cubicBezTo>
                    <a:pt x="6574" y="4391"/>
                    <a:pt x="7011" y="2569"/>
                    <a:pt x="5851" y="1526"/>
                  </a:cubicBezTo>
                  <a:cubicBezTo>
                    <a:pt x="5317" y="1047"/>
                    <a:pt x="4462" y="962"/>
                    <a:pt x="3647" y="962"/>
                  </a:cubicBezTo>
                  <a:cubicBezTo>
                    <a:pt x="3195" y="962"/>
                    <a:pt x="2756" y="988"/>
                    <a:pt x="2390" y="988"/>
                  </a:cubicBezTo>
                  <a:cubicBezTo>
                    <a:pt x="2350" y="988"/>
                    <a:pt x="2312" y="987"/>
                    <a:pt x="2274" y="987"/>
                  </a:cubicBezTo>
                  <a:cubicBezTo>
                    <a:pt x="1351" y="970"/>
                    <a:pt x="1066" y="1"/>
                    <a:pt x="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6496340" y="3047669"/>
              <a:ext cx="51828" cy="51862"/>
            </a:xfrm>
            <a:custGeom>
              <a:avLst/>
              <a:gdLst/>
              <a:ahLst/>
              <a:cxnLst/>
              <a:rect l="l" t="t" r="r" b="b"/>
              <a:pathLst>
                <a:path w="1520" h="1521" extrusionOk="0">
                  <a:moveTo>
                    <a:pt x="757" y="1"/>
                  </a:moveTo>
                  <a:cubicBezTo>
                    <a:pt x="338" y="1"/>
                    <a:pt x="1" y="341"/>
                    <a:pt x="1" y="761"/>
                  </a:cubicBezTo>
                  <a:cubicBezTo>
                    <a:pt x="1" y="1181"/>
                    <a:pt x="342" y="1521"/>
                    <a:pt x="760" y="1521"/>
                  </a:cubicBezTo>
                  <a:cubicBezTo>
                    <a:pt x="1180" y="1521"/>
                    <a:pt x="1520" y="1181"/>
                    <a:pt x="1520" y="761"/>
                  </a:cubicBezTo>
                  <a:cubicBezTo>
                    <a:pt x="1520" y="341"/>
                    <a:pt x="1180" y="1"/>
                    <a:pt x="760" y="1"/>
                  </a:cubicBezTo>
                  <a:cubicBezTo>
                    <a:pt x="759" y="1"/>
                    <a:pt x="758" y="1"/>
                    <a:pt x="7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6352074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6" y="159"/>
                  </a:moveTo>
                  <a:cubicBezTo>
                    <a:pt x="1470" y="159"/>
                    <a:pt x="1892" y="552"/>
                    <a:pt x="1890" y="1058"/>
                  </a:cubicBezTo>
                  <a:cubicBezTo>
                    <a:pt x="1896" y="1525"/>
                    <a:pt x="1501" y="1956"/>
                    <a:pt x="1043" y="1976"/>
                  </a:cubicBezTo>
                  <a:cubicBezTo>
                    <a:pt x="1037" y="1976"/>
                    <a:pt x="1030" y="1976"/>
                    <a:pt x="1023" y="1976"/>
                  </a:cubicBezTo>
                  <a:cubicBezTo>
                    <a:pt x="230" y="1976"/>
                    <a:pt x="4" y="972"/>
                    <a:pt x="472" y="434"/>
                  </a:cubicBezTo>
                  <a:cubicBezTo>
                    <a:pt x="636" y="241"/>
                    <a:pt x="837" y="159"/>
                    <a:pt x="1036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5" y="31"/>
                    <a:pt x="660" y="98"/>
                  </a:cubicBezTo>
                  <a:cubicBezTo>
                    <a:pt x="68" y="409"/>
                    <a:pt x="1" y="1253"/>
                    <a:pt x="399" y="1742"/>
                  </a:cubicBezTo>
                  <a:cubicBezTo>
                    <a:pt x="555" y="1956"/>
                    <a:pt x="817" y="2097"/>
                    <a:pt x="1080" y="2097"/>
                  </a:cubicBezTo>
                  <a:cubicBezTo>
                    <a:pt x="1196" y="2097"/>
                    <a:pt x="1312" y="2070"/>
                    <a:pt x="1419" y="2010"/>
                  </a:cubicBezTo>
                  <a:cubicBezTo>
                    <a:pt x="1760" y="1829"/>
                    <a:pt x="1903" y="1415"/>
                    <a:pt x="1903" y="1058"/>
                  </a:cubicBezTo>
                  <a:cubicBezTo>
                    <a:pt x="1920" y="511"/>
                    <a:pt x="1554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6433567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5" y="159"/>
                  </a:moveTo>
                  <a:cubicBezTo>
                    <a:pt x="1468" y="159"/>
                    <a:pt x="1891" y="552"/>
                    <a:pt x="1888" y="1058"/>
                  </a:cubicBezTo>
                  <a:cubicBezTo>
                    <a:pt x="1894" y="1525"/>
                    <a:pt x="1502" y="1956"/>
                    <a:pt x="1042" y="1976"/>
                  </a:cubicBezTo>
                  <a:cubicBezTo>
                    <a:pt x="1035" y="1976"/>
                    <a:pt x="1028" y="1976"/>
                    <a:pt x="1022" y="1976"/>
                  </a:cubicBezTo>
                  <a:cubicBezTo>
                    <a:pt x="228" y="1976"/>
                    <a:pt x="2" y="972"/>
                    <a:pt x="472" y="434"/>
                  </a:cubicBezTo>
                  <a:cubicBezTo>
                    <a:pt x="635" y="241"/>
                    <a:pt x="836" y="159"/>
                    <a:pt x="1035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6" y="31"/>
                    <a:pt x="661" y="98"/>
                  </a:cubicBezTo>
                  <a:cubicBezTo>
                    <a:pt x="67" y="409"/>
                    <a:pt x="0" y="1253"/>
                    <a:pt x="400" y="1742"/>
                  </a:cubicBezTo>
                  <a:cubicBezTo>
                    <a:pt x="555" y="1956"/>
                    <a:pt x="818" y="2097"/>
                    <a:pt x="1080" y="2097"/>
                  </a:cubicBezTo>
                  <a:cubicBezTo>
                    <a:pt x="1196" y="2097"/>
                    <a:pt x="1312" y="2070"/>
                    <a:pt x="1418" y="2010"/>
                  </a:cubicBezTo>
                  <a:cubicBezTo>
                    <a:pt x="1759" y="1829"/>
                    <a:pt x="1904" y="1415"/>
                    <a:pt x="1904" y="1058"/>
                  </a:cubicBezTo>
                  <a:cubicBezTo>
                    <a:pt x="1920" y="511"/>
                    <a:pt x="1553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6416689" y="3054762"/>
              <a:ext cx="23254" cy="5183"/>
            </a:xfrm>
            <a:custGeom>
              <a:avLst/>
              <a:gdLst/>
              <a:ahLst/>
              <a:cxnLst/>
              <a:rect l="l" t="t" r="r" b="b"/>
              <a:pathLst>
                <a:path w="682" h="152" extrusionOk="0">
                  <a:moveTo>
                    <a:pt x="341" y="1"/>
                  </a:moveTo>
                  <a:cubicBezTo>
                    <a:pt x="225" y="1"/>
                    <a:pt x="108" y="26"/>
                    <a:pt x="1" y="76"/>
                  </a:cubicBezTo>
                  <a:cubicBezTo>
                    <a:pt x="108" y="126"/>
                    <a:pt x="225" y="151"/>
                    <a:pt x="342" y="151"/>
                  </a:cubicBezTo>
                  <a:cubicBezTo>
                    <a:pt x="459" y="151"/>
                    <a:pt x="575" y="126"/>
                    <a:pt x="682" y="76"/>
                  </a:cubicBezTo>
                  <a:cubicBezTo>
                    <a:pt x="575" y="26"/>
                    <a:pt x="458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06" name="Google Shape;1406;p30"/>
          <p:cNvSpPr/>
          <p:nvPr/>
        </p:nvSpPr>
        <p:spPr>
          <a:xfrm>
            <a:off x="-1972252" y="39395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07" name="Google Shape;1407;p30"/>
          <p:cNvGrpSpPr/>
          <p:nvPr/>
        </p:nvGrpSpPr>
        <p:grpSpPr>
          <a:xfrm>
            <a:off x="5995818" y="3831593"/>
            <a:ext cx="834502" cy="1427655"/>
            <a:chOff x="1627018" y="2428943"/>
            <a:chExt cx="834502" cy="1427655"/>
          </a:xfrm>
        </p:grpSpPr>
        <p:sp>
          <p:nvSpPr>
            <p:cNvPr id="1408" name="Google Shape;1408;p30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15" name="Google Shape;1415;p30"/>
          <p:cNvGrpSpPr/>
          <p:nvPr/>
        </p:nvGrpSpPr>
        <p:grpSpPr>
          <a:xfrm>
            <a:off x="6517783" y="4565965"/>
            <a:ext cx="1002262" cy="598919"/>
            <a:chOff x="421783" y="1573753"/>
            <a:chExt cx="1002262" cy="598919"/>
          </a:xfrm>
        </p:grpSpPr>
        <p:sp>
          <p:nvSpPr>
            <p:cNvPr id="1416" name="Google Shape;1416;p30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20" name="Google Shape;1420;p30"/>
          <p:cNvSpPr/>
          <p:nvPr/>
        </p:nvSpPr>
        <p:spPr>
          <a:xfrm>
            <a:off x="2191202" y="43793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21" name="Google Shape;1421;p30"/>
          <p:cNvGrpSpPr/>
          <p:nvPr/>
        </p:nvGrpSpPr>
        <p:grpSpPr>
          <a:xfrm>
            <a:off x="217083" y="4260931"/>
            <a:ext cx="629849" cy="877498"/>
            <a:chOff x="2826933" y="2550056"/>
            <a:chExt cx="629849" cy="877498"/>
          </a:xfrm>
        </p:grpSpPr>
        <p:sp>
          <p:nvSpPr>
            <p:cNvPr id="1422" name="Google Shape;1422;p30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30" name="Google Shape;1430;p30"/>
          <p:cNvGrpSpPr/>
          <p:nvPr/>
        </p:nvGrpSpPr>
        <p:grpSpPr>
          <a:xfrm>
            <a:off x="1017933" y="4565965"/>
            <a:ext cx="1002262" cy="598919"/>
            <a:chOff x="421783" y="1573753"/>
            <a:chExt cx="1002262" cy="598919"/>
          </a:xfrm>
        </p:grpSpPr>
        <p:sp>
          <p:nvSpPr>
            <p:cNvPr id="1431" name="Google Shape;1431;p30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35" name="Google Shape;1435;p30"/>
          <p:cNvGrpSpPr/>
          <p:nvPr/>
        </p:nvGrpSpPr>
        <p:grpSpPr>
          <a:xfrm rot="-9438736" flipH="1">
            <a:off x="-410511" y="436883"/>
            <a:ext cx="1428371" cy="819917"/>
            <a:chOff x="1045490" y="393481"/>
            <a:chExt cx="1428403" cy="819935"/>
          </a:xfrm>
        </p:grpSpPr>
        <p:sp>
          <p:nvSpPr>
            <p:cNvPr id="1436" name="Google Shape;1436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54" name="Google Shape;1454;p30"/>
          <p:cNvGrpSpPr/>
          <p:nvPr/>
        </p:nvGrpSpPr>
        <p:grpSpPr>
          <a:xfrm rot="10800000" flipH="1">
            <a:off x="-82285" y="-87682"/>
            <a:ext cx="1428403" cy="819935"/>
            <a:chOff x="1045490" y="393481"/>
            <a:chExt cx="1428403" cy="819935"/>
          </a:xfrm>
        </p:grpSpPr>
        <p:sp>
          <p:nvSpPr>
            <p:cNvPr id="1455" name="Google Shape;1455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73" name="Google Shape;1473;p30"/>
          <p:cNvGrpSpPr/>
          <p:nvPr/>
        </p:nvGrpSpPr>
        <p:grpSpPr>
          <a:xfrm rot="9438736">
            <a:off x="8120686" y="436883"/>
            <a:ext cx="1428371" cy="819917"/>
            <a:chOff x="1045490" y="393481"/>
            <a:chExt cx="1428403" cy="819935"/>
          </a:xfrm>
        </p:grpSpPr>
        <p:sp>
          <p:nvSpPr>
            <p:cNvPr id="1474" name="Google Shape;1474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92" name="Google Shape;1492;p30"/>
          <p:cNvSpPr/>
          <p:nvPr/>
        </p:nvSpPr>
        <p:spPr>
          <a:xfrm>
            <a:off x="159375" y="15837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93" name="Google Shape;1493;p30"/>
          <p:cNvGrpSpPr/>
          <p:nvPr/>
        </p:nvGrpSpPr>
        <p:grpSpPr>
          <a:xfrm rot="10800000">
            <a:off x="7792427" y="-87682"/>
            <a:ext cx="1428403" cy="819935"/>
            <a:chOff x="1045490" y="393481"/>
            <a:chExt cx="1428403" cy="819935"/>
          </a:xfrm>
        </p:grpSpPr>
        <p:sp>
          <p:nvSpPr>
            <p:cNvPr id="1494" name="Google Shape;1494;p30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47226-B659-42E9-A2E9-B5C7D0EA21B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C4211-B9F1-4FF1-8EEA-AAB10F6F93F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AB1E2-9D5A-4B63-A220-BAE23934E9F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017B1-4302-4B26-9A12-C332A24D020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8E94F-40E3-44BE-B198-A97E26D1308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EDC04-F9F5-4ECB-9983-FEFFF143F75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DE375-7AEE-4A89-8DE3-BAB5055CE01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D882E-28F5-4E97-8DC0-0C45AF81982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8" name="Google Shape;178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179" name="Google Shape;179;p4"/>
          <p:cNvGrpSpPr/>
          <p:nvPr/>
        </p:nvGrpSpPr>
        <p:grpSpPr>
          <a:xfrm rot="1844265">
            <a:off x="52090" y="74220"/>
            <a:ext cx="834487" cy="1427629"/>
            <a:chOff x="1627018" y="2428943"/>
            <a:chExt cx="834502" cy="1427655"/>
          </a:xfrm>
        </p:grpSpPr>
        <p:sp>
          <p:nvSpPr>
            <p:cNvPr id="180" name="Google Shape;180;p4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7" name="Google Shape;187;p4"/>
          <p:cNvGrpSpPr/>
          <p:nvPr/>
        </p:nvGrpSpPr>
        <p:grpSpPr>
          <a:xfrm rot="1990036">
            <a:off x="-131940" y="1195786"/>
            <a:ext cx="629866" cy="877522"/>
            <a:chOff x="2826933" y="2550056"/>
            <a:chExt cx="629849" cy="877498"/>
          </a:xfrm>
        </p:grpSpPr>
        <p:sp>
          <p:nvSpPr>
            <p:cNvPr id="188" name="Google Shape;188;p4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6" name="Google Shape;196;p4"/>
          <p:cNvSpPr/>
          <p:nvPr/>
        </p:nvSpPr>
        <p:spPr>
          <a:xfrm>
            <a:off x="87890" y="19763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p4"/>
          <p:cNvSpPr/>
          <p:nvPr/>
        </p:nvSpPr>
        <p:spPr>
          <a:xfrm>
            <a:off x="8774690" y="37839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" name="Google Shape;198;p4"/>
          <p:cNvSpPr/>
          <p:nvPr/>
        </p:nvSpPr>
        <p:spPr>
          <a:xfrm>
            <a:off x="8660390" y="2597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" name="Google Shape;199;p4"/>
          <p:cNvSpPr/>
          <p:nvPr/>
        </p:nvSpPr>
        <p:spPr>
          <a:xfrm>
            <a:off x="8430775" y="174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4"/>
          <p:cNvSpPr/>
          <p:nvPr/>
        </p:nvSpPr>
        <p:spPr>
          <a:xfrm>
            <a:off x="135765" y="46412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4"/>
          <p:cNvSpPr/>
          <p:nvPr/>
        </p:nvSpPr>
        <p:spPr>
          <a:xfrm>
            <a:off x="392838" y="47798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A4C75-E53F-4380-AC48-90B85568116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DCFDC-A550-42F1-89A2-EAD62BE173F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8CE7-771A-48E1-A341-09C37386225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8CDC3-1749-4A2F-B819-9D47600F175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6"/>
          <p:cNvGrpSpPr/>
          <p:nvPr/>
        </p:nvGrpSpPr>
        <p:grpSpPr>
          <a:xfrm rot="-982790" flipH="1">
            <a:off x="8670418" y="3323369"/>
            <a:ext cx="834491" cy="1427635"/>
            <a:chOff x="1627018" y="2428943"/>
            <a:chExt cx="834502" cy="1427655"/>
          </a:xfrm>
        </p:grpSpPr>
        <p:sp>
          <p:nvSpPr>
            <p:cNvPr id="238" name="Google Shape;238;p6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5" name="Google Shape;245;p6"/>
          <p:cNvGrpSpPr/>
          <p:nvPr/>
        </p:nvGrpSpPr>
        <p:grpSpPr>
          <a:xfrm rot="495731">
            <a:off x="-436384" y="2605284"/>
            <a:ext cx="1058394" cy="1815716"/>
            <a:chOff x="302000" y="2335892"/>
            <a:chExt cx="1058416" cy="1815755"/>
          </a:xfrm>
        </p:grpSpPr>
        <p:sp>
          <p:nvSpPr>
            <p:cNvPr id="246" name="Google Shape;246;p6"/>
            <p:cNvSpPr/>
            <p:nvPr/>
          </p:nvSpPr>
          <p:spPr>
            <a:xfrm>
              <a:off x="302000" y="3259958"/>
              <a:ext cx="319630" cy="520226"/>
            </a:xfrm>
            <a:custGeom>
              <a:avLst/>
              <a:gdLst/>
              <a:ahLst/>
              <a:cxnLst/>
              <a:rect l="l" t="t" r="r" b="b"/>
              <a:pathLst>
                <a:path w="9374" h="15257" extrusionOk="0">
                  <a:moveTo>
                    <a:pt x="777" y="1"/>
                  </a:moveTo>
                  <a:cubicBezTo>
                    <a:pt x="777" y="1"/>
                    <a:pt x="0" y="10405"/>
                    <a:pt x="8262" y="15257"/>
                  </a:cubicBezTo>
                  <a:cubicBezTo>
                    <a:pt x="8262" y="15257"/>
                    <a:pt x="9373" y="10278"/>
                    <a:pt x="6926" y="6275"/>
                  </a:cubicBezTo>
                  <a:cubicBezTo>
                    <a:pt x="4479" y="2271"/>
                    <a:pt x="778" y="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76332" y="3366307"/>
              <a:ext cx="207858" cy="414148"/>
            </a:xfrm>
            <a:custGeom>
              <a:avLst/>
              <a:gdLst/>
              <a:ahLst/>
              <a:cxnLst/>
              <a:rect l="l" t="t" r="r" b="b"/>
              <a:pathLst>
                <a:path w="6096" h="12146" extrusionOk="0">
                  <a:moveTo>
                    <a:pt x="28" y="1"/>
                  </a:moveTo>
                  <a:lnTo>
                    <a:pt x="0" y="14"/>
                  </a:lnTo>
                  <a:cubicBezTo>
                    <a:pt x="861" y="2104"/>
                    <a:pt x="1881" y="4133"/>
                    <a:pt x="2939" y="6128"/>
                  </a:cubicBezTo>
                  <a:cubicBezTo>
                    <a:pt x="3712" y="7633"/>
                    <a:pt x="5282" y="10647"/>
                    <a:pt x="6069" y="12145"/>
                  </a:cubicBezTo>
                  <a:lnTo>
                    <a:pt x="6096" y="12131"/>
                  </a:lnTo>
                  <a:cubicBezTo>
                    <a:pt x="5371" y="10605"/>
                    <a:pt x="3896" y="7536"/>
                    <a:pt x="3158" y="6017"/>
                  </a:cubicBezTo>
                  <a:cubicBezTo>
                    <a:pt x="2430" y="4485"/>
                    <a:pt x="1696" y="2956"/>
                    <a:pt x="869" y="1475"/>
                  </a:cubicBezTo>
                  <a:lnTo>
                    <a:pt x="456" y="734"/>
                  </a:lnTo>
                  <a:cubicBezTo>
                    <a:pt x="313" y="489"/>
                    <a:pt x="176" y="242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667420" y="3202743"/>
              <a:ext cx="507609" cy="284305"/>
            </a:xfrm>
            <a:custGeom>
              <a:avLst/>
              <a:gdLst/>
              <a:ahLst/>
              <a:cxnLst/>
              <a:rect l="l" t="t" r="r" b="b"/>
              <a:pathLst>
                <a:path w="14887" h="8338" extrusionOk="0">
                  <a:moveTo>
                    <a:pt x="14767" y="0"/>
                  </a:moveTo>
                  <a:cubicBezTo>
                    <a:pt x="13597" y="0"/>
                    <a:pt x="4177" y="251"/>
                    <a:pt x="1" y="8198"/>
                  </a:cubicBezTo>
                  <a:cubicBezTo>
                    <a:pt x="1" y="8198"/>
                    <a:pt x="802" y="8338"/>
                    <a:pt x="2012" y="8338"/>
                  </a:cubicBezTo>
                  <a:cubicBezTo>
                    <a:pt x="3831" y="8338"/>
                    <a:pt x="6576" y="8022"/>
                    <a:pt x="8910" y="6439"/>
                  </a:cubicBezTo>
                  <a:cubicBezTo>
                    <a:pt x="12795" y="3806"/>
                    <a:pt x="14887" y="2"/>
                    <a:pt x="14887" y="2"/>
                  </a:cubicBezTo>
                  <a:cubicBezTo>
                    <a:pt x="14887" y="2"/>
                    <a:pt x="14846" y="0"/>
                    <a:pt x="14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67181" y="3255628"/>
              <a:ext cx="403919" cy="227192"/>
            </a:xfrm>
            <a:custGeom>
              <a:avLst/>
              <a:gdLst/>
              <a:ahLst/>
              <a:cxnLst/>
              <a:rect l="l" t="t" r="r" b="b"/>
              <a:pathLst>
                <a:path w="11846" h="6663" extrusionOk="0">
                  <a:moveTo>
                    <a:pt x="11831" y="1"/>
                  </a:moveTo>
                  <a:cubicBezTo>
                    <a:pt x="9785" y="958"/>
                    <a:pt x="7806" y="2072"/>
                    <a:pt x="5863" y="3223"/>
                  </a:cubicBezTo>
                  <a:cubicBezTo>
                    <a:pt x="4397" y="4066"/>
                    <a:pt x="1461" y="5776"/>
                    <a:pt x="0" y="6633"/>
                  </a:cubicBezTo>
                  <a:cubicBezTo>
                    <a:pt x="0" y="6633"/>
                    <a:pt x="16" y="6660"/>
                    <a:pt x="16" y="6663"/>
                  </a:cubicBezTo>
                  <a:cubicBezTo>
                    <a:pt x="1505" y="5866"/>
                    <a:pt x="4500" y="4248"/>
                    <a:pt x="5984" y="3439"/>
                  </a:cubicBezTo>
                  <a:cubicBezTo>
                    <a:pt x="7479" y="2640"/>
                    <a:pt x="8970" y="1835"/>
                    <a:pt x="10412" y="939"/>
                  </a:cubicBezTo>
                  <a:lnTo>
                    <a:pt x="11133" y="490"/>
                  </a:lnTo>
                  <a:cubicBezTo>
                    <a:pt x="11371" y="336"/>
                    <a:pt x="11612" y="186"/>
                    <a:pt x="11846" y="28"/>
                  </a:cubicBezTo>
                  <a:lnTo>
                    <a:pt x="118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624048" y="2644607"/>
              <a:ext cx="306707" cy="572327"/>
            </a:xfrm>
            <a:custGeom>
              <a:avLst/>
              <a:gdLst/>
              <a:ahLst/>
              <a:cxnLst/>
              <a:rect l="l" t="t" r="r" b="b"/>
              <a:pathLst>
                <a:path w="8995" h="16785" extrusionOk="0">
                  <a:moveTo>
                    <a:pt x="3806" y="1"/>
                  </a:moveTo>
                  <a:cubicBezTo>
                    <a:pt x="3806" y="1"/>
                    <a:pt x="0" y="9714"/>
                    <a:pt x="6466" y="16785"/>
                  </a:cubicBezTo>
                  <a:cubicBezTo>
                    <a:pt x="6466" y="16785"/>
                    <a:pt x="8994" y="12356"/>
                    <a:pt x="7835" y="7808"/>
                  </a:cubicBezTo>
                  <a:cubicBezTo>
                    <a:pt x="6674" y="3260"/>
                    <a:pt x="3806" y="1"/>
                    <a:pt x="3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768143" y="2760606"/>
              <a:ext cx="76924" cy="456463"/>
            </a:xfrm>
            <a:custGeom>
              <a:avLst/>
              <a:gdLst/>
              <a:ahLst/>
              <a:cxnLst/>
              <a:rect l="l" t="t" r="r" b="b"/>
              <a:pathLst>
                <a:path w="2256" h="13387" extrusionOk="0">
                  <a:moveTo>
                    <a:pt x="31" y="1"/>
                  </a:moveTo>
                  <a:lnTo>
                    <a:pt x="0" y="5"/>
                  </a:lnTo>
                  <a:cubicBezTo>
                    <a:pt x="207" y="2256"/>
                    <a:pt x="583" y="4497"/>
                    <a:pt x="1007" y="6713"/>
                  </a:cubicBezTo>
                  <a:cubicBezTo>
                    <a:pt x="1302" y="8378"/>
                    <a:pt x="1915" y="11721"/>
                    <a:pt x="2225" y="13386"/>
                  </a:cubicBezTo>
                  <a:lnTo>
                    <a:pt x="2256" y="13379"/>
                  </a:lnTo>
                  <a:cubicBezTo>
                    <a:pt x="2012" y="11708"/>
                    <a:pt x="1507" y="8341"/>
                    <a:pt x="1248" y="6672"/>
                  </a:cubicBezTo>
                  <a:cubicBezTo>
                    <a:pt x="1005" y="4994"/>
                    <a:pt x="753" y="3317"/>
                    <a:pt x="400" y="1657"/>
                  </a:cubicBezTo>
                  <a:lnTo>
                    <a:pt x="224" y="827"/>
                  </a:lnTo>
                  <a:cubicBezTo>
                    <a:pt x="158" y="552"/>
                    <a:pt x="101" y="27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870401" y="2335892"/>
              <a:ext cx="490015" cy="424821"/>
            </a:xfrm>
            <a:custGeom>
              <a:avLst/>
              <a:gdLst/>
              <a:ahLst/>
              <a:cxnLst/>
              <a:rect l="l" t="t" r="r" b="b"/>
              <a:pathLst>
                <a:path w="14371" h="12459" extrusionOk="0">
                  <a:moveTo>
                    <a:pt x="7202" y="1"/>
                  </a:moveTo>
                  <a:cubicBezTo>
                    <a:pt x="7197" y="1"/>
                    <a:pt x="7192" y="1"/>
                    <a:pt x="7186" y="1"/>
                  </a:cubicBezTo>
                  <a:cubicBezTo>
                    <a:pt x="5506" y="60"/>
                    <a:pt x="6144" y="9039"/>
                    <a:pt x="6144" y="9039"/>
                  </a:cubicBezTo>
                  <a:cubicBezTo>
                    <a:pt x="6144" y="9039"/>
                    <a:pt x="5275" y="1715"/>
                    <a:pt x="4274" y="1715"/>
                  </a:cubicBezTo>
                  <a:cubicBezTo>
                    <a:pt x="4240" y="1715"/>
                    <a:pt x="4207" y="1723"/>
                    <a:pt x="4173" y="1740"/>
                  </a:cubicBezTo>
                  <a:cubicBezTo>
                    <a:pt x="3131" y="2262"/>
                    <a:pt x="4520" y="9793"/>
                    <a:pt x="4520" y="9793"/>
                  </a:cubicBezTo>
                  <a:cubicBezTo>
                    <a:pt x="4520" y="9793"/>
                    <a:pt x="2002" y="3078"/>
                    <a:pt x="982" y="3078"/>
                  </a:cubicBezTo>
                  <a:cubicBezTo>
                    <a:pt x="865" y="3078"/>
                    <a:pt x="768" y="3166"/>
                    <a:pt x="696" y="3363"/>
                  </a:cubicBezTo>
                  <a:cubicBezTo>
                    <a:pt x="1" y="5275"/>
                    <a:pt x="3766" y="12459"/>
                    <a:pt x="3766" y="12459"/>
                  </a:cubicBezTo>
                  <a:lnTo>
                    <a:pt x="9678" y="12111"/>
                  </a:lnTo>
                  <a:cubicBezTo>
                    <a:pt x="9678" y="12111"/>
                    <a:pt x="14370" y="3130"/>
                    <a:pt x="13095" y="2783"/>
                  </a:cubicBezTo>
                  <a:cubicBezTo>
                    <a:pt x="13066" y="2775"/>
                    <a:pt x="13035" y="2771"/>
                    <a:pt x="13004" y="2771"/>
                  </a:cubicBezTo>
                  <a:cubicBezTo>
                    <a:pt x="11705" y="2771"/>
                    <a:pt x="9330" y="9677"/>
                    <a:pt x="9330" y="9677"/>
                  </a:cubicBezTo>
                  <a:cubicBezTo>
                    <a:pt x="9330" y="9677"/>
                    <a:pt x="12109" y="1509"/>
                    <a:pt x="10372" y="1509"/>
                  </a:cubicBezTo>
                  <a:cubicBezTo>
                    <a:pt x="8736" y="1509"/>
                    <a:pt x="7972" y="8093"/>
                    <a:pt x="7889" y="8852"/>
                  </a:cubicBezTo>
                  <a:lnTo>
                    <a:pt x="7889" y="8852"/>
                  </a:lnTo>
                  <a:cubicBezTo>
                    <a:pt x="7977" y="8012"/>
                    <a:pt x="8774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545761" y="2835006"/>
              <a:ext cx="555005" cy="1316641"/>
            </a:xfrm>
            <a:custGeom>
              <a:avLst/>
              <a:gdLst/>
              <a:ahLst/>
              <a:cxnLst/>
              <a:rect l="l" t="t" r="r" b="b"/>
              <a:pathLst>
                <a:path w="16277" h="38614" extrusionOk="0">
                  <a:moveTo>
                    <a:pt x="15661" y="1"/>
                  </a:moveTo>
                  <a:cubicBezTo>
                    <a:pt x="15321" y="1"/>
                    <a:pt x="15046" y="276"/>
                    <a:pt x="15046" y="616"/>
                  </a:cubicBezTo>
                  <a:cubicBezTo>
                    <a:pt x="15046" y="3733"/>
                    <a:pt x="12933" y="5928"/>
                    <a:pt x="10260" y="8711"/>
                  </a:cubicBezTo>
                  <a:cubicBezTo>
                    <a:pt x="8954" y="10073"/>
                    <a:pt x="7472" y="11613"/>
                    <a:pt x="6050" y="13463"/>
                  </a:cubicBezTo>
                  <a:cubicBezTo>
                    <a:pt x="3745" y="16457"/>
                    <a:pt x="1966" y="20382"/>
                    <a:pt x="1038" y="24512"/>
                  </a:cubicBezTo>
                  <a:cubicBezTo>
                    <a:pt x="0" y="29127"/>
                    <a:pt x="43" y="33845"/>
                    <a:pt x="1162" y="38152"/>
                  </a:cubicBezTo>
                  <a:cubicBezTo>
                    <a:pt x="1234" y="38429"/>
                    <a:pt x="1484" y="38614"/>
                    <a:pt x="1758" y="38614"/>
                  </a:cubicBezTo>
                  <a:cubicBezTo>
                    <a:pt x="1809" y="38614"/>
                    <a:pt x="1861" y="38608"/>
                    <a:pt x="1911" y="38591"/>
                  </a:cubicBezTo>
                  <a:cubicBezTo>
                    <a:pt x="2240" y="38506"/>
                    <a:pt x="2439" y="38169"/>
                    <a:pt x="2353" y="37841"/>
                  </a:cubicBezTo>
                  <a:cubicBezTo>
                    <a:pt x="1284" y="33720"/>
                    <a:pt x="1245" y="29205"/>
                    <a:pt x="2239" y="24780"/>
                  </a:cubicBezTo>
                  <a:cubicBezTo>
                    <a:pt x="3129" y="20821"/>
                    <a:pt x="4828" y="17068"/>
                    <a:pt x="7025" y="14212"/>
                  </a:cubicBezTo>
                  <a:cubicBezTo>
                    <a:pt x="8406" y="12417"/>
                    <a:pt x="9863" y="10901"/>
                    <a:pt x="11148" y="9564"/>
                  </a:cubicBezTo>
                  <a:cubicBezTo>
                    <a:pt x="13900" y="6701"/>
                    <a:pt x="16276" y="4227"/>
                    <a:pt x="16276" y="616"/>
                  </a:cubicBezTo>
                  <a:cubicBezTo>
                    <a:pt x="16276" y="276"/>
                    <a:pt x="16001" y="1"/>
                    <a:pt x="15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969214" y="2683614"/>
              <a:ext cx="268620" cy="227226"/>
            </a:xfrm>
            <a:custGeom>
              <a:avLst/>
              <a:gdLst/>
              <a:ahLst/>
              <a:cxnLst/>
              <a:rect l="l" t="t" r="r" b="b"/>
              <a:pathLst>
                <a:path w="7878" h="6664" extrusionOk="0">
                  <a:moveTo>
                    <a:pt x="4056" y="1"/>
                  </a:moveTo>
                  <a:cubicBezTo>
                    <a:pt x="2491" y="1"/>
                    <a:pt x="2259" y="1681"/>
                    <a:pt x="2259" y="1681"/>
                  </a:cubicBezTo>
                  <a:cubicBezTo>
                    <a:pt x="1973" y="1558"/>
                    <a:pt x="1717" y="1508"/>
                    <a:pt x="1490" y="1508"/>
                  </a:cubicBezTo>
                  <a:cubicBezTo>
                    <a:pt x="432" y="1508"/>
                    <a:pt x="0" y="2608"/>
                    <a:pt x="0" y="2608"/>
                  </a:cubicBezTo>
                  <a:cubicBezTo>
                    <a:pt x="3070" y="4462"/>
                    <a:pt x="3243" y="6664"/>
                    <a:pt x="3243" y="6664"/>
                  </a:cubicBezTo>
                  <a:cubicBezTo>
                    <a:pt x="3765" y="3825"/>
                    <a:pt x="7877" y="1738"/>
                    <a:pt x="7877" y="1738"/>
                  </a:cubicBezTo>
                  <a:cubicBezTo>
                    <a:pt x="7507" y="1442"/>
                    <a:pt x="7124" y="1341"/>
                    <a:pt x="6776" y="1341"/>
                  </a:cubicBezTo>
                  <a:cubicBezTo>
                    <a:pt x="6034" y="1341"/>
                    <a:pt x="5445" y="1797"/>
                    <a:pt x="5445" y="1797"/>
                  </a:cubicBezTo>
                  <a:cubicBezTo>
                    <a:pt x="5445" y="1797"/>
                    <a:pt x="5621" y="1"/>
                    <a:pt x="4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5" name="Google Shape;255;p6"/>
          <p:cNvGrpSpPr/>
          <p:nvPr/>
        </p:nvGrpSpPr>
        <p:grpSpPr>
          <a:xfrm flipH="1">
            <a:off x="8691008" y="2755481"/>
            <a:ext cx="629849" cy="877498"/>
            <a:chOff x="2826933" y="2550056"/>
            <a:chExt cx="629849" cy="877498"/>
          </a:xfrm>
        </p:grpSpPr>
        <p:sp>
          <p:nvSpPr>
            <p:cNvPr id="256" name="Google Shape;256;p6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64" name="Google Shape;264;p6"/>
          <p:cNvSpPr/>
          <p:nvPr/>
        </p:nvSpPr>
        <p:spPr>
          <a:xfrm>
            <a:off x="7813110" y="4404512"/>
            <a:ext cx="2596252" cy="775548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6"/>
          <p:cNvSpPr/>
          <p:nvPr/>
        </p:nvSpPr>
        <p:spPr>
          <a:xfrm>
            <a:off x="471527" y="2401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66" name="Google Shape;266;p6"/>
          <p:cNvGrpSpPr/>
          <p:nvPr/>
        </p:nvGrpSpPr>
        <p:grpSpPr>
          <a:xfrm>
            <a:off x="8482697" y="311369"/>
            <a:ext cx="319631" cy="304324"/>
            <a:chOff x="2751101" y="952912"/>
            <a:chExt cx="239227" cy="227770"/>
          </a:xfrm>
        </p:grpSpPr>
        <p:sp>
          <p:nvSpPr>
            <p:cNvPr id="267" name="Google Shape;267;p6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8" name="Google Shape;278;p6"/>
          <p:cNvSpPr/>
          <p:nvPr/>
        </p:nvSpPr>
        <p:spPr>
          <a:xfrm>
            <a:off x="204525" y="6740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9" name="Google Shape;279;p6"/>
          <p:cNvSpPr/>
          <p:nvPr/>
        </p:nvSpPr>
        <p:spPr>
          <a:xfrm>
            <a:off x="8134600" y="1776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0" name="Google Shape;280;p6"/>
          <p:cNvSpPr/>
          <p:nvPr/>
        </p:nvSpPr>
        <p:spPr>
          <a:xfrm>
            <a:off x="474500" y="47368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5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1124314" y="2345575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13"/>
          <p:cNvSpPr txBox="1">
            <a:spLocks noGrp="1"/>
          </p:cNvSpPr>
          <p:nvPr>
            <p:ph type="subTitle" idx="2"/>
          </p:nvPr>
        </p:nvSpPr>
        <p:spPr>
          <a:xfrm>
            <a:off x="4737985" y="2345575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13"/>
          <p:cNvSpPr txBox="1">
            <a:spLocks noGrp="1"/>
          </p:cNvSpPr>
          <p:nvPr>
            <p:ph type="subTitle" idx="3"/>
          </p:nvPr>
        </p:nvSpPr>
        <p:spPr>
          <a:xfrm>
            <a:off x="4737993" y="4119175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13"/>
          <p:cNvSpPr txBox="1">
            <a:spLocks noGrp="1"/>
          </p:cNvSpPr>
          <p:nvPr>
            <p:ph type="subTitle" idx="4"/>
          </p:nvPr>
        </p:nvSpPr>
        <p:spPr>
          <a:xfrm>
            <a:off x="1124307" y="4119200"/>
            <a:ext cx="32817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13"/>
          <p:cNvSpPr txBox="1">
            <a:spLocks noGrp="1"/>
          </p:cNvSpPr>
          <p:nvPr>
            <p:ph type="title" idx="5" hasCustomPrompt="1"/>
          </p:nvPr>
        </p:nvSpPr>
        <p:spPr>
          <a:xfrm>
            <a:off x="2397809" y="1236833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6" hasCustomPrompt="1"/>
          </p:nvPr>
        </p:nvSpPr>
        <p:spPr>
          <a:xfrm>
            <a:off x="6011484" y="3010441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7" hasCustomPrompt="1"/>
          </p:nvPr>
        </p:nvSpPr>
        <p:spPr>
          <a:xfrm>
            <a:off x="6011484" y="1236833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8" hasCustomPrompt="1"/>
          </p:nvPr>
        </p:nvSpPr>
        <p:spPr>
          <a:xfrm>
            <a:off x="2397809" y="3010458"/>
            <a:ext cx="734700" cy="447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9"/>
          </p:nvPr>
        </p:nvSpPr>
        <p:spPr>
          <a:xfrm>
            <a:off x="1124307" y="1748800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0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58" name="Google Shape;458;p13"/>
          <p:cNvSpPr txBox="1">
            <a:spLocks noGrp="1"/>
          </p:cNvSpPr>
          <p:nvPr>
            <p:ph type="subTitle" idx="13"/>
          </p:nvPr>
        </p:nvSpPr>
        <p:spPr>
          <a:xfrm>
            <a:off x="4737984" y="1748800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0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59" name="Google Shape;459;p13"/>
          <p:cNvSpPr txBox="1">
            <a:spLocks noGrp="1"/>
          </p:cNvSpPr>
          <p:nvPr>
            <p:ph type="subTitle" idx="14"/>
          </p:nvPr>
        </p:nvSpPr>
        <p:spPr>
          <a:xfrm>
            <a:off x="1124307" y="3522500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0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60" name="Google Shape;460;p13"/>
          <p:cNvSpPr txBox="1">
            <a:spLocks noGrp="1"/>
          </p:cNvSpPr>
          <p:nvPr>
            <p:ph type="subTitle" idx="15"/>
          </p:nvPr>
        </p:nvSpPr>
        <p:spPr>
          <a:xfrm>
            <a:off x="4737984" y="3522595"/>
            <a:ext cx="3281700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0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grpSp>
        <p:nvGrpSpPr>
          <p:cNvPr id="461" name="Google Shape;461;p13"/>
          <p:cNvGrpSpPr/>
          <p:nvPr/>
        </p:nvGrpSpPr>
        <p:grpSpPr>
          <a:xfrm>
            <a:off x="8202791" y="3247531"/>
            <a:ext cx="1184071" cy="1923971"/>
            <a:chOff x="4008232" y="2877593"/>
            <a:chExt cx="1302178" cy="2115882"/>
          </a:xfrm>
        </p:grpSpPr>
        <p:sp>
          <p:nvSpPr>
            <p:cNvPr id="462" name="Google Shape;462;p13"/>
            <p:cNvSpPr/>
            <p:nvPr/>
          </p:nvSpPr>
          <p:spPr>
            <a:xfrm>
              <a:off x="4427150" y="3290373"/>
              <a:ext cx="301831" cy="1703102"/>
            </a:xfrm>
            <a:custGeom>
              <a:avLst/>
              <a:gdLst/>
              <a:ahLst/>
              <a:cxnLst/>
              <a:rect l="l" t="t" r="r" b="b"/>
              <a:pathLst>
                <a:path w="8852" h="49948" extrusionOk="0">
                  <a:moveTo>
                    <a:pt x="6929" y="0"/>
                  </a:moveTo>
                  <a:cubicBezTo>
                    <a:pt x="6880" y="0"/>
                    <a:pt x="6830" y="6"/>
                    <a:pt x="6780" y="17"/>
                  </a:cubicBezTo>
                  <a:cubicBezTo>
                    <a:pt x="6422" y="97"/>
                    <a:pt x="6200" y="453"/>
                    <a:pt x="6281" y="810"/>
                  </a:cubicBezTo>
                  <a:cubicBezTo>
                    <a:pt x="6293" y="865"/>
                    <a:pt x="7529" y="6401"/>
                    <a:pt x="7387" y="15077"/>
                  </a:cubicBezTo>
                  <a:cubicBezTo>
                    <a:pt x="7255" y="23078"/>
                    <a:pt x="5891" y="35461"/>
                    <a:pt x="143" y="49026"/>
                  </a:cubicBezTo>
                  <a:cubicBezTo>
                    <a:pt x="0" y="49363"/>
                    <a:pt x="158" y="49752"/>
                    <a:pt x="495" y="49895"/>
                  </a:cubicBezTo>
                  <a:cubicBezTo>
                    <a:pt x="580" y="49932"/>
                    <a:pt x="666" y="49948"/>
                    <a:pt x="754" y="49948"/>
                  </a:cubicBezTo>
                  <a:cubicBezTo>
                    <a:pt x="1012" y="49948"/>
                    <a:pt x="1257" y="49796"/>
                    <a:pt x="1362" y="49542"/>
                  </a:cubicBezTo>
                  <a:cubicBezTo>
                    <a:pt x="7204" y="35759"/>
                    <a:pt x="8583" y="23178"/>
                    <a:pt x="8712" y="15049"/>
                  </a:cubicBezTo>
                  <a:cubicBezTo>
                    <a:pt x="8852" y="6227"/>
                    <a:pt x="7625" y="744"/>
                    <a:pt x="7573" y="514"/>
                  </a:cubicBezTo>
                  <a:cubicBezTo>
                    <a:pt x="7504" y="208"/>
                    <a:pt x="7231" y="0"/>
                    <a:pt x="6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423604" y="2877593"/>
              <a:ext cx="435459" cy="435425"/>
            </a:xfrm>
            <a:custGeom>
              <a:avLst/>
              <a:gdLst/>
              <a:ahLst/>
              <a:cxnLst/>
              <a:rect l="l" t="t" r="r" b="b"/>
              <a:pathLst>
                <a:path w="12771" h="12770" extrusionOk="0">
                  <a:moveTo>
                    <a:pt x="6385" y="0"/>
                  </a:moveTo>
                  <a:cubicBezTo>
                    <a:pt x="4692" y="0"/>
                    <a:pt x="3067" y="673"/>
                    <a:pt x="1870" y="1870"/>
                  </a:cubicBezTo>
                  <a:cubicBezTo>
                    <a:pt x="673" y="3067"/>
                    <a:pt x="1" y="4692"/>
                    <a:pt x="1" y="6384"/>
                  </a:cubicBezTo>
                  <a:cubicBezTo>
                    <a:pt x="1" y="8078"/>
                    <a:pt x="673" y="9702"/>
                    <a:pt x="1870" y="10899"/>
                  </a:cubicBezTo>
                  <a:cubicBezTo>
                    <a:pt x="3067" y="12096"/>
                    <a:pt x="4692" y="12770"/>
                    <a:pt x="6385" y="12770"/>
                  </a:cubicBezTo>
                  <a:cubicBezTo>
                    <a:pt x="8079" y="12770"/>
                    <a:pt x="9702" y="12096"/>
                    <a:pt x="10899" y="10899"/>
                  </a:cubicBezTo>
                  <a:cubicBezTo>
                    <a:pt x="12097" y="9702"/>
                    <a:pt x="12770" y="8078"/>
                    <a:pt x="12770" y="6384"/>
                  </a:cubicBezTo>
                  <a:cubicBezTo>
                    <a:pt x="12770" y="4692"/>
                    <a:pt x="12097" y="3067"/>
                    <a:pt x="10899" y="1870"/>
                  </a:cubicBezTo>
                  <a:cubicBezTo>
                    <a:pt x="9702" y="673"/>
                    <a:pt x="8079" y="0"/>
                    <a:pt x="6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4461077" y="3003752"/>
              <a:ext cx="344146" cy="309844"/>
            </a:xfrm>
            <a:custGeom>
              <a:avLst/>
              <a:gdLst/>
              <a:ahLst/>
              <a:cxnLst/>
              <a:rect l="l" t="t" r="r" b="b"/>
              <a:pathLst>
                <a:path w="10093" h="9087" extrusionOk="0">
                  <a:moveTo>
                    <a:pt x="7088" y="1336"/>
                  </a:moveTo>
                  <a:cubicBezTo>
                    <a:pt x="7242" y="1608"/>
                    <a:pt x="7322" y="1914"/>
                    <a:pt x="7283" y="2222"/>
                  </a:cubicBezTo>
                  <a:cubicBezTo>
                    <a:pt x="7261" y="2376"/>
                    <a:pt x="7130" y="2542"/>
                    <a:pt x="6992" y="2542"/>
                  </a:cubicBezTo>
                  <a:cubicBezTo>
                    <a:pt x="6969" y="2542"/>
                    <a:pt x="6945" y="2537"/>
                    <a:pt x="6921" y="2526"/>
                  </a:cubicBezTo>
                  <a:cubicBezTo>
                    <a:pt x="6793" y="2365"/>
                    <a:pt x="6851" y="2075"/>
                    <a:pt x="6893" y="1864"/>
                  </a:cubicBezTo>
                  <a:cubicBezTo>
                    <a:pt x="6937" y="1685"/>
                    <a:pt x="7003" y="1506"/>
                    <a:pt x="7088" y="1336"/>
                  </a:cubicBezTo>
                  <a:close/>
                  <a:moveTo>
                    <a:pt x="3900" y="1652"/>
                  </a:moveTo>
                  <a:cubicBezTo>
                    <a:pt x="4199" y="1971"/>
                    <a:pt x="4430" y="2384"/>
                    <a:pt x="4531" y="2783"/>
                  </a:cubicBezTo>
                  <a:cubicBezTo>
                    <a:pt x="4651" y="3213"/>
                    <a:pt x="4476" y="3478"/>
                    <a:pt x="4271" y="3478"/>
                  </a:cubicBezTo>
                  <a:cubicBezTo>
                    <a:pt x="4114" y="3478"/>
                    <a:pt x="3940" y="3325"/>
                    <a:pt x="3864" y="2975"/>
                  </a:cubicBezTo>
                  <a:cubicBezTo>
                    <a:pt x="3775" y="2527"/>
                    <a:pt x="3790" y="2064"/>
                    <a:pt x="3900" y="1652"/>
                  </a:cubicBezTo>
                  <a:close/>
                  <a:moveTo>
                    <a:pt x="5386" y="312"/>
                  </a:moveTo>
                  <a:cubicBezTo>
                    <a:pt x="5645" y="312"/>
                    <a:pt x="5932" y="378"/>
                    <a:pt x="6244" y="526"/>
                  </a:cubicBezTo>
                  <a:cubicBezTo>
                    <a:pt x="6477" y="647"/>
                    <a:pt x="6699" y="824"/>
                    <a:pt x="6878" y="1036"/>
                  </a:cubicBezTo>
                  <a:lnTo>
                    <a:pt x="6878" y="1036"/>
                  </a:lnTo>
                  <a:cubicBezTo>
                    <a:pt x="6746" y="1272"/>
                    <a:pt x="6650" y="1529"/>
                    <a:pt x="6586" y="1794"/>
                  </a:cubicBezTo>
                  <a:cubicBezTo>
                    <a:pt x="6532" y="2110"/>
                    <a:pt x="6455" y="2496"/>
                    <a:pt x="6729" y="2766"/>
                  </a:cubicBezTo>
                  <a:cubicBezTo>
                    <a:pt x="6796" y="2825"/>
                    <a:pt x="6885" y="2851"/>
                    <a:pt x="6975" y="2851"/>
                  </a:cubicBezTo>
                  <a:cubicBezTo>
                    <a:pt x="7034" y="2851"/>
                    <a:pt x="7094" y="2839"/>
                    <a:pt x="7147" y="2818"/>
                  </a:cubicBezTo>
                  <a:cubicBezTo>
                    <a:pt x="7625" y="2662"/>
                    <a:pt x="7653" y="2039"/>
                    <a:pt x="7516" y="1646"/>
                  </a:cubicBezTo>
                  <a:cubicBezTo>
                    <a:pt x="7454" y="1441"/>
                    <a:pt x="7359" y="1249"/>
                    <a:pt x="7239" y="1076"/>
                  </a:cubicBezTo>
                  <a:lnTo>
                    <a:pt x="7239" y="1076"/>
                  </a:lnTo>
                  <a:cubicBezTo>
                    <a:pt x="7376" y="873"/>
                    <a:pt x="7544" y="695"/>
                    <a:pt x="7740" y="564"/>
                  </a:cubicBezTo>
                  <a:cubicBezTo>
                    <a:pt x="7955" y="425"/>
                    <a:pt x="8200" y="351"/>
                    <a:pt x="8430" y="351"/>
                  </a:cubicBezTo>
                  <a:cubicBezTo>
                    <a:pt x="8828" y="351"/>
                    <a:pt x="9182" y="572"/>
                    <a:pt x="9272" y="1067"/>
                  </a:cubicBezTo>
                  <a:cubicBezTo>
                    <a:pt x="9729" y="3371"/>
                    <a:pt x="7870" y="7720"/>
                    <a:pt x="5936" y="9053"/>
                  </a:cubicBezTo>
                  <a:cubicBezTo>
                    <a:pt x="4627" y="7705"/>
                    <a:pt x="3321" y="6294"/>
                    <a:pt x="2337" y="4681"/>
                  </a:cubicBezTo>
                  <a:cubicBezTo>
                    <a:pt x="1844" y="3816"/>
                    <a:pt x="1161" y="2581"/>
                    <a:pt x="1832" y="1659"/>
                  </a:cubicBezTo>
                  <a:cubicBezTo>
                    <a:pt x="2122" y="1245"/>
                    <a:pt x="2458" y="1077"/>
                    <a:pt x="2792" y="1077"/>
                  </a:cubicBezTo>
                  <a:cubicBezTo>
                    <a:pt x="3149" y="1077"/>
                    <a:pt x="3505" y="1268"/>
                    <a:pt x="3804" y="1555"/>
                  </a:cubicBezTo>
                  <a:lnTo>
                    <a:pt x="3804" y="1555"/>
                  </a:lnTo>
                  <a:cubicBezTo>
                    <a:pt x="3676" y="2035"/>
                    <a:pt x="3670" y="2561"/>
                    <a:pt x="3767" y="3001"/>
                  </a:cubicBezTo>
                  <a:cubicBezTo>
                    <a:pt x="3817" y="3187"/>
                    <a:pt x="3885" y="3387"/>
                    <a:pt x="4061" y="3519"/>
                  </a:cubicBezTo>
                  <a:cubicBezTo>
                    <a:pt x="4121" y="3562"/>
                    <a:pt x="4190" y="3582"/>
                    <a:pt x="4259" y="3582"/>
                  </a:cubicBezTo>
                  <a:cubicBezTo>
                    <a:pt x="4408" y="3582"/>
                    <a:pt x="4557" y="3492"/>
                    <a:pt x="4620" y="3357"/>
                  </a:cubicBezTo>
                  <a:cubicBezTo>
                    <a:pt x="4774" y="2967"/>
                    <a:pt x="4610" y="2563"/>
                    <a:pt x="4453" y="2208"/>
                  </a:cubicBezTo>
                  <a:cubicBezTo>
                    <a:pt x="4325" y="1931"/>
                    <a:pt x="4155" y="1676"/>
                    <a:pt x="3958" y="1463"/>
                  </a:cubicBezTo>
                  <a:lnTo>
                    <a:pt x="3958" y="1463"/>
                  </a:lnTo>
                  <a:cubicBezTo>
                    <a:pt x="4191" y="801"/>
                    <a:pt x="4684" y="312"/>
                    <a:pt x="5386" y="312"/>
                  </a:cubicBezTo>
                  <a:close/>
                  <a:moveTo>
                    <a:pt x="8429" y="0"/>
                  </a:moveTo>
                  <a:cubicBezTo>
                    <a:pt x="8132" y="0"/>
                    <a:pt x="7822" y="93"/>
                    <a:pt x="7553" y="278"/>
                  </a:cubicBezTo>
                  <a:cubicBezTo>
                    <a:pt x="7342" y="427"/>
                    <a:pt x="7166" y="608"/>
                    <a:pt x="7021" y="810"/>
                  </a:cubicBezTo>
                  <a:lnTo>
                    <a:pt x="7021" y="810"/>
                  </a:lnTo>
                  <a:cubicBezTo>
                    <a:pt x="6617" y="389"/>
                    <a:pt x="6047" y="128"/>
                    <a:pt x="5461" y="128"/>
                  </a:cubicBezTo>
                  <a:cubicBezTo>
                    <a:pt x="5364" y="128"/>
                    <a:pt x="5268" y="135"/>
                    <a:pt x="5171" y="150"/>
                  </a:cubicBezTo>
                  <a:cubicBezTo>
                    <a:pt x="4495" y="254"/>
                    <a:pt x="4072" y="756"/>
                    <a:pt x="3862" y="1366"/>
                  </a:cubicBezTo>
                  <a:lnTo>
                    <a:pt x="3862" y="1366"/>
                  </a:lnTo>
                  <a:cubicBezTo>
                    <a:pt x="3535" y="1051"/>
                    <a:pt x="3144" y="852"/>
                    <a:pt x="2746" y="852"/>
                  </a:cubicBezTo>
                  <a:cubicBezTo>
                    <a:pt x="2359" y="852"/>
                    <a:pt x="1965" y="1040"/>
                    <a:pt x="1616" y="1491"/>
                  </a:cubicBezTo>
                  <a:cubicBezTo>
                    <a:pt x="0" y="3553"/>
                    <a:pt x="4422" y="7804"/>
                    <a:pt x="5934" y="9087"/>
                  </a:cubicBezTo>
                  <a:cubicBezTo>
                    <a:pt x="8081" y="7857"/>
                    <a:pt x="10093" y="3402"/>
                    <a:pt x="9619" y="983"/>
                  </a:cubicBezTo>
                  <a:cubicBezTo>
                    <a:pt x="9498" y="325"/>
                    <a:pt x="8985" y="0"/>
                    <a:pt x="8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212372" y="3026052"/>
              <a:ext cx="451076" cy="291500"/>
            </a:xfrm>
            <a:custGeom>
              <a:avLst/>
              <a:gdLst/>
              <a:ahLst/>
              <a:cxnLst/>
              <a:rect l="l" t="t" r="r" b="b"/>
              <a:pathLst>
                <a:path w="13229" h="8549" extrusionOk="0">
                  <a:moveTo>
                    <a:pt x="4218" y="1"/>
                  </a:moveTo>
                  <a:cubicBezTo>
                    <a:pt x="4126" y="1"/>
                    <a:pt x="4027" y="14"/>
                    <a:pt x="3919" y="43"/>
                  </a:cubicBezTo>
                  <a:cubicBezTo>
                    <a:pt x="2141" y="510"/>
                    <a:pt x="3919" y="3598"/>
                    <a:pt x="3919" y="3598"/>
                  </a:cubicBezTo>
                  <a:cubicBezTo>
                    <a:pt x="3919" y="3598"/>
                    <a:pt x="2920" y="2364"/>
                    <a:pt x="1900" y="2364"/>
                  </a:cubicBezTo>
                  <a:cubicBezTo>
                    <a:pt x="1633" y="2364"/>
                    <a:pt x="1364" y="2448"/>
                    <a:pt x="1112" y="2661"/>
                  </a:cubicBezTo>
                  <a:cubicBezTo>
                    <a:pt x="0" y="3605"/>
                    <a:pt x="3671" y="8548"/>
                    <a:pt x="11087" y="8548"/>
                  </a:cubicBezTo>
                  <a:cubicBezTo>
                    <a:pt x="11769" y="8548"/>
                    <a:pt x="12484" y="8507"/>
                    <a:pt x="13229" y="8416"/>
                  </a:cubicBezTo>
                  <a:cubicBezTo>
                    <a:pt x="13229" y="8416"/>
                    <a:pt x="9065" y="7325"/>
                    <a:pt x="7054" y="5226"/>
                  </a:cubicBezTo>
                  <a:cubicBezTo>
                    <a:pt x="5166" y="3258"/>
                    <a:pt x="5628" y="1"/>
                    <a:pt x="4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127129" y="3158553"/>
              <a:ext cx="536320" cy="245945"/>
            </a:xfrm>
            <a:custGeom>
              <a:avLst/>
              <a:gdLst/>
              <a:ahLst/>
              <a:cxnLst/>
              <a:rect l="l" t="t" r="r" b="b"/>
              <a:pathLst>
                <a:path w="15729" h="7213" extrusionOk="0">
                  <a:moveTo>
                    <a:pt x="2798" y="0"/>
                  </a:moveTo>
                  <a:cubicBezTo>
                    <a:pt x="2589" y="0"/>
                    <a:pt x="2375" y="81"/>
                    <a:pt x="2149" y="266"/>
                  </a:cubicBezTo>
                  <a:cubicBezTo>
                    <a:pt x="531" y="1589"/>
                    <a:pt x="3827" y="3942"/>
                    <a:pt x="3827" y="3942"/>
                  </a:cubicBezTo>
                  <a:cubicBezTo>
                    <a:pt x="3827" y="3942"/>
                    <a:pt x="2870" y="3466"/>
                    <a:pt x="1948" y="3466"/>
                  </a:cubicBezTo>
                  <a:cubicBezTo>
                    <a:pt x="1359" y="3466"/>
                    <a:pt x="784" y="3660"/>
                    <a:pt x="482" y="4300"/>
                  </a:cubicBezTo>
                  <a:cubicBezTo>
                    <a:pt x="1" y="5321"/>
                    <a:pt x="2687" y="7212"/>
                    <a:pt x="6871" y="7212"/>
                  </a:cubicBezTo>
                  <a:cubicBezTo>
                    <a:pt x="9400" y="7212"/>
                    <a:pt x="12475" y="6521"/>
                    <a:pt x="15729" y="4530"/>
                  </a:cubicBezTo>
                  <a:lnTo>
                    <a:pt x="15729" y="4530"/>
                  </a:lnTo>
                  <a:cubicBezTo>
                    <a:pt x="15729" y="4530"/>
                    <a:pt x="14116" y="4809"/>
                    <a:pt x="12162" y="4809"/>
                  </a:cubicBezTo>
                  <a:cubicBezTo>
                    <a:pt x="10737" y="4809"/>
                    <a:pt x="9132" y="4661"/>
                    <a:pt x="7838" y="4147"/>
                  </a:cubicBezTo>
                  <a:cubicBezTo>
                    <a:pt x="5196" y="3098"/>
                    <a:pt x="4087" y="0"/>
                    <a:pt x="2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4663410" y="2925636"/>
              <a:ext cx="352193" cy="389223"/>
            </a:xfrm>
            <a:custGeom>
              <a:avLst/>
              <a:gdLst/>
              <a:ahLst/>
              <a:cxnLst/>
              <a:rect l="l" t="t" r="r" b="b"/>
              <a:pathLst>
                <a:path w="10329" h="11415" extrusionOk="0">
                  <a:moveTo>
                    <a:pt x="5383" y="0"/>
                  </a:moveTo>
                  <a:cubicBezTo>
                    <a:pt x="5320" y="0"/>
                    <a:pt x="5254" y="5"/>
                    <a:pt x="5184" y="16"/>
                  </a:cubicBezTo>
                  <a:cubicBezTo>
                    <a:pt x="3368" y="299"/>
                    <a:pt x="5390" y="3295"/>
                    <a:pt x="4385" y="6022"/>
                  </a:cubicBezTo>
                  <a:cubicBezTo>
                    <a:pt x="3380" y="8748"/>
                    <a:pt x="1" y="11414"/>
                    <a:pt x="1" y="11414"/>
                  </a:cubicBezTo>
                  <a:cubicBezTo>
                    <a:pt x="8533" y="8864"/>
                    <a:pt x="10328" y="1752"/>
                    <a:pt x="8805" y="1294"/>
                  </a:cubicBezTo>
                  <a:cubicBezTo>
                    <a:pt x="8674" y="1255"/>
                    <a:pt x="8550" y="1237"/>
                    <a:pt x="8431" y="1237"/>
                  </a:cubicBezTo>
                  <a:cubicBezTo>
                    <a:pt x="7168" y="1237"/>
                    <a:pt x="6607" y="3274"/>
                    <a:pt x="6607" y="3274"/>
                  </a:cubicBezTo>
                  <a:cubicBezTo>
                    <a:pt x="6607" y="3274"/>
                    <a:pt x="6971" y="0"/>
                    <a:pt x="5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4663410" y="2994478"/>
              <a:ext cx="515350" cy="326995"/>
            </a:xfrm>
            <a:custGeom>
              <a:avLst/>
              <a:gdLst/>
              <a:ahLst/>
              <a:cxnLst/>
              <a:rect l="l" t="t" r="r" b="b"/>
              <a:pathLst>
                <a:path w="15114" h="9590" extrusionOk="0">
                  <a:moveTo>
                    <a:pt x="10387" y="1"/>
                  </a:moveTo>
                  <a:cubicBezTo>
                    <a:pt x="8804" y="1"/>
                    <a:pt x="9256" y="3691"/>
                    <a:pt x="7079" y="5888"/>
                  </a:cubicBezTo>
                  <a:cubicBezTo>
                    <a:pt x="4753" y="8234"/>
                    <a:pt x="1" y="9395"/>
                    <a:pt x="1" y="9395"/>
                  </a:cubicBezTo>
                  <a:cubicBezTo>
                    <a:pt x="960" y="9528"/>
                    <a:pt x="1876" y="9589"/>
                    <a:pt x="2746" y="9589"/>
                  </a:cubicBezTo>
                  <a:cubicBezTo>
                    <a:pt x="10966" y="9589"/>
                    <a:pt x="15113" y="4164"/>
                    <a:pt x="13880" y="3084"/>
                  </a:cubicBezTo>
                  <a:cubicBezTo>
                    <a:pt x="13589" y="2830"/>
                    <a:pt x="13277" y="2730"/>
                    <a:pt x="12965" y="2730"/>
                  </a:cubicBezTo>
                  <a:cubicBezTo>
                    <a:pt x="11814" y="2730"/>
                    <a:pt x="10672" y="4094"/>
                    <a:pt x="10672" y="4094"/>
                  </a:cubicBezTo>
                  <a:cubicBezTo>
                    <a:pt x="10672" y="4094"/>
                    <a:pt x="12752" y="621"/>
                    <a:pt x="10741" y="54"/>
                  </a:cubicBezTo>
                  <a:cubicBezTo>
                    <a:pt x="10613" y="18"/>
                    <a:pt x="10495" y="1"/>
                    <a:pt x="10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4641281" y="3394744"/>
              <a:ext cx="669129" cy="966460"/>
            </a:xfrm>
            <a:custGeom>
              <a:avLst/>
              <a:gdLst/>
              <a:ahLst/>
              <a:cxnLst/>
              <a:rect l="l" t="t" r="r" b="b"/>
              <a:pathLst>
                <a:path w="19624" h="28344" extrusionOk="0">
                  <a:moveTo>
                    <a:pt x="18003" y="1"/>
                  </a:moveTo>
                  <a:cubicBezTo>
                    <a:pt x="18003" y="1"/>
                    <a:pt x="16599" y="4385"/>
                    <a:pt x="14353" y="5881"/>
                  </a:cubicBezTo>
                  <a:cubicBezTo>
                    <a:pt x="12109" y="7377"/>
                    <a:pt x="12109" y="11026"/>
                    <a:pt x="12109" y="11026"/>
                  </a:cubicBezTo>
                  <a:cubicBezTo>
                    <a:pt x="7619" y="11026"/>
                    <a:pt x="8086" y="15985"/>
                    <a:pt x="8086" y="15985"/>
                  </a:cubicBezTo>
                  <a:cubicBezTo>
                    <a:pt x="2287" y="16267"/>
                    <a:pt x="1" y="28343"/>
                    <a:pt x="1" y="28343"/>
                  </a:cubicBezTo>
                  <a:cubicBezTo>
                    <a:pt x="3517" y="21991"/>
                    <a:pt x="9864" y="21037"/>
                    <a:pt x="14743" y="14956"/>
                  </a:cubicBezTo>
                  <a:cubicBezTo>
                    <a:pt x="19623" y="8875"/>
                    <a:pt x="18004" y="1"/>
                    <a:pt x="18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4723898" y="3754775"/>
              <a:ext cx="438801" cy="462567"/>
            </a:xfrm>
            <a:custGeom>
              <a:avLst/>
              <a:gdLst/>
              <a:ahLst/>
              <a:cxnLst/>
              <a:rect l="l" t="t" r="r" b="b"/>
              <a:pathLst>
                <a:path w="12869" h="13566" extrusionOk="0">
                  <a:moveTo>
                    <a:pt x="12868" y="1"/>
                  </a:moveTo>
                  <a:cubicBezTo>
                    <a:pt x="11818" y="3030"/>
                    <a:pt x="9202" y="5060"/>
                    <a:pt x="6830" y="7050"/>
                  </a:cubicBezTo>
                  <a:cubicBezTo>
                    <a:pt x="5616" y="8063"/>
                    <a:pt x="4358" y="9002"/>
                    <a:pt x="3159" y="10037"/>
                  </a:cubicBezTo>
                  <a:cubicBezTo>
                    <a:pt x="1967" y="11085"/>
                    <a:pt x="901" y="12271"/>
                    <a:pt x="0" y="13566"/>
                  </a:cubicBezTo>
                  <a:cubicBezTo>
                    <a:pt x="1004" y="12348"/>
                    <a:pt x="2119" y="11236"/>
                    <a:pt x="3326" y="10233"/>
                  </a:cubicBezTo>
                  <a:cubicBezTo>
                    <a:pt x="4549" y="9248"/>
                    <a:pt x="5825" y="8309"/>
                    <a:pt x="7039" y="7308"/>
                  </a:cubicBezTo>
                  <a:cubicBezTo>
                    <a:pt x="8858" y="5798"/>
                    <a:pt x="10713" y="4228"/>
                    <a:pt x="11955" y="2187"/>
                  </a:cubicBezTo>
                  <a:cubicBezTo>
                    <a:pt x="12359" y="1501"/>
                    <a:pt x="12686" y="769"/>
                    <a:pt x="12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50587" y="3401495"/>
              <a:ext cx="535706" cy="706637"/>
            </a:xfrm>
            <a:custGeom>
              <a:avLst/>
              <a:gdLst/>
              <a:ahLst/>
              <a:cxnLst/>
              <a:rect l="l" t="t" r="r" b="b"/>
              <a:pathLst>
                <a:path w="15711" h="20724" extrusionOk="0">
                  <a:moveTo>
                    <a:pt x="849" y="0"/>
                  </a:moveTo>
                  <a:cubicBezTo>
                    <a:pt x="849" y="1"/>
                    <a:pt x="0" y="6800"/>
                    <a:pt x="3959" y="11201"/>
                  </a:cubicBezTo>
                  <a:cubicBezTo>
                    <a:pt x="7921" y="15604"/>
                    <a:pt x="12774" y="16057"/>
                    <a:pt x="15711" y="20724"/>
                  </a:cubicBezTo>
                  <a:cubicBezTo>
                    <a:pt x="15711" y="20724"/>
                    <a:pt x="13471" y="11698"/>
                    <a:pt x="9077" y="11698"/>
                  </a:cubicBezTo>
                  <a:cubicBezTo>
                    <a:pt x="9068" y="11698"/>
                    <a:pt x="9060" y="11698"/>
                    <a:pt x="9051" y="11698"/>
                  </a:cubicBezTo>
                  <a:cubicBezTo>
                    <a:pt x="9051" y="11698"/>
                    <a:pt x="9188" y="8103"/>
                    <a:pt x="6037" y="8103"/>
                  </a:cubicBezTo>
                  <a:cubicBezTo>
                    <a:pt x="5957" y="8103"/>
                    <a:pt x="5874" y="8105"/>
                    <a:pt x="5790" y="8110"/>
                  </a:cubicBezTo>
                  <a:cubicBezTo>
                    <a:pt x="5790" y="8110"/>
                    <a:pt x="5634" y="5343"/>
                    <a:pt x="3867" y="4304"/>
                  </a:cubicBezTo>
                  <a:cubicBezTo>
                    <a:pt x="2101" y="3264"/>
                    <a:pt x="849" y="0"/>
                    <a:pt x="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4265052" y="3670556"/>
              <a:ext cx="352534" cy="332007"/>
            </a:xfrm>
            <a:custGeom>
              <a:avLst/>
              <a:gdLst/>
              <a:ahLst/>
              <a:cxnLst/>
              <a:rect l="l" t="t" r="r" b="b"/>
              <a:pathLst>
                <a:path w="10339" h="9737" extrusionOk="0">
                  <a:moveTo>
                    <a:pt x="1" y="1"/>
                  </a:moveTo>
                  <a:lnTo>
                    <a:pt x="1" y="1"/>
                  </a:lnTo>
                  <a:cubicBezTo>
                    <a:pt x="511" y="1762"/>
                    <a:pt x="1897" y="3098"/>
                    <a:pt x="3277" y="4231"/>
                  </a:cubicBezTo>
                  <a:cubicBezTo>
                    <a:pt x="5591" y="6131"/>
                    <a:pt x="8301" y="7503"/>
                    <a:pt x="10338" y="9737"/>
                  </a:cubicBezTo>
                  <a:cubicBezTo>
                    <a:pt x="8170" y="6820"/>
                    <a:pt x="4721" y="5279"/>
                    <a:pt x="2108" y="2840"/>
                  </a:cubicBezTo>
                  <a:cubicBezTo>
                    <a:pt x="1247" y="2032"/>
                    <a:pt x="457" y="11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4008232" y="3875923"/>
              <a:ext cx="534956" cy="923019"/>
            </a:xfrm>
            <a:custGeom>
              <a:avLst/>
              <a:gdLst/>
              <a:ahLst/>
              <a:cxnLst/>
              <a:rect l="l" t="t" r="r" b="b"/>
              <a:pathLst>
                <a:path w="15689" h="27070" extrusionOk="0">
                  <a:moveTo>
                    <a:pt x="2300" y="0"/>
                  </a:moveTo>
                  <a:cubicBezTo>
                    <a:pt x="2299" y="1"/>
                    <a:pt x="0" y="7782"/>
                    <a:pt x="3784" y="13687"/>
                  </a:cubicBezTo>
                  <a:cubicBezTo>
                    <a:pt x="7567" y="19591"/>
                    <a:pt x="13152" y="21051"/>
                    <a:pt x="15689" y="27069"/>
                  </a:cubicBezTo>
                  <a:cubicBezTo>
                    <a:pt x="15689" y="27069"/>
                    <a:pt x="14801" y="16051"/>
                    <a:pt x="9640" y="15243"/>
                  </a:cubicBezTo>
                  <a:cubicBezTo>
                    <a:pt x="9640" y="15243"/>
                    <a:pt x="10532" y="10855"/>
                    <a:pt x="6516" y="10425"/>
                  </a:cubicBezTo>
                  <a:cubicBezTo>
                    <a:pt x="6516" y="10425"/>
                    <a:pt x="6865" y="7163"/>
                    <a:pt x="5000" y="5609"/>
                  </a:cubicBezTo>
                  <a:cubicBezTo>
                    <a:pt x="3135" y="4056"/>
                    <a:pt x="2300" y="1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4134971" y="4206665"/>
              <a:ext cx="348101" cy="455713"/>
            </a:xfrm>
            <a:custGeom>
              <a:avLst/>
              <a:gdLst/>
              <a:ahLst/>
              <a:cxnLst/>
              <a:rect l="l" t="t" r="r" b="b"/>
              <a:pathLst>
                <a:path w="10209" h="13365" extrusionOk="0">
                  <a:moveTo>
                    <a:pt x="0" y="1"/>
                  </a:moveTo>
                  <a:cubicBezTo>
                    <a:pt x="85" y="707"/>
                    <a:pt x="307" y="1395"/>
                    <a:pt x="599" y="2047"/>
                  </a:cubicBezTo>
                  <a:cubicBezTo>
                    <a:pt x="1510" y="3997"/>
                    <a:pt x="3020" y="5579"/>
                    <a:pt x="4501" y="7106"/>
                  </a:cubicBezTo>
                  <a:cubicBezTo>
                    <a:pt x="5493" y="8117"/>
                    <a:pt x="6544" y="9080"/>
                    <a:pt x="7545" y="10074"/>
                  </a:cubicBezTo>
                  <a:cubicBezTo>
                    <a:pt x="8526" y="11084"/>
                    <a:pt x="9422" y="12183"/>
                    <a:pt x="10208" y="13365"/>
                  </a:cubicBezTo>
                  <a:cubicBezTo>
                    <a:pt x="9532" y="12116"/>
                    <a:pt x="8696" y="10950"/>
                    <a:pt x="7731" y="9897"/>
                  </a:cubicBezTo>
                  <a:cubicBezTo>
                    <a:pt x="6761" y="8855"/>
                    <a:pt x="5725" y="7894"/>
                    <a:pt x="4738" y="6873"/>
                  </a:cubicBezTo>
                  <a:cubicBezTo>
                    <a:pt x="2805" y="4865"/>
                    <a:pt x="661" y="280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75" name="Google Shape;475;p13"/>
          <p:cNvGrpSpPr/>
          <p:nvPr/>
        </p:nvGrpSpPr>
        <p:grpSpPr>
          <a:xfrm rot="7912001" flipH="1">
            <a:off x="-105499" y="957304"/>
            <a:ext cx="1428403" cy="819935"/>
            <a:chOff x="1045490" y="393481"/>
            <a:chExt cx="1428403" cy="819935"/>
          </a:xfrm>
        </p:grpSpPr>
        <p:sp>
          <p:nvSpPr>
            <p:cNvPr id="476" name="Google Shape;476;p1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4" name="Google Shape;494;p13"/>
          <p:cNvGrpSpPr/>
          <p:nvPr/>
        </p:nvGrpSpPr>
        <p:grpSpPr>
          <a:xfrm rot="6550670" flipH="1">
            <a:off x="-343023" y="685552"/>
            <a:ext cx="1428397" cy="819932"/>
            <a:chOff x="1045490" y="393481"/>
            <a:chExt cx="1428403" cy="819935"/>
          </a:xfrm>
        </p:grpSpPr>
        <p:sp>
          <p:nvSpPr>
            <p:cNvPr id="495" name="Google Shape;495;p1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13" name="Google Shape;513;p13"/>
          <p:cNvSpPr/>
          <p:nvPr/>
        </p:nvSpPr>
        <p:spPr>
          <a:xfrm>
            <a:off x="8820127" y="286289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14" name="Google Shape;514;p13"/>
          <p:cNvGrpSpPr/>
          <p:nvPr/>
        </p:nvGrpSpPr>
        <p:grpSpPr>
          <a:xfrm>
            <a:off x="162197" y="1842894"/>
            <a:ext cx="319631" cy="304324"/>
            <a:chOff x="2751101" y="952912"/>
            <a:chExt cx="239227" cy="227770"/>
          </a:xfrm>
        </p:grpSpPr>
        <p:sp>
          <p:nvSpPr>
            <p:cNvPr id="515" name="Google Shape;515;p13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8019675" y="4746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7" name="Google Shape;527;p13"/>
          <p:cNvSpPr/>
          <p:nvPr/>
        </p:nvSpPr>
        <p:spPr>
          <a:xfrm>
            <a:off x="802802" y="2049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3"/>
          <p:cNvSpPr/>
          <p:nvPr/>
        </p:nvSpPr>
        <p:spPr>
          <a:xfrm>
            <a:off x="8711825" y="2862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9" name="Google Shape;529;p13"/>
          <p:cNvSpPr/>
          <p:nvPr/>
        </p:nvSpPr>
        <p:spPr>
          <a:xfrm>
            <a:off x="294675" y="47015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30" name="Google Shape;530;p13"/>
          <p:cNvGrpSpPr/>
          <p:nvPr/>
        </p:nvGrpSpPr>
        <p:grpSpPr>
          <a:xfrm>
            <a:off x="8248873" y="151026"/>
            <a:ext cx="252169" cy="240070"/>
            <a:chOff x="2751101" y="952912"/>
            <a:chExt cx="239227" cy="227770"/>
          </a:xfrm>
        </p:grpSpPr>
        <p:sp>
          <p:nvSpPr>
            <p:cNvPr id="531" name="Google Shape;531;p13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42" name="Google Shape;542;p13"/>
          <p:cNvSpPr/>
          <p:nvPr/>
        </p:nvSpPr>
        <p:spPr>
          <a:xfrm>
            <a:off x="7894073" y="44379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9"/>
          <p:cNvSpPr/>
          <p:nvPr/>
        </p:nvSpPr>
        <p:spPr>
          <a:xfrm>
            <a:off x="-1038065" y="4420324"/>
            <a:ext cx="2596252" cy="775548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74" name="Google Shape;774;p19"/>
          <p:cNvGrpSpPr/>
          <p:nvPr/>
        </p:nvGrpSpPr>
        <p:grpSpPr>
          <a:xfrm>
            <a:off x="336547" y="4717219"/>
            <a:ext cx="319631" cy="304324"/>
            <a:chOff x="2751101" y="952912"/>
            <a:chExt cx="239227" cy="227770"/>
          </a:xfrm>
        </p:grpSpPr>
        <p:sp>
          <p:nvSpPr>
            <p:cNvPr id="775" name="Google Shape;775;p19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86" name="Google Shape;786;p19"/>
          <p:cNvSpPr/>
          <p:nvPr/>
        </p:nvSpPr>
        <p:spPr>
          <a:xfrm>
            <a:off x="8134600" y="1776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7" name="Google Shape;78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88" name="Google Shape;788;p19"/>
          <p:cNvSpPr/>
          <p:nvPr/>
        </p:nvSpPr>
        <p:spPr>
          <a:xfrm>
            <a:off x="374627" y="2049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9" name="Google Shape;789;p19"/>
          <p:cNvSpPr/>
          <p:nvPr/>
        </p:nvSpPr>
        <p:spPr>
          <a:xfrm>
            <a:off x="183550" y="53950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0" name="Google Shape;790;p19"/>
          <p:cNvSpPr/>
          <p:nvPr/>
        </p:nvSpPr>
        <p:spPr>
          <a:xfrm>
            <a:off x="8685852" y="46880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91" name="Google Shape;791;p19"/>
          <p:cNvGrpSpPr/>
          <p:nvPr/>
        </p:nvGrpSpPr>
        <p:grpSpPr>
          <a:xfrm rot="3014263" flipH="1">
            <a:off x="8364945" y="401261"/>
            <a:ext cx="1428394" cy="819930"/>
            <a:chOff x="1045490" y="393481"/>
            <a:chExt cx="1428403" cy="819935"/>
          </a:xfrm>
        </p:grpSpPr>
        <p:sp>
          <p:nvSpPr>
            <p:cNvPr id="792" name="Google Shape;792;p19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12" name="Google Shape;812;p20"/>
          <p:cNvGrpSpPr/>
          <p:nvPr/>
        </p:nvGrpSpPr>
        <p:grpSpPr>
          <a:xfrm rot="-1844265" flipH="1">
            <a:off x="8357890" y="74220"/>
            <a:ext cx="834487" cy="1427629"/>
            <a:chOff x="1627018" y="2428943"/>
            <a:chExt cx="834502" cy="1427655"/>
          </a:xfrm>
        </p:grpSpPr>
        <p:sp>
          <p:nvSpPr>
            <p:cNvPr id="813" name="Google Shape;813;p20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0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20" name="Google Shape;820;p20"/>
          <p:cNvGrpSpPr/>
          <p:nvPr/>
        </p:nvGrpSpPr>
        <p:grpSpPr>
          <a:xfrm rot="1990036">
            <a:off x="-131940" y="1195786"/>
            <a:ext cx="629866" cy="877522"/>
            <a:chOff x="2826933" y="2550056"/>
            <a:chExt cx="629849" cy="877498"/>
          </a:xfrm>
        </p:grpSpPr>
        <p:sp>
          <p:nvSpPr>
            <p:cNvPr id="821" name="Google Shape;821;p20"/>
            <p:cNvSpPr/>
            <p:nvPr/>
          </p:nvSpPr>
          <p:spPr>
            <a:xfrm>
              <a:off x="2883603" y="2550056"/>
              <a:ext cx="573179" cy="627394"/>
            </a:xfrm>
            <a:custGeom>
              <a:avLst/>
              <a:gdLst/>
              <a:ahLst/>
              <a:cxnLst/>
              <a:rect l="l" t="t" r="r" b="b"/>
              <a:pathLst>
                <a:path w="16810" h="18400" extrusionOk="0">
                  <a:moveTo>
                    <a:pt x="10819" y="1"/>
                  </a:moveTo>
                  <a:cubicBezTo>
                    <a:pt x="8664" y="1"/>
                    <a:pt x="6603" y="1948"/>
                    <a:pt x="6491" y="4808"/>
                  </a:cubicBezTo>
                  <a:cubicBezTo>
                    <a:pt x="6491" y="4808"/>
                    <a:pt x="5492" y="3999"/>
                    <a:pt x="4277" y="3999"/>
                  </a:cubicBezTo>
                  <a:cubicBezTo>
                    <a:pt x="3512" y="3999"/>
                    <a:pt x="2661" y="4320"/>
                    <a:pt x="1919" y="5367"/>
                  </a:cubicBezTo>
                  <a:cubicBezTo>
                    <a:pt x="1" y="8074"/>
                    <a:pt x="1535" y="11228"/>
                    <a:pt x="5496" y="12949"/>
                  </a:cubicBezTo>
                  <a:cubicBezTo>
                    <a:pt x="8180" y="14114"/>
                    <a:pt x="9209" y="16551"/>
                    <a:pt x="9593" y="18002"/>
                  </a:cubicBezTo>
                  <a:cubicBezTo>
                    <a:pt x="9660" y="18258"/>
                    <a:pt x="9885" y="18399"/>
                    <a:pt x="10112" y="18399"/>
                  </a:cubicBezTo>
                  <a:cubicBezTo>
                    <a:pt x="10275" y="18399"/>
                    <a:pt x="10439" y="18327"/>
                    <a:pt x="10549" y="18174"/>
                  </a:cubicBezTo>
                  <a:cubicBezTo>
                    <a:pt x="12368" y="15629"/>
                    <a:pt x="16810" y="8683"/>
                    <a:pt x="15052" y="3742"/>
                  </a:cubicBezTo>
                  <a:cubicBezTo>
                    <a:pt x="14113" y="1101"/>
                    <a:pt x="12439" y="1"/>
                    <a:pt x="10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2826933" y="2629468"/>
              <a:ext cx="290988" cy="798086"/>
            </a:xfrm>
            <a:custGeom>
              <a:avLst/>
              <a:gdLst/>
              <a:ahLst/>
              <a:cxnLst/>
              <a:rect l="l" t="t" r="r" b="b"/>
              <a:pathLst>
                <a:path w="8534" h="23406" extrusionOk="0">
                  <a:moveTo>
                    <a:pt x="5122" y="1"/>
                  </a:moveTo>
                  <a:cubicBezTo>
                    <a:pt x="4829" y="1"/>
                    <a:pt x="4521" y="42"/>
                    <a:pt x="4198" y="134"/>
                  </a:cubicBezTo>
                  <a:cubicBezTo>
                    <a:pt x="3123" y="441"/>
                    <a:pt x="2106" y="1442"/>
                    <a:pt x="1408" y="2880"/>
                  </a:cubicBezTo>
                  <a:cubicBezTo>
                    <a:pt x="525" y="4698"/>
                    <a:pt x="0" y="7660"/>
                    <a:pt x="1171" y="10513"/>
                  </a:cubicBezTo>
                  <a:cubicBezTo>
                    <a:pt x="2846" y="14599"/>
                    <a:pt x="638" y="22901"/>
                    <a:pt x="615" y="22984"/>
                  </a:cubicBezTo>
                  <a:cubicBezTo>
                    <a:pt x="566" y="23161"/>
                    <a:pt x="671" y="23346"/>
                    <a:pt x="849" y="23392"/>
                  </a:cubicBezTo>
                  <a:cubicBezTo>
                    <a:pt x="860" y="23396"/>
                    <a:pt x="872" y="23398"/>
                    <a:pt x="883" y="23401"/>
                  </a:cubicBezTo>
                  <a:cubicBezTo>
                    <a:pt x="901" y="23404"/>
                    <a:pt x="918" y="23405"/>
                    <a:pt x="935" y="23405"/>
                  </a:cubicBezTo>
                  <a:cubicBezTo>
                    <a:pt x="1082" y="23405"/>
                    <a:pt x="1218" y="23307"/>
                    <a:pt x="1259" y="23158"/>
                  </a:cubicBezTo>
                  <a:cubicBezTo>
                    <a:pt x="1266" y="23137"/>
                    <a:pt x="1839" y="20996"/>
                    <a:pt x="2191" y="18362"/>
                  </a:cubicBezTo>
                  <a:cubicBezTo>
                    <a:pt x="2667" y="14800"/>
                    <a:pt x="2532" y="12075"/>
                    <a:pt x="1787" y="10261"/>
                  </a:cubicBezTo>
                  <a:cubicBezTo>
                    <a:pt x="700" y="7611"/>
                    <a:pt x="1189" y="4860"/>
                    <a:pt x="2008" y="3169"/>
                  </a:cubicBezTo>
                  <a:cubicBezTo>
                    <a:pt x="2621" y="1903"/>
                    <a:pt x="3488" y="1031"/>
                    <a:pt x="4381" y="775"/>
                  </a:cubicBezTo>
                  <a:cubicBezTo>
                    <a:pt x="4646" y="699"/>
                    <a:pt x="4896" y="666"/>
                    <a:pt x="5131" y="666"/>
                  </a:cubicBezTo>
                  <a:cubicBezTo>
                    <a:pt x="6885" y="666"/>
                    <a:pt x="7808" y="2528"/>
                    <a:pt x="7854" y="2621"/>
                  </a:cubicBezTo>
                  <a:cubicBezTo>
                    <a:pt x="7911" y="2741"/>
                    <a:pt x="8030" y="2811"/>
                    <a:pt x="8155" y="2811"/>
                  </a:cubicBezTo>
                  <a:cubicBezTo>
                    <a:pt x="8203" y="2811"/>
                    <a:pt x="8252" y="2801"/>
                    <a:pt x="8299" y="2778"/>
                  </a:cubicBezTo>
                  <a:cubicBezTo>
                    <a:pt x="8464" y="2699"/>
                    <a:pt x="8534" y="2500"/>
                    <a:pt x="8455" y="2334"/>
                  </a:cubicBezTo>
                  <a:cubicBezTo>
                    <a:pt x="8031" y="1444"/>
                    <a:pt x="6850" y="1"/>
                    <a:pt x="5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3105133" y="2713790"/>
              <a:ext cx="125206" cy="460419"/>
            </a:xfrm>
            <a:custGeom>
              <a:avLst/>
              <a:gdLst/>
              <a:ahLst/>
              <a:cxnLst/>
              <a:rect l="l" t="t" r="r" b="b"/>
              <a:pathLst>
                <a:path w="3672" h="13503" extrusionOk="0">
                  <a:moveTo>
                    <a:pt x="1" y="1"/>
                  </a:moveTo>
                  <a:cubicBezTo>
                    <a:pt x="696" y="1584"/>
                    <a:pt x="1493" y="3215"/>
                    <a:pt x="2120" y="4855"/>
                  </a:cubicBezTo>
                  <a:cubicBezTo>
                    <a:pt x="2717" y="6513"/>
                    <a:pt x="3119" y="8247"/>
                    <a:pt x="3359" y="9989"/>
                  </a:cubicBezTo>
                  <a:cubicBezTo>
                    <a:pt x="3437" y="10553"/>
                    <a:pt x="3491" y="11169"/>
                    <a:pt x="3510" y="11740"/>
                  </a:cubicBezTo>
                  <a:cubicBezTo>
                    <a:pt x="3525" y="12326"/>
                    <a:pt x="3508" y="12914"/>
                    <a:pt x="3449" y="13500"/>
                  </a:cubicBezTo>
                  <a:lnTo>
                    <a:pt x="3466" y="13502"/>
                  </a:lnTo>
                  <a:cubicBezTo>
                    <a:pt x="3578" y="12923"/>
                    <a:pt x="3630" y="12331"/>
                    <a:pt x="3639" y="11739"/>
                  </a:cubicBezTo>
                  <a:cubicBezTo>
                    <a:pt x="3672" y="9359"/>
                    <a:pt x="2968" y="7054"/>
                    <a:pt x="2170" y="4837"/>
                  </a:cubicBezTo>
                  <a:cubicBezTo>
                    <a:pt x="1616" y="3156"/>
                    <a:pt x="923" y="151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3134456" y="2770494"/>
              <a:ext cx="263267" cy="90188"/>
            </a:xfrm>
            <a:custGeom>
              <a:avLst/>
              <a:gdLst/>
              <a:ahLst/>
              <a:cxnLst/>
              <a:rect l="l" t="t" r="r" b="b"/>
              <a:pathLst>
                <a:path w="7721" h="2645" extrusionOk="0">
                  <a:moveTo>
                    <a:pt x="1098" y="1"/>
                  </a:moveTo>
                  <a:cubicBezTo>
                    <a:pt x="729" y="1"/>
                    <a:pt x="363" y="22"/>
                    <a:pt x="1" y="66"/>
                  </a:cubicBezTo>
                  <a:cubicBezTo>
                    <a:pt x="240" y="49"/>
                    <a:pt x="477" y="41"/>
                    <a:pt x="711" y="41"/>
                  </a:cubicBezTo>
                  <a:cubicBezTo>
                    <a:pt x="3299" y="41"/>
                    <a:pt x="5629" y="1039"/>
                    <a:pt x="7710" y="2644"/>
                  </a:cubicBezTo>
                  <a:lnTo>
                    <a:pt x="7721" y="2632"/>
                  </a:lnTo>
                  <a:cubicBezTo>
                    <a:pt x="6013" y="936"/>
                    <a:pt x="3518" y="1"/>
                    <a:pt x="1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3175748" y="2871660"/>
              <a:ext cx="181160" cy="103929"/>
            </a:xfrm>
            <a:custGeom>
              <a:avLst/>
              <a:gdLst/>
              <a:ahLst/>
              <a:cxnLst/>
              <a:rect l="l" t="t" r="r" b="b"/>
              <a:pathLst>
                <a:path w="5313" h="3048" extrusionOk="0">
                  <a:moveTo>
                    <a:pt x="0" y="0"/>
                  </a:moveTo>
                  <a:cubicBezTo>
                    <a:pt x="1792" y="206"/>
                    <a:pt x="3837" y="735"/>
                    <a:pt x="4929" y="2332"/>
                  </a:cubicBezTo>
                  <a:cubicBezTo>
                    <a:pt x="5078" y="2558"/>
                    <a:pt x="5195" y="2798"/>
                    <a:pt x="5298" y="3047"/>
                  </a:cubicBezTo>
                  <a:lnTo>
                    <a:pt x="5313" y="3042"/>
                  </a:lnTo>
                  <a:cubicBezTo>
                    <a:pt x="5255" y="2774"/>
                    <a:pt x="5158" y="2517"/>
                    <a:pt x="5029" y="2274"/>
                  </a:cubicBezTo>
                  <a:cubicBezTo>
                    <a:pt x="4112" y="624"/>
                    <a:pt x="1753" y="7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3188909" y="2909951"/>
              <a:ext cx="146312" cy="110578"/>
            </a:xfrm>
            <a:custGeom>
              <a:avLst/>
              <a:gdLst/>
              <a:ahLst/>
              <a:cxnLst/>
              <a:rect l="l" t="t" r="r" b="b"/>
              <a:pathLst>
                <a:path w="4291" h="3243" extrusionOk="0">
                  <a:moveTo>
                    <a:pt x="4" y="0"/>
                  </a:moveTo>
                  <a:lnTo>
                    <a:pt x="0" y="16"/>
                  </a:lnTo>
                  <a:cubicBezTo>
                    <a:pt x="456" y="124"/>
                    <a:pt x="899" y="280"/>
                    <a:pt x="1327" y="464"/>
                  </a:cubicBezTo>
                  <a:cubicBezTo>
                    <a:pt x="2489" y="956"/>
                    <a:pt x="3572" y="1767"/>
                    <a:pt x="4133" y="2923"/>
                  </a:cubicBezTo>
                  <a:cubicBezTo>
                    <a:pt x="4189" y="3024"/>
                    <a:pt x="4224" y="3136"/>
                    <a:pt x="4274" y="3242"/>
                  </a:cubicBezTo>
                  <a:lnTo>
                    <a:pt x="4291" y="3237"/>
                  </a:lnTo>
                  <a:cubicBezTo>
                    <a:pt x="3930" y="1330"/>
                    <a:pt x="1724" y="347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3054021" y="2742295"/>
              <a:ext cx="65979" cy="249389"/>
            </a:xfrm>
            <a:custGeom>
              <a:avLst/>
              <a:gdLst/>
              <a:ahLst/>
              <a:cxnLst/>
              <a:rect l="l" t="t" r="r" b="b"/>
              <a:pathLst>
                <a:path w="1935" h="7314" extrusionOk="0">
                  <a:moveTo>
                    <a:pt x="1921" y="0"/>
                  </a:moveTo>
                  <a:cubicBezTo>
                    <a:pt x="1556" y="527"/>
                    <a:pt x="1256" y="1094"/>
                    <a:pt x="999" y="1680"/>
                  </a:cubicBezTo>
                  <a:cubicBezTo>
                    <a:pt x="379" y="3149"/>
                    <a:pt x="1" y="4785"/>
                    <a:pt x="266" y="6380"/>
                  </a:cubicBezTo>
                  <a:cubicBezTo>
                    <a:pt x="314" y="6698"/>
                    <a:pt x="394" y="7009"/>
                    <a:pt x="490" y="7314"/>
                  </a:cubicBezTo>
                  <a:lnTo>
                    <a:pt x="507" y="7310"/>
                  </a:lnTo>
                  <a:cubicBezTo>
                    <a:pt x="49" y="4804"/>
                    <a:pt x="574" y="2160"/>
                    <a:pt x="1935" y="10"/>
                  </a:cubicBezTo>
                  <a:lnTo>
                    <a:pt x="1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3024663" y="2713654"/>
              <a:ext cx="80470" cy="256822"/>
            </a:xfrm>
            <a:custGeom>
              <a:avLst/>
              <a:gdLst/>
              <a:ahLst/>
              <a:cxnLst/>
              <a:rect l="l" t="t" r="r" b="b"/>
              <a:pathLst>
                <a:path w="2360" h="7532" extrusionOk="0">
                  <a:moveTo>
                    <a:pt x="2348" y="0"/>
                  </a:moveTo>
                  <a:cubicBezTo>
                    <a:pt x="1866" y="475"/>
                    <a:pt x="1484" y="1040"/>
                    <a:pt x="1160" y="1632"/>
                  </a:cubicBezTo>
                  <a:cubicBezTo>
                    <a:pt x="717" y="2452"/>
                    <a:pt x="407" y="3340"/>
                    <a:pt x="206" y="4248"/>
                  </a:cubicBezTo>
                  <a:cubicBezTo>
                    <a:pt x="164" y="4492"/>
                    <a:pt x="109" y="4758"/>
                    <a:pt x="75" y="4999"/>
                  </a:cubicBezTo>
                  <a:lnTo>
                    <a:pt x="30" y="5507"/>
                  </a:lnTo>
                  <a:cubicBezTo>
                    <a:pt x="1" y="5834"/>
                    <a:pt x="12" y="6195"/>
                    <a:pt x="12" y="6522"/>
                  </a:cubicBezTo>
                  <a:cubicBezTo>
                    <a:pt x="26" y="6860"/>
                    <a:pt x="65" y="7197"/>
                    <a:pt x="101" y="7531"/>
                  </a:cubicBezTo>
                  <a:lnTo>
                    <a:pt x="116" y="7530"/>
                  </a:lnTo>
                  <a:cubicBezTo>
                    <a:pt x="126" y="7028"/>
                    <a:pt x="120" y="6522"/>
                    <a:pt x="157" y="6021"/>
                  </a:cubicBezTo>
                  <a:lnTo>
                    <a:pt x="169" y="5772"/>
                  </a:lnTo>
                  <a:lnTo>
                    <a:pt x="198" y="5522"/>
                  </a:lnTo>
                  <a:cubicBezTo>
                    <a:pt x="230" y="5132"/>
                    <a:pt x="301" y="4665"/>
                    <a:pt x="362" y="4281"/>
                  </a:cubicBezTo>
                  <a:cubicBezTo>
                    <a:pt x="662" y="2732"/>
                    <a:pt x="1284" y="1194"/>
                    <a:pt x="2360" y="16"/>
                  </a:cubicBezTo>
                  <a:lnTo>
                    <a:pt x="2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29" name="Google Shape;829;p20"/>
          <p:cNvSpPr/>
          <p:nvPr/>
        </p:nvSpPr>
        <p:spPr>
          <a:xfrm>
            <a:off x="8774690" y="37839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0" name="Google Shape;830;p20"/>
          <p:cNvSpPr/>
          <p:nvPr/>
        </p:nvSpPr>
        <p:spPr>
          <a:xfrm>
            <a:off x="202190" y="4121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1" name="Google Shape;831;p20"/>
          <p:cNvSpPr/>
          <p:nvPr/>
        </p:nvSpPr>
        <p:spPr>
          <a:xfrm>
            <a:off x="429775" y="1740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2" name="Google Shape;832;p20"/>
          <p:cNvSpPr/>
          <p:nvPr/>
        </p:nvSpPr>
        <p:spPr>
          <a:xfrm>
            <a:off x="135765" y="464122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3" name="Google Shape;833;p20"/>
          <p:cNvSpPr/>
          <p:nvPr/>
        </p:nvSpPr>
        <p:spPr>
          <a:xfrm>
            <a:off x="392838" y="47798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4" name="Google Shape;834;p20"/>
          <p:cNvSpPr/>
          <p:nvPr/>
        </p:nvSpPr>
        <p:spPr>
          <a:xfrm>
            <a:off x="8249102" y="449537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5" name="Google Shape;835;p20"/>
          <p:cNvSpPr/>
          <p:nvPr/>
        </p:nvSpPr>
        <p:spPr>
          <a:xfrm>
            <a:off x="6217673" y="46665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3"/>
          <p:cNvSpPr/>
          <p:nvPr/>
        </p:nvSpPr>
        <p:spPr>
          <a:xfrm>
            <a:off x="-868927" y="43617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7" name="Google Shape;93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38" name="Google Shape;938;p23"/>
          <p:cNvSpPr txBox="1">
            <a:spLocks noGrp="1"/>
          </p:cNvSpPr>
          <p:nvPr>
            <p:ph type="subTitle" idx="1"/>
          </p:nvPr>
        </p:nvSpPr>
        <p:spPr>
          <a:xfrm>
            <a:off x="4687563" y="1439025"/>
            <a:ext cx="30930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9" name="Google Shape;939;p23"/>
          <p:cNvSpPr txBox="1">
            <a:spLocks noGrp="1"/>
          </p:cNvSpPr>
          <p:nvPr>
            <p:ph type="subTitle" idx="2"/>
          </p:nvPr>
        </p:nvSpPr>
        <p:spPr>
          <a:xfrm>
            <a:off x="1363437" y="1439025"/>
            <a:ext cx="30930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40" name="Google Shape;940;p23"/>
          <p:cNvGrpSpPr/>
          <p:nvPr/>
        </p:nvGrpSpPr>
        <p:grpSpPr>
          <a:xfrm flipH="1">
            <a:off x="181350" y="3532842"/>
            <a:ext cx="1058416" cy="1815755"/>
            <a:chOff x="302000" y="2335892"/>
            <a:chExt cx="1058416" cy="1815755"/>
          </a:xfrm>
        </p:grpSpPr>
        <p:sp>
          <p:nvSpPr>
            <p:cNvPr id="941" name="Google Shape;941;p23"/>
            <p:cNvSpPr/>
            <p:nvPr/>
          </p:nvSpPr>
          <p:spPr>
            <a:xfrm>
              <a:off x="302000" y="3259958"/>
              <a:ext cx="319630" cy="520226"/>
            </a:xfrm>
            <a:custGeom>
              <a:avLst/>
              <a:gdLst/>
              <a:ahLst/>
              <a:cxnLst/>
              <a:rect l="l" t="t" r="r" b="b"/>
              <a:pathLst>
                <a:path w="9374" h="15257" extrusionOk="0">
                  <a:moveTo>
                    <a:pt x="777" y="1"/>
                  </a:moveTo>
                  <a:cubicBezTo>
                    <a:pt x="777" y="1"/>
                    <a:pt x="0" y="10405"/>
                    <a:pt x="8262" y="15257"/>
                  </a:cubicBezTo>
                  <a:cubicBezTo>
                    <a:pt x="8262" y="15257"/>
                    <a:pt x="9373" y="10278"/>
                    <a:pt x="6926" y="6275"/>
                  </a:cubicBezTo>
                  <a:cubicBezTo>
                    <a:pt x="4479" y="2271"/>
                    <a:pt x="778" y="1"/>
                    <a:pt x="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376332" y="3366307"/>
              <a:ext cx="207858" cy="414148"/>
            </a:xfrm>
            <a:custGeom>
              <a:avLst/>
              <a:gdLst/>
              <a:ahLst/>
              <a:cxnLst/>
              <a:rect l="l" t="t" r="r" b="b"/>
              <a:pathLst>
                <a:path w="6096" h="12146" extrusionOk="0">
                  <a:moveTo>
                    <a:pt x="28" y="1"/>
                  </a:moveTo>
                  <a:lnTo>
                    <a:pt x="0" y="14"/>
                  </a:lnTo>
                  <a:cubicBezTo>
                    <a:pt x="861" y="2104"/>
                    <a:pt x="1881" y="4133"/>
                    <a:pt x="2939" y="6128"/>
                  </a:cubicBezTo>
                  <a:cubicBezTo>
                    <a:pt x="3712" y="7633"/>
                    <a:pt x="5282" y="10647"/>
                    <a:pt x="6069" y="12145"/>
                  </a:cubicBezTo>
                  <a:lnTo>
                    <a:pt x="6096" y="12131"/>
                  </a:lnTo>
                  <a:cubicBezTo>
                    <a:pt x="5371" y="10605"/>
                    <a:pt x="3896" y="7536"/>
                    <a:pt x="3158" y="6017"/>
                  </a:cubicBezTo>
                  <a:cubicBezTo>
                    <a:pt x="2430" y="4485"/>
                    <a:pt x="1696" y="2956"/>
                    <a:pt x="869" y="1475"/>
                  </a:cubicBezTo>
                  <a:lnTo>
                    <a:pt x="456" y="734"/>
                  </a:lnTo>
                  <a:cubicBezTo>
                    <a:pt x="313" y="489"/>
                    <a:pt x="176" y="242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667420" y="3202743"/>
              <a:ext cx="507609" cy="284305"/>
            </a:xfrm>
            <a:custGeom>
              <a:avLst/>
              <a:gdLst/>
              <a:ahLst/>
              <a:cxnLst/>
              <a:rect l="l" t="t" r="r" b="b"/>
              <a:pathLst>
                <a:path w="14887" h="8338" extrusionOk="0">
                  <a:moveTo>
                    <a:pt x="14767" y="0"/>
                  </a:moveTo>
                  <a:cubicBezTo>
                    <a:pt x="13597" y="0"/>
                    <a:pt x="4177" y="251"/>
                    <a:pt x="1" y="8198"/>
                  </a:cubicBezTo>
                  <a:cubicBezTo>
                    <a:pt x="1" y="8198"/>
                    <a:pt x="802" y="8338"/>
                    <a:pt x="2012" y="8338"/>
                  </a:cubicBezTo>
                  <a:cubicBezTo>
                    <a:pt x="3831" y="8338"/>
                    <a:pt x="6576" y="8022"/>
                    <a:pt x="8910" y="6439"/>
                  </a:cubicBezTo>
                  <a:cubicBezTo>
                    <a:pt x="12795" y="3806"/>
                    <a:pt x="14887" y="2"/>
                    <a:pt x="14887" y="2"/>
                  </a:cubicBezTo>
                  <a:cubicBezTo>
                    <a:pt x="14887" y="2"/>
                    <a:pt x="14846" y="0"/>
                    <a:pt x="14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667181" y="3255628"/>
              <a:ext cx="403919" cy="227192"/>
            </a:xfrm>
            <a:custGeom>
              <a:avLst/>
              <a:gdLst/>
              <a:ahLst/>
              <a:cxnLst/>
              <a:rect l="l" t="t" r="r" b="b"/>
              <a:pathLst>
                <a:path w="11846" h="6663" extrusionOk="0">
                  <a:moveTo>
                    <a:pt x="11831" y="1"/>
                  </a:moveTo>
                  <a:cubicBezTo>
                    <a:pt x="9785" y="958"/>
                    <a:pt x="7806" y="2072"/>
                    <a:pt x="5863" y="3223"/>
                  </a:cubicBezTo>
                  <a:cubicBezTo>
                    <a:pt x="4397" y="4066"/>
                    <a:pt x="1461" y="5776"/>
                    <a:pt x="0" y="6633"/>
                  </a:cubicBezTo>
                  <a:cubicBezTo>
                    <a:pt x="0" y="6633"/>
                    <a:pt x="16" y="6660"/>
                    <a:pt x="16" y="6663"/>
                  </a:cubicBezTo>
                  <a:cubicBezTo>
                    <a:pt x="1505" y="5866"/>
                    <a:pt x="4500" y="4248"/>
                    <a:pt x="5984" y="3439"/>
                  </a:cubicBezTo>
                  <a:cubicBezTo>
                    <a:pt x="7479" y="2640"/>
                    <a:pt x="8970" y="1835"/>
                    <a:pt x="10412" y="939"/>
                  </a:cubicBezTo>
                  <a:lnTo>
                    <a:pt x="11133" y="490"/>
                  </a:lnTo>
                  <a:cubicBezTo>
                    <a:pt x="11371" y="336"/>
                    <a:pt x="11612" y="186"/>
                    <a:pt x="11846" y="28"/>
                  </a:cubicBezTo>
                  <a:lnTo>
                    <a:pt x="118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624048" y="2644607"/>
              <a:ext cx="306707" cy="572327"/>
            </a:xfrm>
            <a:custGeom>
              <a:avLst/>
              <a:gdLst/>
              <a:ahLst/>
              <a:cxnLst/>
              <a:rect l="l" t="t" r="r" b="b"/>
              <a:pathLst>
                <a:path w="8995" h="16785" extrusionOk="0">
                  <a:moveTo>
                    <a:pt x="3806" y="1"/>
                  </a:moveTo>
                  <a:cubicBezTo>
                    <a:pt x="3806" y="1"/>
                    <a:pt x="0" y="9714"/>
                    <a:pt x="6466" y="16785"/>
                  </a:cubicBezTo>
                  <a:cubicBezTo>
                    <a:pt x="6466" y="16785"/>
                    <a:pt x="8994" y="12356"/>
                    <a:pt x="7835" y="7808"/>
                  </a:cubicBezTo>
                  <a:cubicBezTo>
                    <a:pt x="6674" y="3260"/>
                    <a:pt x="3806" y="1"/>
                    <a:pt x="38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768143" y="2760606"/>
              <a:ext cx="76924" cy="456463"/>
            </a:xfrm>
            <a:custGeom>
              <a:avLst/>
              <a:gdLst/>
              <a:ahLst/>
              <a:cxnLst/>
              <a:rect l="l" t="t" r="r" b="b"/>
              <a:pathLst>
                <a:path w="2256" h="13387" extrusionOk="0">
                  <a:moveTo>
                    <a:pt x="31" y="1"/>
                  </a:moveTo>
                  <a:lnTo>
                    <a:pt x="0" y="5"/>
                  </a:lnTo>
                  <a:cubicBezTo>
                    <a:pt x="207" y="2256"/>
                    <a:pt x="583" y="4497"/>
                    <a:pt x="1007" y="6713"/>
                  </a:cubicBezTo>
                  <a:cubicBezTo>
                    <a:pt x="1302" y="8378"/>
                    <a:pt x="1915" y="11721"/>
                    <a:pt x="2225" y="13386"/>
                  </a:cubicBezTo>
                  <a:lnTo>
                    <a:pt x="2256" y="13379"/>
                  </a:lnTo>
                  <a:cubicBezTo>
                    <a:pt x="2012" y="11708"/>
                    <a:pt x="1507" y="8341"/>
                    <a:pt x="1248" y="6672"/>
                  </a:cubicBezTo>
                  <a:cubicBezTo>
                    <a:pt x="1005" y="4994"/>
                    <a:pt x="753" y="3317"/>
                    <a:pt x="400" y="1657"/>
                  </a:cubicBezTo>
                  <a:lnTo>
                    <a:pt x="224" y="827"/>
                  </a:lnTo>
                  <a:cubicBezTo>
                    <a:pt x="158" y="552"/>
                    <a:pt x="101" y="27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870401" y="2335892"/>
              <a:ext cx="490015" cy="424821"/>
            </a:xfrm>
            <a:custGeom>
              <a:avLst/>
              <a:gdLst/>
              <a:ahLst/>
              <a:cxnLst/>
              <a:rect l="l" t="t" r="r" b="b"/>
              <a:pathLst>
                <a:path w="14371" h="12459" extrusionOk="0">
                  <a:moveTo>
                    <a:pt x="7202" y="1"/>
                  </a:moveTo>
                  <a:cubicBezTo>
                    <a:pt x="7197" y="1"/>
                    <a:pt x="7192" y="1"/>
                    <a:pt x="7186" y="1"/>
                  </a:cubicBezTo>
                  <a:cubicBezTo>
                    <a:pt x="5506" y="60"/>
                    <a:pt x="6144" y="9039"/>
                    <a:pt x="6144" y="9039"/>
                  </a:cubicBezTo>
                  <a:cubicBezTo>
                    <a:pt x="6144" y="9039"/>
                    <a:pt x="5275" y="1715"/>
                    <a:pt x="4274" y="1715"/>
                  </a:cubicBezTo>
                  <a:cubicBezTo>
                    <a:pt x="4240" y="1715"/>
                    <a:pt x="4207" y="1723"/>
                    <a:pt x="4173" y="1740"/>
                  </a:cubicBezTo>
                  <a:cubicBezTo>
                    <a:pt x="3131" y="2262"/>
                    <a:pt x="4520" y="9793"/>
                    <a:pt x="4520" y="9793"/>
                  </a:cubicBezTo>
                  <a:cubicBezTo>
                    <a:pt x="4520" y="9793"/>
                    <a:pt x="2002" y="3078"/>
                    <a:pt x="982" y="3078"/>
                  </a:cubicBezTo>
                  <a:cubicBezTo>
                    <a:pt x="865" y="3078"/>
                    <a:pt x="768" y="3166"/>
                    <a:pt x="696" y="3363"/>
                  </a:cubicBezTo>
                  <a:cubicBezTo>
                    <a:pt x="1" y="5275"/>
                    <a:pt x="3766" y="12459"/>
                    <a:pt x="3766" y="12459"/>
                  </a:cubicBezTo>
                  <a:lnTo>
                    <a:pt x="9678" y="12111"/>
                  </a:lnTo>
                  <a:cubicBezTo>
                    <a:pt x="9678" y="12111"/>
                    <a:pt x="14370" y="3130"/>
                    <a:pt x="13095" y="2783"/>
                  </a:cubicBezTo>
                  <a:cubicBezTo>
                    <a:pt x="13066" y="2775"/>
                    <a:pt x="13035" y="2771"/>
                    <a:pt x="13004" y="2771"/>
                  </a:cubicBezTo>
                  <a:cubicBezTo>
                    <a:pt x="11705" y="2771"/>
                    <a:pt x="9330" y="9677"/>
                    <a:pt x="9330" y="9677"/>
                  </a:cubicBezTo>
                  <a:cubicBezTo>
                    <a:pt x="9330" y="9677"/>
                    <a:pt x="12109" y="1509"/>
                    <a:pt x="10372" y="1509"/>
                  </a:cubicBezTo>
                  <a:cubicBezTo>
                    <a:pt x="8736" y="1509"/>
                    <a:pt x="7972" y="8093"/>
                    <a:pt x="7889" y="8852"/>
                  </a:cubicBezTo>
                  <a:lnTo>
                    <a:pt x="7889" y="8852"/>
                  </a:lnTo>
                  <a:cubicBezTo>
                    <a:pt x="7977" y="8012"/>
                    <a:pt x="8774" y="1"/>
                    <a:pt x="7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545761" y="2835006"/>
              <a:ext cx="555005" cy="1316641"/>
            </a:xfrm>
            <a:custGeom>
              <a:avLst/>
              <a:gdLst/>
              <a:ahLst/>
              <a:cxnLst/>
              <a:rect l="l" t="t" r="r" b="b"/>
              <a:pathLst>
                <a:path w="16277" h="38614" extrusionOk="0">
                  <a:moveTo>
                    <a:pt x="15661" y="1"/>
                  </a:moveTo>
                  <a:cubicBezTo>
                    <a:pt x="15321" y="1"/>
                    <a:pt x="15046" y="276"/>
                    <a:pt x="15046" y="616"/>
                  </a:cubicBezTo>
                  <a:cubicBezTo>
                    <a:pt x="15046" y="3733"/>
                    <a:pt x="12933" y="5928"/>
                    <a:pt x="10260" y="8711"/>
                  </a:cubicBezTo>
                  <a:cubicBezTo>
                    <a:pt x="8954" y="10073"/>
                    <a:pt x="7472" y="11613"/>
                    <a:pt x="6050" y="13463"/>
                  </a:cubicBezTo>
                  <a:cubicBezTo>
                    <a:pt x="3745" y="16457"/>
                    <a:pt x="1966" y="20382"/>
                    <a:pt x="1038" y="24512"/>
                  </a:cubicBezTo>
                  <a:cubicBezTo>
                    <a:pt x="0" y="29127"/>
                    <a:pt x="43" y="33845"/>
                    <a:pt x="1162" y="38152"/>
                  </a:cubicBezTo>
                  <a:cubicBezTo>
                    <a:pt x="1234" y="38429"/>
                    <a:pt x="1484" y="38614"/>
                    <a:pt x="1758" y="38614"/>
                  </a:cubicBezTo>
                  <a:cubicBezTo>
                    <a:pt x="1809" y="38614"/>
                    <a:pt x="1861" y="38608"/>
                    <a:pt x="1911" y="38591"/>
                  </a:cubicBezTo>
                  <a:cubicBezTo>
                    <a:pt x="2240" y="38506"/>
                    <a:pt x="2439" y="38169"/>
                    <a:pt x="2353" y="37841"/>
                  </a:cubicBezTo>
                  <a:cubicBezTo>
                    <a:pt x="1284" y="33720"/>
                    <a:pt x="1245" y="29205"/>
                    <a:pt x="2239" y="24780"/>
                  </a:cubicBezTo>
                  <a:cubicBezTo>
                    <a:pt x="3129" y="20821"/>
                    <a:pt x="4828" y="17068"/>
                    <a:pt x="7025" y="14212"/>
                  </a:cubicBezTo>
                  <a:cubicBezTo>
                    <a:pt x="8406" y="12417"/>
                    <a:pt x="9863" y="10901"/>
                    <a:pt x="11148" y="9564"/>
                  </a:cubicBezTo>
                  <a:cubicBezTo>
                    <a:pt x="13900" y="6701"/>
                    <a:pt x="16276" y="4227"/>
                    <a:pt x="16276" y="616"/>
                  </a:cubicBezTo>
                  <a:cubicBezTo>
                    <a:pt x="16276" y="276"/>
                    <a:pt x="16001" y="1"/>
                    <a:pt x="15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969214" y="2683614"/>
              <a:ext cx="268620" cy="227226"/>
            </a:xfrm>
            <a:custGeom>
              <a:avLst/>
              <a:gdLst/>
              <a:ahLst/>
              <a:cxnLst/>
              <a:rect l="l" t="t" r="r" b="b"/>
              <a:pathLst>
                <a:path w="7878" h="6664" extrusionOk="0">
                  <a:moveTo>
                    <a:pt x="4056" y="1"/>
                  </a:moveTo>
                  <a:cubicBezTo>
                    <a:pt x="2491" y="1"/>
                    <a:pt x="2259" y="1681"/>
                    <a:pt x="2259" y="1681"/>
                  </a:cubicBezTo>
                  <a:cubicBezTo>
                    <a:pt x="1973" y="1558"/>
                    <a:pt x="1717" y="1508"/>
                    <a:pt x="1490" y="1508"/>
                  </a:cubicBezTo>
                  <a:cubicBezTo>
                    <a:pt x="432" y="1508"/>
                    <a:pt x="0" y="2608"/>
                    <a:pt x="0" y="2608"/>
                  </a:cubicBezTo>
                  <a:cubicBezTo>
                    <a:pt x="3070" y="4462"/>
                    <a:pt x="3243" y="6664"/>
                    <a:pt x="3243" y="6664"/>
                  </a:cubicBezTo>
                  <a:cubicBezTo>
                    <a:pt x="3765" y="3825"/>
                    <a:pt x="7877" y="1738"/>
                    <a:pt x="7877" y="1738"/>
                  </a:cubicBezTo>
                  <a:cubicBezTo>
                    <a:pt x="7507" y="1442"/>
                    <a:pt x="7124" y="1341"/>
                    <a:pt x="6776" y="1341"/>
                  </a:cubicBezTo>
                  <a:cubicBezTo>
                    <a:pt x="6034" y="1341"/>
                    <a:pt x="5445" y="1797"/>
                    <a:pt x="5445" y="1797"/>
                  </a:cubicBezTo>
                  <a:cubicBezTo>
                    <a:pt x="5445" y="1797"/>
                    <a:pt x="5621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50" name="Google Shape;950;p23"/>
          <p:cNvSpPr/>
          <p:nvPr/>
        </p:nvSpPr>
        <p:spPr>
          <a:xfrm>
            <a:off x="7830002" y="437932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51" name="Google Shape;951;p23"/>
          <p:cNvGrpSpPr/>
          <p:nvPr/>
        </p:nvGrpSpPr>
        <p:grpSpPr>
          <a:xfrm rot="-7999348">
            <a:off x="8206380" y="936030"/>
            <a:ext cx="1428395" cy="819931"/>
            <a:chOff x="1045490" y="393481"/>
            <a:chExt cx="1428403" cy="819935"/>
          </a:xfrm>
        </p:grpSpPr>
        <p:sp>
          <p:nvSpPr>
            <p:cNvPr id="952" name="Google Shape;952;p2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70" name="Google Shape;970;p23"/>
          <p:cNvGrpSpPr/>
          <p:nvPr/>
        </p:nvGrpSpPr>
        <p:grpSpPr>
          <a:xfrm rot="-6637990">
            <a:off x="8296400" y="551307"/>
            <a:ext cx="1428470" cy="819974"/>
            <a:chOff x="1045490" y="393481"/>
            <a:chExt cx="1428403" cy="819935"/>
          </a:xfrm>
        </p:grpSpPr>
        <p:sp>
          <p:nvSpPr>
            <p:cNvPr id="971" name="Google Shape;971;p23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89" name="Google Shape;989;p23"/>
          <p:cNvSpPr/>
          <p:nvPr/>
        </p:nvSpPr>
        <p:spPr>
          <a:xfrm>
            <a:off x="8686777" y="41773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90" name="Google Shape;990;p23"/>
          <p:cNvGrpSpPr/>
          <p:nvPr/>
        </p:nvGrpSpPr>
        <p:grpSpPr>
          <a:xfrm>
            <a:off x="7331347" y="4681344"/>
            <a:ext cx="319631" cy="304324"/>
            <a:chOff x="2751101" y="952912"/>
            <a:chExt cx="239227" cy="227770"/>
          </a:xfrm>
        </p:grpSpPr>
        <p:sp>
          <p:nvSpPr>
            <p:cNvPr id="991" name="Google Shape;991;p23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02" name="Google Shape;1002;p23"/>
          <p:cNvSpPr/>
          <p:nvPr/>
        </p:nvSpPr>
        <p:spPr>
          <a:xfrm>
            <a:off x="181350" y="31902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23"/>
          <p:cNvSpPr/>
          <p:nvPr/>
        </p:nvSpPr>
        <p:spPr>
          <a:xfrm>
            <a:off x="215877" y="2049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23"/>
          <p:cNvSpPr/>
          <p:nvPr/>
        </p:nvSpPr>
        <p:spPr>
          <a:xfrm>
            <a:off x="486538" y="3463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23"/>
          <p:cNvSpPr/>
          <p:nvPr/>
        </p:nvSpPr>
        <p:spPr>
          <a:xfrm>
            <a:off x="7970273" y="44379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28"/>
          <p:cNvSpPr txBox="1">
            <a:spLocks noGrp="1"/>
          </p:cNvSpPr>
          <p:nvPr>
            <p:ph type="title"/>
          </p:nvPr>
        </p:nvSpPr>
        <p:spPr>
          <a:xfrm>
            <a:off x="713283" y="707775"/>
            <a:ext cx="51825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61" name="Google Shape;1161;p28"/>
          <p:cNvSpPr txBox="1">
            <a:spLocks noGrp="1"/>
          </p:cNvSpPr>
          <p:nvPr>
            <p:ph type="subTitle" idx="1"/>
          </p:nvPr>
        </p:nvSpPr>
        <p:spPr>
          <a:xfrm>
            <a:off x="713225" y="1689049"/>
            <a:ext cx="5182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62" name="Google Shape;1162;p28"/>
          <p:cNvSpPr txBox="1"/>
          <p:nvPr/>
        </p:nvSpPr>
        <p:spPr>
          <a:xfrm>
            <a:off x="671225" y="3764350"/>
            <a:ext cx="52665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lang="en-GB" sz="12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This presentation template was created by </a:t>
            </a:r>
            <a:r>
              <a:rPr lang="en-GB" sz="1200" b="1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, and includes icons by </a:t>
            </a:r>
            <a:r>
              <a:rPr lang="en-GB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, and infographics &amp; images by </a:t>
            </a:r>
            <a:r>
              <a:rPr lang="en-GB" sz="1200" b="1" u="sng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Freepik</a:t>
            </a:r>
            <a:r>
              <a:rPr lang="en-GB" sz="1200" u="sng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</a:t>
            </a:r>
            <a:endParaRPr sz="1200" u="sng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163" name="Google Shape;1163;p28"/>
          <p:cNvSpPr/>
          <p:nvPr/>
        </p:nvSpPr>
        <p:spPr>
          <a:xfrm>
            <a:off x="-387960" y="4386248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64" name="Google Shape;1164;p28"/>
          <p:cNvGrpSpPr/>
          <p:nvPr/>
        </p:nvGrpSpPr>
        <p:grpSpPr>
          <a:xfrm rot="9438736">
            <a:off x="8120686" y="436883"/>
            <a:ext cx="1428371" cy="819917"/>
            <a:chOff x="1045490" y="393481"/>
            <a:chExt cx="1428403" cy="819935"/>
          </a:xfrm>
        </p:grpSpPr>
        <p:sp>
          <p:nvSpPr>
            <p:cNvPr id="1165" name="Google Shape;1165;p28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28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28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3" name="Google Shape;1183;p28"/>
          <p:cNvGrpSpPr/>
          <p:nvPr/>
        </p:nvGrpSpPr>
        <p:grpSpPr>
          <a:xfrm rot="10800000">
            <a:off x="7792427" y="-87682"/>
            <a:ext cx="1428403" cy="819935"/>
            <a:chOff x="1045490" y="393481"/>
            <a:chExt cx="1428403" cy="819935"/>
          </a:xfrm>
        </p:grpSpPr>
        <p:sp>
          <p:nvSpPr>
            <p:cNvPr id="1184" name="Google Shape;1184;p28"/>
            <p:cNvSpPr/>
            <p:nvPr/>
          </p:nvSpPr>
          <p:spPr>
            <a:xfrm>
              <a:off x="1045490" y="543372"/>
              <a:ext cx="1264710" cy="590262"/>
            </a:xfrm>
            <a:custGeom>
              <a:avLst/>
              <a:gdLst/>
              <a:ahLst/>
              <a:cxnLst/>
              <a:rect l="l" t="t" r="r" b="b"/>
              <a:pathLst>
                <a:path w="37091" h="17311" extrusionOk="0">
                  <a:moveTo>
                    <a:pt x="24146" y="0"/>
                  </a:moveTo>
                  <a:cubicBezTo>
                    <a:pt x="24066" y="0"/>
                    <a:pt x="23992" y="35"/>
                    <a:pt x="23937" y="125"/>
                  </a:cubicBezTo>
                  <a:cubicBezTo>
                    <a:pt x="23885" y="349"/>
                    <a:pt x="24461" y="811"/>
                    <a:pt x="24614" y="1025"/>
                  </a:cubicBezTo>
                  <a:cubicBezTo>
                    <a:pt x="26070" y="2480"/>
                    <a:pt x="25075" y="4764"/>
                    <a:pt x="23622" y="5817"/>
                  </a:cubicBezTo>
                  <a:cubicBezTo>
                    <a:pt x="22391" y="6869"/>
                    <a:pt x="20928" y="7595"/>
                    <a:pt x="19653" y="8590"/>
                  </a:cubicBezTo>
                  <a:cubicBezTo>
                    <a:pt x="18876" y="9195"/>
                    <a:pt x="18244" y="9966"/>
                    <a:pt x="17551" y="10666"/>
                  </a:cubicBezTo>
                  <a:cubicBezTo>
                    <a:pt x="17074" y="11168"/>
                    <a:pt x="16883" y="11896"/>
                    <a:pt x="16389" y="12361"/>
                  </a:cubicBezTo>
                  <a:cubicBezTo>
                    <a:pt x="13317" y="14141"/>
                    <a:pt x="10103" y="15797"/>
                    <a:pt x="6555" y="16365"/>
                  </a:cubicBezTo>
                  <a:cubicBezTo>
                    <a:pt x="5297" y="16526"/>
                    <a:pt x="4027" y="16670"/>
                    <a:pt x="2756" y="16670"/>
                  </a:cubicBezTo>
                  <a:cubicBezTo>
                    <a:pt x="2344" y="16670"/>
                    <a:pt x="1933" y="16655"/>
                    <a:pt x="1521" y="16620"/>
                  </a:cubicBezTo>
                  <a:cubicBezTo>
                    <a:pt x="1422" y="16618"/>
                    <a:pt x="1204" y="16601"/>
                    <a:pt x="975" y="16601"/>
                  </a:cubicBezTo>
                  <a:cubicBezTo>
                    <a:pt x="510" y="16601"/>
                    <a:pt x="1" y="16671"/>
                    <a:pt x="347" y="17075"/>
                  </a:cubicBezTo>
                  <a:cubicBezTo>
                    <a:pt x="1262" y="17237"/>
                    <a:pt x="2197" y="17311"/>
                    <a:pt x="3137" y="17311"/>
                  </a:cubicBezTo>
                  <a:cubicBezTo>
                    <a:pt x="5691" y="17311"/>
                    <a:pt x="8293" y="16769"/>
                    <a:pt x="10690" y="15999"/>
                  </a:cubicBezTo>
                  <a:cubicBezTo>
                    <a:pt x="13732" y="14917"/>
                    <a:pt x="16467" y="13151"/>
                    <a:pt x="19396" y="11813"/>
                  </a:cubicBezTo>
                  <a:cubicBezTo>
                    <a:pt x="21562" y="10782"/>
                    <a:pt x="23894" y="10157"/>
                    <a:pt x="26259" y="9792"/>
                  </a:cubicBezTo>
                  <a:cubicBezTo>
                    <a:pt x="27383" y="9622"/>
                    <a:pt x="28524" y="9527"/>
                    <a:pt x="29661" y="9527"/>
                  </a:cubicBezTo>
                  <a:cubicBezTo>
                    <a:pt x="31983" y="9527"/>
                    <a:pt x="34292" y="9926"/>
                    <a:pt x="36420" y="10913"/>
                  </a:cubicBezTo>
                  <a:cubicBezTo>
                    <a:pt x="36531" y="10982"/>
                    <a:pt x="36718" y="11040"/>
                    <a:pt x="36851" y="11040"/>
                  </a:cubicBezTo>
                  <a:cubicBezTo>
                    <a:pt x="37006" y="11040"/>
                    <a:pt x="37090" y="10961"/>
                    <a:pt x="36904" y="10727"/>
                  </a:cubicBezTo>
                  <a:cubicBezTo>
                    <a:pt x="35088" y="9150"/>
                    <a:pt x="32318" y="8764"/>
                    <a:pt x="29693" y="8764"/>
                  </a:cubicBezTo>
                  <a:cubicBezTo>
                    <a:pt x="28522" y="8764"/>
                    <a:pt x="27380" y="8841"/>
                    <a:pt x="26365" y="8923"/>
                  </a:cubicBezTo>
                  <a:cubicBezTo>
                    <a:pt x="23415" y="9174"/>
                    <a:pt x="20540" y="10062"/>
                    <a:pt x="17952" y="11460"/>
                  </a:cubicBezTo>
                  <a:cubicBezTo>
                    <a:pt x="18931" y="10072"/>
                    <a:pt x="20266" y="8869"/>
                    <a:pt x="21679" y="7899"/>
                  </a:cubicBezTo>
                  <a:cubicBezTo>
                    <a:pt x="23195" y="6822"/>
                    <a:pt x="24981" y="5774"/>
                    <a:pt x="25700" y="3968"/>
                  </a:cubicBezTo>
                  <a:cubicBezTo>
                    <a:pt x="26236" y="2601"/>
                    <a:pt x="25931" y="1117"/>
                    <a:pt x="24675" y="286"/>
                  </a:cubicBezTo>
                  <a:cubicBezTo>
                    <a:pt x="24549" y="177"/>
                    <a:pt x="24329" y="0"/>
                    <a:pt x="24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1285637" y="1090528"/>
              <a:ext cx="330575" cy="122887"/>
            </a:xfrm>
            <a:custGeom>
              <a:avLst/>
              <a:gdLst/>
              <a:ahLst/>
              <a:cxnLst/>
              <a:rect l="l" t="t" r="r" b="b"/>
              <a:pathLst>
                <a:path w="9695" h="3604" extrusionOk="0">
                  <a:moveTo>
                    <a:pt x="4631" y="1"/>
                  </a:moveTo>
                  <a:cubicBezTo>
                    <a:pt x="3707" y="1"/>
                    <a:pt x="2772" y="114"/>
                    <a:pt x="1921" y="203"/>
                  </a:cubicBezTo>
                  <a:cubicBezTo>
                    <a:pt x="1368" y="307"/>
                    <a:pt x="875" y="470"/>
                    <a:pt x="325" y="560"/>
                  </a:cubicBezTo>
                  <a:cubicBezTo>
                    <a:pt x="235" y="568"/>
                    <a:pt x="155" y="617"/>
                    <a:pt x="98" y="690"/>
                  </a:cubicBezTo>
                  <a:cubicBezTo>
                    <a:pt x="0" y="892"/>
                    <a:pt x="240" y="924"/>
                    <a:pt x="510" y="924"/>
                  </a:cubicBezTo>
                  <a:cubicBezTo>
                    <a:pt x="636" y="924"/>
                    <a:pt x="770" y="917"/>
                    <a:pt x="878" y="917"/>
                  </a:cubicBezTo>
                  <a:cubicBezTo>
                    <a:pt x="956" y="917"/>
                    <a:pt x="1020" y="921"/>
                    <a:pt x="1060" y="934"/>
                  </a:cubicBezTo>
                  <a:cubicBezTo>
                    <a:pt x="1585" y="956"/>
                    <a:pt x="2108" y="992"/>
                    <a:pt x="2600" y="1202"/>
                  </a:cubicBezTo>
                  <a:cubicBezTo>
                    <a:pt x="3810" y="1634"/>
                    <a:pt x="4734" y="2565"/>
                    <a:pt x="5853" y="3155"/>
                  </a:cubicBezTo>
                  <a:cubicBezTo>
                    <a:pt x="6255" y="3460"/>
                    <a:pt x="6802" y="3604"/>
                    <a:pt x="7331" y="3604"/>
                  </a:cubicBezTo>
                  <a:cubicBezTo>
                    <a:pt x="8565" y="3604"/>
                    <a:pt x="9694" y="2820"/>
                    <a:pt x="8613" y="1472"/>
                  </a:cubicBezTo>
                  <a:cubicBezTo>
                    <a:pt x="7596" y="298"/>
                    <a:pt x="6130" y="1"/>
                    <a:pt x="4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1454145" y="819695"/>
              <a:ext cx="190196" cy="232033"/>
            </a:xfrm>
            <a:custGeom>
              <a:avLst/>
              <a:gdLst/>
              <a:ahLst/>
              <a:cxnLst/>
              <a:rect l="l" t="t" r="r" b="b"/>
              <a:pathLst>
                <a:path w="5578" h="6805" extrusionOk="0">
                  <a:moveTo>
                    <a:pt x="4241" y="0"/>
                  </a:moveTo>
                  <a:cubicBezTo>
                    <a:pt x="3648" y="0"/>
                    <a:pt x="2950" y="435"/>
                    <a:pt x="2707" y="979"/>
                  </a:cubicBezTo>
                  <a:cubicBezTo>
                    <a:pt x="1833" y="2610"/>
                    <a:pt x="2138" y="4785"/>
                    <a:pt x="615" y="6068"/>
                  </a:cubicBezTo>
                  <a:cubicBezTo>
                    <a:pt x="506" y="6252"/>
                    <a:pt x="0" y="6557"/>
                    <a:pt x="58" y="6744"/>
                  </a:cubicBezTo>
                  <a:cubicBezTo>
                    <a:pt x="90" y="6788"/>
                    <a:pt x="134" y="6804"/>
                    <a:pt x="182" y="6804"/>
                  </a:cubicBezTo>
                  <a:cubicBezTo>
                    <a:pt x="262" y="6804"/>
                    <a:pt x="352" y="6757"/>
                    <a:pt x="412" y="6715"/>
                  </a:cubicBezTo>
                  <a:cubicBezTo>
                    <a:pt x="2458" y="5531"/>
                    <a:pt x="5577" y="3505"/>
                    <a:pt x="5148" y="784"/>
                  </a:cubicBezTo>
                  <a:cubicBezTo>
                    <a:pt x="5035" y="222"/>
                    <a:pt x="4665" y="0"/>
                    <a:pt x="4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1901807" y="497170"/>
              <a:ext cx="206426" cy="165100"/>
            </a:xfrm>
            <a:custGeom>
              <a:avLst/>
              <a:gdLst/>
              <a:ahLst/>
              <a:cxnLst/>
              <a:rect l="l" t="t" r="r" b="b"/>
              <a:pathLst>
                <a:path w="6054" h="4842" extrusionOk="0">
                  <a:moveTo>
                    <a:pt x="4896" y="1"/>
                  </a:moveTo>
                  <a:cubicBezTo>
                    <a:pt x="2951" y="77"/>
                    <a:pt x="1795" y="1930"/>
                    <a:pt x="803" y="3374"/>
                  </a:cubicBezTo>
                  <a:cubicBezTo>
                    <a:pt x="728" y="3649"/>
                    <a:pt x="0" y="4670"/>
                    <a:pt x="210" y="4837"/>
                  </a:cubicBezTo>
                  <a:cubicBezTo>
                    <a:pt x="219" y="4840"/>
                    <a:pt x="229" y="4842"/>
                    <a:pt x="239" y="4842"/>
                  </a:cubicBezTo>
                  <a:cubicBezTo>
                    <a:pt x="424" y="4842"/>
                    <a:pt x="734" y="4322"/>
                    <a:pt x="895" y="4202"/>
                  </a:cubicBezTo>
                  <a:cubicBezTo>
                    <a:pt x="1476" y="3508"/>
                    <a:pt x="2501" y="3112"/>
                    <a:pt x="3312" y="2921"/>
                  </a:cubicBezTo>
                  <a:cubicBezTo>
                    <a:pt x="4467" y="2628"/>
                    <a:pt x="5980" y="2248"/>
                    <a:pt x="6020" y="851"/>
                  </a:cubicBezTo>
                  <a:cubicBezTo>
                    <a:pt x="6053" y="138"/>
                    <a:pt x="5426" y="7"/>
                    <a:pt x="4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1732106" y="605395"/>
              <a:ext cx="116750" cy="235818"/>
            </a:xfrm>
            <a:custGeom>
              <a:avLst/>
              <a:gdLst/>
              <a:ahLst/>
              <a:cxnLst/>
              <a:rect l="l" t="t" r="r" b="b"/>
              <a:pathLst>
                <a:path w="3424" h="6916" extrusionOk="0">
                  <a:moveTo>
                    <a:pt x="2067" y="1"/>
                  </a:moveTo>
                  <a:cubicBezTo>
                    <a:pt x="1583" y="1"/>
                    <a:pt x="1070" y="423"/>
                    <a:pt x="840" y="1125"/>
                  </a:cubicBezTo>
                  <a:cubicBezTo>
                    <a:pt x="414" y="3194"/>
                    <a:pt x="1470" y="4682"/>
                    <a:pt x="98" y="6709"/>
                  </a:cubicBezTo>
                  <a:cubicBezTo>
                    <a:pt x="0" y="6826"/>
                    <a:pt x="62" y="6916"/>
                    <a:pt x="156" y="6916"/>
                  </a:cubicBezTo>
                  <a:cubicBezTo>
                    <a:pt x="197" y="6916"/>
                    <a:pt x="245" y="6899"/>
                    <a:pt x="287" y="6858"/>
                  </a:cubicBezTo>
                  <a:cubicBezTo>
                    <a:pt x="1669" y="5376"/>
                    <a:pt x="3423" y="3308"/>
                    <a:pt x="3081" y="1172"/>
                  </a:cubicBezTo>
                  <a:cubicBezTo>
                    <a:pt x="2929" y="355"/>
                    <a:pt x="2511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1753655" y="893447"/>
              <a:ext cx="275406" cy="103588"/>
            </a:xfrm>
            <a:custGeom>
              <a:avLst/>
              <a:gdLst/>
              <a:ahLst/>
              <a:cxnLst/>
              <a:rect l="l" t="t" r="r" b="b"/>
              <a:pathLst>
                <a:path w="8077" h="3038" extrusionOk="0">
                  <a:moveTo>
                    <a:pt x="2784" y="0"/>
                  </a:moveTo>
                  <a:cubicBezTo>
                    <a:pt x="1937" y="0"/>
                    <a:pt x="1087" y="98"/>
                    <a:pt x="259" y="252"/>
                  </a:cubicBezTo>
                  <a:cubicBezTo>
                    <a:pt x="25" y="258"/>
                    <a:pt x="1" y="510"/>
                    <a:pt x="223" y="510"/>
                  </a:cubicBezTo>
                  <a:cubicBezTo>
                    <a:pt x="236" y="510"/>
                    <a:pt x="249" y="509"/>
                    <a:pt x="263" y="508"/>
                  </a:cubicBezTo>
                  <a:cubicBezTo>
                    <a:pt x="819" y="592"/>
                    <a:pt x="1398" y="594"/>
                    <a:pt x="1922" y="824"/>
                  </a:cubicBezTo>
                  <a:cubicBezTo>
                    <a:pt x="3337" y="1324"/>
                    <a:pt x="4270" y="3038"/>
                    <a:pt x="5808" y="3038"/>
                  </a:cubicBezTo>
                  <a:cubicBezTo>
                    <a:pt x="5961" y="3038"/>
                    <a:pt x="6121" y="3021"/>
                    <a:pt x="6288" y="2983"/>
                  </a:cubicBezTo>
                  <a:cubicBezTo>
                    <a:pt x="8077" y="2383"/>
                    <a:pt x="6263" y="529"/>
                    <a:pt x="5158" y="299"/>
                  </a:cubicBezTo>
                  <a:cubicBezTo>
                    <a:pt x="4383" y="88"/>
                    <a:pt x="3585" y="0"/>
                    <a:pt x="2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1859391" y="706765"/>
              <a:ext cx="218224" cy="163463"/>
            </a:xfrm>
            <a:custGeom>
              <a:avLst/>
              <a:gdLst/>
              <a:ahLst/>
              <a:cxnLst/>
              <a:rect l="l" t="t" r="r" b="b"/>
              <a:pathLst>
                <a:path w="6400" h="4794" extrusionOk="0">
                  <a:moveTo>
                    <a:pt x="4992" y="1"/>
                  </a:moveTo>
                  <a:cubicBezTo>
                    <a:pt x="4566" y="1"/>
                    <a:pt x="4184" y="168"/>
                    <a:pt x="3854" y="490"/>
                  </a:cubicBezTo>
                  <a:cubicBezTo>
                    <a:pt x="3485" y="848"/>
                    <a:pt x="3186" y="1263"/>
                    <a:pt x="2953" y="1721"/>
                  </a:cubicBezTo>
                  <a:cubicBezTo>
                    <a:pt x="2418" y="2754"/>
                    <a:pt x="1829" y="3820"/>
                    <a:pt x="721" y="4324"/>
                  </a:cubicBezTo>
                  <a:cubicBezTo>
                    <a:pt x="0" y="4679"/>
                    <a:pt x="12" y="4793"/>
                    <a:pt x="278" y="4793"/>
                  </a:cubicBezTo>
                  <a:cubicBezTo>
                    <a:pt x="538" y="4793"/>
                    <a:pt x="1042" y="4684"/>
                    <a:pt x="1339" y="4586"/>
                  </a:cubicBezTo>
                  <a:cubicBezTo>
                    <a:pt x="2825" y="4129"/>
                    <a:pt x="4489" y="3535"/>
                    <a:pt x="5473" y="2263"/>
                  </a:cubicBezTo>
                  <a:cubicBezTo>
                    <a:pt x="5882" y="1671"/>
                    <a:pt x="6399" y="343"/>
                    <a:pt x="5414" y="53"/>
                  </a:cubicBezTo>
                  <a:cubicBezTo>
                    <a:pt x="5269" y="18"/>
                    <a:pt x="5128" y="1"/>
                    <a:pt x="4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1955613" y="863203"/>
              <a:ext cx="246320" cy="133117"/>
            </a:xfrm>
            <a:custGeom>
              <a:avLst/>
              <a:gdLst/>
              <a:ahLst/>
              <a:cxnLst/>
              <a:rect l="l" t="t" r="r" b="b"/>
              <a:pathLst>
                <a:path w="7224" h="3904" extrusionOk="0">
                  <a:moveTo>
                    <a:pt x="823" y="0"/>
                  </a:moveTo>
                  <a:cubicBezTo>
                    <a:pt x="1" y="99"/>
                    <a:pt x="1184" y="403"/>
                    <a:pt x="1397" y="476"/>
                  </a:cubicBezTo>
                  <a:cubicBezTo>
                    <a:pt x="2934" y="906"/>
                    <a:pt x="3598" y="2480"/>
                    <a:pt x="4747" y="3433"/>
                  </a:cubicBezTo>
                  <a:cubicBezTo>
                    <a:pt x="5029" y="3737"/>
                    <a:pt x="5515" y="3903"/>
                    <a:pt x="5968" y="3903"/>
                  </a:cubicBezTo>
                  <a:cubicBezTo>
                    <a:pt x="6632" y="3903"/>
                    <a:pt x="7224" y="3545"/>
                    <a:pt x="6994" y="2735"/>
                  </a:cubicBezTo>
                  <a:cubicBezTo>
                    <a:pt x="6147" y="418"/>
                    <a:pt x="2956" y="111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2085216" y="725519"/>
              <a:ext cx="240694" cy="130150"/>
            </a:xfrm>
            <a:custGeom>
              <a:avLst/>
              <a:gdLst/>
              <a:ahLst/>
              <a:cxnLst/>
              <a:rect l="l" t="t" r="r" b="b"/>
              <a:pathLst>
                <a:path w="7059" h="3817" extrusionOk="0">
                  <a:moveTo>
                    <a:pt x="5584" y="0"/>
                  </a:moveTo>
                  <a:cubicBezTo>
                    <a:pt x="5293" y="0"/>
                    <a:pt x="4961" y="83"/>
                    <a:pt x="4618" y="270"/>
                  </a:cubicBezTo>
                  <a:cubicBezTo>
                    <a:pt x="2842" y="1539"/>
                    <a:pt x="2613" y="3104"/>
                    <a:pt x="122" y="3586"/>
                  </a:cubicBezTo>
                  <a:cubicBezTo>
                    <a:pt x="1" y="3755"/>
                    <a:pt x="243" y="3816"/>
                    <a:pt x="648" y="3816"/>
                  </a:cubicBezTo>
                  <a:cubicBezTo>
                    <a:pt x="1594" y="3816"/>
                    <a:pt x="3432" y="3482"/>
                    <a:pt x="3646" y="3390"/>
                  </a:cubicBezTo>
                  <a:cubicBezTo>
                    <a:pt x="4553" y="3162"/>
                    <a:pt x="5544" y="2782"/>
                    <a:pt x="6135" y="1998"/>
                  </a:cubicBezTo>
                  <a:cubicBezTo>
                    <a:pt x="7058" y="899"/>
                    <a:pt x="6540" y="0"/>
                    <a:pt x="5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1594353" y="972416"/>
              <a:ext cx="282532" cy="94416"/>
            </a:xfrm>
            <a:custGeom>
              <a:avLst/>
              <a:gdLst/>
              <a:ahLst/>
              <a:cxnLst/>
              <a:rect l="l" t="t" r="r" b="b"/>
              <a:pathLst>
                <a:path w="8286" h="2769" extrusionOk="0">
                  <a:moveTo>
                    <a:pt x="3456" y="1"/>
                  </a:moveTo>
                  <a:cubicBezTo>
                    <a:pt x="2410" y="1"/>
                    <a:pt x="1370" y="164"/>
                    <a:pt x="354" y="418"/>
                  </a:cubicBezTo>
                  <a:cubicBezTo>
                    <a:pt x="352" y="418"/>
                    <a:pt x="349" y="418"/>
                    <a:pt x="347" y="418"/>
                  </a:cubicBezTo>
                  <a:cubicBezTo>
                    <a:pt x="210" y="418"/>
                    <a:pt x="0" y="636"/>
                    <a:pt x="216" y="686"/>
                  </a:cubicBezTo>
                  <a:cubicBezTo>
                    <a:pt x="809" y="731"/>
                    <a:pt x="1427" y="682"/>
                    <a:pt x="1995" y="894"/>
                  </a:cubicBezTo>
                  <a:cubicBezTo>
                    <a:pt x="3339" y="1288"/>
                    <a:pt x="4325" y="2769"/>
                    <a:pt x="5761" y="2769"/>
                  </a:cubicBezTo>
                  <a:cubicBezTo>
                    <a:pt x="5860" y="2769"/>
                    <a:pt x="5962" y="2761"/>
                    <a:pt x="6066" y="2746"/>
                  </a:cubicBezTo>
                  <a:cubicBezTo>
                    <a:pt x="8285" y="2156"/>
                    <a:pt x="6043" y="104"/>
                    <a:pt x="4716" y="84"/>
                  </a:cubicBezTo>
                  <a:cubicBezTo>
                    <a:pt x="4296" y="27"/>
                    <a:pt x="3875" y="1"/>
                    <a:pt x="3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2233812" y="873637"/>
              <a:ext cx="240080" cy="188423"/>
            </a:xfrm>
            <a:custGeom>
              <a:avLst/>
              <a:gdLst/>
              <a:ahLst/>
              <a:cxnLst/>
              <a:rect l="l" t="t" r="r" b="b"/>
              <a:pathLst>
                <a:path w="7041" h="5526" extrusionOk="0">
                  <a:moveTo>
                    <a:pt x="5585" y="0"/>
                  </a:moveTo>
                  <a:cubicBezTo>
                    <a:pt x="5410" y="0"/>
                    <a:pt x="5219" y="34"/>
                    <a:pt x="5018" y="112"/>
                  </a:cubicBezTo>
                  <a:cubicBezTo>
                    <a:pt x="4792" y="187"/>
                    <a:pt x="4558" y="214"/>
                    <a:pt x="4322" y="214"/>
                  </a:cubicBezTo>
                  <a:cubicBezTo>
                    <a:pt x="3777" y="214"/>
                    <a:pt x="3216" y="74"/>
                    <a:pt x="2690" y="74"/>
                  </a:cubicBezTo>
                  <a:cubicBezTo>
                    <a:pt x="2212" y="74"/>
                    <a:pt x="1763" y="190"/>
                    <a:pt x="1382" y="632"/>
                  </a:cubicBezTo>
                  <a:cubicBezTo>
                    <a:pt x="0" y="2451"/>
                    <a:pt x="2136" y="3175"/>
                    <a:pt x="2554" y="4685"/>
                  </a:cubicBezTo>
                  <a:cubicBezTo>
                    <a:pt x="2645" y="5201"/>
                    <a:pt x="3202" y="5526"/>
                    <a:pt x="3682" y="5526"/>
                  </a:cubicBezTo>
                  <a:cubicBezTo>
                    <a:pt x="4102" y="5526"/>
                    <a:pt x="4463" y="5278"/>
                    <a:pt x="4400" y="4692"/>
                  </a:cubicBezTo>
                  <a:cubicBezTo>
                    <a:pt x="4398" y="4632"/>
                    <a:pt x="4415" y="4598"/>
                    <a:pt x="4456" y="4598"/>
                  </a:cubicBezTo>
                  <a:cubicBezTo>
                    <a:pt x="4472" y="4598"/>
                    <a:pt x="4490" y="4602"/>
                    <a:pt x="4512" y="4612"/>
                  </a:cubicBezTo>
                  <a:cubicBezTo>
                    <a:pt x="4646" y="4672"/>
                    <a:pt x="4773" y="4700"/>
                    <a:pt x="4889" y="4700"/>
                  </a:cubicBezTo>
                  <a:cubicBezTo>
                    <a:pt x="5414" y="4700"/>
                    <a:pt x="5716" y="4140"/>
                    <a:pt x="5406" y="3584"/>
                  </a:cubicBezTo>
                  <a:cubicBezTo>
                    <a:pt x="5341" y="3437"/>
                    <a:pt x="5361" y="3410"/>
                    <a:pt x="5528" y="3395"/>
                  </a:cubicBezTo>
                  <a:cubicBezTo>
                    <a:pt x="7015" y="3227"/>
                    <a:pt x="6612" y="2103"/>
                    <a:pt x="5602" y="1490"/>
                  </a:cubicBezTo>
                  <a:cubicBezTo>
                    <a:pt x="7041" y="1148"/>
                    <a:pt x="6599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2369144" y="905381"/>
              <a:ext cx="56090" cy="24482"/>
            </a:xfrm>
            <a:custGeom>
              <a:avLst/>
              <a:gdLst/>
              <a:ahLst/>
              <a:cxnLst/>
              <a:rect l="l" t="t" r="r" b="b"/>
              <a:pathLst>
                <a:path w="1645" h="718" extrusionOk="0">
                  <a:moveTo>
                    <a:pt x="190" y="154"/>
                  </a:moveTo>
                  <a:cubicBezTo>
                    <a:pt x="247" y="154"/>
                    <a:pt x="312" y="170"/>
                    <a:pt x="370" y="182"/>
                  </a:cubicBezTo>
                  <a:cubicBezTo>
                    <a:pt x="647" y="259"/>
                    <a:pt x="922" y="365"/>
                    <a:pt x="1200" y="447"/>
                  </a:cubicBezTo>
                  <a:cubicBezTo>
                    <a:pt x="1324" y="486"/>
                    <a:pt x="1451" y="523"/>
                    <a:pt x="1580" y="556"/>
                  </a:cubicBezTo>
                  <a:lnTo>
                    <a:pt x="1580" y="556"/>
                  </a:lnTo>
                  <a:cubicBezTo>
                    <a:pt x="1461" y="549"/>
                    <a:pt x="1349" y="546"/>
                    <a:pt x="1239" y="546"/>
                  </a:cubicBezTo>
                  <a:cubicBezTo>
                    <a:pt x="1079" y="546"/>
                    <a:pt x="922" y="552"/>
                    <a:pt x="752" y="559"/>
                  </a:cubicBezTo>
                  <a:cubicBezTo>
                    <a:pt x="689" y="563"/>
                    <a:pt x="621" y="568"/>
                    <a:pt x="553" y="568"/>
                  </a:cubicBezTo>
                  <a:cubicBezTo>
                    <a:pt x="403" y="568"/>
                    <a:pt x="252" y="543"/>
                    <a:pt x="155" y="423"/>
                  </a:cubicBezTo>
                  <a:cubicBezTo>
                    <a:pt x="99" y="362"/>
                    <a:pt x="88" y="223"/>
                    <a:pt x="123" y="164"/>
                  </a:cubicBezTo>
                  <a:cubicBezTo>
                    <a:pt x="143" y="156"/>
                    <a:pt x="166" y="154"/>
                    <a:pt x="190" y="154"/>
                  </a:cubicBezTo>
                  <a:close/>
                  <a:moveTo>
                    <a:pt x="253" y="0"/>
                  </a:moveTo>
                  <a:cubicBezTo>
                    <a:pt x="137" y="0"/>
                    <a:pt x="16" y="31"/>
                    <a:pt x="0" y="165"/>
                  </a:cubicBezTo>
                  <a:cubicBezTo>
                    <a:pt x="0" y="273"/>
                    <a:pt x="32" y="386"/>
                    <a:pt x="109" y="463"/>
                  </a:cubicBezTo>
                  <a:cubicBezTo>
                    <a:pt x="323" y="646"/>
                    <a:pt x="600" y="717"/>
                    <a:pt x="882" y="717"/>
                  </a:cubicBezTo>
                  <a:cubicBezTo>
                    <a:pt x="1147" y="717"/>
                    <a:pt x="1416" y="654"/>
                    <a:pt x="1643" y="561"/>
                  </a:cubicBezTo>
                  <a:cubicBezTo>
                    <a:pt x="1644" y="555"/>
                    <a:pt x="1634" y="548"/>
                    <a:pt x="1632" y="548"/>
                  </a:cubicBezTo>
                  <a:cubicBezTo>
                    <a:pt x="1632" y="548"/>
                    <a:pt x="1632" y="548"/>
                    <a:pt x="1632" y="548"/>
                  </a:cubicBezTo>
                  <a:lnTo>
                    <a:pt x="1626" y="545"/>
                  </a:lnTo>
                  <a:lnTo>
                    <a:pt x="1615" y="535"/>
                  </a:lnTo>
                  <a:lnTo>
                    <a:pt x="1593" y="518"/>
                  </a:lnTo>
                  <a:cubicBezTo>
                    <a:pt x="1231" y="277"/>
                    <a:pt x="838" y="83"/>
                    <a:pt x="403" y="13"/>
                  </a:cubicBezTo>
                  <a:cubicBezTo>
                    <a:pt x="362" y="7"/>
                    <a:pt x="308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2384863" y="971802"/>
              <a:ext cx="32700" cy="22470"/>
            </a:xfrm>
            <a:custGeom>
              <a:avLst/>
              <a:gdLst/>
              <a:ahLst/>
              <a:cxnLst/>
              <a:rect l="l" t="t" r="r" b="b"/>
              <a:pathLst>
                <a:path w="959" h="659" extrusionOk="0">
                  <a:moveTo>
                    <a:pt x="269" y="169"/>
                  </a:moveTo>
                  <a:cubicBezTo>
                    <a:pt x="361" y="169"/>
                    <a:pt x="437" y="243"/>
                    <a:pt x="521" y="298"/>
                  </a:cubicBezTo>
                  <a:cubicBezTo>
                    <a:pt x="617" y="366"/>
                    <a:pt x="730" y="454"/>
                    <a:pt x="829" y="525"/>
                  </a:cubicBezTo>
                  <a:cubicBezTo>
                    <a:pt x="847" y="538"/>
                    <a:pt x="871" y="555"/>
                    <a:pt x="893" y="570"/>
                  </a:cubicBezTo>
                  <a:lnTo>
                    <a:pt x="893" y="570"/>
                  </a:lnTo>
                  <a:cubicBezTo>
                    <a:pt x="832" y="547"/>
                    <a:pt x="753" y="531"/>
                    <a:pt x="697" y="511"/>
                  </a:cubicBezTo>
                  <a:cubicBezTo>
                    <a:pt x="543" y="449"/>
                    <a:pt x="361" y="461"/>
                    <a:pt x="215" y="381"/>
                  </a:cubicBezTo>
                  <a:cubicBezTo>
                    <a:pt x="93" y="292"/>
                    <a:pt x="130" y="208"/>
                    <a:pt x="257" y="169"/>
                  </a:cubicBezTo>
                  <a:cubicBezTo>
                    <a:pt x="261" y="169"/>
                    <a:pt x="265" y="169"/>
                    <a:pt x="269" y="169"/>
                  </a:cubicBezTo>
                  <a:close/>
                  <a:moveTo>
                    <a:pt x="314" y="0"/>
                  </a:moveTo>
                  <a:cubicBezTo>
                    <a:pt x="156" y="0"/>
                    <a:pt x="1" y="168"/>
                    <a:pt x="82" y="320"/>
                  </a:cubicBezTo>
                  <a:cubicBezTo>
                    <a:pt x="170" y="437"/>
                    <a:pt x="288" y="513"/>
                    <a:pt x="409" y="590"/>
                  </a:cubicBezTo>
                  <a:cubicBezTo>
                    <a:pt x="501" y="633"/>
                    <a:pt x="603" y="658"/>
                    <a:pt x="705" y="658"/>
                  </a:cubicBezTo>
                  <a:cubicBezTo>
                    <a:pt x="791" y="658"/>
                    <a:pt x="877" y="640"/>
                    <a:pt x="957" y="600"/>
                  </a:cubicBezTo>
                  <a:cubicBezTo>
                    <a:pt x="958" y="597"/>
                    <a:pt x="956" y="588"/>
                    <a:pt x="953" y="586"/>
                  </a:cubicBezTo>
                  <a:cubicBezTo>
                    <a:pt x="952" y="578"/>
                    <a:pt x="945" y="565"/>
                    <a:pt x="943" y="558"/>
                  </a:cubicBezTo>
                  <a:cubicBezTo>
                    <a:pt x="829" y="314"/>
                    <a:pt x="655" y="80"/>
                    <a:pt x="377" y="10"/>
                  </a:cubicBezTo>
                  <a:cubicBezTo>
                    <a:pt x="356" y="3"/>
                    <a:pt x="335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2342719" y="989635"/>
              <a:ext cx="45350" cy="41394"/>
            </a:xfrm>
            <a:custGeom>
              <a:avLst/>
              <a:gdLst/>
              <a:ahLst/>
              <a:cxnLst/>
              <a:rect l="l" t="t" r="r" b="b"/>
              <a:pathLst>
                <a:path w="1330" h="1214" extrusionOk="0">
                  <a:moveTo>
                    <a:pt x="187" y="133"/>
                  </a:moveTo>
                  <a:cubicBezTo>
                    <a:pt x="259" y="145"/>
                    <a:pt x="331" y="214"/>
                    <a:pt x="395" y="268"/>
                  </a:cubicBezTo>
                  <a:cubicBezTo>
                    <a:pt x="600" y="468"/>
                    <a:pt x="789" y="695"/>
                    <a:pt x="993" y="901"/>
                  </a:cubicBezTo>
                  <a:cubicBezTo>
                    <a:pt x="1083" y="995"/>
                    <a:pt x="1176" y="1089"/>
                    <a:pt x="1272" y="1179"/>
                  </a:cubicBezTo>
                  <a:lnTo>
                    <a:pt x="1272" y="1179"/>
                  </a:lnTo>
                  <a:cubicBezTo>
                    <a:pt x="1027" y="1024"/>
                    <a:pt x="805" y="911"/>
                    <a:pt x="547" y="784"/>
                  </a:cubicBezTo>
                  <a:cubicBezTo>
                    <a:pt x="362" y="696"/>
                    <a:pt x="130" y="596"/>
                    <a:pt x="91" y="376"/>
                  </a:cubicBezTo>
                  <a:cubicBezTo>
                    <a:pt x="71" y="294"/>
                    <a:pt x="129" y="170"/>
                    <a:pt x="187" y="133"/>
                  </a:cubicBezTo>
                  <a:close/>
                  <a:moveTo>
                    <a:pt x="215" y="0"/>
                  </a:moveTo>
                  <a:cubicBezTo>
                    <a:pt x="164" y="0"/>
                    <a:pt x="116" y="20"/>
                    <a:pt x="77" y="74"/>
                  </a:cubicBezTo>
                  <a:cubicBezTo>
                    <a:pt x="27" y="167"/>
                    <a:pt x="1" y="282"/>
                    <a:pt x="30" y="388"/>
                  </a:cubicBezTo>
                  <a:cubicBezTo>
                    <a:pt x="222" y="899"/>
                    <a:pt x="823" y="1157"/>
                    <a:pt x="1326" y="1214"/>
                  </a:cubicBezTo>
                  <a:cubicBezTo>
                    <a:pt x="1329" y="1210"/>
                    <a:pt x="1323" y="1195"/>
                    <a:pt x="1323" y="1195"/>
                  </a:cubicBezTo>
                  <a:lnTo>
                    <a:pt x="1320" y="1189"/>
                  </a:lnTo>
                  <a:lnTo>
                    <a:pt x="1314" y="1177"/>
                  </a:lnTo>
                  <a:lnTo>
                    <a:pt x="1301" y="1151"/>
                  </a:lnTo>
                  <a:cubicBezTo>
                    <a:pt x="1104" y="765"/>
                    <a:pt x="850" y="404"/>
                    <a:pt x="504" y="134"/>
                  </a:cubicBezTo>
                  <a:cubicBezTo>
                    <a:pt x="433" y="82"/>
                    <a:pt x="318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1703873" y="393481"/>
              <a:ext cx="230567" cy="196027"/>
            </a:xfrm>
            <a:custGeom>
              <a:avLst/>
              <a:gdLst/>
              <a:ahLst/>
              <a:cxnLst/>
              <a:rect l="l" t="t" r="r" b="b"/>
              <a:pathLst>
                <a:path w="6762" h="5749" extrusionOk="0">
                  <a:moveTo>
                    <a:pt x="4556" y="0"/>
                  </a:moveTo>
                  <a:cubicBezTo>
                    <a:pt x="4197" y="0"/>
                    <a:pt x="3870" y="342"/>
                    <a:pt x="3916" y="1128"/>
                  </a:cubicBezTo>
                  <a:cubicBezTo>
                    <a:pt x="3533" y="783"/>
                    <a:pt x="3089" y="577"/>
                    <a:pt x="2734" y="577"/>
                  </a:cubicBezTo>
                  <a:cubicBezTo>
                    <a:pt x="2275" y="577"/>
                    <a:pt x="1963" y="919"/>
                    <a:pt x="2114" y="1748"/>
                  </a:cubicBezTo>
                  <a:cubicBezTo>
                    <a:pt x="2142" y="1884"/>
                    <a:pt x="2133" y="1925"/>
                    <a:pt x="2040" y="1925"/>
                  </a:cubicBezTo>
                  <a:cubicBezTo>
                    <a:pt x="2020" y="1925"/>
                    <a:pt x="1997" y="1923"/>
                    <a:pt x="1969" y="1920"/>
                  </a:cubicBezTo>
                  <a:cubicBezTo>
                    <a:pt x="1893" y="1903"/>
                    <a:pt x="1819" y="1895"/>
                    <a:pt x="1749" y="1895"/>
                  </a:cubicBezTo>
                  <a:cubicBezTo>
                    <a:pt x="1120" y="1895"/>
                    <a:pt x="762" y="2523"/>
                    <a:pt x="1243" y="3071"/>
                  </a:cubicBezTo>
                  <a:cubicBezTo>
                    <a:pt x="1301" y="3141"/>
                    <a:pt x="1278" y="3182"/>
                    <a:pt x="1198" y="3204"/>
                  </a:cubicBezTo>
                  <a:cubicBezTo>
                    <a:pt x="0" y="3428"/>
                    <a:pt x="709" y="4975"/>
                    <a:pt x="1638" y="4975"/>
                  </a:cubicBezTo>
                  <a:cubicBezTo>
                    <a:pt x="1670" y="4975"/>
                    <a:pt x="1703" y="4973"/>
                    <a:pt x="1736" y="4970"/>
                  </a:cubicBezTo>
                  <a:cubicBezTo>
                    <a:pt x="1751" y="4969"/>
                    <a:pt x="1766" y="4969"/>
                    <a:pt x="1781" y="4969"/>
                  </a:cubicBezTo>
                  <a:cubicBezTo>
                    <a:pt x="2803" y="4969"/>
                    <a:pt x="3716" y="5749"/>
                    <a:pt x="4602" y="5749"/>
                  </a:cubicBezTo>
                  <a:cubicBezTo>
                    <a:pt x="5056" y="5749"/>
                    <a:pt x="5503" y="5544"/>
                    <a:pt x="5954" y="4923"/>
                  </a:cubicBezTo>
                  <a:cubicBezTo>
                    <a:pt x="6761" y="3657"/>
                    <a:pt x="5366" y="2579"/>
                    <a:pt x="5403" y="1292"/>
                  </a:cubicBezTo>
                  <a:cubicBezTo>
                    <a:pt x="5465" y="490"/>
                    <a:pt x="4987" y="0"/>
                    <a:pt x="4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1835522" y="431636"/>
              <a:ext cx="37132" cy="50532"/>
            </a:xfrm>
            <a:custGeom>
              <a:avLst/>
              <a:gdLst/>
              <a:ahLst/>
              <a:cxnLst/>
              <a:rect l="l" t="t" r="r" b="b"/>
              <a:pathLst>
                <a:path w="1089" h="1482" extrusionOk="0">
                  <a:moveTo>
                    <a:pt x="75" y="62"/>
                  </a:moveTo>
                  <a:cubicBezTo>
                    <a:pt x="143" y="175"/>
                    <a:pt x="215" y="286"/>
                    <a:pt x="288" y="393"/>
                  </a:cubicBezTo>
                  <a:cubicBezTo>
                    <a:pt x="446" y="635"/>
                    <a:pt x="628" y="868"/>
                    <a:pt x="780" y="1110"/>
                  </a:cubicBezTo>
                  <a:cubicBezTo>
                    <a:pt x="820" y="1183"/>
                    <a:pt x="871" y="1269"/>
                    <a:pt x="869" y="1340"/>
                  </a:cubicBezTo>
                  <a:cubicBezTo>
                    <a:pt x="836" y="1375"/>
                    <a:pt x="760" y="1400"/>
                    <a:pt x="692" y="1400"/>
                  </a:cubicBezTo>
                  <a:cubicBezTo>
                    <a:pt x="662" y="1400"/>
                    <a:pt x="634" y="1395"/>
                    <a:pt x="611" y="1384"/>
                  </a:cubicBezTo>
                  <a:cubicBezTo>
                    <a:pt x="402" y="1300"/>
                    <a:pt x="354" y="1051"/>
                    <a:pt x="309" y="853"/>
                  </a:cubicBezTo>
                  <a:cubicBezTo>
                    <a:pt x="239" y="574"/>
                    <a:pt x="173" y="333"/>
                    <a:pt x="75" y="62"/>
                  </a:cubicBezTo>
                  <a:close/>
                  <a:moveTo>
                    <a:pt x="50" y="1"/>
                  </a:moveTo>
                  <a:cubicBezTo>
                    <a:pt x="0" y="504"/>
                    <a:pt x="128" y="1146"/>
                    <a:pt x="589" y="1444"/>
                  </a:cubicBezTo>
                  <a:cubicBezTo>
                    <a:pt x="641" y="1470"/>
                    <a:pt x="700" y="1481"/>
                    <a:pt x="759" y="1481"/>
                  </a:cubicBezTo>
                  <a:cubicBezTo>
                    <a:pt x="809" y="1481"/>
                    <a:pt x="859" y="1474"/>
                    <a:pt x="905" y="1460"/>
                  </a:cubicBezTo>
                  <a:cubicBezTo>
                    <a:pt x="1088" y="1381"/>
                    <a:pt x="991" y="1150"/>
                    <a:pt x="933" y="1029"/>
                  </a:cubicBezTo>
                  <a:cubicBezTo>
                    <a:pt x="742" y="633"/>
                    <a:pt x="444" y="310"/>
                    <a:pt x="108" y="36"/>
                  </a:cubicBezTo>
                  <a:cubicBezTo>
                    <a:pt x="102" y="31"/>
                    <a:pt x="80" y="15"/>
                    <a:pt x="74" y="11"/>
                  </a:cubicBezTo>
                  <a:cubicBezTo>
                    <a:pt x="6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1773397" y="458470"/>
              <a:ext cx="29460" cy="25948"/>
            </a:xfrm>
            <a:custGeom>
              <a:avLst/>
              <a:gdLst/>
              <a:ahLst/>
              <a:cxnLst/>
              <a:rect l="l" t="t" r="r" b="b"/>
              <a:pathLst>
                <a:path w="864" h="761" extrusionOk="0">
                  <a:moveTo>
                    <a:pt x="77" y="49"/>
                  </a:moveTo>
                  <a:cubicBezTo>
                    <a:pt x="99" y="68"/>
                    <a:pt x="124" y="87"/>
                    <a:pt x="142" y="100"/>
                  </a:cubicBezTo>
                  <a:cubicBezTo>
                    <a:pt x="238" y="176"/>
                    <a:pt x="355" y="259"/>
                    <a:pt x="447" y="331"/>
                  </a:cubicBezTo>
                  <a:cubicBezTo>
                    <a:pt x="529" y="399"/>
                    <a:pt x="627" y="452"/>
                    <a:pt x="647" y="547"/>
                  </a:cubicBezTo>
                  <a:cubicBezTo>
                    <a:pt x="646" y="635"/>
                    <a:pt x="615" y="691"/>
                    <a:pt x="558" y="691"/>
                  </a:cubicBezTo>
                  <a:cubicBezTo>
                    <a:pt x="530" y="691"/>
                    <a:pt x="496" y="678"/>
                    <a:pt x="457" y="647"/>
                  </a:cubicBezTo>
                  <a:cubicBezTo>
                    <a:pt x="338" y="532"/>
                    <a:pt x="298" y="355"/>
                    <a:pt x="192" y="225"/>
                  </a:cubicBezTo>
                  <a:cubicBezTo>
                    <a:pt x="156" y="177"/>
                    <a:pt x="118" y="102"/>
                    <a:pt x="77" y="49"/>
                  </a:cubicBezTo>
                  <a:close/>
                  <a:moveTo>
                    <a:pt x="43" y="0"/>
                  </a:moveTo>
                  <a:cubicBezTo>
                    <a:pt x="40" y="0"/>
                    <a:pt x="37" y="1"/>
                    <a:pt x="36" y="2"/>
                  </a:cubicBezTo>
                  <a:cubicBezTo>
                    <a:pt x="1" y="194"/>
                    <a:pt x="76" y="383"/>
                    <a:pt x="201" y="522"/>
                  </a:cubicBezTo>
                  <a:cubicBezTo>
                    <a:pt x="311" y="617"/>
                    <a:pt x="417" y="708"/>
                    <a:pt x="555" y="757"/>
                  </a:cubicBezTo>
                  <a:cubicBezTo>
                    <a:pt x="568" y="760"/>
                    <a:pt x="580" y="761"/>
                    <a:pt x="593" y="761"/>
                  </a:cubicBezTo>
                  <a:cubicBezTo>
                    <a:pt x="762" y="761"/>
                    <a:pt x="863" y="525"/>
                    <a:pt x="768" y="385"/>
                  </a:cubicBezTo>
                  <a:cubicBezTo>
                    <a:pt x="618" y="138"/>
                    <a:pt x="346" y="41"/>
                    <a:pt x="80" y="2"/>
                  </a:cubicBezTo>
                  <a:cubicBezTo>
                    <a:pt x="72" y="2"/>
                    <a:pt x="57" y="1"/>
                    <a:pt x="49" y="1"/>
                  </a:cubicBezTo>
                  <a:cubicBezTo>
                    <a:pt x="49" y="1"/>
                    <a:pt x="46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1745949" y="497852"/>
              <a:ext cx="53669" cy="34404"/>
            </a:xfrm>
            <a:custGeom>
              <a:avLst/>
              <a:gdLst/>
              <a:ahLst/>
              <a:cxnLst/>
              <a:rect l="l" t="t" r="r" b="b"/>
              <a:pathLst>
                <a:path w="1574" h="1009" extrusionOk="0"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39" y="35"/>
                  </a:moveTo>
                  <a:lnTo>
                    <a:pt x="39" y="35"/>
                  </a:lnTo>
                  <a:cubicBezTo>
                    <a:pt x="156" y="104"/>
                    <a:pt x="277" y="169"/>
                    <a:pt x="398" y="230"/>
                  </a:cubicBezTo>
                  <a:cubicBezTo>
                    <a:pt x="655" y="367"/>
                    <a:pt x="926" y="484"/>
                    <a:pt x="1176" y="622"/>
                  </a:cubicBezTo>
                  <a:cubicBezTo>
                    <a:pt x="1246" y="668"/>
                    <a:pt x="1332" y="716"/>
                    <a:pt x="1365" y="782"/>
                  </a:cubicBezTo>
                  <a:cubicBezTo>
                    <a:pt x="1347" y="849"/>
                    <a:pt x="1243" y="940"/>
                    <a:pt x="1160" y="945"/>
                  </a:cubicBezTo>
                  <a:cubicBezTo>
                    <a:pt x="1146" y="947"/>
                    <a:pt x="1132" y="948"/>
                    <a:pt x="1119" y="948"/>
                  </a:cubicBezTo>
                  <a:cubicBezTo>
                    <a:pt x="916" y="948"/>
                    <a:pt x="765" y="766"/>
                    <a:pt x="637" y="625"/>
                  </a:cubicBezTo>
                  <a:cubicBezTo>
                    <a:pt x="437" y="412"/>
                    <a:pt x="262" y="228"/>
                    <a:pt x="39" y="35"/>
                  </a:cubicBezTo>
                  <a:close/>
                  <a:moveTo>
                    <a:pt x="10" y="1"/>
                  </a:moveTo>
                  <a:cubicBezTo>
                    <a:pt x="7" y="1"/>
                    <a:pt x="4" y="1"/>
                    <a:pt x="1" y="4"/>
                  </a:cubicBezTo>
                  <a:cubicBezTo>
                    <a:pt x="199" y="470"/>
                    <a:pt x="622" y="971"/>
                    <a:pt x="1166" y="1009"/>
                  </a:cubicBezTo>
                  <a:cubicBezTo>
                    <a:pt x="1274" y="1006"/>
                    <a:pt x="1377" y="946"/>
                    <a:pt x="1452" y="870"/>
                  </a:cubicBezTo>
                  <a:cubicBezTo>
                    <a:pt x="1574" y="714"/>
                    <a:pt x="1377" y="558"/>
                    <a:pt x="1270" y="479"/>
                  </a:cubicBezTo>
                  <a:cubicBezTo>
                    <a:pt x="911" y="224"/>
                    <a:pt x="494" y="87"/>
                    <a:pt x="67" y="9"/>
                  </a:cubicBezTo>
                  <a:cubicBezTo>
                    <a:pt x="58" y="7"/>
                    <a:pt x="32" y="4"/>
                    <a:pt x="25" y="3"/>
                  </a:cubicBezTo>
                  <a:cubicBezTo>
                    <a:pt x="20" y="3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02" name="Google Shape;1202;p28"/>
          <p:cNvSpPr/>
          <p:nvPr/>
        </p:nvSpPr>
        <p:spPr>
          <a:xfrm>
            <a:off x="8672652" y="3315372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03" name="Google Shape;1203;p28"/>
          <p:cNvGrpSpPr/>
          <p:nvPr/>
        </p:nvGrpSpPr>
        <p:grpSpPr>
          <a:xfrm>
            <a:off x="317022" y="294794"/>
            <a:ext cx="319631" cy="304324"/>
            <a:chOff x="2751101" y="952912"/>
            <a:chExt cx="239227" cy="227770"/>
          </a:xfrm>
        </p:grpSpPr>
        <p:sp>
          <p:nvSpPr>
            <p:cNvPr id="1204" name="Google Shape;1204;p28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15" name="Google Shape;1215;p28"/>
          <p:cNvSpPr/>
          <p:nvPr/>
        </p:nvSpPr>
        <p:spPr>
          <a:xfrm>
            <a:off x="8430775" y="320460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6" name="Google Shape;1216;p28"/>
          <p:cNvSpPr/>
          <p:nvPr/>
        </p:nvSpPr>
        <p:spPr>
          <a:xfrm>
            <a:off x="196277" y="39591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7" name="Google Shape;1217;p28"/>
          <p:cNvSpPr/>
          <p:nvPr/>
        </p:nvSpPr>
        <p:spPr>
          <a:xfrm>
            <a:off x="973700" y="48207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8" name="Google Shape;1218;p28"/>
          <p:cNvSpPr/>
          <p:nvPr/>
        </p:nvSpPr>
        <p:spPr>
          <a:xfrm>
            <a:off x="214875" y="78372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●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○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■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●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○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■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●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Char char="○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 Medium"/>
              <a:buChar char="■"/>
              <a:defRPr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fld id="{0A8A49AF-A2C9-4AE0-8E0E-A7F7EFACA182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7.GIF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openxmlformats.org/officeDocument/2006/relationships/image" Target="../media/image8.GIF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audio1.wav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freepik.com/free-vector/flat-earth-day-background_23671399.htm/?utm_source=slidesgo_template&amp;utm_medium=referral-link&amp;utm_campaign=sg_resources&amp;utm_content=freepik" TargetMode="External"/><Relationship Id="rId1" Type="http://schemas.openxmlformats.org/officeDocument/2006/relationships/hyperlink" Target="https://www.freepik.com/free-vector/flat-design-tree-planting-illustration_20832664.htm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GIF"/><Relationship Id="rId8" Type="http://schemas.openxmlformats.org/officeDocument/2006/relationships/slide" Target="slide11.xml"/><Relationship Id="rId7" Type="http://schemas.openxmlformats.org/officeDocument/2006/relationships/image" Target="../media/image7.GIF"/><Relationship Id="rId6" Type="http://schemas.openxmlformats.org/officeDocument/2006/relationships/slide" Target="slide10.xml"/><Relationship Id="rId5" Type="http://schemas.openxmlformats.org/officeDocument/2006/relationships/image" Target="../media/image6.GIF"/><Relationship Id="rId4" Type="http://schemas.openxmlformats.org/officeDocument/2006/relationships/slide" Target="slide6.xml"/><Relationship Id="rId3" Type="http://schemas.openxmlformats.org/officeDocument/2006/relationships/image" Target="../media/image5.GIF"/><Relationship Id="rId2" Type="http://schemas.openxmlformats.org/officeDocument/2006/relationships/slide" Target="slide8.xml"/><Relationship Id="rId15" Type="http://schemas.openxmlformats.org/officeDocument/2006/relationships/slideLayout" Target="../slideLayouts/slideLayout12.xml"/><Relationship Id="rId14" Type="http://schemas.openxmlformats.org/officeDocument/2006/relationships/slide" Target="slide12.xml"/><Relationship Id="rId13" Type="http://schemas.openxmlformats.org/officeDocument/2006/relationships/image" Target="../media/image10.GIF"/><Relationship Id="rId12" Type="http://schemas.openxmlformats.org/officeDocument/2006/relationships/slide" Target="slide9.xml"/><Relationship Id="rId11" Type="http://schemas.openxmlformats.org/officeDocument/2006/relationships/image" Target="../media/image9.GIF"/><Relationship Id="rId10" Type="http://schemas.openxmlformats.org/officeDocument/2006/relationships/slide" Target="slide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13.jpeg"/><Relationship Id="rId4" Type="http://schemas.openxmlformats.org/officeDocument/2006/relationships/image" Target="../media/image6.GIF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9.GIF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5.GIF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0.GIF"/><Relationship Id="rId3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4"/>
          <p:cNvSpPr txBox="1">
            <a:spLocks noGrp="1"/>
          </p:cNvSpPr>
          <p:nvPr>
            <p:ph type="ctrTitle"/>
          </p:nvPr>
        </p:nvSpPr>
        <p:spPr>
          <a:xfrm>
            <a:off x="1707625" y="546088"/>
            <a:ext cx="5728800" cy="20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Unit 7.</a:t>
            </a:r>
            <a:br>
              <a:rPr lang="en-US" sz="4800" dirty="0"/>
            </a:br>
            <a:r>
              <a:rPr lang="en-US" sz="4800" dirty="0"/>
              <a:t>Environmental Protection</a:t>
            </a:r>
            <a:endParaRPr lang="en-US" sz="4800" dirty="0"/>
          </a:p>
        </p:txBody>
      </p:sp>
      <p:sp>
        <p:nvSpPr>
          <p:cNvPr id="1523" name="Google Shape;1523;p34"/>
          <p:cNvSpPr txBox="1">
            <a:spLocks noGrp="1"/>
          </p:cNvSpPr>
          <p:nvPr>
            <p:ph type="subTitle" idx="1"/>
          </p:nvPr>
        </p:nvSpPr>
        <p:spPr>
          <a:xfrm>
            <a:off x="1707736" y="2597613"/>
            <a:ext cx="57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Lesson 6. Skills 2</a:t>
            </a:r>
            <a:endParaRPr sz="2400" b="1" dirty="0"/>
          </a:p>
        </p:txBody>
      </p:sp>
      <p:grpSp>
        <p:nvGrpSpPr>
          <p:cNvPr id="1524" name="Google Shape;1524;p34"/>
          <p:cNvGrpSpPr/>
          <p:nvPr/>
        </p:nvGrpSpPr>
        <p:grpSpPr>
          <a:xfrm>
            <a:off x="4019586" y="3500260"/>
            <a:ext cx="1104827" cy="1104759"/>
            <a:chOff x="3347530" y="564410"/>
            <a:chExt cx="1104827" cy="1104759"/>
          </a:xfrm>
        </p:grpSpPr>
        <p:sp>
          <p:nvSpPr>
            <p:cNvPr id="1525" name="Google Shape;1525;p34"/>
            <p:cNvSpPr/>
            <p:nvPr/>
          </p:nvSpPr>
          <p:spPr>
            <a:xfrm>
              <a:off x="3347564" y="564410"/>
              <a:ext cx="1104793" cy="1104759"/>
            </a:xfrm>
            <a:custGeom>
              <a:avLst/>
              <a:gdLst/>
              <a:ahLst/>
              <a:cxnLst/>
              <a:rect l="l" t="t" r="r" b="b"/>
              <a:pathLst>
                <a:path w="32401" h="32400" extrusionOk="0">
                  <a:moveTo>
                    <a:pt x="16201" y="0"/>
                  </a:moveTo>
                  <a:cubicBezTo>
                    <a:pt x="11904" y="0"/>
                    <a:pt x="7784" y="1707"/>
                    <a:pt x="4746" y="4745"/>
                  </a:cubicBezTo>
                  <a:cubicBezTo>
                    <a:pt x="1708" y="7783"/>
                    <a:pt x="1" y="11904"/>
                    <a:pt x="1" y="16199"/>
                  </a:cubicBezTo>
                  <a:cubicBezTo>
                    <a:pt x="1" y="20496"/>
                    <a:pt x="1708" y="24616"/>
                    <a:pt x="4746" y="27655"/>
                  </a:cubicBezTo>
                  <a:cubicBezTo>
                    <a:pt x="7784" y="30692"/>
                    <a:pt x="11904" y="32400"/>
                    <a:pt x="16201" y="32400"/>
                  </a:cubicBezTo>
                  <a:cubicBezTo>
                    <a:pt x="20497" y="32400"/>
                    <a:pt x="24618" y="30692"/>
                    <a:pt x="27655" y="27655"/>
                  </a:cubicBezTo>
                  <a:cubicBezTo>
                    <a:pt x="30694" y="24616"/>
                    <a:pt x="32400" y="20496"/>
                    <a:pt x="32400" y="16199"/>
                  </a:cubicBezTo>
                  <a:cubicBezTo>
                    <a:pt x="32400" y="11904"/>
                    <a:pt x="30694" y="7783"/>
                    <a:pt x="27655" y="4745"/>
                  </a:cubicBezTo>
                  <a:cubicBezTo>
                    <a:pt x="24618" y="1707"/>
                    <a:pt x="20497" y="0"/>
                    <a:pt x="16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3754241" y="671031"/>
              <a:ext cx="698044" cy="559097"/>
            </a:xfrm>
            <a:custGeom>
              <a:avLst/>
              <a:gdLst/>
              <a:ahLst/>
              <a:cxnLst/>
              <a:rect l="l" t="t" r="r" b="b"/>
              <a:pathLst>
                <a:path w="20472" h="16397" extrusionOk="0">
                  <a:moveTo>
                    <a:pt x="13849" y="1"/>
                  </a:moveTo>
                  <a:cubicBezTo>
                    <a:pt x="13468" y="31"/>
                    <a:pt x="13109" y="114"/>
                    <a:pt x="12886" y="302"/>
                  </a:cubicBezTo>
                  <a:cubicBezTo>
                    <a:pt x="12203" y="878"/>
                    <a:pt x="12239" y="2065"/>
                    <a:pt x="11879" y="2065"/>
                  </a:cubicBezTo>
                  <a:cubicBezTo>
                    <a:pt x="11517" y="2065"/>
                    <a:pt x="11483" y="1669"/>
                    <a:pt x="11662" y="1344"/>
                  </a:cubicBezTo>
                  <a:cubicBezTo>
                    <a:pt x="11787" y="1118"/>
                    <a:pt x="11633" y="846"/>
                    <a:pt x="11430" y="846"/>
                  </a:cubicBezTo>
                  <a:cubicBezTo>
                    <a:pt x="11342" y="846"/>
                    <a:pt x="11245" y="897"/>
                    <a:pt x="11158" y="1026"/>
                  </a:cubicBezTo>
                  <a:cubicBezTo>
                    <a:pt x="10871" y="1453"/>
                    <a:pt x="11015" y="1669"/>
                    <a:pt x="11303" y="2065"/>
                  </a:cubicBezTo>
                  <a:cubicBezTo>
                    <a:pt x="11590" y="2461"/>
                    <a:pt x="11349" y="3052"/>
                    <a:pt x="11002" y="3133"/>
                  </a:cubicBezTo>
                  <a:cubicBezTo>
                    <a:pt x="10986" y="3137"/>
                    <a:pt x="10972" y="3139"/>
                    <a:pt x="10958" y="3139"/>
                  </a:cubicBezTo>
                  <a:cubicBezTo>
                    <a:pt x="10687" y="3139"/>
                    <a:pt x="10797" y="2417"/>
                    <a:pt x="10440" y="2417"/>
                  </a:cubicBezTo>
                  <a:cubicBezTo>
                    <a:pt x="10417" y="2417"/>
                    <a:pt x="10393" y="2420"/>
                    <a:pt x="10366" y="2426"/>
                  </a:cubicBezTo>
                  <a:cubicBezTo>
                    <a:pt x="10228" y="2458"/>
                    <a:pt x="10075" y="2480"/>
                    <a:pt x="9929" y="2480"/>
                  </a:cubicBezTo>
                  <a:cubicBezTo>
                    <a:pt x="9580" y="2480"/>
                    <a:pt x="9266" y="2353"/>
                    <a:pt x="9260" y="1921"/>
                  </a:cubicBezTo>
                  <a:cubicBezTo>
                    <a:pt x="9250" y="1310"/>
                    <a:pt x="9970" y="1310"/>
                    <a:pt x="9791" y="951"/>
                  </a:cubicBezTo>
                  <a:cubicBezTo>
                    <a:pt x="9673" y="715"/>
                    <a:pt x="9353" y="540"/>
                    <a:pt x="9055" y="540"/>
                  </a:cubicBezTo>
                  <a:cubicBezTo>
                    <a:pt x="8900" y="540"/>
                    <a:pt x="8751" y="588"/>
                    <a:pt x="8640" y="699"/>
                  </a:cubicBezTo>
                  <a:cubicBezTo>
                    <a:pt x="8316" y="1024"/>
                    <a:pt x="8423" y="1450"/>
                    <a:pt x="7488" y="1561"/>
                  </a:cubicBezTo>
                  <a:cubicBezTo>
                    <a:pt x="6552" y="1672"/>
                    <a:pt x="6120" y="1529"/>
                    <a:pt x="5292" y="2680"/>
                  </a:cubicBezTo>
                  <a:cubicBezTo>
                    <a:pt x="4465" y="3831"/>
                    <a:pt x="4177" y="4155"/>
                    <a:pt x="4717" y="4263"/>
                  </a:cubicBezTo>
                  <a:cubicBezTo>
                    <a:pt x="5256" y="4371"/>
                    <a:pt x="5580" y="4371"/>
                    <a:pt x="5509" y="4838"/>
                  </a:cubicBezTo>
                  <a:cubicBezTo>
                    <a:pt x="5437" y="5307"/>
                    <a:pt x="4754" y="6171"/>
                    <a:pt x="6012" y="6279"/>
                  </a:cubicBezTo>
                  <a:cubicBezTo>
                    <a:pt x="6093" y="6286"/>
                    <a:pt x="6167" y="6289"/>
                    <a:pt x="6235" y="6289"/>
                  </a:cubicBezTo>
                  <a:cubicBezTo>
                    <a:pt x="7231" y="6289"/>
                    <a:pt x="6950" y="5591"/>
                    <a:pt x="6984" y="5019"/>
                  </a:cubicBezTo>
                  <a:cubicBezTo>
                    <a:pt x="7009" y="4599"/>
                    <a:pt x="7220" y="4430"/>
                    <a:pt x="7396" y="4430"/>
                  </a:cubicBezTo>
                  <a:cubicBezTo>
                    <a:pt x="7477" y="4430"/>
                    <a:pt x="7550" y="4466"/>
                    <a:pt x="7595" y="4529"/>
                  </a:cubicBezTo>
                  <a:cubicBezTo>
                    <a:pt x="7740" y="4732"/>
                    <a:pt x="7271" y="5199"/>
                    <a:pt x="7416" y="5524"/>
                  </a:cubicBezTo>
                  <a:cubicBezTo>
                    <a:pt x="7561" y="5848"/>
                    <a:pt x="8028" y="5668"/>
                    <a:pt x="7957" y="6135"/>
                  </a:cubicBezTo>
                  <a:cubicBezTo>
                    <a:pt x="7886" y="6589"/>
                    <a:pt x="7613" y="7109"/>
                    <a:pt x="6777" y="7109"/>
                  </a:cubicBezTo>
                  <a:cubicBezTo>
                    <a:pt x="6750" y="7109"/>
                    <a:pt x="6724" y="7108"/>
                    <a:pt x="6697" y="7107"/>
                  </a:cubicBezTo>
                  <a:cubicBezTo>
                    <a:pt x="6200" y="7087"/>
                    <a:pt x="5746" y="6969"/>
                    <a:pt x="5339" y="6969"/>
                  </a:cubicBezTo>
                  <a:cubicBezTo>
                    <a:pt x="5006" y="6969"/>
                    <a:pt x="4706" y="7048"/>
                    <a:pt x="4441" y="7323"/>
                  </a:cubicBezTo>
                  <a:cubicBezTo>
                    <a:pt x="3853" y="7935"/>
                    <a:pt x="4212" y="8978"/>
                    <a:pt x="3744" y="9519"/>
                  </a:cubicBezTo>
                  <a:cubicBezTo>
                    <a:pt x="3608" y="9676"/>
                    <a:pt x="3465" y="9729"/>
                    <a:pt x="3320" y="9729"/>
                  </a:cubicBezTo>
                  <a:cubicBezTo>
                    <a:pt x="3019" y="9729"/>
                    <a:pt x="2710" y="9498"/>
                    <a:pt x="2436" y="9498"/>
                  </a:cubicBezTo>
                  <a:cubicBezTo>
                    <a:pt x="2391" y="9498"/>
                    <a:pt x="2347" y="9504"/>
                    <a:pt x="2304" y="9519"/>
                  </a:cubicBezTo>
                  <a:cubicBezTo>
                    <a:pt x="1871" y="9662"/>
                    <a:pt x="1943" y="10130"/>
                    <a:pt x="2052" y="10347"/>
                  </a:cubicBezTo>
                  <a:cubicBezTo>
                    <a:pt x="2160" y="10562"/>
                    <a:pt x="2122" y="10885"/>
                    <a:pt x="1511" y="11030"/>
                  </a:cubicBezTo>
                  <a:cubicBezTo>
                    <a:pt x="901" y="11173"/>
                    <a:pt x="1" y="12577"/>
                    <a:pt x="1260" y="13656"/>
                  </a:cubicBezTo>
                  <a:cubicBezTo>
                    <a:pt x="1868" y="14177"/>
                    <a:pt x="2479" y="14363"/>
                    <a:pt x="2976" y="14363"/>
                  </a:cubicBezTo>
                  <a:cubicBezTo>
                    <a:pt x="3507" y="14363"/>
                    <a:pt x="3909" y="14150"/>
                    <a:pt x="4037" y="13909"/>
                  </a:cubicBezTo>
                  <a:cubicBezTo>
                    <a:pt x="4283" y="13441"/>
                    <a:pt x="4080" y="12289"/>
                    <a:pt x="4397" y="12037"/>
                  </a:cubicBezTo>
                  <a:cubicBezTo>
                    <a:pt x="4448" y="11996"/>
                    <a:pt x="4490" y="11979"/>
                    <a:pt x="4528" y="11979"/>
                  </a:cubicBezTo>
                  <a:cubicBezTo>
                    <a:pt x="4721" y="11979"/>
                    <a:pt x="4789" y="12439"/>
                    <a:pt x="5362" y="12454"/>
                  </a:cubicBezTo>
                  <a:cubicBezTo>
                    <a:pt x="5368" y="12454"/>
                    <a:pt x="5374" y="12454"/>
                    <a:pt x="5380" y="12454"/>
                  </a:cubicBezTo>
                  <a:cubicBezTo>
                    <a:pt x="6039" y="12454"/>
                    <a:pt x="5655" y="11676"/>
                    <a:pt x="6190" y="11568"/>
                  </a:cubicBezTo>
                  <a:cubicBezTo>
                    <a:pt x="6225" y="11562"/>
                    <a:pt x="6256" y="11558"/>
                    <a:pt x="6284" y="11558"/>
                  </a:cubicBezTo>
                  <a:cubicBezTo>
                    <a:pt x="6697" y="11558"/>
                    <a:pt x="6493" y="12243"/>
                    <a:pt x="7234" y="12613"/>
                  </a:cubicBezTo>
                  <a:cubicBezTo>
                    <a:pt x="7384" y="12689"/>
                    <a:pt x="7525" y="12717"/>
                    <a:pt x="7659" y="12717"/>
                  </a:cubicBezTo>
                  <a:cubicBezTo>
                    <a:pt x="8068" y="12717"/>
                    <a:pt x="8422" y="12455"/>
                    <a:pt x="8845" y="12455"/>
                  </a:cubicBezTo>
                  <a:cubicBezTo>
                    <a:pt x="9013" y="12455"/>
                    <a:pt x="9193" y="12497"/>
                    <a:pt x="9392" y="12613"/>
                  </a:cubicBezTo>
                  <a:cubicBezTo>
                    <a:pt x="10524" y="13278"/>
                    <a:pt x="9123" y="14276"/>
                    <a:pt x="10848" y="15316"/>
                  </a:cubicBezTo>
                  <a:cubicBezTo>
                    <a:pt x="11899" y="15947"/>
                    <a:pt x="12909" y="16396"/>
                    <a:pt x="13661" y="16396"/>
                  </a:cubicBezTo>
                  <a:cubicBezTo>
                    <a:pt x="14146" y="16396"/>
                    <a:pt x="14524" y="16210"/>
                    <a:pt x="14736" y="15764"/>
                  </a:cubicBezTo>
                  <a:cubicBezTo>
                    <a:pt x="15275" y="14629"/>
                    <a:pt x="15653" y="13120"/>
                    <a:pt x="15275" y="12876"/>
                  </a:cubicBezTo>
                  <a:cubicBezTo>
                    <a:pt x="15175" y="12811"/>
                    <a:pt x="15060" y="12796"/>
                    <a:pt x="14930" y="12796"/>
                  </a:cubicBezTo>
                  <a:cubicBezTo>
                    <a:pt x="14807" y="12796"/>
                    <a:pt x="14671" y="12810"/>
                    <a:pt x="14522" y="12810"/>
                  </a:cubicBezTo>
                  <a:cubicBezTo>
                    <a:pt x="14240" y="12810"/>
                    <a:pt x="13913" y="12758"/>
                    <a:pt x="13550" y="12454"/>
                  </a:cubicBezTo>
                  <a:cubicBezTo>
                    <a:pt x="12793" y="11822"/>
                    <a:pt x="12848" y="10667"/>
                    <a:pt x="13603" y="10570"/>
                  </a:cubicBezTo>
                  <a:cubicBezTo>
                    <a:pt x="13627" y="10567"/>
                    <a:pt x="13650" y="10565"/>
                    <a:pt x="13673" y="10565"/>
                  </a:cubicBezTo>
                  <a:cubicBezTo>
                    <a:pt x="14357" y="10565"/>
                    <a:pt x="14358" y="11967"/>
                    <a:pt x="15978" y="12454"/>
                  </a:cubicBezTo>
                  <a:cubicBezTo>
                    <a:pt x="16308" y="12552"/>
                    <a:pt x="16600" y="12588"/>
                    <a:pt x="16862" y="12588"/>
                  </a:cubicBezTo>
                  <a:cubicBezTo>
                    <a:pt x="17566" y="12588"/>
                    <a:pt x="18058" y="12331"/>
                    <a:pt x="18497" y="12331"/>
                  </a:cubicBezTo>
                  <a:cubicBezTo>
                    <a:pt x="18725" y="12331"/>
                    <a:pt x="18940" y="12401"/>
                    <a:pt x="19163" y="12613"/>
                  </a:cubicBezTo>
                  <a:cubicBezTo>
                    <a:pt x="19577" y="13010"/>
                    <a:pt x="20047" y="13830"/>
                    <a:pt x="20406" y="14533"/>
                  </a:cubicBezTo>
                  <a:cubicBezTo>
                    <a:pt x="20450" y="14052"/>
                    <a:pt x="20472" y="13564"/>
                    <a:pt x="20472" y="13072"/>
                  </a:cubicBezTo>
                  <a:cubicBezTo>
                    <a:pt x="20472" y="7710"/>
                    <a:pt x="17866" y="2954"/>
                    <a:pt x="13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3946925" y="624284"/>
              <a:ext cx="128889" cy="55340"/>
            </a:xfrm>
            <a:custGeom>
              <a:avLst/>
              <a:gdLst/>
              <a:ahLst/>
              <a:cxnLst/>
              <a:rect l="l" t="t" r="r" b="b"/>
              <a:pathLst>
                <a:path w="3780" h="1623" extrusionOk="0">
                  <a:moveTo>
                    <a:pt x="2185" y="0"/>
                  </a:moveTo>
                  <a:cubicBezTo>
                    <a:pt x="1920" y="0"/>
                    <a:pt x="1613" y="28"/>
                    <a:pt x="1260" y="94"/>
                  </a:cubicBezTo>
                  <a:cubicBezTo>
                    <a:pt x="197" y="292"/>
                    <a:pt x="1" y="1031"/>
                    <a:pt x="468" y="1031"/>
                  </a:cubicBezTo>
                  <a:cubicBezTo>
                    <a:pt x="603" y="1031"/>
                    <a:pt x="750" y="1024"/>
                    <a:pt x="894" y="1024"/>
                  </a:cubicBezTo>
                  <a:cubicBezTo>
                    <a:pt x="1250" y="1024"/>
                    <a:pt x="1589" y="1067"/>
                    <a:pt x="1692" y="1366"/>
                  </a:cubicBezTo>
                  <a:cubicBezTo>
                    <a:pt x="1752" y="1539"/>
                    <a:pt x="1922" y="1623"/>
                    <a:pt x="2112" y="1623"/>
                  </a:cubicBezTo>
                  <a:cubicBezTo>
                    <a:pt x="2380" y="1623"/>
                    <a:pt x="2688" y="1455"/>
                    <a:pt x="2771" y="1138"/>
                  </a:cubicBezTo>
                  <a:cubicBezTo>
                    <a:pt x="2831" y="914"/>
                    <a:pt x="2950" y="860"/>
                    <a:pt x="3083" y="860"/>
                  </a:cubicBezTo>
                  <a:cubicBezTo>
                    <a:pt x="3206" y="860"/>
                    <a:pt x="3343" y="907"/>
                    <a:pt x="3456" y="907"/>
                  </a:cubicBezTo>
                  <a:cubicBezTo>
                    <a:pt x="3514" y="907"/>
                    <a:pt x="3566" y="895"/>
                    <a:pt x="3607" y="858"/>
                  </a:cubicBezTo>
                  <a:cubicBezTo>
                    <a:pt x="3779" y="701"/>
                    <a:pt x="3508" y="0"/>
                    <a:pt x="2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8" name="Google Shape;1528;p34"/>
            <p:cNvSpPr/>
            <p:nvPr/>
          </p:nvSpPr>
          <p:spPr>
            <a:xfrm>
              <a:off x="3347530" y="662064"/>
              <a:ext cx="642363" cy="962368"/>
            </a:xfrm>
            <a:custGeom>
              <a:avLst/>
              <a:gdLst/>
              <a:ahLst/>
              <a:cxnLst/>
              <a:rect l="l" t="t" r="r" b="b"/>
              <a:pathLst>
                <a:path w="18839" h="28224" extrusionOk="0">
                  <a:moveTo>
                    <a:pt x="12475" y="0"/>
                  </a:moveTo>
                  <a:cubicBezTo>
                    <a:pt x="12219" y="0"/>
                    <a:pt x="12091" y="400"/>
                    <a:pt x="11532" y="514"/>
                  </a:cubicBezTo>
                  <a:cubicBezTo>
                    <a:pt x="11400" y="540"/>
                    <a:pt x="11260" y="550"/>
                    <a:pt x="11116" y="550"/>
                  </a:cubicBezTo>
                  <a:cubicBezTo>
                    <a:pt x="10610" y="550"/>
                    <a:pt x="10056" y="423"/>
                    <a:pt x="9676" y="423"/>
                  </a:cubicBezTo>
                  <a:cubicBezTo>
                    <a:pt x="9513" y="423"/>
                    <a:pt x="9382" y="446"/>
                    <a:pt x="9300" y="514"/>
                  </a:cubicBezTo>
                  <a:cubicBezTo>
                    <a:pt x="8978" y="783"/>
                    <a:pt x="9121" y="1074"/>
                    <a:pt x="8438" y="1253"/>
                  </a:cubicBezTo>
                  <a:cubicBezTo>
                    <a:pt x="8210" y="1313"/>
                    <a:pt x="8022" y="1325"/>
                    <a:pt x="7855" y="1325"/>
                  </a:cubicBezTo>
                  <a:cubicBezTo>
                    <a:pt x="7745" y="1325"/>
                    <a:pt x="7644" y="1320"/>
                    <a:pt x="7547" y="1320"/>
                  </a:cubicBezTo>
                  <a:cubicBezTo>
                    <a:pt x="7351" y="1320"/>
                    <a:pt x="7171" y="1341"/>
                    <a:pt x="6963" y="1470"/>
                  </a:cubicBezTo>
                  <a:cubicBezTo>
                    <a:pt x="6494" y="1757"/>
                    <a:pt x="6423" y="2549"/>
                    <a:pt x="6314" y="2873"/>
                  </a:cubicBezTo>
                  <a:cubicBezTo>
                    <a:pt x="6206" y="3195"/>
                    <a:pt x="6747" y="3483"/>
                    <a:pt x="6558" y="3844"/>
                  </a:cubicBezTo>
                  <a:cubicBezTo>
                    <a:pt x="6369" y="4204"/>
                    <a:pt x="6170" y="4023"/>
                    <a:pt x="5883" y="4240"/>
                  </a:cubicBezTo>
                  <a:cubicBezTo>
                    <a:pt x="5610" y="4445"/>
                    <a:pt x="5564" y="5037"/>
                    <a:pt x="5160" y="5037"/>
                  </a:cubicBezTo>
                  <a:cubicBezTo>
                    <a:pt x="5138" y="5037"/>
                    <a:pt x="5115" y="5036"/>
                    <a:pt x="5091" y="5032"/>
                  </a:cubicBezTo>
                  <a:cubicBezTo>
                    <a:pt x="5067" y="5028"/>
                    <a:pt x="5043" y="5026"/>
                    <a:pt x="5019" y="5026"/>
                  </a:cubicBezTo>
                  <a:cubicBezTo>
                    <a:pt x="4570" y="5026"/>
                    <a:pt x="4084" y="5632"/>
                    <a:pt x="4084" y="6076"/>
                  </a:cubicBezTo>
                  <a:cubicBezTo>
                    <a:pt x="4084" y="6543"/>
                    <a:pt x="4120" y="7480"/>
                    <a:pt x="3759" y="7587"/>
                  </a:cubicBezTo>
                  <a:cubicBezTo>
                    <a:pt x="3399" y="7695"/>
                    <a:pt x="2752" y="7659"/>
                    <a:pt x="2643" y="8460"/>
                  </a:cubicBezTo>
                  <a:cubicBezTo>
                    <a:pt x="2593" y="8838"/>
                    <a:pt x="2413" y="9002"/>
                    <a:pt x="2215" y="9002"/>
                  </a:cubicBezTo>
                  <a:cubicBezTo>
                    <a:pt x="1994" y="9002"/>
                    <a:pt x="1750" y="8798"/>
                    <a:pt x="1636" y="8460"/>
                  </a:cubicBezTo>
                  <a:cubicBezTo>
                    <a:pt x="1420" y="7821"/>
                    <a:pt x="1005" y="7711"/>
                    <a:pt x="1005" y="7711"/>
                  </a:cubicBezTo>
                  <a:cubicBezTo>
                    <a:pt x="356" y="9463"/>
                    <a:pt x="1" y="11359"/>
                    <a:pt x="1" y="13338"/>
                  </a:cubicBezTo>
                  <a:cubicBezTo>
                    <a:pt x="1" y="15599"/>
                    <a:pt x="466" y="17753"/>
                    <a:pt x="1303" y="19709"/>
                  </a:cubicBezTo>
                  <a:cubicBezTo>
                    <a:pt x="1418" y="19735"/>
                    <a:pt x="1532" y="19762"/>
                    <a:pt x="1636" y="19787"/>
                  </a:cubicBezTo>
                  <a:cubicBezTo>
                    <a:pt x="2052" y="19883"/>
                    <a:pt x="2387" y="19918"/>
                    <a:pt x="2666" y="19918"/>
                  </a:cubicBezTo>
                  <a:cubicBezTo>
                    <a:pt x="3355" y="19918"/>
                    <a:pt x="3702" y="19708"/>
                    <a:pt x="4074" y="19708"/>
                  </a:cubicBezTo>
                  <a:cubicBezTo>
                    <a:pt x="4112" y="19708"/>
                    <a:pt x="4151" y="19710"/>
                    <a:pt x="4190" y="19715"/>
                  </a:cubicBezTo>
                  <a:cubicBezTo>
                    <a:pt x="4766" y="19788"/>
                    <a:pt x="4803" y="20615"/>
                    <a:pt x="5594" y="20939"/>
                  </a:cubicBezTo>
                  <a:cubicBezTo>
                    <a:pt x="6386" y="21261"/>
                    <a:pt x="5810" y="22953"/>
                    <a:pt x="6564" y="23997"/>
                  </a:cubicBezTo>
                  <a:cubicBezTo>
                    <a:pt x="6843" y="24383"/>
                    <a:pt x="7236" y="24504"/>
                    <a:pt x="7642" y="24504"/>
                  </a:cubicBezTo>
                  <a:cubicBezTo>
                    <a:pt x="8312" y="24504"/>
                    <a:pt x="9018" y="24176"/>
                    <a:pt x="9309" y="24176"/>
                  </a:cubicBezTo>
                  <a:cubicBezTo>
                    <a:pt x="9318" y="24176"/>
                    <a:pt x="9327" y="24176"/>
                    <a:pt x="9336" y="24177"/>
                  </a:cubicBezTo>
                  <a:cubicBezTo>
                    <a:pt x="9742" y="24211"/>
                    <a:pt x="10052" y="25520"/>
                    <a:pt x="10539" y="25520"/>
                  </a:cubicBezTo>
                  <a:cubicBezTo>
                    <a:pt x="10569" y="25520"/>
                    <a:pt x="10600" y="25515"/>
                    <a:pt x="10632" y="25505"/>
                  </a:cubicBezTo>
                  <a:cubicBezTo>
                    <a:pt x="10700" y="25481"/>
                    <a:pt x="10764" y="25470"/>
                    <a:pt x="10824" y="25470"/>
                  </a:cubicBezTo>
                  <a:cubicBezTo>
                    <a:pt x="11234" y="25470"/>
                    <a:pt x="11455" y="25962"/>
                    <a:pt x="11674" y="26120"/>
                  </a:cubicBezTo>
                  <a:cubicBezTo>
                    <a:pt x="11759" y="26179"/>
                    <a:pt x="11879" y="26199"/>
                    <a:pt x="12019" y="26199"/>
                  </a:cubicBezTo>
                  <a:cubicBezTo>
                    <a:pt x="12299" y="26199"/>
                    <a:pt x="12658" y="26120"/>
                    <a:pt x="12970" y="26120"/>
                  </a:cubicBezTo>
                  <a:cubicBezTo>
                    <a:pt x="13439" y="26120"/>
                    <a:pt x="13835" y="27307"/>
                    <a:pt x="14230" y="27932"/>
                  </a:cubicBezTo>
                  <a:cubicBezTo>
                    <a:pt x="14369" y="28150"/>
                    <a:pt x="14643" y="28223"/>
                    <a:pt x="14984" y="28223"/>
                  </a:cubicBezTo>
                  <a:cubicBezTo>
                    <a:pt x="15621" y="28223"/>
                    <a:pt x="16490" y="27970"/>
                    <a:pt x="17146" y="27932"/>
                  </a:cubicBezTo>
                  <a:cubicBezTo>
                    <a:pt x="17205" y="27928"/>
                    <a:pt x="17262" y="27927"/>
                    <a:pt x="17317" y="27927"/>
                  </a:cubicBezTo>
                  <a:cubicBezTo>
                    <a:pt x="17918" y="27927"/>
                    <a:pt x="18333" y="28105"/>
                    <a:pt x="18562" y="28105"/>
                  </a:cubicBezTo>
                  <a:cubicBezTo>
                    <a:pt x="18676" y="28105"/>
                    <a:pt x="18743" y="28062"/>
                    <a:pt x="18766" y="27932"/>
                  </a:cubicBezTo>
                  <a:cubicBezTo>
                    <a:pt x="18839" y="27515"/>
                    <a:pt x="18335" y="27305"/>
                    <a:pt x="17435" y="26944"/>
                  </a:cubicBezTo>
                  <a:cubicBezTo>
                    <a:pt x="16536" y="26585"/>
                    <a:pt x="16643" y="25361"/>
                    <a:pt x="16326" y="24893"/>
                  </a:cubicBezTo>
                  <a:cubicBezTo>
                    <a:pt x="16010" y="24427"/>
                    <a:pt x="15348" y="24749"/>
                    <a:pt x="15023" y="24173"/>
                  </a:cubicBezTo>
                  <a:cubicBezTo>
                    <a:pt x="14699" y="23599"/>
                    <a:pt x="15419" y="22699"/>
                    <a:pt x="15023" y="21690"/>
                  </a:cubicBezTo>
                  <a:cubicBezTo>
                    <a:pt x="14630" y="20683"/>
                    <a:pt x="14305" y="20611"/>
                    <a:pt x="13041" y="20575"/>
                  </a:cubicBezTo>
                  <a:cubicBezTo>
                    <a:pt x="11775" y="20539"/>
                    <a:pt x="11893" y="19748"/>
                    <a:pt x="10778" y="19748"/>
                  </a:cubicBezTo>
                  <a:cubicBezTo>
                    <a:pt x="9792" y="19748"/>
                    <a:pt x="9986" y="20282"/>
                    <a:pt x="9101" y="20282"/>
                  </a:cubicBezTo>
                  <a:cubicBezTo>
                    <a:pt x="8985" y="20282"/>
                    <a:pt x="8849" y="20273"/>
                    <a:pt x="8690" y="20252"/>
                  </a:cubicBezTo>
                  <a:cubicBezTo>
                    <a:pt x="7398" y="20082"/>
                    <a:pt x="7971" y="19396"/>
                    <a:pt x="7277" y="19396"/>
                  </a:cubicBezTo>
                  <a:cubicBezTo>
                    <a:pt x="7237" y="19396"/>
                    <a:pt x="7192" y="19398"/>
                    <a:pt x="7144" y="19403"/>
                  </a:cubicBezTo>
                  <a:cubicBezTo>
                    <a:pt x="6245" y="19488"/>
                    <a:pt x="6965" y="20755"/>
                    <a:pt x="5993" y="20765"/>
                  </a:cubicBezTo>
                  <a:cubicBezTo>
                    <a:pt x="5990" y="20765"/>
                    <a:pt x="5987" y="20765"/>
                    <a:pt x="5984" y="20765"/>
                  </a:cubicBezTo>
                  <a:cubicBezTo>
                    <a:pt x="5050" y="20765"/>
                    <a:pt x="5392" y="19023"/>
                    <a:pt x="4360" y="19023"/>
                  </a:cubicBezTo>
                  <a:cubicBezTo>
                    <a:pt x="4330" y="19023"/>
                    <a:pt x="4298" y="19025"/>
                    <a:pt x="4266" y="19028"/>
                  </a:cubicBezTo>
                  <a:cubicBezTo>
                    <a:pt x="4091" y="19044"/>
                    <a:pt x="3943" y="19053"/>
                    <a:pt x="3817" y="19053"/>
                  </a:cubicBezTo>
                  <a:cubicBezTo>
                    <a:pt x="3111" y="19053"/>
                    <a:pt x="3087" y="18772"/>
                    <a:pt x="2930" y="17949"/>
                  </a:cubicBezTo>
                  <a:cubicBezTo>
                    <a:pt x="2745" y="16977"/>
                    <a:pt x="2502" y="16042"/>
                    <a:pt x="3294" y="15970"/>
                  </a:cubicBezTo>
                  <a:cubicBezTo>
                    <a:pt x="4085" y="15898"/>
                    <a:pt x="4157" y="15934"/>
                    <a:pt x="4698" y="15394"/>
                  </a:cubicBezTo>
                  <a:cubicBezTo>
                    <a:pt x="5238" y="14855"/>
                    <a:pt x="4769" y="14458"/>
                    <a:pt x="4518" y="13810"/>
                  </a:cubicBezTo>
                  <a:cubicBezTo>
                    <a:pt x="4264" y="13162"/>
                    <a:pt x="4663" y="13162"/>
                    <a:pt x="5309" y="13127"/>
                  </a:cubicBezTo>
                  <a:cubicBezTo>
                    <a:pt x="5320" y="13127"/>
                    <a:pt x="5329" y="13126"/>
                    <a:pt x="5339" y="13126"/>
                  </a:cubicBezTo>
                  <a:cubicBezTo>
                    <a:pt x="5948" y="13126"/>
                    <a:pt x="5606" y="14248"/>
                    <a:pt x="6209" y="14602"/>
                  </a:cubicBezTo>
                  <a:cubicBezTo>
                    <a:pt x="6328" y="14672"/>
                    <a:pt x="6455" y="14703"/>
                    <a:pt x="6584" y="14703"/>
                  </a:cubicBezTo>
                  <a:cubicBezTo>
                    <a:pt x="7117" y="14703"/>
                    <a:pt x="7676" y="14174"/>
                    <a:pt x="7793" y="13740"/>
                  </a:cubicBezTo>
                  <a:cubicBezTo>
                    <a:pt x="7935" y="13200"/>
                    <a:pt x="7252" y="13127"/>
                    <a:pt x="7109" y="12193"/>
                  </a:cubicBezTo>
                  <a:cubicBezTo>
                    <a:pt x="6965" y="11257"/>
                    <a:pt x="6497" y="11976"/>
                    <a:pt x="6245" y="11365"/>
                  </a:cubicBezTo>
                  <a:cubicBezTo>
                    <a:pt x="6083" y="10973"/>
                    <a:pt x="5775" y="10759"/>
                    <a:pt x="5442" y="10759"/>
                  </a:cubicBezTo>
                  <a:cubicBezTo>
                    <a:pt x="5254" y="10759"/>
                    <a:pt x="5059" y="10827"/>
                    <a:pt x="4877" y="10969"/>
                  </a:cubicBezTo>
                  <a:cubicBezTo>
                    <a:pt x="4530" y="11243"/>
                    <a:pt x="4250" y="11672"/>
                    <a:pt x="3884" y="11672"/>
                  </a:cubicBezTo>
                  <a:cubicBezTo>
                    <a:pt x="3721" y="11672"/>
                    <a:pt x="3541" y="11587"/>
                    <a:pt x="3330" y="11365"/>
                  </a:cubicBezTo>
                  <a:cubicBezTo>
                    <a:pt x="2647" y="10644"/>
                    <a:pt x="2971" y="9169"/>
                    <a:pt x="3330" y="8882"/>
                  </a:cubicBezTo>
                  <a:cubicBezTo>
                    <a:pt x="3381" y="8841"/>
                    <a:pt x="3434" y="8823"/>
                    <a:pt x="3489" y="8823"/>
                  </a:cubicBezTo>
                  <a:cubicBezTo>
                    <a:pt x="3820" y="8823"/>
                    <a:pt x="4184" y="9508"/>
                    <a:pt x="4122" y="10034"/>
                  </a:cubicBezTo>
                  <a:cubicBezTo>
                    <a:pt x="4086" y="10334"/>
                    <a:pt x="4173" y="10479"/>
                    <a:pt x="4339" y="10479"/>
                  </a:cubicBezTo>
                  <a:cubicBezTo>
                    <a:pt x="4510" y="10479"/>
                    <a:pt x="4765" y="10326"/>
                    <a:pt x="5056" y="10034"/>
                  </a:cubicBezTo>
                  <a:cubicBezTo>
                    <a:pt x="5632" y="9459"/>
                    <a:pt x="4660" y="8522"/>
                    <a:pt x="4553" y="7839"/>
                  </a:cubicBezTo>
                  <a:cubicBezTo>
                    <a:pt x="4462" y="7264"/>
                    <a:pt x="4778" y="6817"/>
                    <a:pt x="5116" y="6817"/>
                  </a:cubicBezTo>
                  <a:cubicBezTo>
                    <a:pt x="5180" y="6817"/>
                    <a:pt x="5245" y="6833"/>
                    <a:pt x="5308" y="6867"/>
                  </a:cubicBezTo>
                  <a:cubicBezTo>
                    <a:pt x="5439" y="6939"/>
                    <a:pt x="5571" y="6980"/>
                    <a:pt x="5693" y="6980"/>
                  </a:cubicBezTo>
                  <a:cubicBezTo>
                    <a:pt x="5937" y="6980"/>
                    <a:pt x="6146" y="6819"/>
                    <a:pt x="6242" y="6435"/>
                  </a:cubicBezTo>
                  <a:cubicBezTo>
                    <a:pt x="6347" y="6016"/>
                    <a:pt x="6585" y="5883"/>
                    <a:pt x="6874" y="5883"/>
                  </a:cubicBezTo>
                  <a:cubicBezTo>
                    <a:pt x="6982" y="5883"/>
                    <a:pt x="7097" y="5902"/>
                    <a:pt x="7214" y="5931"/>
                  </a:cubicBezTo>
                  <a:cubicBezTo>
                    <a:pt x="7647" y="6039"/>
                    <a:pt x="7393" y="7514"/>
                    <a:pt x="7034" y="8458"/>
                  </a:cubicBezTo>
                  <a:cubicBezTo>
                    <a:pt x="6861" y="8910"/>
                    <a:pt x="7019" y="9042"/>
                    <a:pt x="7301" y="9042"/>
                  </a:cubicBezTo>
                  <a:cubicBezTo>
                    <a:pt x="7608" y="9042"/>
                    <a:pt x="8063" y="8885"/>
                    <a:pt x="8402" y="8810"/>
                  </a:cubicBezTo>
                  <a:cubicBezTo>
                    <a:pt x="9048" y="8667"/>
                    <a:pt x="9085" y="7300"/>
                    <a:pt x="8976" y="6435"/>
                  </a:cubicBezTo>
                  <a:cubicBezTo>
                    <a:pt x="8869" y="5571"/>
                    <a:pt x="9227" y="5643"/>
                    <a:pt x="9732" y="5247"/>
                  </a:cubicBezTo>
                  <a:cubicBezTo>
                    <a:pt x="10236" y="4852"/>
                    <a:pt x="10705" y="3952"/>
                    <a:pt x="10740" y="3232"/>
                  </a:cubicBezTo>
                  <a:cubicBezTo>
                    <a:pt x="10776" y="2512"/>
                    <a:pt x="11099" y="1971"/>
                    <a:pt x="11602" y="1825"/>
                  </a:cubicBezTo>
                  <a:cubicBezTo>
                    <a:pt x="12106" y="1679"/>
                    <a:pt x="13492" y="839"/>
                    <a:pt x="12898" y="255"/>
                  </a:cubicBezTo>
                  <a:cubicBezTo>
                    <a:pt x="12708" y="69"/>
                    <a:pt x="12581" y="0"/>
                    <a:pt x="124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3677386" y="829515"/>
              <a:ext cx="62808" cy="53635"/>
            </a:xfrm>
            <a:custGeom>
              <a:avLst/>
              <a:gdLst/>
              <a:ahLst/>
              <a:cxnLst/>
              <a:rect l="l" t="t" r="r" b="b"/>
              <a:pathLst>
                <a:path w="1842" h="1573" extrusionOk="0">
                  <a:moveTo>
                    <a:pt x="1380" y="0"/>
                  </a:moveTo>
                  <a:cubicBezTo>
                    <a:pt x="1148" y="0"/>
                    <a:pt x="841" y="127"/>
                    <a:pt x="569" y="579"/>
                  </a:cubicBezTo>
                  <a:cubicBezTo>
                    <a:pt x="44" y="1452"/>
                    <a:pt x="0" y="1349"/>
                    <a:pt x="569" y="1549"/>
                  </a:cubicBezTo>
                  <a:cubicBezTo>
                    <a:pt x="614" y="1565"/>
                    <a:pt x="655" y="1573"/>
                    <a:pt x="692" y="1573"/>
                  </a:cubicBezTo>
                  <a:cubicBezTo>
                    <a:pt x="1121" y="1573"/>
                    <a:pt x="1034" y="579"/>
                    <a:pt x="1373" y="579"/>
                  </a:cubicBezTo>
                  <a:cubicBezTo>
                    <a:pt x="1742" y="579"/>
                    <a:pt x="1842" y="244"/>
                    <a:pt x="1708" y="110"/>
                  </a:cubicBezTo>
                  <a:cubicBezTo>
                    <a:pt x="1654" y="56"/>
                    <a:pt x="1533" y="0"/>
                    <a:pt x="1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3593916" y="1045861"/>
              <a:ext cx="32700" cy="55272"/>
            </a:xfrm>
            <a:custGeom>
              <a:avLst/>
              <a:gdLst/>
              <a:ahLst/>
              <a:cxnLst/>
              <a:rect l="l" t="t" r="r" b="b"/>
              <a:pathLst>
                <a:path w="959" h="1621" extrusionOk="0">
                  <a:moveTo>
                    <a:pt x="567" y="1"/>
                  </a:moveTo>
                  <a:cubicBezTo>
                    <a:pt x="503" y="1"/>
                    <a:pt x="423" y="78"/>
                    <a:pt x="319" y="288"/>
                  </a:cubicBezTo>
                  <a:cubicBezTo>
                    <a:pt x="0" y="937"/>
                    <a:pt x="434" y="1620"/>
                    <a:pt x="640" y="1620"/>
                  </a:cubicBezTo>
                  <a:cubicBezTo>
                    <a:pt x="846" y="1620"/>
                    <a:pt x="959" y="757"/>
                    <a:pt x="846" y="505"/>
                  </a:cubicBezTo>
                  <a:cubicBezTo>
                    <a:pt x="767" y="334"/>
                    <a:pt x="700" y="1"/>
                    <a:pt x="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3473451" y="1248500"/>
              <a:ext cx="72253" cy="29528"/>
            </a:xfrm>
            <a:custGeom>
              <a:avLst/>
              <a:gdLst/>
              <a:ahLst/>
              <a:cxnLst/>
              <a:rect l="l" t="t" r="r" b="b"/>
              <a:pathLst>
                <a:path w="2119" h="866" extrusionOk="0">
                  <a:moveTo>
                    <a:pt x="1316" y="0"/>
                  </a:moveTo>
                  <a:cubicBezTo>
                    <a:pt x="1221" y="0"/>
                    <a:pt x="1117" y="10"/>
                    <a:pt x="1003" y="31"/>
                  </a:cubicBezTo>
                  <a:cubicBezTo>
                    <a:pt x="0" y="219"/>
                    <a:pt x="50" y="116"/>
                    <a:pt x="277" y="675"/>
                  </a:cubicBezTo>
                  <a:cubicBezTo>
                    <a:pt x="334" y="816"/>
                    <a:pt x="427" y="865"/>
                    <a:pt x="537" y="865"/>
                  </a:cubicBezTo>
                  <a:cubicBezTo>
                    <a:pt x="804" y="865"/>
                    <a:pt x="1175" y="576"/>
                    <a:pt x="1403" y="576"/>
                  </a:cubicBezTo>
                  <a:cubicBezTo>
                    <a:pt x="1456" y="576"/>
                    <a:pt x="1501" y="591"/>
                    <a:pt x="1536" y="630"/>
                  </a:cubicBezTo>
                  <a:cubicBezTo>
                    <a:pt x="1633" y="740"/>
                    <a:pt x="1741" y="783"/>
                    <a:pt x="1837" y="783"/>
                  </a:cubicBezTo>
                  <a:cubicBezTo>
                    <a:pt x="1984" y="783"/>
                    <a:pt x="2102" y="683"/>
                    <a:pt x="2108" y="570"/>
                  </a:cubicBezTo>
                  <a:cubicBezTo>
                    <a:pt x="2119" y="408"/>
                    <a:pt x="1929" y="0"/>
                    <a:pt x="13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3828164" y="1126194"/>
              <a:ext cx="467204" cy="488447"/>
            </a:xfrm>
            <a:custGeom>
              <a:avLst/>
              <a:gdLst/>
              <a:ahLst/>
              <a:cxnLst/>
              <a:rect l="l" t="t" r="r" b="b"/>
              <a:pathLst>
                <a:path w="13702" h="14325" extrusionOk="0">
                  <a:moveTo>
                    <a:pt x="3532" y="1"/>
                  </a:moveTo>
                  <a:cubicBezTo>
                    <a:pt x="3366" y="1"/>
                    <a:pt x="3138" y="78"/>
                    <a:pt x="2799" y="245"/>
                  </a:cubicBezTo>
                  <a:cubicBezTo>
                    <a:pt x="1827" y="722"/>
                    <a:pt x="2044" y="1927"/>
                    <a:pt x="1573" y="1968"/>
                  </a:cubicBezTo>
                  <a:cubicBezTo>
                    <a:pt x="1546" y="1970"/>
                    <a:pt x="1520" y="1971"/>
                    <a:pt x="1495" y="1971"/>
                  </a:cubicBezTo>
                  <a:cubicBezTo>
                    <a:pt x="1217" y="1971"/>
                    <a:pt x="1029" y="1846"/>
                    <a:pt x="809" y="1846"/>
                  </a:cubicBezTo>
                  <a:cubicBezTo>
                    <a:pt x="700" y="1846"/>
                    <a:pt x="584" y="1877"/>
                    <a:pt x="445" y="1968"/>
                  </a:cubicBezTo>
                  <a:cubicBezTo>
                    <a:pt x="0" y="2259"/>
                    <a:pt x="709" y="2504"/>
                    <a:pt x="639" y="3048"/>
                  </a:cubicBezTo>
                  <a:cubicBezTo>
                    <a:pt x="567" y="3595"/>
                    <a:pt x="243" y="3728"/>
                    <a:pt x="639" y="4303"/>
                  </a:cubicBezTo>
                  <a:cubicBezTo>
                    <a:pt x="757" y="4475"/>
                    <a:pt x="898" y="4535"/>
                    <a:pt x="1047" y="4535"/>
                  </a:cubicBezTo>
                  <a:cubicBezTo>
                    <a:pt x="1383" y="4535"/>
                    <a:pt x="1760" y="4231"/>
                    <a:pt x="2013" y="4231"/>
                  </a:cubicBezTo>
                  <a:cubicBezTo>
                    <a:pt x="2022" y="4231"/>
                    <a:pt x="2032" y="4231"/>
                    <a:pt x="2042" y="4232"/>
                  </a:cubicBezTo>
                  <a:cubicBezTo>
                    <a:pt x="2401" y="4266"/>
                    <a:pt x="2295" y="4698"/>
                    <a:pt x="2104" y="4987"/>
                  </a:cubicBezTo>
                  <a:cubicBezTo>
                    <a:pt x="1914" y="5275"/>
                    <a:pt x="2187" y="5958"/>
                    <a:pt x="2546" y="6041"/>
                  </a:cubicBezTo>
                  <a:cubicBezTo>
                    <a:pt x="2654" y="6065"/>
                    <a:pt x="2776" y="6067"/>
                    <a:pt x="2902" y="6067"/>
                  </a:cubicBezTo>
                  <a:cubicBezTo>
                    <a:pt x="2929" y="6067"/>
                    <a:pt x="2957" y="6067"/>
                    <a:pt x="2985" y="6067"/>
                  </a:cubicBezTo>
                  <a:cubicBezTo>
                    <a:pt x="3252" y="6067"/>
                    <a:pt x="3529" y="6077"/>
                    <a:pt x="3733" y="6282"/>
                  </a:cubicBezTo>
                  <a:cubicBezTo>
                    <a:pt x="3930" y="6479"/>
                    <a:pt x="4234" y="6570"/>
                    <a:pt x="4547" y="6570"/>
                  </a:cubicBezTo>
                  <a:cubicBezTo>
                    <a:pt x="4748" y="6570"/>
                    <a:pt x="4953" y="6532"/>
                    <a:pt x="5136" y="6462"/>
                  </a:cubicBezTo>
                  <a:cubicBezTo>
                    <a:pt x="5215" y="6432"/>
                    <a:pt x="5286" y="6418"/>
                    <a:pt x="5350" y="6418"/>
                  </a:cubicBezTo>
                  <a:cubicBezTo>
                    <a:pt x="5668" y="6418"/>
                    <a:pt x="5809" y="6764"/>
                    <a:pt x="5749" y="7191"/>
                  </a:cubicBezTo>
                  <a:cubicBezTo>
                    <a:pt x="5677" y="7704"/>
                    <a:pt x="5857" y="8044"/>
                    <a:pt x="6324" y="8188"/>
                  </a:cubicBezTo>
                  <a:cubicBezTo>
                    <a:pt x="6791" y="8331"/>
                    <a:pt x="6972" y="8476"/>
                    <a:pt x="7088" y="9339"/>
                  </a:cubicBezTo>
                  <a:cubicBezTo>
                    <a:pt x="7205" y="10202"/>
                    <a:pt x="7836" y="11570"/>
                    <a:pt x="7440" y="12577"/>
                  </a:cubicBezTo>
                  <a:cubicBezTo>
                    <a:pt x="7045" y="13585"/>
                    <a:pt x="7045" y="14160"/>
                    <a:pt x="7943" y="14319"/>
                  </a:cubicBezTo>
                  <a:cubicBezTo>
                    <a:pt x="7967" y="14323"/>
                    <a:pt x="7991" y="14325"/>
                    <a:pt x="8015" y="14325"/>
                  </a:cubicBezTo>
                  <a:cubicBezTo>
                    <a:pt x="8919" y="14325"/>
                    <a:pt x="10323" y="11500"/>
                    <a:pt x="10499" y="10274"/>
                  </a:cubicBezTo>
                  <a:cubicBezTo>
                    <a:pt x="10679" y="9015"/>
                    <a:pt x="11686" y="8655"/>
                    <a:pt x="12045" y="7827"/>
                  </a:cubicBezTo>
                  <a:cubicBezTo>
                    <a:pt x="12406" y="6999"/>
                    <a:pt x="12154" y="6567"/>
                    <a:pt x="11866" y="5596"/>
                  </a:cubicBezTo>
                  <a:cubicBezTo>
                    <a:pt x="11578" y="4624"/>
                    <a:pt x="11686" y="4841"/>
                    <a:pt x="12693" y="4516"/>
                  </a:cubicBezTo>
                  <a:cubicBezTo>
                    <a:pt x="13702" y="4193"/>
                    <a:pt x="13630" y="3365"/>
                    <a:pt x="13126" y="3047"/>
                  </a:cubicBezTo>
                  <a:cubicBezTo>
                    <a:pt x="13051" y="3000"/>
                    <a:pt x="12976" y="2980"/>
                    <a:pt x="12897" y="2980"/>
                  </a:cubicBezTo>
                  <a:cubicBezTo>
                    <a:pt x="12455" y="2980"/>
                    <a:pt x="11879" y="3599"/>
                    <a:pt x="10571" y="3599"/>
                  </a:cubicBezTo>
                  <a:cubicBezTo>
                    <a:pt x="10524" y="3599"/>
                    <a:pt x="10476" y="3598"/>
                    <a:pt x="10427" y="3596"/>
                  </a:cubicBezTo>
                  <a:cubicBezTo>
                    <a:pt x="8772" y="3539"/>
                    <a:pt x="7188" y="2863"/>
                    <a:pt x="6505" y="1967"/>
                  </a:cubicBezTo>
                  <a:cubicBezTo>
                    <a:pt x="5822" y="1069"/>
                    <a:pt x="6614" y="667"/>
                    <a:pt x="6073" y="245"/>
                  </a:cubicBezTo>
                  <a:cubicBezTo>
                    <a:pt x="5979" y="172"/>
                    <a:pt x="5898" y="141"/>
                    <a:pt x="5825" y="141"/>
                  </a:cubicBezTo>
                  <a:cubicBezTo>
                    <a:pt x="5477" y="141"/>
                    <a:pt x="5321" y="839"/>
                    <a:pt x="4994" y="975"/>
                  </a:cubicBezTo>
                  <a:cubicBezTo>
                    <a:pt x="4884" y="1021"/>
                    <a:pt x="4777" y="1045"/>
                    <a:pt x="4675" y="1045"/>
                  </a:cubicBezTo>
                  <a:cubicBezTo>
                    <a:pt x="4410" y="1045"/>
                    <a:pt x="4179" y="881"/>
                    <a:pt x="4023" y="500"/>
                  </a:cubicBezTo>
                  <a:cubicBezTo>
                    <a:pt x="3892" y="182"/>
                    <a:pt x="3785" y="1"/>
                    <a:pt x="3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4269484" y="1321536"/>
              <a:ext cx="75560" cy="108635"/>
            </a:xfrm>
            <a:custGeom>
              <a:avLst/>
              <a:gdLst/>
              <a:ahLst/>
              <a:cxnLst/>
              <a:rect l="l" t="t" r="r" b="b"/>
              <a:pathLst>
                <a:path w="2216" h="3186" extrusionOk="0">
                  <a:moveTo>
                    <a:pt x="1696" y="0"/>
                  </a:moveTo>
                  <a:cubicBezTo>
                    <a:pt x="1621" y="0"/>
                    <a:pt x="1550" y="49"/>
                    <a:pt x="1501" y="151"/>
                  </a:cubicBezTo>
                  <a:cubicBezTo>
                    <a:pt x="1308" y="556"/>
                    <a:pt x="1128" y="1114"/>
                    <a:pt x="725" y="1114"/>
                  </a:cubicBezTo>
                  <a:cubicBezTo>
                    <a:pt x="708" y="1114"/>
                    <a:pt x="690" y="1113"/>
                    <a:pt x="672" y="1111"/>
                  </a:cubicBezTo>
                  <a:cubicBezTo>
                    <a:pt x="658" y="1109"/>
                    <a:pt x="643" y="1108"/>
                    <a:pt x="629" y="1108"/>
                  </a:cubicBezTo>
                  <a:cubicBezTo>
                    <a:pt x="215" y="1108"/>
                    <a:pt x="0" y="1831"/>
                    <a:pt x="411" y="2182"/>
                  </a:cubicBezTo>
                  <a:cubicBezTo>
                    <a:pt x="837" y="2544"/>
                    <a:pt x="223" y="2790"/>
                    <a:pt x="303" y="3058"/>
                  </a:cubicBezTo>
                  <a:cubicBezTo>
                    <a:pt x="325" y="3131"/>
                    <a:pt x="418" y="3186"/>
                    <a:pt x="555" y="3186"/>
                  </a:cubicBezTo>
                  <a:cubicBezTo>
                    <a:pt x="922" y="3186"/>
                    <a:pt x="1597" y="2788"/>
                    <a:pt x="2003" y="1269"/>
                  </a:cubicBezTo>
                  <a:cubicBezTo>
                    <a:pt x="2216" y="478"/>
                    <a:pt x="1933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34" name="Google Shape;1534;p34"/>
          <p:cNvSpPr/>
          <p:nvPr/>
        </p:nvSpPr>
        <p:spPr>
          <a:xfrm>
            <a:off x="5124427" y="33772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35" name="Google Shape;1535;p34"/>
          <p:cNvGrpSpPr/>
          <p:nvPr/>
        </p:nvGrpSpPr>
        <p:grpSpPr>
          <a:xfrm>
            <a:off x="3470547" y="3500244"/>
            <a:ext cx="319631" cy="304324"/>
            <a:chOff x="2751101" y="952912"/>
            <a:chExt cx="239227" cy="227770"/>
          </a:xfrm>
        </p:grpSpPr>
        <p:sp>
          <p:nvSpPr>
            <p:cNvPr id="1536" name="Google Shape;1536;p34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9" name="Google Shape;1539;p34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47" name="Google Shape;1547;p34"/>
          <p:cNvGrpSpPr/>
          <p:nvPr/>
        </p:nvGrpSpPr>
        <p:grpSpPr>
          <a:xfrm>
            <a:off x="7540313" y="2496927"/>
            <a:ext cx="252169" cy="240070"/>
            <a:chOff x="2751101" y="952912"/>
            <a:chExt cx="239227" cy="227770"/>
          </a:xfrm>
        </p:grpSpPr>
        <p:sp>
          <p:nvSpPr>
            <p:cNvPr id="1548" name="Google Shape;1548;p34"/>
            <p:cNvSpPr/>
            <p:nvPr/>
          </p:nvSpPr>
          <p:spPr>
            <a:xfrm>
              <a:off x="2813601" y="952912"/>
              <a:ext cx="114636" cy="114670"/>
            </a:xfrm>
            <a:custGeom>
              <a:avLst/>
              <a:gdLst/>
              <a:ahLst/>
              <a:cxnLst/>
              <a:rect l="l" t="t" r="r" b="b"/>
              <a:pathLst>
                <a:path w="3362" h="3363" extrusionOk="0">
                  <a:moveTo>
                    <a:pt x="1681" y="1"/>
                  </a:moveTo>
                  <a:cubicBezTo>
                    <a:pt x="0" y="1"/>
                    <a:pt x="1681" y="3362"/>
                    <a:pt x="1681" y="3362"/>
                  </a:cubicBezTo>
                  <a:cubicBezTo>
                    <a:pt x="1681" y="3362"/>
                    <a:pt x="336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2751476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958" y="1"/>
                  </a:moveTo>
                  <a:cubicBezTo>
                    <a:pt x="664" y="1"/>
                    <a:pt x="427" y="144"/>
                    <a:pt x="306" y="516"/>
                  </a:cubicBezTo>
                  <a:cubicBezTo>
                    <a:pt x="0" y="1455"/>
                    <a:pt x="1159" y="1648"/>
                    <a:pt x="2165" y="1648"/>
                  </a:cubicBezTo>
                  <a:cubicBezTo>
                    <a:pt x="2871" y="1648"/>
                    <a:pt x="3503" y="1553"/>
                    <a:pt x="3503" y="1553"/>
                  </a:cubicBezTo>
                  <a:cubicBezTo>
                    <a:pt x="3503" y="1553"/>
                    <a:pt x="1926" y="1"/>
                    <a:pt x="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0" name="Google Shape;1550;p34"/>
            <p:cNvSpPr/>
            <p:nvPr/>
          </p:nvSpPr>
          <p:spPr>
            <a:xfrm>
              <a:off x="2757170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3336" y="0"/>
                    <a:pt x="0" y="1733"/>
                    <a:pt x="1359" y="2720"/>
                  </a:cubicBezTo>
                  <a:cubicBezTo>
                    <a:pt x="1519" y="2836"/>
                    <a:pt x="1669" y="2887"/>
                    <a:pt x="1808" y="2887"/>
                  </a:cubicBezTo>
                  <a:cubicBezTo>
                    <a:pt x="2855" y="2887"/>
                    <a:pt x="3336" y="0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1" name="Google Shape;1551;p34"/>
            <p:cNvSpPr/>
            <p:nvPr/>
          </p:nvSpPr>
          <p:spPr>
            <a:xfrm>
              <a:off x="2870885" y="1067547"/>
              <a:ext cx="113749" cy="98474"/>
            </a:xfrm>
            <a:custGeom>
              <a:avLst/>
              <a:gdLst/>
              <a:ahLst/>
              <a:cxnLst/>
              <a:rect l="l" t="t" r="r" b="b"/>
              <a:pathLst>
                <a:path w="3336" h="288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2887"/>
                    <a:pt x="1527" y="2887"/>
                  </a:cubicBezTo>
                  <a:cubicBezTo>
                    <a:pt x="1667" y="2887"/>
                    <a:pt x="1816" y="2836"/>
                    <a:pt x="1976" y="2720"/>
                  </a:cubicBezTo>
                  <a:cubicBezTo>
                    <a:pt x="3335" y="173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2870885" y="1014594"/>
              <a:ext cx="119444" cy="56227"/>
            </a:xfrm>
            <a:custGeom>
              <a:avLst/>
              <a:gdLst/>
              <a:ahLst/>
              <a:cxnLst/>
              <a:rect l="l" t="t" r="r" b="b"/>
              <a:pathLst>
                <a:path w="3503" h="1649" extrusionOk="0">
                  <a:moveTo>
                    <a:pt x="2545" y="1"/>
                  </a:moveTo>
                  <a:cubicBezTo>
                    <a:pt x="1577" y="1"/>
                    <a:pt x="1" y="1553"/>
                    <a:pt x="1" y="1553"/>
                  </a:cubicBezTo>
                  <a:cubicBezTo>
                    <a:pt x="1" y="1553"/>
                    <a:pt x="632" y="1648"/>
                    <a:pt x="1338" y="1648"/>
                  </a:cubicBezTo>
                  <a:cubicBezTo>
                    <a:pt x="2345" y="1648"/>
                    <a:pt x="3503" y="1455"/>
                    <a:pt x="3198" y="516"/>
                  </a:cubicBezTo>
                  <a:cubicBezTo>
                    <a:pt x="3077" y="144"/>
                    <a:pt x="2839" y="1"/>
                    <a:pt x="2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870680" y="967267"/>
              <a:ext cx="113408" cy="98815"/>
            </a:xfrm>
            <a:custGeom>
              <a:avLst/>
              <a:gdLst/>
              <a:ahLst/>
              <a:cxnLst/>
              <a:rect l="l" t="t" r="r" b="b"/>
              <a:pathLst>
                <a:path w="3326" h="2898" extrusionOk="0">
                  <a:moveTo>
                    <a:pt x="1512" y="0"/>
                  </a:moveTo>
                  <a:cubicBezTo>
                    <a:pt x="463" y="0"/>
                    <a:pt x="1" y="2897"/>
                    <a:pt x="1" y="2897"/>
                  </a:cubicBezTo>
                  <a:cubicBezTo>
                    <a:pt x="1" y="2897"/>
                    <a:pt x="3326" y="1144"/>
                    <a:pt x="1958" y="164"/>
                  </a:cubicBezTo>
                  <a:cubicBezTo>
                    <a:pt x="1799" y="51"/>
                    <a:pt x="1650" y="0"/>
                    <a:pt x="1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2756523" y="967949"/>
              <a:ext cx="114193" cy="98133"/>
            </a:xfrm>
            <a:custGeom>
              <a:avLst/>
              <a:gdLst/>
              <a:ahLst/>
              <a:cxnLst/>
              <a:rect l="l" t="t" r="r" b="b"/>
              <a:pathLst>
                <a:path w="3349" h="2878" extrusionOk="0">
                  <a:moveTo>
                    <a:pt x="1806" y="1"/>
                  </a:moveTo>
                  <a:cubicBezTo>
                    <a:pt x="1666" y="1"/>
                    <a:pt x="1515" y="53"/>
                    <a:pt x="1354" y="171"/>
                  </a:cubicBezTo>
                  <a:cubicBezTo>
                    <a:pt x="1" y="1167"/>
                    <a:pt x="3349" y="2877"/>
                    <a:pt x="3349" y="2877"/>
                  </a:cubicBezTo>
                  <a:cubicBezTo>
                    <a:pt x="3349" y="2877"/>
                    <a:pt x="2852" y="1"/>
                    <a:pt x="1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2751101" y="1063080"/>
              <a:ext cx="119614" cy="56534"/>
            </a:xfrm>
            <a:custGeom>
              <a:avLst/>
              <a:gdLst/>
              <a:ahLst/>
              <a:cxnLst/>
              <a:rect l="l" t="t" r="r" b="b"/>
              <a:pathLst>
                <a:path w="3508" h="1658" extrusionOk="0">
                  <a:moveTo>
                    <a:pt x="2223" y="1"/>
                  </a:moveTo>
                  <a:cubicBezTo>
                    <a:pt x="1204" y="1"/>
                    <a:pt x="0" y="193"/>
                    <a:pt x="316" y="1147"/>
                  </a:cubicBezTo>
                  <a:cubicBezTo>
                    <a:pt x="439" y="1516"/>
                    <a:pt x="675" y="1657"/>
                    <a:pt x="966" y="1657"/>
                  </a:cubicBezTo>
                  <a:cubicBezTo>
                    <a:pt x="1935" y="1657"/>
                    <a:pt x="3508" y="87"/>
                    <a:pt x="3508" y="87"/>
                  </a:cubicBezTo>
                  <a:cubicBezTo>
                    <a:pt x="3508" y="87"/>
                    <a:pt x="2907" y="1"/>
                    <a:pt x="2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2814249" y="1066047"/>
              <a:ext cx="114534" cy="114636"/>
            </a:xfrm>
            <a:custGeom>
              <a:avLst/>
              <a:gdLst/>
              <a:ahLst/>
              <a:cxnLst/>
              <a:rect l="l" t="t" r="r" b="b"/>
              <a:pathLst>
                <a:path w="3359" h="3362" extrusionOk="0">
                  <a:moveTo>
                    <a:pt x="1656" y="0"/>
                  </a:moveTo>
                  <a:lnTo>
                    <a:pt x="1656" y="0"/>
                  </a:lnTo>
                  <a:cubicBezTo>
                    <a:pt x="1656" y="1"/>
                    <a:pt x="0" y="3362"/>
                    <a:pt x="1668" y="3362"/>
                  </a:cubicBezTo>
                  <a:cubicBezTo>
                    <a:pt x="1671" y="3362"/>
                    <a:pt x="1674" y="3362"/>
                    <a:pt x="1676" y="3362"/>
                  </a:cubicBezTo>
                  <a:cubicBezTo>
                    <a:pt x="3358" y="3351"/>
                    <a:pt x="1656" y="1"/>
                    <a:pt x="1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2870680" y="1062501"/>
              <a:ext cx="119273" cy="55988"/>
            </a:xfrm>
            <a:custGeom>
              <a:avLst/>
              <a:gdLst/>
              <a:ahLst/>
              <a:cxnLst/>
              <a:rect l="l" t="t" r="r" b="b"/>
              <a:pathLst>
                <a:path w="3498" h="1642" extrusionOk="0">
                  <a:moveTo>
                    <a:pt x="1387" y="0"/>
                  </a:moveTo>
                  <a:cubicBezTo>
                    <a:pt x="661" y="0"/>
                    <a:pt x="1" y="104"/>
                    <a:pt x="1" y="104"/>
                  </a:cubicBezTo>
                  <a:cubicBezTo>
                    <a:pt x="1" y="104"/>
                    <a:pt x="1582" y="1641"/>
                    <a:pt x="2550" y="1641"/>
                  </a:cubicBezTo>
                  <a:cubicBezTo>
                    <a:pt x="2845" y="1641"/>
                    <a:pt x="3084" y="1497"/>
                    <a:pt x="3203" y="1123"/>
                  </a:cubicBezTo>
                  <a:cubicBezTo>
                    <a:pt x="3498" y="196"/>
                    <a:pt x="2381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8" name="Google Shape;1558;p34"/>
            <p:cNvSpPr/>
            <p:nvPr/>
          </p:nvSpPr>
          <p:spPr>
            <a:xfrm>
              <a:off x="2841697" y="1037644"/>
              <a:ext cx="58307" cy="58307"/>
            </a:xfrm>
            <a:custGeom>
              <a:avLst/>
              <a:gdLst/>
              <a:ahLst/>
              <a:cxnLst/>
              <a:rect l="l" t="t" r="r" b="b"/>
              <a:pathLst>
                <a:path w="1710" h="1710" extrusionOk="0">
                  <a:moveTo>
                    <a:pt x="854" y="0"/>
                  </a:moveTo>
                  <a:cubicBezTo>
                    <a:pt x="733" y="634"/>
                    <a:pt x="634" y="734"/>
                    <a:pt x="1" y="855"/>
                  </a:cubicBezTo>
                  <a:cubicBezTo>
                    <a:pt x="634" y="977"/>
                    <a:pt x="733" y="1076"/>
                    <a:pt x="854" y="1709"/>
                  </a:cubicBezTo>
                  <a:cubicBezTo>
                    <a:pt x="976" y="1076"/>
                    <a:pt x="1076" y="977"/>
                    <a:pt x="1709" y="855"/>
                  </a:cubicBezTo>
                  <a:cubicBezTo>
                    <a:pt x="1076" y="735"/>
                    <a:pt x="979" y="636"/>
                    <a:pt x="8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59" name="Google Shape;1559;p34"/>
          <p:cNvSpPr/>
          <p:nvPr/>
        </p:nvSpPr>
        <p:spPr>
          <a:xfrm>
            <a:off x="4882550" y="3266476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0" name="Google Shape;1560;p34"/>
          <p:cNvSpPr/>
          <p:nvPr/>
        </p:nvSpPr>
        <p:spPr>
          <a:xfrm>
            <a:off x="3599977" y="407899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1" name="Google Shape;1561;p34"/>
          <p:cNvSpPr/>
          <p:nvPr/>
        </p:nvSpPr>
        <p:spPr>
          <a:xfrm>
            <a:off x="1346127" y="2107247"/>
            <a:ext cx="190197" cy="240085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2" name="Google Shape;1562;p34"/>
          <p:cNvSpPr/>
          <p:nvPr/>
        </p:nvSpPr>
        <p:spPr>
          <a:xfrm>
            <a:off x="7792425" y="2107251"/>
            <a:ext cx="152997" cy="193120"/>
          </a:xfrm>
          <a:custGeom>
            <a:avLst/>
            <a:gdLst/>
            <a:ahLst/>
            <a:cxnLst/>
            <a:rect l="l" t="t" r="r" b="b"/>
            <a:pathLst>
              <a:path w="3841" h="4848" extrusionOk="0">
                <a:moveTo>
                  <a:pt x="2107" y="1423"/>
                </a:moveTo>
                <a:lnTo>
                  <a:pt x="2107" y="1423"/>
                </a:lnTo>
                <a:cubicBezTo>
                  <a:pt x="2115" y="1446"/>
                  <a:pt x="2122" y="1469"/>
                  <a:pt x="2130" y="1493"/>
                </a:cubicBezTo>
                <a:cubicBezTo>
                  <a:pt x="2358" y="2301"/>
                  <a:pt x="3061" y="2488"/>
                  <a:pt x="3813" y="2519"/>
                </a:cubicBezTo>
                <a:cubicBezTo>
                  <a:pt x="3066" y="2540"/>
                  <a:pt x="2354" y="2739"/>
                  <a:pt x="2141" y="3550"/>
                </a:cubicBezTo>
                <a:cubicBezTo>
                  <a:pt x="2120" y="3616"/>
                  <a:pt x="2101" y="3682"/>
                  <a:pt x="2084" y="3749"/>
                </a:cubicBezTo>
                <a:lnTo>
                  <a:pt x="2084" y="3749"/>
                </a:lnTo>
                <a:cubicBezTo>
                  <a:pt x="1918" y="3231"/>
                  <a:pt x="1655" y="2790"/>
                  <a:pt x="1049" y="2631"/>
                </a:cubicBezTo>
                <a:cubicBezTo>
                  <a:pt x="951" y="2600"/>
                  <a:pt x="852" y="2571"/>
                  <a:pt x="753" y="2543"/>
                </a:cubicBezTo>
                <a:lnTo>
                  <a:pt x="753" y="2543"/>
                </a:lnTo>
                <a:cubicBezTo>
                  <a:pt x="1537" y="2403"/>
                  <a:pt x="1897" y="2108"/>
                  <a:pt x="2107" y="1423"/>
                </a:cubicBezTo>
                <a:close/>
                <a:moveTo>
                  <a:pt x="2109" y="1"/>
                </a:moveTo>
                <a:lnTo>
                  <a:pt x="1958" y="767"/>
                </a:lnTo>
                <a:cubicBezTo>
                  <a:pt x="1866" y="1171"/>
                  <a:pt x="1812" y="1642"/>
                  <a:pt x="1535" y="1954"/>
                </a:cubicBezTo>
                <a:cubicBezTo>
                  <a:pt x="1141" y="2320"/>
                  <a:pt x="509" y="2390"/>
                  <a:pt x="0" y="2538"/>
                </a:cubicBezTo>
                <a:cubicBezTo>
                  <a:pt x="140" y="2555"/>
                  <a:pt x="269" y="2572"/>
                  <a:pt x="389" y="2591"/>
                </a:cubicBezTo>
                <a:lnTo>
                  <a:pt x="389" y="2591"/>
                </a:lnTo>
                <a:lnTo>
                  <a:pt x="389" y="2594"/>
                </a:lnTo>
                <a:cubicBezTo>
                  <a:pt x="392" y="2593"/>
                  <a:pt x="396" y="2593"/>
                  <a:pt x="400" y="2592"/>
                </a:cubicBezTo>
                <a:lnTo>
                  <a:pt x="400" y="2592"/>
                </a:lnTo>
                <a:cubicBezTo>
                  <a:pt x="1917" y="2827"/>
                  <a:pt x="1825" y="3193"/>
                  <a:pt x="2075" y="4848"/>
                </a:cubicBezTo>
                <a:cubicBezTo>
                  <a:pt x="2166" y="4481"/>
                  <a:pt x="2274" y="3977"/>
                  <a:pt x="2373" y="3621"/>
                </a:cubicBezTo>
                <a:cubicBezTo>
                  <a:pt x="2481" y="3179"/>
                  <a:pt x="2756" y="2887"/>
                  <a:pt x="3189" y="2745"/>
                </a:cubicBezTo>
                <a:cubicBezTo>
                  <a:pt x="3391" y="2665"/>
                  <a:pt x="3639" y="2597"/>
                  <a:pt x="3840" y="2519"/>
                </a:cubicBezTo>
                <a:cubicBezTo>
                  <a:pt x="3638" y="2445"/>
                  <a:pt x="3393" y="2376"/>
                  <a:pt x="3189" y="2296"/>
                </a:cubicBezTo>
                <a:cubicBezTo>
                  <a:pt x="2755" y="2156"/>
                  <a:pt x="2483" y="1853"/>
                  <a:pt x="2384" y="1413"/>
                </a:cubicBezTo>
                <a:cubicBezTo>
                  <a:pt x="2278" y="1029"/>
                  <a:pt x="2183" y="404"/>
                  <a:pt x="21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63" name="Google Shape;1563;p34"/>
          <p:cNvGrpSpPr/>
          <p:nvPr/>
        </p:nvGrpSpPr>
        <p:grpSpPr>
          <a:xfrm>
            <a:off x="-736053" y="1277875"/>
            <a:ext cx="2596171" cy="3101538"/>
            <a:chOff x="4753153" y="0"/>
            <a:chExt cx="1856530" cy="2217919"/>
          </a:xfrm>
        </p:grpSpPr>
        <p:sp>
          <p:nvSpPr>
            <p:cNvPr id="1564" name="Google Shape;1564;p34"/>
            <p:cNvSpPr/>
            <p:nvPr/>
          </p:nvSpPr>
          <p:spPr>
            <a:xfrm>
              <a:off x="6228097" y="0"/>
              <a:ext cx="224123" cy="150370"/>
            </a:xfrm>
            <a:custGeom>
              <a:avLst/>
              <a:gdLst/>
              <a:ahLst/>
              <a:cxnLst/>
              <a:rect l="l" t="t" r="r" b="b"/>
              <a:pathLst>
                <a:path w="6573" h="4410" extrusionOk="0">
                  <a:moveTo>
                    <a:pt x="4671" y="0"/>
                  </a:moveTo>
                  <a:cubicBezTo>
                    <a:pt x="4571" y="0"/>
                    <a:pt x="4471" y="21"/>
                    <a:pt x="4380" y="64"/>
                  </a:cubicBezTo>
                  <a:cubicBezTo>
                    <a:pt x="4313" y="95"/>
                    <a:pt x="3990" y="296"/>
                    <a:pt x="3923" y="335"/>
                  </a:cubicBezTo>
                  <a:cubicBezTo>
                    <a:pt x="3449" y="619"/>
                    <a:pt x="2976" y="938"/>
                    <a:pt x="2412" y="966"/>
                  </a:cubicBezTo>
                  <a:cubicBezTo>
                    <a:pt x="2327" y="972"/>
                    <a:pt x="2242" y="974"/>
                    <a:pt x="2157" y="974"/>
                  </a:cubicBezTo>
                  <a:cubicBezTo>
                    <a:pt x="2035" y="974"/>
                    <a:pt x="1913" y="970"/>
                    <a:pt x="1790" y="970"/>
                  </a:cubicBezTo>
                  <a:cubicBezTo>
                    <a:pt x="1718" y="970"/>
                    <a:pt x="1647" y="971"/>
                    <a:pt x="1575" y="975"/>
                  </a:cubicBezTo>
                  <a:cubicBezTo>
                    <a:pt x="1009" y="995"/>
                    <a:pt x="478" y="1230"/>
                    <a:pt x="0" y="1519"/>
                  </a:cubicBezTo>
                  <a:cubicBezTo>
                    <a:pt x="483" y="1254"/>
                    <a:pt x="1017" y="1033"/>
                    <a:pt x="1579" y="1030"/>
                  </a:cubicBezTo>
                  <a:cubicBezTo>
                    <a:pt x="1601" y="1030"/>
                    <a:pt x="1623" y="1030"/>
                    <a:pt x="1646" y="1030"/>
                  </a:cubicBezTo>
                  <a:cubicBezTo>
                    <a:pt x="1846" y="1030"/>
                    <a:pt x="2047" y="1047"/>
                    <a:pt x="2251" y="1047"/>
                  </a:cubicBezTo>
                  <a:cubicBezTo>
                    <a:pt x="2307" y="1047"/>
                    <a:pt x="2363" y="1046"/>
                    <a:pt x="2419" y="1042"/>
                  </a:cubicBezTo>
                  <a:cubicBezTo>
                    <a:pt x="2994" y="1024"/>
                    <a:pt x="3498" y="704"/>
                    <a:pt x="3979" y="426"/>
                  </a:cubicBezTo>
                  <a:lnTo>
                    <a:pt x="4343" y="217"/>
                  </a:lnTo>
                  <a:cubicBezTo>
                    <a:pt x="4442" y="152"/>
                    <a:pt x="4556" y="120"/>
                    <a:pt x="4670" y="120"/>
                  </a:cubicBezTo>
                  <a:cubicBezTo>
                    <a:pt x="4808" y="120"/>
                    <a:pt x="4945" y="167"/>
                    <a:pt x="5052" y="263"/>
                  </a:cubicBezTo>
                  <a:cubicBezTo>
                    <a:pt x="5141" y="335"/>
                    <a:pt x="5218" y="494"/>
                    <a:pt x="5277" y="591"/>
                  </a:cubicBezTo>
                  <a:lnTo>
                    <a:pt x="5699" y="1314"/>
                  </a:lnTo>
                  <a:lnTo>
                    <a:pt x="6121" y="2039"/>
                  </a:lnTo>
                  <a:lnTo>
                    <a:pt x="6226" y="2220"/>
                  </a:lnTo>
                  <a:cubicBezTo>
                    <a:pt x="6336" y="2385"/>
                    <a:pt x="6374" y="2577"/>
                    <a:pt x="6307" y="2762"/>
                  </a:cubicBezTo>
                  <a:cubicBezTo>
                    <a:pt x="6220" y="3029"/>
                    <a:pt x="5940" y="3123"/>
                    <a:pt x="5722" y="3263"/>
                  </a:cubicBezTo>
                  <a:cubicBezTo>
                    <a:pt x="5472" y="3406"/>
                    <a:pt x="4891" y="3769"/>
                    <a:pt x="4637" y="3884"/>
                  </a:cubicBezTo>
                  <a:cubicBezTo>
                    <a:pt x="4374" y="4007"/>
                    <a:pt x="4085" y="4084"/>
                    <a:pt x="3794" y="4084"/>
                  </a:cubicBezTo>
                  <a:cubicBezTo>
                    <a:pt x="3746" y="4084"/>
                    <a:pt x="3698" y="4082"/>
                    <a:pt x="3650" y="4077"/>
                  </a:cubicBezTo>
                  <a:cubicBezTo>
                    <a:pt x="3380" y="4054"/>
                    <a:pt x="3108" y="3989"/>
                    <a:pt x="2835" y="3989"/>
                  </a:cubicBezTo>
                  <a:cubicBezTo>
                    <a:pt x="2755" y="3989"/>
                    <a:pt x="2676" y="3995"/>
                    <a:pt x="2597" y="4008"/>
                  </a:cubicBezTo>
                  <a:cubicBezTo>
                    <a:pt x="2324" y="4047"/>
                    <a:pt x="2071" y="4157"/>
                    <a:pt x="1837" y="4289"/>
                  </a:cubicBezTo>
                  <a:lnTo>
                    <a:pt x="1837" y="4289"/>
                  </a:lnTo>
                  <a:cubicBezTo>
                    <a:pt x="1302" y="3479"/>
                    <a:pt x="544" y="2328"/>
                    <a:pt x="0" y="1519"/>
                  </a:cubicBezTo>
                  <a:lnTo>
                    <a:pt x="0" y="1519"/>
                  </a:lnTo>
                  <a:cubicBezTo>
                    <a:pt x="528" y="2363"/>
                    <a:pt x="1255" y="3548"/>
                    <a:pt x="1782" y="4373"/>
                  </a:cubicBezTo>
                  <a:lnTo>
                    <a:pt x="1805" y="4410"/>
                  </a:lnTo>
                  <a:lnTo>
                    <a:pt x="1844" y="4388"/>
                  </a:lnTo>
                  <a:cubicBezTo>
                    <a:pt x="2233" y="4165"/>
                    <a:pt x="2539" y="4104"/>
                    <a:pt x="2816" y="4104"/>
                  </a:cubicBezTo>
                  <a:cubicBezTo>
                    <a:pt x="3163" y="4104"/>
                    <a:pt x="3464" y="4200"/>
                    <a:pt x="3825" y="4200"/>
                  </a:cubicBezTo>
                  <a:cubicBezTo>
                    <a:pt x="4159" y="4200"/>
                    <a:pt x="4545" y="4117"/>
                    <a:pt x="5063" y="3800"/>
                  </a:cubicBezTo>
                  <a:lnTo>
                    <a:pt x="5788" y="3377"/>
                  </a:lnTo>
                  <a:cubicBezTo>
                    <a:pt x="5909" y="3306"/>
                    <a:pt x="6028" y="3241"/>
                    <a:pt x="6152" y="3164"/>
                  </a:cubicBezTo>
                  <a:cubicBezTo>
                    <a:pt x="6498" y="2957"/>
                    <a:pt x="6572" y="2470"/>
                    <a:pt x="6342" y="2152"/>
                  </a:cubicBezTo>
                  <a:cubicBezTo>
                    <a:pt x="6274" y="2035"/>
                    <a:pt x="5886" y="1380"/>
                    <a:pt x="5808" y="1249"/>
                  </a:cubicBezTo>
                  <a:lnTo>
                    <a:pt x="5382" y="527"/>
                  </a:lnTo>
                  <a:cubicBezTo>
                    <a:pt x="5313" y="416"/>
                    <a:pt x="5235" y="252"/>
                    <a:pt x="5130" y="172"/>
                  </a:cubicBezTo>
                  <a:cubicBezTo>
                    <a:pt x="5004" y="59"/>
                    <a:pt x="4838" y="0"/>
                    <a:pt x="4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228097" y="51759"/>
              <a:ext cx="123024" cy="198618"/>
            </a:xfrm>
            <a:custGeom>
              <a:avLst/>
              <a:gdLst/>
              <a:ahLst/>
              <a:cxnLst/>
              <a:rect l="l" t="t" r="r" b="b"/>
              <a:pathLst>
                <a:path w="3608" h="5825" extrusionOk="0">
                  <a:moveTo>
                    <a:pt x="0" y="1"/>
                  </a:moveTo>
                  <a:lnTo>
                    <a:pt x="3035" y="5825"/>
                  </a:lnTo>
                  <a:lnTo>
                    <a:pt x="3608" y="54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304952" y="43303"/>
              <a:ext cx="92813" cy="81254"/>
            </a:xfrm>
            <a:custGeom>
              <a:avLst/>
              <a:gdLst/>
              <a:ahLst/>
              <a:cxnLst/>
              <a:rect l="l" t="t" r="r" b="b"/>
              <a:pathLst>
                <a:path w="2722" h="2383" extrusionOk="0">
                  <a:moveTo>
                    <a:pt x="1359" y="1"/>
                  </a:moveTo>
                  <a:cubicBezTo>
                    <a:pt x="1154" y="1"/>
                    <a:pt x="946" y="54"/>
                    <a:pt x="757" y="165"/>
                  </a:cubicBezTo>
                  <a:cubicBezTo>
                    <a:pt x="191" y="498"/>
                    <a:pt x="1" y="1228"/>
                    <a:pt x="334" y="1795"/>
                  </a:cubicBezTo>
                  <a:cubicBezTo>
                    <a:pt x="556" y="2173"/>
                    <a:pt x="954" y="2383"/>
                    <a:pt x="1362" y="2383"/>
                  </a:cubicBezTo>
                  <a:cubicBezTo>
                    <a:pt x="1567" y="2383"/>
                    <a:pt x="1774" y="2330"/>
                    <a:pt x="1964" y="2219"/>
                  </a:cubicBezTo>
                  <a:cubicBezTo>
                    <a:pt x="2530" y="1885"/>
                    <a:pt x="2721" y="1156"/>
                    <a:pt x="2388" y="588"/>
                  </a:cubicBezTo>
                  <a:cubicBezTo>
                    <a:pt x="2166" y="211"/>
                    <a:pt x="1768" y="1"/>
                    <a:pt x="1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339765" y="43372"/>
              <a:ext cx="48316" cy="45759"/>
            </a:xfrm>
            <a:custGeom>
              <a:avLst/>
              <a:gdLst/>
              <a:ahLst/>
              <a:cxnLst/>
              <a:rect l="l" t="t" r="r" b="b"/>
              <a:pathLst>
                <a:path w="1417" h="1342" extrusionOk="0">
                  <a:moveTo>
                    <a:pt x="459" y="1"/>
                  </a:moveTo>
                  <a:cubicBezTo>
                    <a:pt x="436" y="15"/>
                    <a:pt x="417" y="35"/>
                    <a:pt x="408" y="55"/>
                  </a:cubicBezTo>
                  <a:cubicBezTo>
                    <a:pt x="386" y="118"/>
                    <a:pt x="433" y="191"/>
                    <a:pt x="411" y="204"/>
                  </a:cubicBezTo>
                  <a:cubicBezTo>
                    <a:pt x="406" y="207"/>
                    <a:pt x="402" y="208"/>
                    <a:pt x="398" y="208"/>
                  </a:cubicBezTo>
                  <a:cubicBezTo>
                    <a:pt x="381" y="208"/>
                    <a:pt x="369" y="188"/>
                    <a:pt x="369" y="166"/>
                  </a:cubicBezTo>
                  <a:cubicBezTo>
                    <a:pt x="369" y="151"/>
                    <a:pt x="356" y="140"/>
                    <a:pt x="345" y="140"/>
                  </a:cubicBezTo>
                  <a:cubicBezTo>
                    <a:pt x="335" y="140"/>
                    <a:pt x="326" y="147"/>
                    <a:pt x="325" y="165"/>
                  </a:cubicBezTo>
                  <a:cubicBezTo>
                    <a:pt x="322" y="203"/>
                    <a:pt x="339" y="211"/>
                    <a:pt x="372" y="226"/>
                  </a:cubicBezTo>
                  <a:cubicBezTo>
                    <a:pt x="406" y="241"/>
                    <a:pt x="412" y="287"/>
                    <a:pt x="394" y="305"/>
                  </a:cubicBezTo>
                  <a:cubicBezTo>
                    <a:pt x="391" y="307"/>
                    <a:pt x="389" y="308"/>
                    <a:pt x="386" y="308"/>
                  </a:cubicBezTo>
                  <a:cubicBezTo>
                    <a:pt x="372" y="308"/>
                    <a:pt x="356" y="278"/>
                    <a:pt x="339" y="278"/>
                  </a:cubicBezTo>
                  <a:cubicBezTo>
                    <a:pt x="335" y="278"/>
                    <a:pt x="331" y="279"/>
                    <a:pt x="327" y="283"/>
                  </a:cubicBezTo>
                  <a:cubicBezTo>
                    <a:pt x="312" y="298"/>
                    <a:pt x="290" y="313"/>
                    <a:pt x="270" y="313"/>
                  </a:cubicBezTo>
                  <a:cubicBezTo>
                    <a:pt x="258" y="313"/>
                    <a:pt x="247" y="307"/>
                    <a:pt x="238" y="293"/>
                  </a:cubicBezTo>
                  <a:cubicBezTo>
                    <a:pt x="213" y="254"/>
                    <a:pt x="260" y="228"/>
                    <a:pt x="235" y="211"/>
                  </a:cubicBezTo>
                  <a:cubicBezTo>
                    <a:pt x="228" y="207"/>
                    <a:pt x="219" y="205"/>
                    <a:pt x="209" y="205"/>
                  </a:cubicBezTo>
                  <a:cubicBezTo>
                    <a:pt x="186" y="205"/>
                    <a:pt x="159" y="217"/>
                    <a:pt x="152" y="239"/>
                  </a:cubicBezTo>
                  <a:cubicBezTo>
                    <a:pt x="144" y="271"/>
                    <a:pt x="167" y="294"/>
                    <a:pt x="112" y="337"/>
                  </a:cubicBezTo>
                  <a:cubicBezTo>
                    <a:pt x="57" y="378"/>
                    <a:pt x="23" y="385"/>
                    <a:pt x="15" y="489"/>
                  </a:cubicBezTo>
                  <a:cubicBezTo>
                    <a:pt x="6" y="578"/>
                    <a:pt x="1" y="614"/>
                    <a:pt x="23" y="614"/>
                  </a:cubicBezTo>
                  <a:cubicBezTo>
                    <a:pt x="27" y="614"/>
                    <a:pt x="31" y="613"/>
                    <a:pt x="37" y="611"/>
                  </a:cubicBezTo>
                  <a:cubicBezTo>
                    <a:pt x="57" y="604"/>
                    <a:pt x="73" y="598"/>
                    <a:pt x="85" y="598"/>
                  </a:cubicBezTo>
                  <a:cubicBezTo>
                    <a:pt x="95" y="598"/>
                    <a:pt x="103" y="603"/>
                    <a:pt x="109" y="618"/>
                  </a:cubicBezTo>
                  <a:cubicBezTo>
                    <a:pt x="118" y="646"/>
                    <a:pt x="113" y="702"/>
                    <a:pt x="155" y="702"/>
                  </a:cubicBezTo>
                  <a:cubicBezTo>
                    <a:pt x="165" y="702"/>
                    <a:pt x="178" y="699"/>
                    <a:pt x="194" y="691"/>
                  </a:cubicBezTo>
                  <a:cubicBezTo>
                    <a:pt x="278" y="652"/>
                    <a:pt x="229" y="616"/>
                    <a:pt x="210" y="575"/>
                  </a:cubicBezTo>
                  <a:cubicBezTo>
                    <a:pt x="192" y="541"/>
                    <a:pt x="208" y="520"/>
                    <a:pt x="224" y="520"/>
                  </a:cubicBezTo>
                  <a:cubicBezTo>
                    <a:pt x="226" y="520"/>
                    <a:pt x="228" y="521"/>
                    <a:pt x="230" y="522"/>
                  </a:cubicBezTo>
                  <a:cubicBezTo>
                    <a:pt x="247" y="530"/>
                    <a:pt x="235" y="577"/>
                    <a:pt x="256" y="593"/>
                  </a:cubicBezTo>
                  <a:cubicBezTo>
                    <a:pt x="261" y="596"/>
                    <a:pt x="266" y="597"/>
                    <a:pt x="271" y="597"/>
                  </a:cubicBezTo>
                  <a:cubicBezTo>
                    <a:pt x="279" y="597"/>
                    <a:pt x="286" y="595"/>
                    <a:pt x="293" y="595"/>
                  </a:cubicBezTo>
                  <a:cubicBezTo>
                    <a:pt x="301" y="595"/>
                    <a:pt x="308" y="598"/>
                    <a:pt x="313" y="611"/>
                  </a:cubicBezTo>
                  <a:cubicBezTo>
                    <a:pt x="325" y="642"/>
                    <a:pt x="327" y="686"/>
                    <a:pt x="269" y="719"/>
                  </a:cubicBezTo>
                  <a:cubicBezTo>
                    <a:pt x="210" y="750"/>
                    <a:pt x="149" y="756"/>
                    <a:pt x="133" y="817"/>
                  </a:cubicBezTo>
                  <a:cubicBezTo>
                    <a:pt x="120" y="875"/>
                    <a:pt x="180" y="929"/>
                    <a:pt x="172" y="981"/>
                  </a:cubicBezTo>
                  <a:cubicBezTo>
                    <a:pt x="162" y="1032"/>
                    <a:pt x="101" y="1008"/>
                    <a:pt x="81" y="1033"/>
                  </a:cubicBezTo>
                  <a:cubicBezTo>
                    <a:pt x="59" y="1060"/>
                    <a:pt x="81" y="1087"/>
                    <a:pt x="95" y="1097"/>
                  </a:cubicBezTo>
                  <a:cubicBezTo>
                    <a:pt x="111" y="1106"/>
                    <a:pt x="120" y="1128"/>
                    <a:pt x="87" y="1160"/>
                  </a:cubicBezTo>
                  <a:cubicBezTo>
                    <a:pt x="53" y="1192"/>
                    <a:pt x="48" y="1316"/>
                    <a:pt x="168" y="1337"/>
                  </a:cubicBezTo>
                  <a:cubicBezTo>
                    <a:pt x="185" y="1340"/>
                    <a:pt x="200" y="1341"/>
                    <a:pt x="214" y="1341"/>
                  </a:cubicBezTo>
                  <a:cubicBezTo>
                    <a:pt x="306" y="1341"/>
                    <a:pt x="356" y="1284"/>
                    <a:pt x="355" y="1250"/>
                  </a:cubicBezTo>
                  <a:cubicBezTo>
                    <a:pt x="352" y="1210"/>
                    <a:pt x="296" y="1145"/>
                    <a:pt x="307" y="1117"/>
                  </a:cubicBezTo>
                  <a:cubicBezTo>
                    <a:pt x="310" y="1110"/>
                    <a:pt x="313" y="1108"/>
                    <a:pt x="318" y="1108"/>
                  </a:cubicBezTo>
                  <a:cubicBezTo>
                    <a:pt x="326" y="1108"/>
                    <a:pt x="338" y="1117"/>
                    <a:pt x="355" y="1117"/>
                  </a:cubicBezTo>
                  <a:cubicBezTo>
                    <a:pt x="363" y="1117"/>
                    <a:pt x="372" y="1115"/>
                    <a:pt x="383" y="1109"/>
                  </a:cubicBezTo>
                  <a:cubicBezTo>
                    <a:pt x="426" y="1085"/>
                    <a:pt x="372" y="1049"/>
                    <a:pt x="402" y="1021"/>
                  </a:cubicBezTo>
                  <a:cubicBezTo>
                    <a:pt x="408" y="1016"/>
                    <a:pt x="413" y="1014"/>
                    <a:pt x="417" y="1014"/>
                  </a:cubicBezTo>
                  <a:cubicBezTo>
                    <a:pt x="437" y="1014"/>
                    <a:pt x="453" y="1049"/>
                    <a:pt x="501" y="1049"/>
                  </a:cubicBezTo>
                  <a:cubicBezTo>
                    <a:pt x="503" y="1049"/>
                    <a:pt x="505" y="1049"/>
                    <a:pt x="508" y="1049"/>
                  </a:cubicBezTo>
                  <a:cubicBezTo>
                    <a:pt x="573" y="1044"/>
                    <a:pt x="571" y="969"/>
                    <a:pt x="644" y="969"/>
                  </a:cubicBezTo>
                  <a:cubicBezTo>
                    <a:pt x="742" y="969"/>
                    <a:pt x="691" y="1085"/>
                    <a:pt x="838" y="1086"/>
                  </a:cubicBezTo>
                  <a:cubicBezTo>
                    <a:pt x="842" y="1086"/>
                    <a:pt x="845" y="1086"/>
                    <a:pt x="848" y="1086"/>
                  </a:cubicBezTo>
                  <a:cubicBezTo>
                    <a:pt x="992" y="1086"/>
                    <a:pt x="1108" y="1060"/>
                    <a:pt x="1101" y="970"/>
                  </a:cubicBezTo>
                  <a:cubicBezTo>
                    <a:pt x="1094" y="877"/>
                    <a:pt x="1062" y="768"/>
                    <a:pt x="1028" y="765"/>
                  </a:cubicBezTo>
                  <a:cubicBezTo>
                    <a:pt x="1028" y="765"/>
                    <a:pt x="1027" y="765"/>
                    <a:pt x="1027" y="765"/>
                  </a:cubicBezTo>
                  <a:cubicBezTo>
                    <a:pt x="999" y="765"/>
                    <a:pt x="978" y="806"/>
                    <a:pt x="924" y="806"/>
                  </a:cubicBezTo>
                  <a:cubicBezTo>
                    <a:pt x="918" y="806"/>
                    <a:pt x="911" y="806"/>
                    <a:pt x="904" y="804"/>
                  </a:cubicBezTo>
                  <a:cubicBezTo>
                    <a:pt x="832" y="792"/>
                    <a:pt x="792" y="717"/>
                    <a:pt x="837" y="683"/>
                  </a:cubicBezTo>
                  <a:cubicBezTo>
                    <a:pt x="844" y="677"/>
                    <a:pt x="851" y="675"/>
                    <a:pt x="859" y="675"/>
                  </a:cubicBezTo>
                  <a:cubicBezTo>
                    <a:pt x="892" y="675"/>
                    <a:pt x="935" y="719"/>
                    <a:pt x="1009" y="719"/>
                  </a:cubicBezTo>
                  <a:cubicBezTo>
                    <a:pt x="1024" y="719"/>
                    <a:pt x="1040" y="717"/>
                    <a:pt x="1057" y="713"/>
                  </a:cubicBezTo>
                  <a:cubicBezTo>
                    <a:pt x="1172" y="685"/>
                    <a:pt x="1184" y="602"/>
                    <a:pt x="1247" y="602"/>
                  </a:cubicBezTo>
                  <a:cubicBezTo>
                    <a:pt x="1252" y="602"/>
                    <a:pt x="1259" y="603"/>
                    <a:pt x="1266" y="605"/>
                  </a:cubicBezTo>
                  <a:cubicBezTo>
                    <a:pt x="1307" y="616"/>
                    <a:pt x="1368" y="649"/>
                    <a:pt x="1417" y="680"/>
                  </a:cubicBezTo>
                  <a:cubicBezTo>
                    <a:pt x="1401" y="649"/>
                    <a:pt x="1385" y="617"/>
                    <a:pt x="1367" y="586"/>
                  </a:cubicBezTo>
                  <a:cubicBezTo>
                    <a:pt x="1167" y="247"/>
                    <a:pt x="825" y="43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337072" y="47293"/>
              <a:ext cx="7945" cy="5422"/>
            </a:xfrm>
            <a:custGeom>
              <a:avLst/>
              <a:gdLst/>
              <a:ahLst/>
              <a:cxnLst/>
              <a:rect l="l" t="t" r="r" b="b"/>
              <a:pathLst>
                <a:path w="233" h="159" extrusionOk="0">
                  <a:moveTo>
                    <a:pt x="185" y="1"/>
                  </a:moveTo>
                  <a:cubicBezTo>
                    <a:pt x="155" y="1"/>
                    <a:pt x="110" y="16"/>
                    <a:pt x="52" y="66"/>
                  </a:cubicBezTo>
                  <a:cubicBezTo>
                    <a:pt x="1" y="111"/>
                    <a:pt x="5" y="158"/>
                    <a:pt x="27" y="158"/>
                  </a:cubicBezTo>
                  <a:cubicBezTo>
                    <a:pt x="30" y="158"/>
                    <a:pt x="34" y="157"/>
                    <a:pt x="38" y="155"/>
                  </a:cubicBezTo>
                  <a:cubicBezTo>
                    <a:pt x="59" y="142"/>
                    <a:pt x="84" y="123"/>
                    <a:pt x="106" y="123"/>
                  </a:cubicBezTo>
                  <a:cubicBezTo>
                    <a:pt x="114" y="123"/>
                    <a:pt x="121" y="125"/>
                    <a:pt x="127" y="130"/>
                  </a:cubicBezTo>
                  <a:cubicBezTo>
                    <a:pt x="132" y="135"/>
                    <a:pt x="137" y="136"/>
                    <a:pt x="143" y="136"/>
                  </a:cubicBezTo>
                  <a:cubicBezTo>
                    <a:pt x="168" y="136"/>
                    <a:pt x="196" y="107"/>
                    <a:pt x="186" y="76"/>
                  </a:cubicBezTo>
                  <a:cubicBezTo>
                    <a:pt x="175" y="35"/>
                    <a:pt x="223" y="46"/>
                    <a:pt x="229" y="27"/>
                  </a:cubicBezTo>
                  <a:cubicBezTo>
                    <a:pt x="232" y="17"/>
                    <a:pt x="217" y="1"/>
                    <a:pt x="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311396" y="59568"/>
              <a:ext cx="64444" cy="59909"/>
            </a:xfrm>
            <a:custGeom>
              <a:avLst/>
              <a:gdLst/>
              <a:ahLst/>
              <a:cxnLst/>
              <a:rect l="l" t="t" r="r" b="b"/>
              <a:pathLst>
                <a:path w="1890" h="1757" extrusionOk="0">
                  <a:moveTo>
                    <a:pt x="454" y="1"/>
                  </a:moveTo>
                  <a:cubicBezTo>
                    <a:pt x="420" y="1"/>
                    <a:pt x="438" y="38"/>
                    <a:pt x="400" y="71"/>
                  </a:cubicBezTo>
                  <a:cubicBezTo>
                    <a:pt x="356" y="111"/>
                    <a:pt x="270" y="126"/>
                    <a:pt x="259" y="155"/>
                  </a:cubicBezTo>
                  <a:cubicBezTo>
                    <a:pt x="249" y="184"/>
                    <a:pt x="268" y="198"/>
                    <a:pt x="232" y="234"/>
                  </a:cubicBezTo>
                  <a:cubicBezTo>
                    <a:pt x="195" y="271"/>
                    <a:pt x="165" y="267"/>
                    <a:pt x="147" y="303"/>
                  </a:cubicBezTo>
                  <a:cubicBezTo>
                    <a:pt x="127" y="338"/>
                    <a:pt x="153" y="392"/>
                    <a:pt x="158" y="416"/>
                  </a:cubicBezTo>
                  <a:cubicBezTo>
                    <a:pt x="162" y="441"/>
                    <a:pt x="207" y="438"/>
                    <a:pt x="209" y="468"/>
                  </a:cubicBezTo>
                  <a:cubicBezTo>
                    <a:pt x="210" y="499"/>
                    <a:pt x="192" y="495"/>
                    <a:pt x="182" y="519"/>
                  </a:cubicBezTo>
                  <a:cubicBezTo>
                    <a:pt x="171" y="544"/>
                    <a:pt x="192" y="586"/>
                    <a:pt x="160" y="599"/>
                  </a:cubicBezTo>
                  <a:cubicBezTo>
                    <a:pt x="128" y="611"/>
                    <a:pt x="119" y="673"/>
                    <a:pt x="136" y="702"/>
                  </a:cubicBezTo>
                  <a:cubicBezTo>
                    <a:pt x="153" y="733"/>
                    <a:pt x="189" y="790"/>
                    <a:pt x="171" y="809"/>
                  </a:cubicBezTo>
                  <a:cubicBezTo>
                    <a:pt x="153" y="831"/>
                    <a:pt x="110" y="852"/>
                    <a:pt x="132" y="907"/>
                  </a:cubicBezTo>
                  <a:cubicBezTo>
                    <a:pt x="147" y="943"/>
                    <a:pt x="131" y="962"/>
                    <a:pt x="108" y="962"/>
                  </a:cubicBezTo>
                  <a:cubicBezTo>
                    <a:pt x="96" y="962"/>
                    <a:pt x="82" y="957"/>
                    <a:pt x="69" y="946"/>
                  </a:cubicBezTo>
                  <a:cubicBezTo>
                    <a:pt x="45" y="924"/>
                    <a:pt x="24" y="920"/>
                    <a:pt x="11" y="920"/>
                  </a:cubicBezTo>
                  <a:cubicBezTo>
                    <a:pt x="4" y="920"/>
                    <a:pt x="0" y="921"/>
                    <a:pt x="0" y="921"/>
                  </a:cubicBezTo>
                  <a:cubicBezTo>
                    <a:pt x="25" y="1056"/>
                    <a:pt x="73" y="1190"/>
                    <a:pt x="147" y="1315"/>
                  </a:cubicBezTo>
                  <a:cubicBezTo>
                    <a:pt x="229" y="1460"/>
                    <a:pt x="340" y="1579"/>
                    <a:pt x="466" y="1672"/>
                  </a:cubicBezTo>
                  <a:cubicBezTo>
                    <a:pt x="475" y="1668"/>
                    <a:pt x="483" y="1667"/>
                    <a:pt x="490" y="1664"/>
                  </a:cubicBezTo>
                  <a:cubicBezTo>
                    <a:pt x="603" y="1630"/>
                    <a:pt x="611" y="1581"/>
                    <a:pt x="650" y="1564"/>
                  </a:cubicBezTo>
                  <a:cubicBezTo>
                    <a:pt x="655" y="1562"/>
                    <a:pt x="660" y="1561"/>
                    <a:pt x="665" y="1561"/>
                  </a:cubicBezTo>
                  <a:cubicBezTo>
                    <a:pt x="695" y="1561"/>
                    <a:pt x="724" y="1592"/>
                    <a:pt x="770" y="1592"/>
                  </a:cubicBezTo>
                  <a:cubicBezTo>
                    <a:pt x="774" y="1592"/>
                    <a:pt x="779" y="1592"/>
                    <a:pt x="784" y="1591"/>
                  </a:cubicBezTo>
                  <a:cubicBezTo>
                    <a:pt x="786" y="1591"/>
                    <a:pt x="788" y="1591"/>
                    <a:pt x="790" y="1591"/>
                  </a:cubicBezTo>
                  <a:cubicBezTo>
                    <a:pt x="849" y="1591"/>
                    <a:pt x="876" y="1712"/>
                    <a:pt x="959" y="1749"/>
                  </a:cubicBezTo>
                  <a:cubicBezTo>
                    <a:pt x="971" y="1755"/>
                    <a:pt x="983" y="1757"/>
                    <a:pt x="994" y="1757"/>
                  </a:cubicBezTo>
                  <a:cubicBezTo>
                    <a:pt x="1063" y="1757"/>
                    <a:pt x="1116" y="1670"/>
                    <a:pt x="1142" y="1658"/>
                  </a:cubicBezTo>
                  <a:cubicBezTo>
                    <a:pt x="1144" y="1657"/>
                    <a:pt x="1146" y="1657"/>
                    <a:pt x="1149" y="1657"/>
                  </a:cubicBezTo>
                  <a:cubicBezTo>
                    <a:pt x="1175" y="1657"/>
                    <a:pt x="1225" y="1702"/>
                    <a:pt x="1256" y="1702"/>
                  </a:cubicBezTo>
                  <a:cubicBezTo>
                    <a:pt x="1263" y="1702"/>
                    <a:pt x="1268" y="1700"/>
                    <a:pt x="1273" y="1695"/>
                  </a:cubicBezTo>
                  <a:cubicBezTo>
                    <a:pt x="1282" y="1684"/>
                    <a:pt x="1293" y="1680"/>
                    <a:pt x="1304" y="1680"/>
                  </a:cubicBezTo>
                  <a:cubicBezTo>
                    <a:pt x="1325" y="1680"/>
                    <a:pt x="1348" y="1694"/>
                    <a:pt x="1362" y="1695"/>
                  </a:cubicBezTo>
                  <a:cubicBezTo>
                    <a:pt x="1362" y="1695"/>
                    <a:pt x="1363" y="1695"/>
                    <a:pt x="1363" y="1695"/>
                  </a:cubicBezTo>
                  <a:cubicBezTo>
                    <a:pt x="1386" y="1695"/>
                    <a:pt x="1416" y="1661"/>
                    <a:pt x="1445" y="1646"/>
                  </a:cubicBezTo>
                  <a:cubicBezTo>
                    <a:pt x="1448" y="1644"/>
                    <a:pt x="1453" y="1643"/>
                    <a:pt x="1457" y="1643"/>
                  </a:cubicBezTo>
                  <a:cubicBezTo>
                    <a:pt x="1491" y="1643"/>
                    <a:pt x="1549" y="1693"/>
                    <a:pt x="1592" y="1714"/>
                  </a:cubicBezTo>
                  <a:cubicBezTo>
                    <a:pt x="1598" y="1717"/>
                    <a:pt x="1604" y="1719"/>
                    <a:pt x="1610" y="1719"/>
                  </a:cubicBezTo>
                  <a:cubicBezTo>
                    <a:pt x="1657" y="1719"/>
                    <a:pt x="1721" y="1642"/>
                    <a:pt x="1776" y="1606"/>
                  </a:cubicBezTo>
                  <a:cubicBezTo>
                    <a:pt x="1837" y="1566"/>
                    <a:pt x="1889" y="1574"/>
                    <a:pt x="1878" y="1545"/>
                  </a:cubicBezTo>
                  <a:cubicBezTo>
                    <a:pt x="1871" y="1528"/>
                    <a:pt x="1854" y="1523"/>
                    <a:pt x="1827" y="1523"/>
                  </a:cubicBezTo>
                  <a:cubicBezTo>
                    <a:pt x="1809" y="1523"/>
                    <a:pt x="1786" y="1525"/>
                    <a:pt x="1759" y="1528"/>
                  </a:cubicBezTo>
                  <a:cubicBezTo>
                    <a:pt x="1755" y="1529"/>
                    <a:pt x="1750" y="1529"/>
                    <a:pt x="1746" y="1529"/>
                  </a:cubicBezTo>
                  <a:cubicBezTo>
                    <a:pt x="1684" y="1529"/>
                    <a:pt x="1648" y="1457"/>
                    <a:pt x="1613" y="1440"/>
                  </a:cubicBezTo>
                  <a:cubicBezTo>
                    <a:pt x="1606" y="1437"/>
                    <a:pt x="1599" y="1436"/>
                    <a:pt x="1593" y="1436"/>
                  </a:cubicBezTo>
                  <a:cubicBezTo>
                    <a:pt x="1572" y="1436"/>
                    <a:pt x="1552" y="1450"/>
                    <a:pt x="1530" y="1450"/>
                  </a:cubicBezTo>
                  <a:cubicBezTo>
                    <a:pt x="1522" y="1450"/>
                    <a:pt x="1513" y="1448"/>
                    <a:pt x="1503" y="1443"/>
                  </a:cubicBezTo>
                  <a:cubicBezTo>
                    <a:pt x="1461" y="1418"/>
                    <a:pt x="1473" y="1335"/>
                    <a:pt x="1409" y="1287"/>
                  </a:cubicBezTo>
                  <a:cubicBezTo>
                    <a:pt x="1380" y="1264"/>
                    <a:pt x="1359" y="1253"/>
                    <a:pt x="1337" y="1253"/>
                  </a:cubicBezTo>
                  <a:cubicBezTo>
                    <a:pt x="1312" y="1253"/>
                    <a:pt x="1286" y="1266"/>
                    <a:pt x="1243" y="1289"/>
                  </a:cubicBezTo>
                  <a:cubicBezTo>
                    <a:pt x="1215" y="1305"/>
                    <a:pt x="1194" y="1309"/>
                    <a:pt x="1176" y="1309"/>
                  </a:cubicBezTo>
                  <a:cubicBezTo>
                    <a:pt x="1157" y="1309"/>
                    <a:pt x="1142" y="1305"/>
                    <a:pt x="1124" y="1305"/>
                  </a:cubicBezTo>
                  <a:cubicBezTo>
                    <a:pt x="1108" y="1305"/>
                    <a:pt x="1091" y="1308"/>
                    <a:pt x="1068" y="1321"/>
                  </a:cubicBezTo>
                  <a:cubicBezTo>
                    <a:pt x="998" y="1362"/>
                    <a:pt x="1048" y="1391"/>
                    <a:pt x="955" y="1430"/>
                  </a:cubicBezTo>
                  <a:cubicBezTo>
                    <a:pt x="935" y="1439"/>
                    <a:pt x="920" y="1442"/>
                    <a:pt x="908" y="1442"/>
                  </a:cubicBezTo>
                  <a:cubicBezTo>
                    <a:pt x="878" y="1442"/>
                    <a:pt x="870" y="1422"/>
                    <a:pt x="852" y="1422"/>
                  </a:cubicBezTo>
                  <a:cubicBezTo>
                    <a:pt x="845" y="1422"/>
                    <a:pt x="837" y="1425"/>
                    <a:pt x="825" y="1434"/>
                  </a:cubicBezTo>
                  <a:cubicBezTo>
                    <a:pt x="770" y="1473"/>
                    <a:pt x="864" y="1527"/>
                    <a:pt x="803" y="1563"/>
                  </a:cubicBezTo>
                  <a:cubicBezTo>
                    <a:pt x="795" y="1568"/>
                    <a:pt x="788" y="1570"/>
                    <a:pt x="781" y="1570"/>
                  </a:cubicBezTo>
                  <a:cubicBezTo>
                    <a:pt x="740" y="1570"/>
                    <a:pt x="705" y="1506"/>
                    <a:pt x="661" y="1506"/>
                  </a:cubicBezTo>
                  <a:cubicBezTo>
                    <a:pt x="651" y="1506"/>
                    <a:pt x="640" y="1510"/>
                    <a:pt x="629" y="1518"/>
                  </a:cubicBezTo>
                  <a:cubicBezTo>
                    <a:pt x="600" y="1539"/>
                    <a:pt x="581" y="1549"/>
                    <a:pt x="566" y="1549"/>
                  </a:cubicBezTo>
                  <a:cubicBezTo>
                    <a:pt x="546" y="1549"/>
                    <a:pt x="531" y="1531"/>
                    <a:pt x="505" y="1500"/>
                  </a:cubicBezTo>
                  <a:cubicBezTo>
                    <a:pt x="457" y="1445"/>
                    <a:pt x="407" y="1394"/>
                    <a:pt x="453" y="1361"/>
                  </a:cubicBezTo>
                  <a:cubicBezTo>
                    <a:pt x="501" y="1327"/>
                    <a:pt x="506" y="1327"/>
                    <a:pt x="520" y="1272"/>
                  </a:cubicBezTo>
                  <a:cubicBezTo>
                    <a:pt x="536" y="1217"/>
                    <a:pt x="490" y="1210"/>
                    <a:pt x="451" y="1178"/>
                  </a:cubicBezTo>
                  <a:cubicBezTo>
                    <a:pt x="410" y="1147"/>
                    <a:pt x="435" y="1131"/>
                    <a:pt x="475" y="1105"/>
                  </a:cubicBezTo>
                  <a:cubicBezTo>
                    <a:pt x="481" y="1101"/>
                    <a:pt x="486" y="1100"/>
                    <a:pt x="491" y="1100"/>
                  </a:cubicBezTo>
                  <a:cubicBezTo>
                    <a:pt x="523" y="1100"/>
                    <a:pt x="543" y="1165"/>
                    <a:pt x="587" y="1165"/>
                  </a:cubicBezTo>
                  <a:cubicBezTo>
                    <a:pt x="640" y="1165"/>
                    <a:pt x="667" y="1089"/>
                    <a:pt x="657" y="1050"/>
                  </a:cubicBezTo>
                  <a:cubicBezTo>
                    <a:pt x="646" y="1010"/>
                    <a:pt x="600" y="1031"/>
                    <a:pt x="556" y="977"/>
                  </a:cubicBezTo>
                  <a:cubicBezTo>
                    <a:pt x="541" y="960"/>
                    <a:pt x="531" y="955"/>
                    <a:pt x="523" y="955"/>
                  </a:cubicBezTo>
                  <a:cubicBezTo>
                    <a:pt x="511" y="955"/>
                    <a:pt x="503" y="965"/>
                    <a:pt x="490" y="965"/>
                  </a:cubicBezTo>
                  <a:cubicBezTo>
                    <a:pt x="484" y="965"/>
                    <a:pt x="478" y="963"/>
                    <a:pt x="471" y="958"/>
                  </a:cubicBezTo>
                  <a:cubicBezTo>
                    <a:pt x="456" y="947"/>
                    <a:pt x="440" y="942"/>
                    <a:pt x="425" y="942"/>
                  </a:cubicBezTo>
                  <a:cubicBezTo>
                    <a:pt x="401" y="942"/>
                    <a:pt x="379" y="956"/>
                    <a:pt x="368" y="983"/>
                  </a:cubicBezTo>
                  <a:cubicBezTo>
                    <a:pt x="353" y="1020"/>
                    <a:pt x="354" y="1069"/>
                    <a:pt x="310" y="1069"/>
                  </a:cubicBezTo>
                  <a:cubicBezTo>
                    <a:pt x="303" y="1069"/>
                    <a:pt x="294" y="1068"/>
                    <a:pt x="284" y="1065"/>
                  </a:cubicBezTo>
                  <a:cubicBezTo>
                    <a:pt x="215" y="1046"/>
                    <a:pt x="179" y="941"/>
                    <a:pt x="192" y="909"/>
                  </a:cubicBezTo>
                  <a:cubicBezTo>
                    <a:pt x="195" y="901"/>
                    <a:pt x="202" y="897"/>
                    <a:pt x="211" y="897"/>
                  </a:cubicBezTo>
                  <a:cubicBezTo>
                    <a:pt x="234" y="897"/>
                    <a:pt x="271" y="923"/>
                    <a:pt x="284" y="953"/>
                  </a:cubicBezTo>
                  <a:cubicBezTo>
                    <a:pt x="291" y="968"/>
                    <a:pt x="299" y="975"/>
                    <a:pt x="307" y="975"/>
                  </a:cubicBezTo>
                  <a:cubicBezTo>
                    <a:pt x="321" y="975"/>
                    <a:pt x="335" y="955"/>
                    <a:pt x="344" y="918"/>
                  </a:cubicBezTo>
                  <a:cubicBezTo>
                    <a:pt x="360" y="860"/>
                    <a:pt x="262" y="837"/>
                    <a:pt x="229" y="797"/>
                  </a:cubicBezTo>
                  <a:cubicBezTo>
                    <a:pt x="198" y="758"/>
                    <a:pt x="209" y="709"/>
                    <a:pt x="242" y="708"/>
                  </a:cubicBezTo>
                  <a:cubicBezTo>
                    <a:pt x="274" y="706"/>
                    <a:pt x="296" y="687"/>
                    <a:pt x="284" y="645"/>
                  </a:cubicBezTo>
                  <a:cubicBezTo>
                    <a:pt x="272" y="602"/>
                    <a:pt x="295" y="586"/>
                    <a:pt x="327" y="577"/>
                  </a:cubicBezTo>
                  <a:cubicBezTo>
                    <a:pt x="328" y="576"/>
                    <a:pt x="329" y="576"/>
                    <a:pt x="330" y="576"/>
                  </a:cubicBezTo>
                  <a:cubicBezTo>
                    <a:pt x="360" y="576"/>
                    <a:pt x="398" y="674"/>
                    <a:pt x="410" y="745"/>
                  </a:cubicBezTo>
                  <a:cubicBezTo>
                    <a:pt x="414" y="768"/>
                    <a:pt x="422" y="777"/>
                    <a:pt x="433" y="777"/>
                  </a:cubicBezTo>
                  <a:cubicBezTo>
                    <a:pt x="455" y="777"/>
                    <a:pt x="486" y="738"/>
                    <a:pt x="509" y="715"/>
                  </a:cubicBezTo>
                  <a:cubicBezTo>
                    <a:pt x="546" y="681"/>
                    <a:pt x="497" y="594"/>
                    <a:pt x="458" y="544"/>
                  </a:cubicBezTo>
                  <a:cubicBezTo>
                    <a:pt x="418" y="493"/>
                    <a:pt x="445" y="484"/>
                    <a:pt x="461" y="440"/>
                  </a:cubicBezTo>
                  <a:cubicBezTo>
                    <a:pt x="479" y="395"/>
                    <a:pt x="475" y="321"/>
                    <a:pt x="451" y="273"/>
                  </a:cubicBezTo>
                  <a:cubicBezTo>
                    <a:pt x="427" y="227"/>
                    <a:pt x="428" y="180"/>
                    <a:pt x="453" y="152"/>
                  </a:cubicBezTo>
                  <a:cubicBezTo>
                    <a:pt x="481" y="125"/>
                    <a:pt x="537" y="20"/>
                    <a:pt x="478" y="4"/>
                  </a:cubicBezTo>
                  <a:cubicBezTo>
                    <a:pt x="468" y="2"/>
                    <a:pt x="460" y="1"/>
                    <a:pt x="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6328377" y="72047"/>
              <a:ext cx="2932" cy="4774"/>
            </a:xfrm>
            <a:custGeom>
              <a:avLst/>
              <a:gdLst/>
              <a:ahLst/>
              <a:cxnLst/>
              <a:rect l="l" t="t" r="r" b="b"/>
              <a:pathLst>
                <a:path w="86" h="140" extrusionOk="0">
                  <a:moveTo>
                    <a:pt x="54" y="1"/>
                  </a:moveTo>
                  <a:cubicBezTo>
                    <a:pt x="37" y="1"/>
                    <a:pt x="4" y="16"/>
                    <a:pt x="4" y="74"/>
                  </a:cubicBezTo>
                  <a:cubicBezTo>
                    <a:pt x="4" y="127"/>
                    <a:pt x="1" y="140"/>
                    <a:pt x="14" y="140"/>
                  </a:cubicBezTo>
                  <a:cubicBezTo>
                    <a:pt x="20" y="140"/>
                    <a:pt x="28" y="138"/>
                    <a:pt x="41" y="135"/>
                  </a:cubicBezTo>
                  <a:cubicBezTo>
                    <a:pt x="86" y="125"/>
                    <a:pt x="32" y="57"/>
                    <a:pt x="57" y="44"/>
                  </a:cubicBezTo>
                  <a:cubicBezTo>
                    <a:pt x="80" y="30"/>
                    <a:pt x="74" y="6"/>
                    <a:pt x="59" y="1"/>
                  </a:cubicBezTo>
                  <a:cubicBezTo>
                    <a:pt x="58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6330286" y="90085"/>
              <a:ext cx="2932" cy="3546"/>
            </a:xfrm>
            <a:custGeom>
              <a:avLst/>
              <a:gdLst/>
              <a:ahLst/>
              <a:cxnLst/>
              <a:rect l="l" t="t" r="r" b="b"/>
              <a:pathLst>
                <a:path w="86" h="104" extrusionOk="0">
                  <a:moveTo>
                    <a:pt x="11" y="1"/>
                  </a:moveTo>
                  <a:cubicBezTo>
                    <a:pt x="5" y="1"/>
                    <a:pt x="1" y="8"/>
                    <a:pt x="2" y="29"/>
                  </a:cubicBezTo>
                  <a:cubicBezTo>
                    <a:pt x="6" y="76"/>
                    <a:pt x="46" y="103"/>
                    <a:pt x="66" y="103"/>
                  </a:cubicBezTo>
                  <a:cubicBezTo>
                    <a:pt x="68" y="103"/>
                    <a:pt x="71" y="103"/>
                    <a:pt x="72" y="102"/>
                  </a:cubicBezTo>
                  <a:cubicBezTo>
                    <a:pt x="86" y="95"/>
                    <a:pt x="60" y="35"/>
                    <a:pt x="43" y="25"/>
                  </a:cubicBezTo>
                  <a:cubicBezTo>
                    <a:pt x="34" y="16"/>
                    <a:pt x="20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6329468" y="106110"/>
              <a:ext cx="5251" cy="3410"/>
            </a:xfrm>
            <a:custGeom>
              <a:avLst/>
              <a:gdLst/>
              <a:ahLst/>
              <a:cxnLst/>
              <a:rect l="l" t="t" r="r" b="b"/>
              <a:pathLst>
                <a:path w="154" h="100" extrusionOk="0">
                  <a:moveTo>
                    <a:pt x="111" y="1"/>
                  </a:moveTo>
                  <a:cubicBezTo>
                    <a:pt x="97" y="1"/>
                    <a:pt x="78" y="7"/>
                    <a:pt x="57" y="25"/>
                  </a:cubicBezTo>
                  <a:cubicBezTo>
                    <a:pt x="1" y="74"/>
                    <a:pt x="0" y="67"/>
                    <a:pt x="37" y="93"/>
                  </a:cubicBezTo>
                  <a:cubicBezTo>
                    <a:pt x="42" y="97"/>
                    <a:pt x="47" y="99"/>
                    <a:pt x="51" y="99"/>
                  </a:cubicBezTo>
                  <a:cubicBezTo>
                    <a:pt x="76" y="99"/>
                    <a:pt x="90" y="43"/>
                    <a:pt x="111" y="43"/>
                  </a:cubicBezTo>
                  <a:cubicBezTo>
                    <a:pt x="112" y="43"/>
                    <a:pt x="114" y="43"/>
                    <a:pt x="115" y="43"/>
                  </a:cubicBezTo>
                  <a:cubicBezTo>
                    <a:pt x="119" y="45"/>
                    <a:pt x="122" y="45"/>
                    <a:pt x="125" y="45"/>
                  </a:cubicBezTo>
                  <a:cubicBezTo>
                    <a:pt x="144" y="45"/>
                    <a:pt x="154" y="29"/>
                    <a:pt x="148" y="18"/>
                  </a:cubicBezTo>
                  <a:cubicBezTo>
                    <a:pt x="144" y="12"/>
                    <a:pt x="131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6349960" y="77094"/>
              <a:ext cx="34643" cy="31233"/>
            </a:xfrm>
            <a:custGeom>
              <a:avLst/>
              <a:gdLst/>
              <a:ahLst/>
              <a:cxnLst/>
              <a:rect l="l" t="t" r="r" b="b"/>
              <a:pathLst>
                <a:path w="1016" h="916" extrusionOk="0">
                  <a:moveTo>
                    <a:pt x="861" y="1"/>
                  </a:moveTo>
                  <a:cubicBezTo>
                    <a:pt x="818" y="1"/>
                    <a:pt x="817" y="79"/>
                    <a:pt x="711" y="136"/>
                  </a:cubicBezTo>
                  <a:cubicBezTo>
                    <a:pt x="641" y="174"/>
                    <a:pt x="562" y="194"/>
                    <a:pt x="494" y="194"/>
                  </a:cubicBezTo>
                  <a:cubicBezTo>
                    <a:pt x="460" y="194"/>
                    <a:pt x="428" y="189"/>
                    <a:pt x="403" y="178"/>
                  </a:cubicBezTo>
                  <a:cubicBezTo>
                    <a:pt x="326" y="148"/>
                    <a:pt x="361" y="92"/>
                    <a:pt x="311" y="86"/>
                  </a:cubicBezTo>
                  <a:cubicBezTo>
                    <a:pt x="309" y="86"/>
                    <a:pt x="307" y="85"/>
                    <a:pt x="305" y="85"/>
                  </a:cubicBezTo>
                  <a:cubicBezTo>
                    <a:pt x="263" y="85"/>
                    <a:pt x="287" y="148"/>
                    <a:pt x="270" y="172"/>
                  </a:cubicBezTo>
                  <a:cubicBezTo>
                    <a:pt x="260" y="187"/>
                    <a:pt x="247" y="195"/>
                    <a:pt x="232" y="195"/>
                  </a:cubicBezTo>
                  <a:cubicBezTo>
                    <a:pt x="219" y="195"/>
                    <a:pt x="206" y="190"/>
                    <a:pt x="191" y="178"/>
                  </a:cubicBezTo>
                  <a:cubicBezTo>
                    <a:pt x="176" y="167"/>
                    <a:pt x="165" y="160"/>
                    <a:pt x="155" y="160"/>
                  </a:cubicBezTo>
                  <a:cubicBezTo>
                    <a:pt x="140" y="160"/>
                    <a:pt x="126" y="173"/>
                    <a:pt x="104" y="208"/>
                  </a:cubicBezTo>
                  <a:cubicBezTo>
                    <a:pt x="62" y="275"/>
                    <a:pt x="119" y="343"/>
                    <a:pt x="89" y="366"/>
                  </a:cubicBezTo>
                  <a:cubicBezTo>
                    <a:pt x="62" y="385"/>
                    <a:pt x="34" y="373"/>
                    <a:pt x="17" y="409"/>
                  </a:cubicBezTo>
                  <a:cubicBezTo>
                    <a:pt x="1" y="444"/>
                    <a:pt x="53" y="433"/>
                    <a:pt x="70" y="469"/>
                  </a:cubicBezTo>
                  <a:cubicBezTo>
                    <a:pt x="87" y="506"/>
                    <a:pt x="70" y="527"/>
                    <a:pt x="118" y="549"/>
                  </a:cubicBezTo>
                  <a:cubicBezTo>
                    <a:pt x="125" y="552"/>
                    <a:pt x="131" y="553"/>
                    <a:pt x="136" y="553"/>
                  </a:cubicBezTo>
                  <a:cubicBezTo>
                    <a:pt x="170" y="553"/>
                    <a:pt x="183" y="502"/>
                    <a:pt x="204" y="493"/>
                  </a:cubicBezTo>
                  <a:cubicBezTo>
                    <a:pt x="208" y="491"/>
                    <a:pt x="211" y="490"/>
                    <a:pt x="214" y="490"/>
                  </a:cubicBezTo>
                  <a:cubicBezTo>
                    <a:pt x="231" y="490"/>
                    <a:pt x="238" y="516"/>
                    <a:pt x="236" y="538"/>
                  </a:cubicBezTo>
                  <a:cubicBezTo>
                    <a:pt x="235" y="561"/>
                    <a:pt x="268" y="589"/>
                    <a:pt x="294" y="589"/>
                  </a:cubicBezTo>
                  <a:cubicBezTo>
                    <a:pt x="297" y="589"/>
                    <a:pt x="300" y="589"/>
                    <a:pt x="303" y="588"/>
                  </a:cubicBezTo>
                  <a:cubicBezTo>
                    <a:pt x="326" y="581"/>
                    <a:pt x="348" y="558"/>
                    <a:pt x="374" y="558"/>
                  </a:cubicBezTo>
                  <a:cubicBezTo>
                    <a:pt x="378" y="558"/>
                    <a:pt x="383" y="558"/>
                    <a:pt x="387" y="560"/>
                  </a:cubicBezTo>
                  <a:cubicBezTo>
                    <a:pt x="392" y="561"/>
                    <a:pt x="397" y="561"/>
                    <a:pt x="402" y="561"/>
                  </a:cubicBezTo>
                  <a:cubicBezTo>
                    <a:pt x="432" y="561"/>
                    <a:pt x="463" y="543"/>
                    <a:pt x="483" y="518"/>
                  </a:cubicBezTo>
                  <a:cubicBezTo>
                    <a:pt x="491" y="508"/>
                    <a:pt x="500" y="503"/>
                    <a:pt x="508" y="503"/>
                  </a:cubicBezTo>
                  <a:cubicBezTo>
                    <a:pt x="524" y="503"/>
                    <a:pt x="539" y="518"/>
                    <a:pt x="549" y="541"/>
                  </a:cubicBezTo>
                  <a:cubicBezTo>
                    <a:pt x="560" y="569"/>
                    <a:pt x="578" y="584"/>
                    <a:pt x="603" y="584"/>
                  </a:cubicBezTo>
                  <a:cubicBezTo>
                    <a:pt x="609" y="584"/>
                    <a:pt x="615" y="583"/>
                    <a:pt x="622" y="581"/>
                  </a:cubicBezTo>
                  <a:cubicBezTo>
                    <a:pt x="631" y="579"/>
                    <a:pt x="639" y="578"/>
                    <a:pt x="646" y="578"/>
                  </a:cubicBezTo>
                  <a:cubicBezTo>
                    <a:pt x="667" y="578"/>
                    <a:pt x="684" y="589"/>
                    <a:pt x="713" y="627"/>
                  </a:cubicBezTo>
                  <a:cubicBezTo>
                    <a:pt x="752" y="676"/>
                    <a:pt x="844" y="739"/>
                    <a:pt x="856" y="818"/>
                  </a:cubicBezTo>
                  <a:cubicBezTo>
                    <a:pt x="866" y="880"/>
                    <a:pt x="883" y="916"/>
                    <a:pt x="921" y="916"/>
                  </a:cubicBezTo>
                  <a:cubicBezTo>
                    <a:pt x="930" y="916"/>
                    <a:pt x="941" y="914"/>
                    <a:pt x="953" y="909"/>
                  </a:cubicBezTo>
                  <a:cubicBezTo>
                    <a:pt x="1015" y="886"/>
                    <a:pt x="999" y="645"/>
                    <a:pt x="964" y="557"/>
                  </a:cubicBezTo>
                  <a:cubicBezTo>
                    <a:pt x="929" y="471"/>
                    <a:pt x="979" y="410"/>
                    <a:pt x="971" y="344"/>
                  </a:cubicBezTo>
                  <a:cubicBezTo>
                    <a:pt x="964" y="277"/>
                    <a:pt x="932" y="259"/>
                    <a:pt x="878" y="209"/>
                  </a:cubicBezTo>
                  <a:cubicBezTo>
                    <a:pt x="823" y="159"/>
                    <a:pt x="838" y="167"/>
                    <a:pt x="890" y="110"/>
                  </a:cubicBezTo>
                  <a:cubicBezTo>
                    <a:pt x="941" y="52"/>
                    <a:pt x="906" y="2"/>
                    <a:pt x="862" y="1"/>
                  </a:cubicBezTo>
                  <a:cubicBezTo>
                    <a:pt x="862" y="1"/>
                    <a:pt x="861" y="1"/>
                    <a:pt x="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6384262" y="80913"/>
              <a:ext cx="5353" cy="8593"/>
            </a:xfrm>
            <a:custGeom>
              <a:avLst/>
              <a:gdLst/>
              <a:ahLst/>
              <a:cxnLst/>
              <a:rect l="l" t="t" r="r" b="b"/>
              <a:pathLst>
                <a:path w="157" h="252" extrusionOk="0">
                  <a:moveTo>
                    <a:pt x="63" y="1"/>
                  </a:moveTo>
                  <a:cubicBezTo>
                    <a:pt x="53" y="1"/>
                    <a:pt x="47" y="7"/>
                    <a:pt x="48" y="20"/>
                  </a:cubicBezTo>
                  <a:cubicBezTo>
                    <a:pt x="51" y="54"/>
                    <a:pt x="62" y="99"/>
                    <a:pt x="31" y="111"/>
                  </a:cubicBezTo>
                  <a:cubicBezTo>
                    <a:pt x="1" y="125"/>
                    <a:pt x="14" y="181"/>
                    <a:pt x="54" y="188"/>
                  </a:cubicBezTo>
                  <a:cubicBezTo>
                    <a:pt x="95" y="197"/>
                    <a:pt x="64" y="234"/>
                    <a:pt x="80" y="248"/>
                  </a:cubicBezTo>
                  <a:cubicBezTo>
                    <a:pt x="82" y="250"/>
                    <a:pt x="85" y="251"/>
                    <a:pt x="88" y="251"/>
                  </a:cubicBezTo>
                  <a:cubicBezTo>
                    <a:pt x="110" y="251"/>
                    <a:pt x="156" y="204"/>
                    <a:pt x="121" y="71"/>
                  </a:cubicBezTo>
                  <a:cubicBezTo>
                    <a:pt x="107" y="23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5726084" y="402653"/>
              <a:ext cx="102974" cy="123569"/>
            </a:xfrm>
            <a:custGeom>
              <a:avLst/>
              <a:gdLst/>
              <a:ahLst/>
              <a:cxnLst/>
              <a:rect l="l" t="t" r="r" b="b"/>
              <a:pathLst>
                <a:path w="3020" h="3624" extrusionOk="0">
                  <a:moveTo>
                    <a:pt x="0" y="1"/>
                  </a:moveTo>
                  <a:lnTo>
                    <a:pt x="0" y="2188"/>
                  </a:lnTo>
                  <a:cubicBezTo>
                    <a:pt x="0" y="2872"/>
                    <a:pt x="731" y="3624"/>
                    <a:pt x="1876" y="3624"/>
                  </a:cubicBezTo>
                  <a:cubicBezTo>
                    <a:pt x="3020" y="3624"/>
                    <a:pt x="2940" y="2740"/>
                    <a:pt x="2940" y="2021"/>
                  </a:cubicBezTo>
                  <a:lnTo>
                    <a:pt x="294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5792028" y="428294"/>
              <a:ext cx="21550" cy="52306"/>
            </a:xfrm>
            <a:custGeom>
              <a:avLst/>
              <a:gdLst/>
              <a:ahLst/>
              <a:cxnLst/>
              <a:rect l="l" t="t" r="r" b="b"/>
              <a:pathLst>
                <a:path w="632" h="1534" extrusionOk="0">
                  <a:moveTo>
                    <a:pt x="380" y="0"/>
                  </a:moveTo>
                  <a:cubicBezTo>
                    <a:pt x="292" y="0"/>
                    <a:pt x="205" y="44"/>
                    <a:pt x="144" y="139"/>
                  </a:cubicBezTo>
                  <a:cubicBezTo>
                    <a:pt x="0" y="471"/>
                    <a:pt x="339" y="1113"/>
                    <a:pt x="502" y="1415"/>
                  </a:cubicBezTo>
                  <a:cubicBezTo>
                    <a:pt x="520" y="1438"/>
                    <a:pt x="504" y="1468"/>
                    <a:pt x="476" y="1468"/>
                  </a:cubicBezTo>
                  <a:cubicBezTo>
                    <a:pt x="470" y="1468"/>
                    <a:pt x="464" y="1467"/>
                    <a:pt x="457" y="1464"/>
                  </a:cubicBezTo>
                  <a:lnTo>
                    <a:pt x="388" y="1436"/>
                  </a:lnTo>
                  <a:cubicBezTo>
                    <a:pt x="295" y="1402"/>
                    <a:pt x="200" y="1367"/>
                    <a:pt x="106" y="1335"/>
                  </a:cubicBezTo>
                  <a:lnTo>
                    <a:pt x="106" y="1335"/>
                  </a:lnTo>
                  <a:cubicBezTo>
                    <a:pt x="192" y="1385"/>
                    <a:pt x="278" y="1435"/>
                    <a:pt x="366" y="1482"/>
                  </a:cubicBezTo>
                  <a:cubicBezTo>
                    <a:pt x="396" y="1496"/>
                    <a:pt x="442" y="1531"/>
                    <a:pt x="479" y="1533"/>
                  </a:cubicBezTo>
                  <a:cubicBezTo>
                    <a:pt x="482" y="1534"/>
                    <a:pt x="486" y="1534"/>
                    <a:pt x="489" y="1534"/>
                  </a:cubicBezTo>
                  <a:cubicBezTo>
                    <a:pt x="545" y="1534"/>
                    <a:pt x="594" y="1486"/>
                    <a:pt x="595" y="1429"/>
                  </a:cubicBezTo>
                  <a:cubicBezTo>
                    <a:pt x="596" y="1409"/>
                    <a:pt x="587" y="1385"/>
                    <a:pt x="583" y="1374"/>
                  </a:cubicBezTo>
                  <a:cubicBezTo>
                    <a:pt x="505" y="1178"/>
                    <a:pt x="425" y="983"/>
                    <a:pt x="356" y="788"/>
                  </a:cubicBezTo>
                  <a:cubicBezTo>
                    <a:pt x="298" y="597"/>
                    <a:pt x="194" y="381"/>
                    <a:pt x="235" y="185"/>
                  </a:cubicBezTo>
                  <a:cubicBezTo>
                    <a:pt x="279" y="99"/>
                    <a:pt x="349" y="62"/>
                    <a:pt x="425" y="62"/>
                  </a:cubicBezTo>
                  <a:cubicBezTo>
                    <a:pt x="493" y="62"/>
                    <a:pt x="566" y="91"/>
                    <a:pt x="631" y="140"/>
                  </a:cubicBezTo>
                  <a:cubicBezTo>
                    <a:pt x="567" y="50"/>
                    <a:pt x="473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5795676" y="402653"/>
              <a:ext cx="30688" cy="30381"/>
            </a:xfrm>
            <a:custGeom>
              <a:avLst/>
              <a:gdLst/>
              <a:ahLst/>
              <a:cxnLst/>
              <a:rect l="l" t="t" r="r" b="b"/>
              <a:pathLst>
                <a:path w="900" h="891" extrusionOk="0">
                  <a:moveTo>
                    <a:pt x="1" y="1"/>
                  </a:moveTo>
                  <a:cubicBezTo>
                    <a:pt x="1" y="1"/>
                    <a:pt x="116" y="891"/>
                    <a:pt x="899" y="891"/>
                  </a:cubicBezTo>
                  <a:lnTo>
                    <a:pt x="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5661538" y="402653"/>
              <a:ext cx="122001" cy="119478"/>
            </a:xfrm>
            <a:custGeom>
              <a:avLst/>
              <a:gdLst/>
              <a:ahLst/>
              <a:cxnLst/>
              <a:rect l="l" t="t" r="r" b="b"/>
              <a:pathLst>
                <a:path w="3578" h="3504" extrusionOk="0">
                  <a:moveTo>
                    <a:pt x="492" y="1"/>
                  </a:moveTo>
                  <a:cubicBezTo>
                    <a:pt x="492" y="1"/>
                    <a:pt x="1" y="1272"/>
                    <a:pt x="503" y="2253"/>
                  </a:cubicBezTo>
                  <a:cubicBezTo>
                    <a:pt x="1004" y="3227"/>
                    <a:pt x="2457" y="3503"/>
                    <a:pt x="2457" y="3503"/>
                  </a:cubicBezTo>
                  <a:lnTo>
                    <a:pt x="2457" y="3207"/>
                  </a:lnTo>
                  <a:cubicBezTo>
                    <a:pt x="2174" y="2988"/>
                    <a:pt x="1986" y="2706"/>
                    <a:pt x="1920" y="2418"/>
                  </a:cubicBezTo>
                  <a:cubicBezTo>
                    <a:pt x="1919" y="2418"/>
                    <a:pt x="1919" y="2418"/>
                    <a:pt x="1920" y="2417"/>
                  </a:cubicBezTo>
                  <a:lnTo>
                    <a:pt x="1893" y="1192"/>
                  </a:lnTo>
                  <a:cubicBezTo>
                    <a:pt x="1893" y="1192"/>
                    <a:pt x="3577" y="862"/>
                    <a:pt x="3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5742075" y="478996"/>
              <a:ext cx="49510" cy="132128"/>
            </a:xfrm>
            <a:custGeom>
              <a:avLst/>
              <a:gdLst/>
              <a:ahLst/>
              <a:cxnLst/>
              <a:rect l="l" t="t" r="r" b="b"/>
              <a:pathLst>
                <a:path w="1452" h="3875" extrusionOk="0">
                  <a:moveTo>
                    <a:pt x="0" y="0"/>
                  </a:moveTo>
                  <a:lnTo>
                    <a:pt x="0" y="3874"/>
                  </a:lnTo>
                  <a:lnTo>
                    <a:pt x="1452" y="3874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5753839" y="519811"/>
              <a:ext cx="37848" cy="33450"/>
            </a:xfrm>
            <a:custGeom>
              <a:avLst/>
              <a:gdLst/>
              <a:ahLst/>
              <a:cxnLst/>
              <a:rect l="l" t="t" r="r" b="b"/>
              <a:pathLst>
                <a:path w="1110" h="981" extrusionOk="0">
                  <a:moveTo>
                    <a:pt x="119" y="0"/>
                  </a:moveTo>
                  <a:cubicBezTo>
                    <a:pt x="53" y="0"/>
                    <a:pt x="1" y="66"/>
                    <a:pt x="22" y="134"/>
                  </a:cubicBezTo>
                  <a:cubicBezTo>
                    <a:pt x="114" y="449"/>
                    <a:pt x="382" y="981"/>
                    <a:pt x="1109" y="981"/>
                  </a:cubicBezTo>
                  <a:lnTo>
                    <a:pt x="1109" y="187"/>
                  </a:lnTo>
                  <a:lnTo>
                    <a:pt x="1062" y="187"/>
                  </a:lnTo>
                  <a:cubicBezTo>
                    <a:pt x="721" y="187"/>
                    <a:pt x="418" y="120"/>
                    <a:pt x="159" y="9"/>
                  </a:cubicBezTo>
                  <a:cubicBezTo>
                    <a:pt x="146" y="3"/>
                    <a:pt x="132" y="0"/>
                    <a:pt x="119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5689259" y="439955"/>
              <a:ext cx="49066" cy="49032"/>
            </a:xfrm>
            <a:custGeom>
              <a:avLst/>
              <a:gdLst/>
              <a:ahLst/>
              <a:cxnLst/>
              <a:rect l="l" t="t" r="r" b="b"/>
              <a:pathLst>
                <a:path w="1439" h="1438" extrusionOk="0">
                  <a:moveTo>
                    <a:pt x="719" y="0"/>
                  </a:moveTo>
                  <a:cubicBezTo>
                    <a:pt x="322" y="0"/>
                    <a:pt x="0" y="321"/>
                    <a:pt x="0" y="719"/>
                  </a:cubicBezTo>
                  <a:cubicBezTo>
                    <a:pt x="0" y="1116"/>
                    <a:pt x="322" y="1437"/>
                    <a:pt x="719" y="1437"/>
                  </a:cubicBezTo>
                  <a:cubicBezTo>
                    <a:pt x="1117" y="1437"/>
                    <a:pt x="1438" y="1116"/>
                    <a:pt x="1438" y="719"/>
                  </a:cubicBezTo>
                  <a:cubicBezTo>
                    <a:pt x="1438" y="321"/>
                    <a:pt x="1117" y="0"/>
                    <a:pt x="719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2" name="Google Shape;1582;p34"/>
            <p:cNvSpPr/>
            <p:nvPr/>
          </p:nvSpPr>
          <p:spPr>
            <a:xfrm>
              <a:off x="5725913" y="402653"/>
              <a:ext cx="64615" cy="48896"/>
            </a:xfrm>
            <a:custGeom>
              <a:avLst/>
              <a:gdLst/>
              <a:ahLst/>
              <a:cxnLst/>
              <a:rect l="l" t="t" r="r" b="b"/>
              <a:pathLst>
                <a:path w="1895" h="1434" extrusionOk="0">
                  <a:moveTo>
                    <a:pt x="1881" y="1"/>
                  </a:moveTo>
                  <a:cubicBezTo>
                    <a:pt x="1835" y="219"/>
                    <a:pt x="1759" y="432"/>
                    <a:pt x="1657" y="627"/>
                  </a:cubicBezTo>
                  <a:cubicBezTo>
                    <a:pt x="1413" y="1110"/>
                    <a:pt x="1063" y="1290"/>
                    <a:pt x="642" y="1290"/>
                  </a:cubicBezTo>
                  <a:cubicBezTo>
                    <a:pt x="445" y="1290"/>
                    <a:pt x="232" y="1251"/>
                    <a:pt x="7" y="1185"/>
                  </a:cubicBezTo>
                  <a:lnTo>
                    <a:pt x="1" y="1197"/>
                  </a:lnTo>
                  <a:cubicBezTo>
                    <a:pt x="252" y="1361"/>
                    <a:pt x="488" y="1433"/>
                    <a:pt x="702" y="1433"/>
                  </a:cubicBezTo>
                  <a:cubicBezTo>
                    <a:pt x="1355" y="1433"/>
                    <a:pt x="1811" y="766"/>
                    <a:pt x="1894" y="2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34"/>
            <p:cNvSpPr/>
            <p:nvPr/>
          </p:nvSpPr>
          <p:spPr>
            <a:xfrm>
              <a:off x="5651547" y="338312"/>
              <a:ext cx="205676" cy="64376"/>
            </a:xfrm>
            <a:custGeom>
              <a:avLst/>
              <a:gdLst/>
              <a:ahLst/>
              <a:cxnLst/>
              <a:rect l="l" t="t" r="r" b="b"/>
              <a:pathLst>
                <a:path w="6032" h="1888" extrusionOk="0">
                  <a:moveTo>
                    <a:pt x="883" y="0"/>
                  </a:moveTo>
                  <a:lnTo>
                    <a:pt x="597" y="1168"/>
                  </a:lnTo>
                  <a:lnTo>
                    <a:pt x="0" y="1888"/>
                  </a:lnTo>
                  <a:lnTo>
                    <a:pt x="6031" y="1888"/>
                  </a:lnTo>
                  <a:lnTo>
                    <a:pt x="5434" y="1168"/>
                  </a:lnTo>
                  <a:lnTo>
                    <a:pt x="5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34"/>
            <p:cNvSpPr/>
            <p:nvPr/>
          </p:nvSpPr>
          <p:spPr>
            <a:xfrm>
              <a:off x="5661708" y="387855"/>
              <a:ext cx="185388" cy="5115"/>
            </a:xfrm>
            <a:custGeom>
              <a:avLst/>
              <a:gdLst/>
              <a:ahLst/>
              <a:cxnLst/>
              <a:rect l="l" t="t" r="r" b="b"/>
              <a:pathLst>
                <a:path w="5437" h="150" extrusionOk="0">
                  <a:moveTo>
                    <a:pt x="3907" y="1"/>
                  </a:moveTo>
                  <a:cubicBezTo>
                    <a:pt x="3296" y="1"/>
                    <a:pt x="2685" y="55"/>
                    <a:pt x="2076" y="55"/>
                  </a:cubicBezTo>
                  <a:cubicBezTo>
                    <a:pt x="2064" y="55"/>
                    <a:pt x="2052" y="55"/>
                    <a:pt x="2039" y="55"/>
                  </a:cubicBezTo>
                  <a:cubicBezTo>
                    <a:pt x="1688" y="33"/>
                    <a:pt x="1336" y="17"/>
                    <a:pt x="984" y="17"/>
                  </a:cubicBezTo>
                  <a:cubicBezTo>
                    <a:pt x="656" y="17"/>
                    <a:pt x="328" y="31"/>
                    <a:pt x="1" y="69"/>
                  </a:cubicBezTo>
                  <a:lnTo>
                    <a:pt x="1" y="83"/>
                  </a:lnTo>
                  <a:cubicBezTo>
                    <a:pt x="226" y="108"/>
                    <a:pt x="453" y="123"/>
                    <a:pt x="679" y="130"/>
                  </a:cubicBezTo>
                  <a:cubicBezTo>
                    <a:pt x="786" y="136"/>
                    <a:pt x="893" y="138"/>
                    <a:pt x="1000" y="138"/>
                  </a:cubicBezTo>
                  <a:cubicBezTo>
                    <a:pt x="1347" y="138"/>
                    <a:pt x="1693" y="113"/>
                    <a:pt x="2039" y="99"/>
                  </a:cubicBezTo>
                  <a:cubicBezTo>
                    <a:pt x="2088" y="97"/>
                    <a:pt x="2137" y="97"/>
                    <a:pt x="2186" y="97"/>
                  </a:cubicBezTo>
                  <a:cubicBezTo>
                    <a:pt x="2590" y="97"/>
                    <a:pt x="2995" y="137"/>
                    <a:pt x="3399" y="141"/>
                  </a:cubicBezTo>
                  <a:cubicBezTo>
                    <a:pt x="3586" y="147"/>
                    <a:pt x="3773" y="149"/>
                    <a:pt x="3960" y="149"/>
                  </a:cubicBezTo>
                  <a:cubicBezTo>
                    <a:pt x="4452" y="149"/>
                    <a:pt x="4944" y="130"/>
                    <a:pt x="5436" y="83"/>
                  </a:cubicBezTo>
                  <a:lnTo>
                    <a:pt x="5436" y="69"/>
                  </a:lnTo>
                  <a:cubicBezTo>
                    <a:pt x="4983" y="26"/>
                    <a:pt x="4531" y="8"/>
                    <a:pt x="4077" y="2"/>
                  </a:cubicBezTo>
                  <a:cubicBezTo>
                    <a:pt x="4020" y="1"/>
                    <a:pt x="3963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5" name="Google Shape;1585;p34"/>
            <p:cNvSpPr/>
            <p:nvPr/>
          </p:nvSpPr>
          <p:spPr>
            <a:xfrm>
              <a:off x="5780673" y="348882"/>
              <a:ext cx="41463" cy="24005"/>
            </a:xfrm>
            <a:custGeom>
              <a:avLst/>
              <a:gdLst/>
              <a:ahLst/>
              <a:cxnLst/>
              <a:rect l="l" t="t" r="r" b="b"/>
              <a:pathLst>
                <a:path w="1216" h="704" extrusionOk="0">
                  <a:moveTo>
                    <a:pt x="609" y="1"/>
                  </a:moveTo>
                  <a:cubicBezTo>
                    <a:pt x="274" y="1"/>
                    <a:pt x="1" y="158"/>
                    <a:pt x="1" y="353"/>
                  </a:cubicBezTo>
                  <a:cubicBezTo>
                    <a:pt x="1" y="547"/>
                    <a:pt x="271" y="703"/>
                    <a:pt x="609" y="703"/>
                  </a:cubicBezTo>
                  <a:cubicBezTo>
                    <a:pt x="944" y="703"/>
                    <a:pt x="1215" y="547"/>
                    <a:pt x="1215" y="353"/>
                  </a:cubicBezTo>
                  <a:cubicBezTo>
                    <a:pt x="1215" y="158"/>
                    <a:pt x="944" y="1"/>
                    <a:pt x="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6" name="Google Shape;1586;p34"/>
            <p:cNvSpPr/>
            <p:nvPr/>
          </p:nvSpPr>
          <p:spPr>
            <a:xfrm>
              <a:off x="5412389" y="451344"/>
              <a:ext cx="272541" cy="192992"/>
            </a:xfrm>
            <a:custGeom>
              <a:avLst/>
              <a:gdLst/>
              <a:ahLst/>
              <a:cxnLst/>
              <a:rect l="l" t="t" r="r" b="b"/>
              <a:pathLst>
                <a:path w="7993" h="5660" extrusionOk="0">
                  <a:moveTo>
                    <a:pt x="5063" y="0"/>
                  </a:moveTo>
                  <a:cubicBezTo>
                    <a:pt x="4982" y="0"/>
                    <a:pt x="4899" y="6"/>
                    <a:pt x="4815" y="20"/>
                  </a:cubicBezTo>
                  <a:cubicBezTo>
                    <a:pt x="3719" y="194"/>
                    <a:pt x="3719" y="1846"/>
                    <a:pt x="2765" y="2196"/>
                  </a:cubicBezTo>
                  <a:cubicBezTo>
                    <a:pt x="2603" y="2255"/>
                    <a:pt x="2452" y="2277"/>
                    <a:pt x="2307" y="2277"/>
                  </a:cubicBezTo>
                  <a:cubicBezTo>
                    <a:pt x="1928" y="2277"/>
                    <a:pt x="1588" y="2132"/>
                    <a:pt x="1200" y="2132"/>
                  </a:cubicBezTo>
                  <a:cubicBezTo>
                    <a:pt x="858" y="2132"/>
                    <a:pt x="477" y="2245"/>
                    <a:pt x="1" y="2672"/>
                  </a:cubicBezTo>
                  <a:lnTo>
                    <a:pt x="508" y="5660"/>
                  </a:lnTo>
                  <a:cubicBezTo>
                    <a:pt x="508" y="5660"/>
                    <a:pt x="888" y="5291"/>
                    <a:pt x="1775" y="5291"/>
                  </a:cubicBezTo>
                  <a:cubicBezTo>
                    <a:pt x="1978" y="5291"/>
                    <a:pt x="2206" y="5311"/>
                    <a:pt x="2463" y="5358"/>
                  </a:cubicBezTo>
                  <a:cubicBezTo>
                    <a:pt x="2637" y="5390"/>
                    <a:pt x="2800" y="5406"/>
                    <a:pt x="2952" y="5406"/>
                  </a:cubicBezTo>
                  <a:cubicBezTo>
                    <a:pt x="4003" y="5406"/>
                    <a:pt x="4529" y="4639"/>
                    <a:pt x="4751" y="3181"/>
                  </a:cubicBezTo>
                  <a:cubicBezTo>
                    <a:pt x="4915" y="2110"/>
                    <a:pt x="5157" y="1809"/>
                    <a:pt x="5507" y="1809"/>
                  </a:cubicBezTo>
                  <a:cubicBezTo>
                    <a:pt x="5702" y="1809"/>
                    <a:pt x="5931" y="1902"/>
                    <a:pt x="6198" y="2008"/>
                  </a:cubicBezTo>
                  <a:cubicBezTo>
                    <a:pt x="6325" y="2059"/>
                    <a:pt x="6456" y="2082"/>
                    <a:pt x="6588" y="2082"/>
                  </a:cubicBezTo>
                  <a:cubicBezTo>
                    <a:pt x="7234" y="2082"/>
                    <a:pt x="7888" y="1515"/>
                    <a:pt x="7992" y="750"/>
                  </a:cubicBezTo>
                  <a:lnTo>
                    <a:pt x="7769" y="325"/>
                  </a:lnTo>
                  <a:cubicBezTo>
                    <a:pt x="7548" y="458"/>
                    <a:pt x="7333" y="508"/>
                    <a:pt x="7122" y="508"/>
                  </a:cubicBezTo>
                  <a:cubicBezTo>
                    <a:pt x="6450" y="508"/>
                    <a:pt x="5808" y="0"/>
                    <a:pt x="5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34"/>
            <p:cNvSpPr/>
            <p:nvPr/>
          </p:nvSpPr>
          <p:spPr>
            <a:xfrm>
              <a:off x="5409218" y="438591"/>
              <a:ext cx="265244" cy="92779"/>
            </a:xfrm>
            <a:custGeom>
              <a:avLst/>
              <a:gdLst/>
              <a:ahLst/>
              <a:cxnLst/>
              <a:rect l="l" t="t" r="r" b="b"/>
              <a:pathLst>
                <a:path w="7779" h="2721" extrusionOk="0">
                  <a:moveTo>
                    <a:pt x="5154" y="1"/>
                  </a:moveTo>
                  <a:cubicBezTo>
                    <a:pt x="5117" y="1"/>
                    <a:pt x="5080" y="2"/>
                    <a:pt x="5043" y="5"/>
                  </a:cubicBezTo>
                  <a:cubicBezTo>
                    <a:pt x="3814" y="34"/>
                    <a:pt x="3754" y="1548"/>
                    <a:pt x="2907" y="2096"/>
                  </a:cubicBezTo>
                  <a:cubicBezTo>
                    <a:pt x="2723" y="2198"/>
                    <a:pt x="2513" y="2244"/>
                    <a:pt x="2303" y="2244"/>
                  </a:cubicBezTo>
                  <a:cubicBezTo>
                    <a:pt x="2244" y="2244"/>
                    <a:pt x="2186" y="2241"/>
                    <a:pt x="2127" y="2234"/>
                  </a:cubicBezTo>
                  <a:cubicBezTo>
                    <a:pt x="1836" y="2195"/>
                    <a:pt x="1527" y="2118"/>
                    <a:pt x="1224" y="2118"/>
                  </a:cubicBezTo>
                  <a:cubicBezTo>
                    <a:pt x="1047" y="2118"/>
                    <a:pt x="872" y="2144"/>
                    <a:pt x="705" y="2220"/>
                  </a:cubicBezTo>
                  <a:cubicBezTo>
                    <a:pt x="435" y="2324"/>
                    <a:pt x="208" y="2513"/>
                    <a:pt x="1" y="2710"/>
                  </a:cubicBezTo>
                  <a:lnTo>
                    <a:pt x="9" y="2721"/>
                  </a:lnTo>
                  <a:cubicBezTo>
                    <a:pt x="298" y="2498"/>
                    <a:pt x="637" y="2289"/>
                    <a:pt x="1002" y="2245"/>
                  </a:cubicBezTo>
                  <a:cubicBezTo>
                    <a:pt x="1055" y="2238"/>
                    <a:pt x="1108" y="2236"/>
                    <a:pt x="1161" y="2236"/>
                  </a:cubicBezTo>
                  <a:cubicBezTo>
                    <a:pt x="1480" y="2236"/>
                    <a:pt x="1787" y="2339"/>
                    <a:pt x="2110" y="2381"/>
                  </a:cubicBezTo>
                  <a:cubicBezTo>
                    <a:pt x="2172" y="2389"/>
                    <a:pt x="2235" y="2394"/>
                    <a:pt x="2298" y="2394"/>
                  </a:cubicBezTo>
                  <a:cubicBezTo>
                    <a:pt x="2635" y="2394"/>
                    <a:pt x="2977" y="2275"/>
                    <a:pt x="3210" y="2027"/>
                  </a:cubicBezTo>
                  <a:cubicBezTo>
                    <a:pt x="3820" y="1408"/>
                    <a:pt x="3921" y="81"/>
                    <a:pt x="4976" y="81"/>
                  </a:cubicBezTo>
                  <a:cubicBezTo>
                    <a:pt x="4998" y="81"/>
                    <a:pt x="5020" y="82"/>
                    <a:pt x="5043" y="83"/>
                  </a:cubicBezTo>
                  <a:cubicBezTo>
                    <a:pt x="5723" y="97"/>
                    <a:pt x="6418" y="593"/>
                    <a:pt x="7091" y="593"/>
                  </a:cubicBezTo>
                  <a:cubicBezTo>
                    <a:pt x="7324" y="593"/>
                    <a:pt x="7553" y="534"/>
                    <a:pt x="7778" y="375"/>
                  </a:cubicBezTo>
                  <a:cubicBezTo>
                    <a:pt x="7778" y="375"/>
                    <a:pt x="7771" y="363"/>
                    <a:pt x="7772" y="361"/>
                  </a:cubicBezTo>
                  <a:lnTo>
                    <a:pt x="7772" y="361"/>
                  </a:lnTo>
                  <a:cubicBezTo>
                    <a:pt x="7604" y="445"/>
                    <a:pt x="7424" y="501"/>
                    <a:pt x="7238" y="509"/>
                  </a:cubicBezTo>
                  <a:cubicBezTo>
                    <a:pt x="7226" y="510"/>
                    <a:pt x="7214" y="510"/>
                    <a:pt x="7202" y="510"/>
                  </a:cubicBezTo>
                  <a:cubicBezTo>
                    <a:pt x="6491" y="510"/>
                    <a:pt x="5873" y="1"/>
                    <a:pt x="5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5469195" y="439239"/>
              <a:ext cx="602298" cy="439517"/>
            </a:xfrm>
            <a:custGeom>
              <a:avLst/>
              <a:gdLst/>
              <a:ahLst/>
              <a:cxnLst/>
              <a:rect l="l" t="t" r="r" b="b"/>
              <a:pathLst>
                <a:path w="17664" h="12890" extrusionOk="0">
                  <a:moveTo>
                    <a:pt x="15294" y="1"/>
                  </a:moveTo>
                  <a:lnTo>
                    <a:pt x="9457" y="3511"/>
                  </a:lnTo>
                  <a:lnTo>
                    <a:pt x="8973" y="4657"/>
                  </a:lnTo>
                  <a:lnTo>
                    <a:pt x="8003" y="3511"/>
                  </a:lnTo>
                  <a:lnTo>
                    <a:pt x="4772" y="3953"/>
                  </a:lnTo>
                  <a:cubicBezTo>
                    <a:pt x="3877" y="4077"/>
                    <a:pt x="3079" y="4579"/>
                    <a:pt x="2582" y="5334"/>
                  </a:cubicBezTo>
                  <a:lnTo>
                    <a:pt x="1" y="9289"/>
                  </a:lnTo>
                  <a:lnTo>
                    <a:pt x="4486" y="9289"/>
                  </a:lnTo>
                  <a:lnTo>
                    <a:pt x="4486" y="12890"/>
                  </a:lnTo>
                  <a:lnTo>
                    <a:pt x="14478" y="12890"/>
                  </a:lnTo>
                  <a:lnTo>
                    <a:pt x="14886" y="6186"/>
                  </a:lnTo>
                  <a:lnTo>
                    <a:pt x="17664" y="3740"/>
                  </a:lnTo>
                  <a:lnTo>
                    <a:pt x="15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5976494" y="610952"/>
              <a:ext cx="7126" cy="39246"/>
            </a:xfrm>
            <a:custGeom>
              <a:avLst/>
              <a:gdLst/>
              <a:ahLst/>
              <a:cxnLst/>
              <a:rect l="l" t="t" r="r" b="b"/>
              <a:pathLst>
                <a:path w="209" h="1151" extrusionOk="0">
                  <a:moveTo>
                    <a:pt x="145" y="1"/>
                  </a:moveTo>
                  <a:cubicBezTo>
                    <a:pt x="48" y="181"/>
                    <a:pt x="26" y="371"/>
                    <a:pt x="25" y="569"/>
                  </a:cubicBezTo>
                  <a:cubicBezTo>
                    <a:pt x="15" y="740"/>
                    <a:pt x="1" y="981"/>
                    <a:pt x="0" y="1149"/>
                  </a:cubicBezTo>
                  <a:lnTo>
                    <a:pt x="14" y="1150"/>
                  </a:lnTo>
                  <a:cubicBezTo>
                    <a:pt x="54" y="986"/>
                    <a:pt x="100" y="750"/>
                    <a:pt x="134" y="583"/>
                  </a:cubicBezTo>
                  <a:cubicBezTo>
                    <a:pt x="183" y="390"/>
                    <a:pt x="208" y="200"/>
                    <a:pt x="159" y="3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0" name="Google Shape;1590;p34"/>
            <p:cNvSpPr/>
            <p:nvPr/>
          </p:nvSpPr>
          <p:spPr>
            <a:xfrm>
              <a:off x="5775115" y="545008"/>
              <a:ext cx="51794" cy="74162"/>
            </a:xfrm>
            <a:custGeom>
              <a:avLst/>
              <a:gdLst/>
              <a:ahLst/>
              <a:cxnLst/>
              <a:rect l="l" t="t" r="r" b="b"/>
              <a:pathLst>
                <a:path w="1519" h="2175" extrusionOk="0">
                  <a:moveTo>
                    <a:pt x="1171" y="1"/>
                  </a:moveTo>
                  <a:lnTo>
                    <a:pt x="1171" y="1"/>
                  </a:lnTo>
                  <a:cubicBezTo>
                    <a:pt x="1198" y="661"/>
                    <a:pt x="1270" y="1319"/>
                    <a:pt x="1358" y="1974"/>
                  </a:cubicBezTo>
                  <a:lnTo>
                    <a:pt x="1358" y="1974"/>
                  </a:lnTo>
                  <a:cubicBezTo>
                    <a:pt x="911" y="1819"/>
                    <a:pt x="459" y="1674"/>
                    <a:pt x="1" y="1555"/>
                  </a:cubicBezTo>
                  <a:lnTo>
                    <a:pt x="1" y="1555"/>
                  </a:lnTo>
                  <a:cubicBezTo>
                    <a:pt x="498" y="1786"/>
                    <a:pt x="1005" y="1987"/>
                    <a:pt x="1518" y="2175"/>
                  </a:cubicBezTo>
                  <a:cubicBezTo>
                    <a:pt x="1432" y="1445"/>
                    <a:pt x="1329" y="717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1" name="Google Shape;1591;p34"/>
            <p:cNvSpPr/>
            <p:nvPr/>
          </p:nvSpPr>
          <p:spPr>
            <a:xfrm>
              <a:off x="5714832" y="562671"/>
              <a:ext cx="60318" cy="80504"/>
            </a:xfrm>
            <a:custGeom>
              <a:avLst/>
              <a:gdLst/>
              <a:ahLst/>
              <a:cxnLst/>
              <a:rect l="l" t="t" r="r" b="b"/>
              <a:pathLst>
                <a:path w="1769" h="236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789"/>
                    <a:pt x="64" y="1575"/>
                    <a:pt x="142" y="2360"/>
                  </a:cubicBezTo>
                  <a:cubicBezTo>
                    <a:pt x="696" y="1934"/>
                    <a:pt x="1243" y="1498"/>
                    <a:pt x="1769" y="1037"/>
                  </a:cubicBezTo>
                  <a:lnTo>
                    <a:pt x="1769" y="1037"/>
                  </a:lnTo>
                  <a:cubicBezTo>
                    <a:pt x="1250" y="1376"/>
                    <a:pt x="750" y="1738"/>
                    <a:pt x="253" y="2108"/>
                  </a:cubicBezTo>
                  <a:lnTo>
                    <a:pt x="253" y="2108"/>
                  </a:lnTo>
                  <a:cubicBezTo>
                    <a:pt x="194" y="1402"/>
                    <a:pt x="121" y="6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2" name="Google Shape;1592;p34"/>
            <p:cNvSpPr/>
            <p:nvPr/>
          </p:nvSpPr>
          <p:spPr>
            <a:xfrm>
              <a:off x="5771024" y="597961"/>
              <a:ext cx="6990" cy="84050"/>
            </a:xfrm>
            <a:custGeom>
              <a:avLst/>
              <a:gdLst/>
              <a:ahLst/>
              <a:cxnLst/>
              <a:rect l="l" t="t" r="r" b="b"/>
              <a:pathLst>
                <a:path w="205" h="2465" extrusionOk="0">
                  <a:moveTo>
                    <a:pt x="115" y="0"/>
                  </a:moveTo>
                  <a:lnTo>
                    <a:pt x="88" y="617"/>
                  </a:lnTo>
                  <a:cubicBezTo>
                    <a:pt x="76" y="1215"/>
                    <a:pt x="0" y="1874"/>
                    <a:pt x="115" y="2464"/>
                  </a:cubicBezTo>
                  <a:lnTo>
                    <a:pt x="128" y="2464"/>
                  </a:lnTo>
                  <a:cubicBezTo>
                    <a:pt x="205" y="2055"/>
                    <a:pt x="200" y="1646"/>
                    <a:pt x="177" y="1233"/>
                  </a:cubicBezTo>
                  <a:cubicBezTo>
                    <a:pt x="168" y="926"/>
                    <a:pt x="144" y="309"/>
                    <a:pt x="128" y="2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5619359" y="638810"/>
              <a:ext cx="5694" cy="117193"/>
            </a:xfrm>
            <a:custGeom>
              <a:avLst/>
              <a:gdLst/>
              <a:ahLst/>
              <a:cxnLst/>
              <a:rect l="l" t="t" r="r" b="b"/>
              <a:pathLst>
                <a:path w="167" h="3437" extrusionOk="0">
                  <a:moveTo>
                    <a:pt x="76" y="1"/>
                  </a:moveTo>
                  <a:cubicBezTo>
                    <a:pt x="0" y="572"/>
                    <a:pt x="5" y="1144"/>
                    <a:pt x="27" y="1718"/>
                  </a:cubicBezTo>
                  <a:cubicBezTo>
                    <a:pt x="37" y="2147"/>
                    <a:pt x="61" y="3008"/>
                    <a:pt x="76" y="3436"/>
                  </a:cubicBezTo>
                  <a:lnTo>
                    <a:pt x="91" y="3436"/>
                  </a:lnTo>
                  <a:cubicBezTo>
                    <a:pt x="105" y="3008"/>
                    <a:pt x="130" y="2147"/>
                    <a:pt x="139" y="1718"/>
                  </a:cubicBezTo>
                  <a:cubicBezTo>
                    <a:pt x="161" y="1144"/>
                    <a:pt x="166" y="572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4" name="Google Shape;1594;p34"/>
            <p:cNvSpPr/>
            <p:nvPr/>
          </p:nvSpPr>
          <p:spPr>
            <a:xfrm>
              <a:off x="5622155" y="878717"/>
              <a:ext cx="310833" cy="44054"/>
            </a:xfrm>
            <a:custGeom>
              <a:avLst/>
              <a:gdLst/>
              <a:ahLst/>
              <a:cxnLst/>
              <a:rect l="l" t="t" r="r" b="b"/>
              <a:pathLst>
                <a:path w="9116" h="1292" extrusionOk="0">
                  <a:moveTo>
                    <a:pt x="0" y="1"/>
                  </a:moveTo>
                  <a:lnTo>
                    <a:pt x="0" y="1291"/>
                  </a:lnTo>
                  <a:lnTo>
                    <a:pt x="8981" y="1291"/>
                  </a:lnTo>
                  <a:lnTo>
                    <a:pt x="9116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5" name="Google Shape;1595;p34"/>
            <p:cNvSpPr/>
            <p:nvPr/>
          </p:nvSpPr>
          <p:spPr>
            <a:xfrm>
              <a:off x="5452726" y="922736"/>
              <a:ext cx="674380" cy="512213"/>
            </a:xfrm>
            <a:custGeom>
              <a:avLst/>
              <a:gdLst/>
              <a:ahLst/>
              <a:cxnLst/>
              <a:rect l="l" t="t" r="r" b="b"/>
              <a:pathLst>
                <a:path w="19778" h="15022" extrusionOk="0">
                  <a:moveTo>
                    <a:pt x="4436" y="0"/>
                  </a:moveTo>
                  <a:lnTo>
                    <a:pt x="0" y="15022"/>
                  </a:lnTo>
                  <a:lnTo>
                    <a:pt x="8972" y="15022"/>
                  </a:lnTo>
                  <a:lnTo>
                    <a:pt x="9685" y="11351"/>
                  </a:lnTo>
                  <a:lnTo>
                    <a:pt x="10896" y="15022"/>
                  </a:lnTo>
                  <a:lnTo>
                    <a:pt x="19777" y="15022"/>
                  </a:lnTo>
                  <a:lnTo>
                    <a:pt x="139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5598424" y="942274"/>
              <a:ext cx="338486" cy="5012"/>
            </a:xfrm>
            <a:custGeom>
              <a:avLst/>
              <a:gdLst/>
              <a:ahLst/>
              <a:cxnLst/>
              <a:rect l="l" t="t" r="r" b="b"/>
              <a:pathLst>
                <a:path w="9927" h="147" extrusionOk="0">
                  <a:moveTo>
                    <a:pt x="2698" y="0"/>
                  </a:moveTo>
                  <a:cubicBezTo>
                    <a:pt x="1799" y="0"/>
                    <a:pt x="900" y="20"/>
                    <a:pt x="1" y="67"/>
                  </a:cubicBezTo>
                  <a:lnTo>
                    <a:pt x="1" y="80"/>
                  </a:lnTo>
                  <a:cubicBezTo>
                    <a:pt x="900" y="127"/>
                    <a:pt x="1799" y="147"/>
                    <a:pt x="2698" y="147"/>
                  </a:cubicBezTo>
                  <a:cubicBezTo>
                    <a:pt x="3040" y="147"/>
                    <a:pt x="3381" y="144"/>
                    <a:pt x="3722" y="139"/>
                  </a:cubicBezTo>
                  <a:cubicBezTo>
                    <a:pt x="4466" y="134"/>
                    <a:pt x="5211" y="94"/>
                    <a:pt x="5955" y="94"/>
                  </a:cubicBezTo>
                  <a:cubicBezTo>
                    <a:pt x="6038" y="94"/>
                    <a:pt x="6121" y="95"/>
                    <a:pt x="6205" y="96"/>
                  </a:cubicBezTo>
                  <a:cubicBezTo>
                    <a:pt x="6844" y="117"/>
                    <a:pt x="7483" y="133"/>
                    <a:pt x="8122" y="133"/>
                  </a:cubicBezTo>
                  <a:cubicBezTo>
                    <a:pt x="8723" y="133"/>
                    <a:pt x="9325" y="119"/>
                    <a:pt x="9926" y="80"/>
                  </a:cubicBezTo>
                  <a:lnTo>
                    <a:pt x="9926" y="67"/>
                  </a:lnTo>
                  <a:cubicBezTo>
                    <a:pt x="9512" y="41"/>
                    <a:pt x="9099" y="27"/>
                    <a:pt x="8685" y="19"/>
                  </a:cubicBezTo>
                  <a:cubicBezTo>
                    <a:pt x="8490" y="14"/>
                    <a:pt x="8295" y="11"/>
                    <a:pt x="8101" y="11"/>
                  </a:cubicBezTo>
                  <a:cubicBezTo>
                    <a:pt x="7468" y="11"/>
                    <a:pt x="6837" y="36"/>
                    <a:pt x="6205" y="51"/>
                  </a:cubicBezTo>
                  <a:cubicBezTo>
                    <a:pt x="6121" y="52"/>
                    <a:pt x="6038" y="53"/>
                    <a:pt x="5955" y="53"/>
                  </a:cubicBezTo>
                  <a:cubicBezTo>
                    <a:pt x="5211" y="53"/>
                    <a:pt x="4466" y="13"/>
                    <a:pt x="3722" y="8"/>
                  </a:cubicBezTo>
                  <a:cubicBezTo>
                    <a:pt x="3381" y="3"/>
                    <a:pt x="3040" y="0"/>
                    <a:pt x="2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7" name="Google Shape;1597;p34"/>
            <p:cNvSpPr/>
            <p:nvPr/>
          </p:nvSpPr>
          <p:spPr>
            <a:xfrm>
              <a:off x="5630577" y="724700"/>
              <a:ext cx="247616" cy="263096"/>
            </a:xfrm>
            <a:custGeom>
              <a:avLst/>
              <a:gdLst/>
              <a:ahLst/>
              <a:cxnLst/>
              <a:rect l="l" t="t" r="r" b="b"/>
              <a:pathLst>
                <a:path w="7262" h="7716" extrusionOk="0">
                  <a:moveTo>
                    <a:pt x="3631" y="0"/>
                  </a:moveTo>
                  <a:cubicBezTo>
                    <a:pt x="1625" y="0"/>
                    <a:pt x="0" y="1727"/>
                    <a:pt x="0" y="3857"/>
                  </a:cubicBezTo>
                  <a:cubicBezTo>
                    <a:pt x="0" y="5989"/>
                    <a:pt x="1625" y="7716"/>
                    <a:pt x="3631" y="7716"/>
                  </a:cubicBezTo>
                  <a:cubicBezTo>
                    <a:pt x="5635" y="7716"/>
                    <a:pt x="7261" y="5989"/>
                    <a:pt x="7261" y="3857"/>
                  </a:cubicBezTo>
                  <a:cubicBezTo>
                    <a:pt x="7261" y="1727"/>
                    <a:pt x="5635" y="0"/>
                    <a:pt x="3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8" name="Google Shape;1598;p34"/>
            <p:cNvSpPr/>
            <p:nvPr/>
          </p:nvSpPr>
          <p:spPr>
            <a:xfrm>
              <a:off x="5695294" y="699980"/>
              <a:ext cx="118182" cy="49475"/>
            </a:xfrm>
            <a:custGeom>
              <a:avLst/>
              <a:gdLst/>
              <a:ahLst/>
              <a:cxnLst/>
              <a:rect l="l" t="t" r="r" b="b"/>
              <a:pathLst>
                <a:path w="3466" h="1451" extrusionOk="0">
                  <a:moveTo>
                    <a:pt x="1733" y="1"/>
                  </a:moveTo>
                  <a:cubicBezTo>
                    <a:pt x="776" y="1"/>
                    <a:pt x="1" y="325"/>
                    <a:pt x="1" y="725"/>
                  </a:cubicBezTo>
                  <a:cubicBezTo>
                    <a:pt x="1" y="1126"/>
                    <a:pt x="777" y="1450"/>
                    <a:pt x="1733" y="1450"/>
                  </a:cubicBezTo>
                  <a:cubicBezTo>
                    <a:pt x="2690" y="1450"/>
                    <a:pt x="3466" y="1126"/>
                    <a:pt x="3466" y="725"/>
                  </a:cubicBezTo>
                  <a:cubicBezTo>
                    <a:pt x="3466" y="325"/>
                    <a:pt x="2689" y="1"/>
                    <a:pt x="17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5715991" y="707038"/>
              <a:ext cx="76788" cy="17697"/>
            </a:xfrm>
            <a:custGeom>
              <a:avLst/>
              <a:gdLst/>
              <a:ahLst/>
              <a:cxnLst/>
              <a:rect l="l" t="t" r="r" b="b"/>
              <a:pathLst>
                <a:path w="2252" h="519" extrusionOk="0">
                  <a:moveTo>
                    <a:pt x="1126" y="1"/>
                  </a:moveTo>
                  <a:cubicBezTo>
                    <a:pt x="505" y="1"/>
                    <a:pt x="0" y="117"/>
                    <a:pt x="0" y="260"/>
                  </a:cubicBezTo>
                  <a:cubicBezTo>
                    <a:pt x="0" y="403"/>
                    <a:pt x="505" y="518"/>
                    <a:pt x="1126" y="518"/>
                  </a:cubicBezTo>
                  <a:cubicBezTo>
                    <a:pt x="1747" y="518"/>
                    <a:pt x="2251" y="403"/>
                    <a:pt x="2251" y="260"/>
                  </a:cubicBezTo>
                  <a:cubicBezTo>
                    <a:pt x="2251" y="117"/>
                    <a:pt x="1747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0" name="Google Shape;1600;p34"/>
            <p:cNvSpPr/>
            <p:nvPr/>
          </p:nvSpPr>
          <p:spPr>
            <a:xfrm>
              <a:off x="5466842" y="755967"/>
              <a:ext cx="381312" cy="188798"/>
            </a:xfrm>
            <a:custGeom>
              <a:avLst/>
              <a:gdLst/>
              <a:ahLst/>
              <a:cxnLst/>
              <a:rect l="l" t="t" r="r" b="b"/>
              <a:pathLst>
                <a:path w="11183" h="5537" extrusionOk="0">
                  <a:moveTo>
                    <a:pt x="1267" y="0"/>
                  </a:moveTo>
                  <a:lnTo>
                    <a:pt x="193" y="4096"/>
                  </a:lnTo>
                  <a:cubicBezTo>
                    <a:pt x="0" y="4824"/>
                    <a:pt x="551" y="5537"/>
                    <a:pt x="1303" y="5537"/>
                  </a:cubicBezTo>
                  <a:lnTo>
                    <a:pt x="10748" y="5537"/>
                  </a:lnTo>
                  <a:lnTo>
                    <a:pt x="11183" y="2445"/>
                  </a:lnTo>
                  <a:lnTo>
                    <a:pt x="4555" y="2377"/>
                  </a:lnTo>
                  <a:lnTo>
                    <a:pt x="455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5510010" y="755967"/>
              <a:ext cx="112181" cy="24243"/>
            </a:xfrm>
            <a:custGeom>
              <a:avLst/>
              <a:gdLst/>
              <a:ahLst/>
              <a:cxnLst/>
              <a:rect l="l" t="t" r="r" b="b"/>
              <a:pathLst>
                <a:path w="3290" h="711" extrusionOk="0">
                  <a:moveTo>
                    <a:pt x="1" y="0"/>
                  </a:moveTo>
                  <a:lnTo>
                    <a:pt x="3289" y="710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5782719" y="1072150"/>
              <a:ext cx="41769" cy="237728"/>
            </a:xfrm>
            <a:custGeom>
              <a:avLst/>
              <a:gdLst/>
              <a:ahLst/>
              <a:cxnLst/>
              <a:rect l="l" t="t" r="r" b="b"/>
              <a:pathLst>
                <a:path w="1225" h="6972" extrusionOk="0">
                  <a:moveTo>
                    <a:pt x="1210" y="0"/>
                  </a:moveTo>
                  <a:cubicBezTo>
                    <a:pt x="996" y="860"/>
                    <a:pt x="831" y="1727"/>
                    <a:pt x="698" y="2603"/>
                  </a:cubicBezTo>
                  <a:cubicBezTo>
                    <a:pt x="602" y="3184"/>
                    <a:pt x="550" y="3773"/>
                    <a:pt x="439" y="4352"/>
                  </a:cubicBezTo>
                  <a:cubicBezTo>
                    <a:pt x="247" y="5217"/>
                    <a:pt x="74" y="6085"/>
                    <a:pt x="1" y="6968"/>
                  </a:cubicBezTo>
                  <a:lnTo>
                    <a:pt x="14" y="6972"/>
                  </a:lnTo>
                  <a:cubicBezTo>
                    <a:pt x="89" y="6685"/>
                    <a:pt x="154" y="6398"/>
                    <a:pt x="211" y="6108"/>
                  </a:cubicBezTo>
                  <a:cubicBezTo>
                    <a:pt x="338" y="5532"/>
                    <a:pt x="402" y="4944"/>
                    <a:pt x="484" y="4362"/>
                  </a:cubicBezTo>
                  <a:cubicBezTo>
                    <a:pt x="574" y="3780"/>
                    <a:pt x="723" y="3207"/>
                    <a:pt x="829" y="2627"/>
                  </a:cubicBezTo>
                  <a:cubicBezTo>
                    <a:pt x="999" y="1758"/>
                    <a:pt x="1136" y="886"/>
                    <a:pt x="1225" y="4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5862029" y="1434909"/>
              <a:ext cx="524010" cy="631793"/>
            </a:xfrm>
            <a:custGeom>
              <a:avLst/>
              <a:gdLst/>
              <a:ahLst/>
              <a:cxnLst/>
              <a:rect l="l" t="t" r="r" b="b"/>
              <a:pathLst>
                <a:path w="15368" h="18529" extrusionOk="0">
                  <a:moveTo>
                    <a:pt x="1" y="1"/>
                  </a:moveTo>
                  <a:lnTo>
                    <a:pt x="8411" y="18528"/>
                  </a:lnTo>
                  <a:lnTo>
                    <a:pt x="15368" y="18528"/>
                  </a:lnTo>
                  <a:lnTo>
                    <a:pt x="7773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6058361" y="1867500"/>
              <a:ext cx="327677" cy="199198"/>
            </a:xfrm>
            <a:custGeom>
              <a:avLst/>
              <a:gdLst/>
              <a:ahLst/>
              <a:cxnLst/>
              <a:rect l="l" t="t" r="r" b="b"/>
              <a:pathLst>
                <a:path w="9610" h="5842" extrusionOk="0">
                  <a:moveTo>
                    <a:pt x="1" y="1"/>
                  </a:moveTo>
                  <a:lnTo>
                    <a:pt x="2653" y="5841"/>
                  </a:lnTo>
                  <a:lnTo>
                    <a:pt x="9610" y="5841"/>
                  </a:lnTo>
                  <a:lnTo>
                    <a:pt x="7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6080933" y="1934807"/>
              <a:ext cx="528750" cy="283112"/>
            </a:xfrm>
            <a:custGeom>
              <a:avLst/>
              <a:gdLst/>
              <a:ahLst/>
              <a:cxnLst/>
              <a:rect l="l" t="t" r="r" b="b"/>
              <a:pathLst>
                <a:path w="15507" h="8303" extrusionOk="0">
                  <a:moveTo>
                    <a:pt x="0" y="1"/>
                  </a:moveTo>
                  <a:lnTo>
                    <a:pt x="3466" y="8303"/>
                  </a:lnTo>
                  <a:lnTo>
                    <a:pt x="15506" y="8303"/>
                  </a:lnTo>
                  <a:lnTo>
                    <a:pt x="9623" y="5015"/>
                  </a:lnTo>
                  <a:lnTo>
                    <a:pt x="75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6" name="Google Shape;1606;p34"/>
            <p:cNvSpPr/>
            <p:nvPr/>
          </p:nvSpPr>
          <p:spPr>
            <a:xfrm>
              <a:off x="6362542" y="1937876"/>
              <a:ext cx="100826" cy="69423"/>
            </a:xfrm>
            <a:custGeom>
              <a:avLst/>
              <a:gdLst/>
              <a:ahLst/>
              <a:cxnLst/>
              <a:rect l="l" t="t" r="r" b="b"/>
              <a:pathLst>
                <a:path w="2957" h="2036" extrusionOk="0">
                  <a:moveTo>
                    <a:pt x="1505" y="1"/>
                  </a:moveTo>
                  <a:cubicBezTo>
                    <a:pt x="770" y="1"/>
                    <a:pt x="187" y="1435"/>
                    <a:pt x="1" y="2036"/>
                  </a:cubicBezTo>
                  <a:cubicBezTo>
                    <a:pt x="223" y="1550"/>
                    <a:pt x="846" y="137"/>
                    <a:pt x="1509" y="137"/>
                  </a:cubicBezTo>
                  <a:cubicBezTo>
                    <a:pt x="1657" y="137"/>
                    <a:pt x="1806" y="207"/>
                    <a:pt x="1953" y="372"/>
                  </a:cubicBezTo>
                  <a:cubicBezTo>
                    <a:pt x="2763" y="1254"/>
                    <a:pt x="585" y="1859"/>
                    <a:pt x="1" y="2036"/>
                  </a:cubicBezTo>
                  <a:cubicBezTo>
                    <a:pt x="736" y="1917"/>
                    <a:pt x="2957" y="1358"/>
                    <a:pt x="2057" y="280"/>
                  </a:cubicBezTo>
                  <a:cubicBezTo>
                    <a:pt x="1866" y="83"/>
                    <a:pt x="1681" y="1"/>
                    <a:pt x="1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7" name="Google Shape;1607;p34"/>
            <p:cNvSpPr/>
            <p:nvPr/>
          </p:nvSpPr>
          <p:spPr>
            <a:xfrm>
              <a:off x="6270446" y="1982509"/>
              <a:ext cx="92131" cy="49441"/>
            </a:xfrm>
            <a:custGeom>
              <a:avLst/>
              <a:gdLst/>
              <a:ahLst/>
              <a:cxnLst/>
              <a:rect l="l" t="t" r="r" b="b"/>
              <a:pathLst>
                <a:path w="2702" h="1450" extrusionOk="0">
                  <a:moveTo>
                    <a:pt x="754" y="1"/>
                  </a:moveTo>
                  <a:cubicBezTo>
                    <a:pt x="346" y="1"/>
                    <a:pt x="34" y="187"/>
                    <a:pt x="1" y="732"/>
                  </a:cubicBezTo>
                  <a:cubicBezTo>
                    <a:pt x="7" y="1267"/>
                    <a:pt x="308" y="1450"/>
                    <a:pt x="714" y="1450"/>
                  </a:cubicBezTo>
                  <a:cubicBezTo>
                    <a:pt x="1373" y="1450"/>
                    <a:pt x="2310" y="966"/>
                    <a:pt x="2702" y="727"/>
                  </a:cubicBezTo>
                  <a:lnTo>
                    <a:pt x="2702" y="727"/>
                  </a:lnTo>
                  <a:cubicBezTo>
                    <a:pt x="2348" y="884"/>
                    <a:pt x="1400" y="1324"/>
                    <a:pt x="762" y="1324"/>
                  </a:cubicBezTo>
                  <a:cubicBezTo>
                    <a:pt x="390" y="1324"/>
                    <a:pt x="123" y="1175"/>
                    <a:pt x="138" y="735"/>
                  </a:cubicBezTo>
                  <a:cubicBezTo>
                    <a:pt x="147" y="279"/>
                    <a:pt x="426" y="125"/>
                    <a:pt x="802" y="125"/>
                  </a:cubicBezTo>
                  <a:cubicBezTo>
                    <a:pt x="1431" y="125"/>
                    <a:pt x="2332" y="555"/>
                    <a:pt x="2702" y="727"/>
                  </a:cubicBezTo>
                  <a:cubicBezTo>
                    <a:pt x="2296" y="471"/>
                    <a:pt x="1403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8" name="Google Shape;1608;p34"/>
            <p:cNvSpPr/>
            <p:nvPr/>
          </p:nvSpPr>
          <p:spPr>
            <a:xfrm>
              <a:off x="6362542" y="2007264"/>
              <a:ext cx="90256" cy="81595"/>
            </a:xfrm>
            <a:custGeom>
              <a:avLst/>
              <a:gdLst/>
              <a:ahLst/>
              <a:cxnLst/>
              <a:rect l="l" t="t" r="r" b="b"/>
              <a:pathLst>
                <a:path w="2647" h="2393" extrusionOk="0">
                  <a:moveTo>
                    <a:pt x="1" y="1"/>
                  </a:moveTo>
                  <a:lnTo>
                    <a:pt x="1" y="1"/>
                  </a:lnTo>
                  <a:cubicBezTo>
                    <a:pt x="817" y="868"/>
                    <a:pt x="1702" y="1668"/>
                    <a:pt x="2646" y="2393"/>
                  </a:cubicBezTo>
                  <a:cubicBezTo>
                    <a:pt x="1830" y="1527"/>
                    <a:pt x="945" y="72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9" name="Google Shape;1609;p34"/>
            <p:cNvSpPr/>
            <p:nvPr/>
          </p:nvSpPr>
          <p:spPr>
            <a:xfrm>
              <a:off x="6347301" y="2007264"/>
              <a:ext cx="15276" cy="83505"/>
            </a:xfrm>
            <a:custGeom>
              <a:avLst/>
              <a:gdLst/>
              <a:ahLst/>
              <a:cxnLst/>
              <a:rect l="l" t="t" r="r" b="b"/>
              <a:pathLst>
                <a:path w="448" h="2449" extrusionOk="0">
                  <a:moveTo>
                    <a:pt x="448" y="1"/>
                  </a:moveTo>
                  <a:cubicBezTo>
                    <a:pt x="208" y="797"/>
                    <a:pt x="56" y="1619"/>
                    <a:pt x="1" y="2449"/>
                  </a:cubicBezTo>
                  <a:cubicBezTo>
                    <a:pt x="244" y="1655"/>
                    <a:pt x="393" y="832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0" name="Google Shape;1610;p34"/>
            <p:cNvSpPr/>
            <p:nvPr/>
          </p:nvSpPr>
          <p:spPr>
            <a:xfrm>
              <a:off x="6186635" y="2185626"/>
              <a:ext cx="369787" cy="5012"/>
            </a:xfrm>
            <a:custGeom>
              <a:avLst/>
              <a:gdLst/>
              <a:ahLst/>
              <a:cxnLst/>
              <a:rect l="l" t="t" r="r" b="b"/>
              <a:pathLst>
                <a:path w="10845" h="147" extrusionOk="0">
                  <a:moveTo>
                    <a:pt x="2935" y="0"/>
                  </a:moveTo>
                  <a:cubicBezTo>
                    <a:pt x="1956" y="0"/>
                    <a:pt x="978" y="21"/>
                    <a:pt x="1" y="66"/>
                  </a:cubicBezTo>
                  <a:lnTo>
                    <a:pt x="1" y="80"/>
                  </a:lnTo>
                  <a:cubicBezTo>
                    <a:pt x="982" y="127"/>
                    <a:pt x="1965" y="147"/>
                    <a:pt x="2947" y="147"/>
                  </a:cubicBezTo>
                  <a:cubicBezTo>
                    <a:pt x="3321" y="147"/>
                    <a:pt x="3694" y="144"/>
                    <a:pt x="4067" y="138"/>
                  </a:cubicBezTo>
                  <a:cubicBezTo>
                    <a:pt x="4886" y="133"/>
                    <a:pt x="5704" y="94"/>
                    <a:pt x="6522" y="94"/>
                  </a:cubicBezTo>
                  <a:cubicBezTo>
                    <a:pt x="6607" y="94"/>
                    <a:pt x="6693" y="95"/>
                    <a:pt x="6778" y="96"/>
                  </a:cubicBezTo>
                  <a:cubicBezTo>
                    <a:pt x="7470" y="117"/>
                    <a:pt x="8161" y="133"/>
                    <a:pt x="8853" y="133"/>
                  </a:cubicBezTo>
                  <a:cubicBezTo>
                    <a:pt x="9517" y="133"/>
                    <a:pt x="10181" y="118"/>
                    <a:pt x="10845" y="80"/>
                  </a:cubicBezTo>
                  <a:cubicBezTo>
                    <a:pt x="10252" y="27"/>
                    <a:pt x="9643" y="10"/>
                    <a:pt x="9029" y="10"/>
                  </a:cubicBezTo>
                  <a:cubicBezTo>
                    <a:pt x="8277" y="10"/>
                    <a:pt x="7519" y="36"/>
                    <a:pt x="6778" y="52"/>
                  </a:cubicBezTo>
                  <a:cubicBezTo>
                    <a:pt x="6701" y="53"/>
                    <a:pt x="6623" y="53"/>
                    <a:pt x="6545" y="53"/>
                  </a:cubicBezTo>
                  <a:cubicBezTo>
                    <a:pt x="5719" y="53"/>
                    <a:pt x="4893" y="15"/>
                    <a:pt x="4067" y="9"/>
                  </a:cubicBezTo>
                  <a:cubicBezTo>
                    <a:pt x="3690" y="3"/>
                    <a:pt x="3312" y="0"/>
                    <a:pt x="2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5019726" y="1411723"/>
              <a:ext cx="738893" cy="392565"/>
            </a:xfrm>
            <a:custGeom>
              <a:avLst/>
              <a:gdLst/>
              <a:ahLst/>
              <a:cxnLst/>
              <a:rect l="l" t="t" r="r" b="b"/>
              <a:pathLst>
                <a:path w="21670" h="11513" extrusionOk="0">
                  <a:moveTo>
                    <a:pt x="5075" y="0"/>
                  </a:moveTo>
                  <a:lnTo>
                    <a:pt x="0" y="4761"/>
                  </a:lnTo>
                  <a:lnTo>
                    <a:pt x="11350" y="9945"/>
                  </a:lnTo>
                  <a:lnTo>
                    <a:pt x="13990" y="11151"/>
                  </a:lnTo>
                  <a:cubicBezTo>
                    <a:pt x="14528" y="11397"/>
                    <a:pt x="15088" y="11512"/>
                    <a:pt x="15637" y="11512"/>
                  </a:cubicBezTo>
                  <a:cubicBezTo>
                    <a:pt x="17354" y="11512"/>
                    <a:pt x="18966" y="10387"/>
                    <a:pt x="19462" y="8607"/>
                  </a:cubicBezTo>
                  <a:lnTo>
                    <a:pt x="20128" y="6214"/>
                  </a:lnTo>
                  <a:lnTo>
                    <a:pt x="21670" y="681"/>
                  </a:lnTo>
                  <a:lnTo>
                    <a:pt x="13896" y="681"/>
                  </a:lnTo>
                  <a:lnTo>
                    <a:pt x="13896" y="678"/>
                  </a:lnTo>
                  <a:lnTo>
                    <a:pt x="13166" y="333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2" name="Google Shape;1612;p34"/>
            <p:cNvSpPr/>
            <p:nvPr/>
          </p:nvSpPr>
          <p:spPr>
            <a:xfrm>
              <a:off x="5019726" y="1411723"/>
              <a:ext cx="375277" cy="251708"/>
            </a:xfrm>
            <a:custGeom>
              <a:avLst/>
              <a:gdLst/>
              <a:ahLst/>
              <a:cxnLst/>
              <a:rect l="l" t="t" r="r" b="b"/>
              <a:pathLst>
                <a:path w="11006" h="7382" extrusionOk="0">
                  <a:moveTo>
                    <a:pt x="5075" y="0"/>
                  </a:moveTo>
                  <a:lnTo>
                    <a:pt x="0" y="4758"/>
                  </a:lnTo>
                  <a:lnTo>
                    <a:pt x="5743" y="7382"/>
                  </a:lnTo>
                  <a:lnTo>
                    <a:pt x="11005" y="2448"/>
                  </a:lnTo>
                  <a:lnTo>
                    <a:pt x="5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3" name="Google Shape;1613;p34"/>
            <p:cNvSpPr/>
            <p:nvPr/>
          </p:nvSpPr>
          <p:spPr>
            <a:xfrm>
              <a:off x="4753153" y="1335789"/>
              <a:ext cx="579351" cy="301320"/>
            </a:xfrm>
            <a:custGeom>
              <a:avLst/>
              <a:gdLst/>
              <a:ahLst/>
              <a:cxnLst/>
              <a:rect l="l" t="t" r="r" b="b"/>
              <a:pathLst>
                <a:path w="16991" h="8837" extrusionOk="0">
                  <a:moveTo>
                    <a:pt x="8783" y="1"/>
                  </a:moveTo>
                  <a:lnTo>
                    <a:pt x="1" y="8237"/>
                  </a:lnTo>
                  <a:lnTo>
                    <a:pt x="6541" y="6611"/>
                  </a:lnTo>
                  <a:lnTo>
                    <a:pt x="11497" y="8836"/>
                  </a:lnTo>
                  <a:lnTo>
                    <a:pt x="16990" y="3686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4" name="Google Shape;1614;p34"/>
            <p:cNvSpPr/>
            <p:nvPr/>
          </p:nvSpPr>
          <p:spPr>
            <a:xfrm>
              <a:off x="5019760" y="1601269"/>
              <a:ext cx="94859" cy="91688"/>
            </a:xfrm>
            <a:custGeom>
              <a:avLst/>
              <a:gdLst/>
              <a:ahLst/>
              <a:cxnLst/>
              <a:rect l="l" t="t" r="r" b="b"/>
              <a:pathLst>
                <a:path w="2782" h="2689" extrusionOk="0">
                  <a:moveTo>
                    <a:pt x="1692" y="1"/>
                  </a:moveTo>
                  <a:cubicBezTo>
                    <a:pt x="1692" y="1"/>
                    <a:pt x="1692" y="1"/>
                    <a:pt x="1692" y="1"/>
                  </a:cubicBezTo>
                  <a:lnTo>
                    <a:pt x="1692" y="1"/>
                  </a:lnTo>
                  <a:cubicBezTo>
                    <a:pt x="1692" y="1"/>
                    <a:pt x="1692" y="1"/>
                    <a:pt x="1692" y="1"/>
                  </a:cubicBezTo>
                  <a:close/>
                  <a:moveTo>
                    <a:pt x="1692" y="1"/>
                  </a:moveTo>
                  <a:cubicBezTo>
                    <a:pt x="1238" y="589"/>
                    <a:pt x="0" y="2517"/>
                    <a:pt x="1395" y="2687"/>
                  </a:cubicBezTo>
                  <a:cubicBezTo>
                    <a:pt x="1418" y="2688"/>
                    <a:pt x="1440" y="2689"/>
                    <a:pt x="1462" y="2689"/>
                  </a:cubicBezTo>
                  <a:cubicBezTo>
                    <a:pt x="2781" y="2689"/>
                    <a:pt x="2028" y="691"/>
                    <a:pt x="1692" y="1"/>
                  </a:cubicBezTo>
                  <a:lnTo>
                    <a:pt x="1692" y="1"/>
                  </a:lnTo>
                  <a:cubicBezTo>
                    <a:pt x="1896" y="603"/>
                    <a:pt x="2582" y="2553"/>
                    <a:pt x="1496" y="2553"/>
                  </a:cubicBezTo>
                  <a:cubicBezTo>
                    <a:pt x="1467" y="2553"/>
                    <a:pt x="1437" y="2551"/>
                    <a:pt x="1406" y="2548"/>
                  </a:cubicBezTo>
                  <a:cubicBezTo>
                    <a:pt x="212" y="2461"/>
                    <a:pt x="1386" y="528"/>
                    <a:pt x="1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5" name="Google Shape;1615;p34"/>
            <p:cNvSpPr/>
            <p:nvPr/>
          </p:nvSpPr>
          <p:spPr>
            <a:xfrm>
              <a:off x="5077452" y="1529017"/>
              <a:ext cx="97860" cy="72287"/>
            </a:xfrm>
            <a:custGeom>
              <a:avLst/>
              <a:gdLst/>
              <a:ahLst/>
              <a:cxnLst/>
              <a:rect l="l" t="t" r="r" b="b"/>
              <a:pathLst>
                <a:path w="2870" h="2120" extrusionOk="0">
                  <a:moveTo>
                    <a:pt x="1448" y="1"/>
                  </a:moveTo>
                  <a:cubicBezTo>
                    <a:pt x="720" y="1"/>
                    <a:pt x="161" y="1536"/>
                    <a:pt x="0" y="2120"/>
                  </a:cubicBezTo>
                  <a:cubicBezTo>
                    <a:pt x="198" y="1652"/>
                    <a:pt x="805" y="138"/>
                    <a:pt x="1455" y="138"/>
                  </a:cubicBezTo>
                  <a:cubicBezTo>
                    <a:pt x="1591" y="138"/>
                    <a:pt x="1728" y="204"/>
                    <a:pt x="1865" y="360"/>
                  </a:cubicBezTo>
                  <a:cubicBezTo>
                    <a:pt x="2681" y="1264"/>
                    <a:pt x="618" y="1915"/>
                    <a:pt x="0" y="2120"/>
                  </a:cubicBezTo>
                  <a:cubicBezTo>
                    <a:pt x="767" y="1969"/>
                    <a:pt x="2869" y="1354"/>
                    <a:pt x="1968" y="267"/>
                  </a:cubicBezTo>
                  <a:cubicBezTo>
                    <a:pt x="1788" y="80"/>
                    <a:pt x="1614" y="1"/>
                    <a:pt x="1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4955930" y="1599803"/>
              <a:ext cx="121558" cy="5149"/>
            </a:xfrm>
            <a:custGeom>
              <a:avLst/>
              <a:gdLst/>
              <a:ahLst/>
              <a:cxnLst/>
              <a:rect l="l" t="t" r="r" b="b"/>
              <a:pathLst>
                <a:path w="3565" h="151" extrusionOk="0">
                  <a:moveTo>
                    <a:pt x="2173" y="0"/>
                  </a:moveTo>
                  <a:cubicBezTo>
                    <a:pt x="1447" y="0"/>
                    <a:pt x="722" y="36"/>
                    <a:pt x="1" y="107"/>
                  </a:cubicBezTo>
                  <a:cubicBezTo>
                    <a:pt x="461" y="136"/>
                    <a:pt x="921" y="151"/>
                    <a:pt x="1382" y="151"/>
                  </a:cubicBezTo>
                  <a:cubicBezTo>
                    <a:pt x="2110" y="151"/>
                    <a:pt x="2838" y="115"/>
                    <a:pt x="3564" y="44"/>
                  </a:cubicBezTo>
                  <a:cubicBezTo>
                    <a:pt x="3101" y="15"/>
                    <a:pt x="2637" y="0"/>
                    <a:pt x="2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5031421" y="1529938"/>
              <a:ext cx="46066" cy="71366"/>
            </a:xfrm>
            <a:custGeom>
              <a:avLst/>
              <a:gdLst/>
              <a:ahLst/>
              <a:cxnLst/>
              <a:rect l="l" t="t" r="r" b="b"/>
              <a:pathLst>
                <a:path w="1351" h="2093" extrusionOk="0">
                  <a:moveTo>
                    <a:pt x="1" y="0"/>
                  </a:moveTo>
                  <a:cubicBezTo>
                    <a:pt x="369" y="747"/>
                    <a:pt x="822" y="1450"/>
                    <a:pt x="1350" y="2093"/>
                  </a:cubicBezTo>
                  <a:cubicBezTo>
                    <a:pt x="981" y="1346"/>
                    <a:pt x="529" y="6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34"/>
            <p:cNvSpPr/>
            <p:nvPr/>
          </p:nvSpPr>
          <p:spPr>
            <a:xfrm>
              <a:off x="4812176" y="1348882"/>
              <a:ext cx="270086" cy="252901"/>
            </a:xfrm>
            <a:custGeom>
              <a:avLst/>
              <a:gdLst/>
              <a:ahLst/>
              <a:cxnLst/>
              <a:rect l="l" t="t" r="r" b="b"/>
              <a:pathLst>
                <a:path w="7921" h="7417" extrusionOk="0">
                  <a:moveTo>
                    <a:pt x="7910" y="0"/>
                  </a:moveTo>
                  <a:cubicBezTo>
                    <a:pt x="6879" y="881"/>
                    <a:pt x="5880" y="1797"/>
                    <a:pt x="4905" y="2739"/>
                  </a:cubicBezTo>
                  <a:cubicBezTo>
                    <a:pt x="4248" y="3361"/>
                    <a:pt x="3621" y="4013"/>
                    <a:pt x="2956" y="4625"/>
                  </a:cubicBezTo>
                  <a:cubicBezTo>
                    <a:pt x="1940" y="5521"/>
                    <a:pt x="937" y="6433"/>
                    <a:pt x="0" y="7416"/>
                  </a:cubicBezTo>
                  <a:cubicBezTo>
                    <a:pt x="1044" y="6600"/>
                    <a:pt x="2024" y="5597"/>
                    <a:pt x="2988" y="4659"/>
                  </a:cubicBezTo>
                  <a:cubicBezTo>
                    <a:pt x="3641" y="4034"/>
                    <a:pt x="4332" y="3449"/>
                    <a:pt x="4994" y="2836"/>
                  </a:cubicBezTo>
                  <a:cubicBezTo>
                    <a:pt x="5996" y="1922"/>
                    <a:pt x="6975" y="986"/>
                    <a:pt x="7920" y="11"/>
                  </a:cubicBezTo>
                  <a:lnTo>
                    <a:pt x="79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9" name="Google Shape;1619;p34"/>
            <p:cNvSpPr/>
            <p:nvPr/>
          </p:nvSpPr>
          <p:spPr>
            <a:xfrm>
              <a:off x="5468615" y="1525335"/>
              <a:ext cx="58989" cy="24482"/>
            </a:xfrm>
            <a:custGeom>
              <a:avLst/>
              <a:gdLst/>
              <a:ahLst/>
              <a:cxnLst/>
              <a:rect l="l" t="t" r="r" b="b"/>
              <a:pathLst>
                <a:path w="1730" h="718" extrusionOk="0">
                  <a:moveTo>
                    <a:pt x="3" y="0"/>
                  </a:moveTo>
                  <a:lnTo>
                    <a:pt x="1" y="12"/>
                  </a:lnTo>
                  <a:cubicBezTo>
                    <a:pt x="139" y="83"/>
                    <a:pt x="281" y="148"/>
                    <a:pt x="421" y="215"/>
                  </a:cubicBezTo>
                  <a:lnTo>
                    <a:pt x="843" y="409"/>
                  </a:lnTo>
                  <a:cubicBezTo>
                    <a:pt x="1126" y="549"/>
                    <a:pt x="1410" y="670"/>
                    <a:pt x="1725" y="718"/>
                  </a:cubicBezTo>
                  <a:lnTo>
                    <a:pt x="1730" y="705"/>
                  </a:lnTo>
                  <a:cubicBezTo>
                    <a:pt x="1473" y="518"/>
                    <a:pt x="1183" y="405"/>
                    <a:pt x="885" y="307"/>
                  </a:cubicBezTo>
                  <a:cubicBezTo>
                    <a:pt x="628" y="215"/>
                    <a:pt x="259" y="84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0" name="Google Shape;1620;p34"/>
            <p:cNvSpPr/>
            <p:nvPr/>
          </p:nvSpPr>
          <p:spPr>
            <a:xfrm>
              <a:off x="5804575" y="83892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2"/>
                    <a:pt x="176" y="778"/>
                    <a:pt x="389" y="778"/>
                  </a:cubicBezTo>
                  <a:lnTo>
                    <a:pt x="1982" y="778"/>
                  </a:lnTo>
                  <a:cubicBezTo>
                    <a:pt x="2197" y="778"/>
                    <a:pt x="2370" y="602"/>
                    <a:pt x="2370" y="389"/>
                  </a:cubicBezTo>
                  <a:cubicBezTo>
                    <a:pt x="2370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5810747" y="865419"/>
              <a:ext cx="80845" cy="26494"/>
            </a:xfrm>
            <a:custGeom>
              <a:avLst/>
              <a:gdLst/>
              <a:ahLst/>
              <a:cxnLst/>
              <a:rect l="l" t="t" r="r" b="b"/>
              <a:pathLst>
                <a:path w="2371" h="777" extrusionOk="0">
                  <a:moveTo>
                    <a:pt x="388" y="1"/>
                  </a:moveTo>
                  <a:cubicBezTo>
                    <a:pt x="175" y="1"/>
                    <a:pt x="1" y="176"/>
                    <a:pt x="1" y="389"/>
                  </a:cubicBezTo>
                  <a:cubicBezTo>
                    <a:pt x="1" y="602"/>
                    <a:pt x="175" y="777"/>
                    <a:pt x="388" y="777"/>
                  </a:cubicBezTo>
                  <a:lnTo>
                    <a:pt x="1982" y="777"/>
                  </a:lnTo>
                  <a:cubicBezTo>
                    <a:pt x="2195" y="777"/>
                    <a:pt x="2371" y="604"/>
                    <a:pt x="2371" y="389"/>
                  </a:cubicBezTo>
                  <a:cubicBezTo>
                    <a:pt x="2371" y="176"/>
                    <a:pt x="2195" y="1"/>
                    <a:pt x="1982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2" name="Google Shape;1622;p34"/>
            <p:cNvSpPr/>
            <p:nvPr/>
          </p:nvSpPr>
          <p:spPr>
            <a:xfrm>
              <a:off x="5804575" y="891810"/>
              <a:ext cx="80845" cy="26460"/>
            </a:xfrm>
            <a:custGeom>
              <a:avLst/>
              <a:gdLst/>
              <a:ahLst/>
              <a:cxnLst/>
              <a:rect l="l" t="t" r="r" b="b"/>
              <a:pathLst>
                <a:path w="2371" h="776" extrusionOk="0">
                  <a:moveTo>
                    <a:pt x="389" y="0"/>
                  </a:moveTo>
                  <a:cubicBezTo>
                    <a:pt x="176" y="0"/>
                    <a:pt x="0" y="176"/>
                    <a:pt x="0" y="389"/>
                  </a:cubicBezTo>
                  <a:cubicBezTo>
                    <a:pt x="0" y="602"/>
                    <a:pt x="176" y="776"/>
                    <a:pt x="389" y="776"/>
                  </a:cubicBezTo>
                  <a:lnTo>
                    <a:pt x="1982" y="776"/>
                  </a:lnTo>
                  <a:cubicBezTo>
                    <a:pt x="2197" y="776"/>
                    <a:pt x="2370" y="602"/>
                    <a:pt x="2370" y="389"/>
                  </a:cubicBezTo>
                  <a:cubicBezTo>
                    <a:pt x="2370" y="176"/>
                    <a:pt x="2195" y="0"/>
                    <a:pt x="198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3" name="Google Shape;1623;p34"/>
            <p:cNvSpPr/>
            <p:nvPr/>
          </p:nvSpPr>
          <p:spPr>
            <a:xfrm>
              <a:off x="5799427" y="918236"/>
              <a:ext cx="80845" cy="26528"/>
            </a:xfrm>
            <a:custGeom>
              <a:avLst/>
              <a:gdLst/>
              <a:ahLst/>
              <a:cxnLst/>
              <a:rect l="l" t="t" r="r" b="b"/>
              <a:pathLst>
                <a:path w="2371" h="778" extrusionOk="0">
                  <a:moveTo>
                    <a:pt x="389" y="1"/>
                  </a:moveTo>
                  <a:cubicBezTo>
                    <a:pt x="176" y="1"/>
                    <a:pt x="0" y="176"/>
                    <a:pt x="0" y="389"/>
                  </a:cubicBezTo>
                  <a:cubicBezTo>
                    <a:pt x="0" y="603"/>
                    <a:pt x="176" y="778"/>
                    <a:pt x="389" y="778"/>
                  </a:cubicBezTo>
                  <a:lnTo>
                    <a:pt x="1983" y="778"/>
                  </a:lnTo>
                  <a:cubicBezTo>
                    <a:pt x="2197" y="778"/>
                    <a:pt x="2370" y="603"/>
                    <a:pt x="2370" y="389"/>
                  </a:cubicBezTo>
                  <a:cubicBezTo>
                    <a:pt x="2370" y="176"/>
                    <a:pt x="2196" y="1"/>
                    <a:pt x="198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34"/>
            <p:cNvSpPr/>
            <p:nvPr/>
          </p:nvSpPr>
          <p:spPr>
            <a:xfrm>
              <a:off x="5786470" y="810830"/>
              <a:ext cx="75526" cy="56329"/>
            </a:xfrm>
            <a:custGeom>
              <a:avLst/>
              <a:gdLst/>
              <a:ahLst/>
              <a:cxnLst/>
              <a:rect l="l" t="t" r="r" b="b"/>
              <a:pathLst>
                <a:path w="2215" h="1652" extrusionOk="0">
                  <a:moveTo>
                    <a:pt x="1772" y="0"/>
                  </a:moveTo>
                  <a:cubicBezTo>
                    <a:pt x="1699" y="0"/>
                    <a:pt x="1625" y="21"/>
                    <a:pt x="1560" y="64"/>
                  </a:cubicBezTo>
                  <a:lnTo>
                    <a:pt x="228" y="939"/>
                  </a:lnTo>
                  <a:cubicBezTo>
                    <a:pt x="50" y="1056"/>
                    <a:pt x="0" y="1299"/>
                    <a:pt x="117" y="1476"/>
                  </a:cubicBezTo>
                  <a:cubicBezTo>
                    <a:pt x="191" y="1590"/>
                    <a:pt x="316" y="1652"/>
                    <a:pt x="443" y="1652"/>
                  </a:cubicBezTo>
                  <a:cubicBezTo>
                    <a:pt x="516" y="1652"/>
                    <a:pt x="589" y="1631"/>
                    <a:pt x="654" y="1588"/>
                  </a:cubicBezTo>
                  <a:lnTo>
                    <a:pt x="1987" y="713"/>
                  </a:lnTo>
                  <a:cubicBezTo>
                    <a:pt x="2164" y="596"/>
                    <a:pt x="2214" y="353"/>
                    <a:pt x="2097" y="174"/>
                  </a:cubicBezTo>
                  <a:cubicBezTo>
                    <a:pt x="2023" y="62"/>
                    <a:pt x="1899" y="0"/>
                    <a:pt x="177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5" name="Google Shape;1625;p34"/>
            <p:cNvSpPr/>
            <p:nvPr/>
          </p:nvSpPr>
          <p:spPr>
            <a:xfrm>
              <a:off x="5866939" y="878717"/>
              <a:ext cx="25607" cy="43474"/>
            </a:xfrm>
            <a:custGeom>
              <a:avLst/>
              <a:gdLst/>
              <a:ahLst/>
              <a:cxnLst/>
              <a:rect l="l" t="t" r="r" b="b"/>
              <a:pathLst>
                <a:path w="751" h="1275" extrusionOk="0">
                  <a:moveTo>
                    <a:pt x="721" y="1"/>
                  </a:moveTo>
                  <a:lnTo>
                    <a:pt x="721" y="1"/>
                  </a:lnTo>
                  <a:cubicBezTo>
                    <a:pt x="697" y="190"/>
                    <a:pt x="530" y="335"/>
                    <a:pt x="344" y="335"/>
                  </a:cubicBezTo>
                  <a:cubicBezTo>
                    <a:pt x="326" y="335"/>
                    <a:pt x="307" y="333"/>
                    <a:pt x="289" y="331"/>
                  </a:cubicBezTo>
                  <a:lnTo>
                    <a:pt x="204" y="328"/>
                  </a:lnTo>
                  <a:lnTo>
                    <a:pt x="204" y="328"/>
                  </a:lnTo>
                  <a:cubicBezTo>
                    <a:pt x="203" y="328"/>
                    <a:pt x="202" y="328"/>
                    <a:pt x="200" y="328"/>
                  </a:cubicBezTo>
                  <a:lnTo>
                    <a:pt x="200" y="328"/>
                  </a:lnTo>
                  <a:lnTo>
                    <a:pt x="200" y="328"/>
                  </a:lnTo>
                  <a:lnTo>
                    <a:pt x="195" y="328"/>
                  </a:lnTo>
                  <a:lnTo>
                    <a:pt x="189" y="450"/>
                  </a:lnTo>
                  <a:cubicBezTo>
                    <a:pt x="500" y="495"/>
                    <a:pt x="578" y="915"/>
                    <a:pt x="302" y="1069"/>
                  </a:cubicBezTo>
                  <a:cubicBezTo>
                    <a:pt x="212" y="1123"/>
                    <a:pt x="104" y="1116"/>
                    <a:pt x="3" y="1127"/>
                  </a:cubicBezTo>
                  <a:lnTo>
                    <a:pt x="3" y="1127"/>
                  </a:lnTo>
                  <a:lnTo>
                    <a:pt x="3" y="1127"/>
                  </a:lnTo>
                  <a:cubicBezTo>
                    <a:pt x="2" y="1127"/>
                    <a:pt x="1" y="1127"/>
                    <a:pt x="0" y="1127"/>
                  </a:cubicBezTo>
                  <a:lnTo>
                    <a:pt x="0" y="1195"/>
                  </a:lnTo>
                  <a:cubicBezTo>
                    <a:pt x="45" y="1203"/>
                    <a:pt x="89" y="1207"/>
                    <a:pt x="133" y="1207"/>
                  </a:cubicBezTo>
                  <a:cubicBezTo>
                    <a:pt x="136" y="1207"/>
                    <a:pt x="139" y="1207"/>
                    <a:pt x="142" y="1207"/>
                  </a:cubicBezTo>
                  <a:lnTo>
                    <a:pt x="142" y="1207"/>
                  </a:lnTo>
                  <a:cubicBezTo>
                    <a:pt x="189" y="1221"/>
                    <a:pt x="235" y="1244"/>
                    <a:pt x="277" y="1274"/>
                  </a:cubicBezTo>
                  <a:cubicBezTo>
                    <a:pt x="257" y="1247"/>
                    <a:pt x="233" y="1223"/>
                    <a:pt x="207" y="1203"/>
                  </a:cubicBezTo>
                  <a:lnTo>
                    <a:pt x="207" y="1203"/>
                  </a:lnTo>
                  <a:cubicBezTo>
                    <a:pt x="384" y="1183"/>
                    <a:pt x="536" y="1085"/>
                    <a:pt x="591" y="885"/>
                  </a:cubicBezTo>
                  <a:cubicBezTo>
                    <a:pt x="642" y="716"/>
                    <a:pt x="572" y="534"/>
                    <a:pt x="442" y="425"/>
                  </a:cubicBezTo>
                  <a:lnTo>
                    <a:pt x="442" y="425"/>
                  </a:lnTo>
                  <a:cubicBezTo>
                    <a:pt x="619" y="370"/>
                    <a:pt x="750" y="185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6" name="Google Shape;1626;p34"/>
            <p:cNvSpPr/>
            <p:nvPr/>
          </p:nvSpPr>
          <p:spPr>
            <a:xfrm>
              <a:off x="5833251" y="889389"/>
              <a:ext cx="49612" cy="4808"/>
            </a:xfrm>
            <a:custGeom>
              <a:avLst/>
              <a:gdLst/>
              <a:ahLst/>
              <a:cxnLst/>
              <a:rect l="l" t="t" r="r" b="b"/>
              <a:pathLst>
                <a:path w="1455" h="141" extrusionOk="0">
                  <a:moveTo>
                    <a:pt x="1008" y="0"/>
                  </a:moveTo>
                  <a:cubicBezTo>
                    <a:pt x="915" y="0"/>
                    <a:pt x="822" y="6"/>
                    <a:pt x="729" y="15"/>
                  </a:cubicBezTo>
                  <a:cubicBezTo>
                    <a:pt x="516" y="27"/>
                    <a:pt x="211" y="43"/>
                    <a:pt x="2" y="64"/>
                  </a:cubicBezTo>
                  <a:lnTo>
                    <a:pt x="1" y="64"/>
                  </a:lnTo>
                  <a:lnTo>
                    <a:pt x="1" y="77"/>
                  </a:lnTo>
                  <a:cubicBezTo>
                    <a:pt x="123" y="88"/>
                    <a:pt x="243" y="96"/>
                    <a:pt x="365" y="104"/>
                  </a:cubicBezTo>
                  <a:lnTo>
                    <a:pt x="729" y="126"/>
                  </a:lnTo>
                  <a:cubicBezTo>
                    <a:pt x="820" y="135"/>
                    <a:pt x="910" y="140"/>
                    <a:pt x="1000" y="140"/>
                  </a:cubicBezTo>
                  <a:cubicBezTo>
                    <a:pt x="1152" y="140"/>
                    <a:pt x="1303" y="124"/>
                    <a:pt x="1455" y="77"/>
                  </a:cubicBezTo>
                  <a:lnTo>
                    <a:pt x="1455" y="64"/>
                  </a:lnTo>
                  <a:cubicBezTo>
                    <a:pt x="1307" y="16"/>
                    <a:pt x="1158" y="0"/>
                    <a:pt x="1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7" name="Google Shape;1627;p34"/>
            <p:cNvSpPr/>
            <p:nvPr/>
          </p:nvSpPr>
          <p:spPr>
            <a:xfrm>
              <a:off x="5833251" y="863032"/>
              <a:ext cx="45043" cy="4774"/>
            </a:xfrm>
            <a:custGeom>
              <a:avLst/>
              <a:gdLst/>
              <a:ahLst/>
              <a:cxnLst/>
              <a:rect l="l" t="t" r="r" b="b"/>
              <a:pathLst>
                <a:path w="1321" h="140" extrusionOk="0">
                  <a:moveTo>
                    <a:pt x="911" y="0"/>
                  </a:moveTo>
                  <a:cubicBezTo>
                    <a:pt x="829" y="0"/>
                    <a:pt x="746" y="6"/>
                    <a:pt x="662" y="15"/>
                  </a:cubicBezTo>
                  <a:cubicBezTo>
                    <a:pt x="468" y="27"/>
                    <a:pt x="193" y="43"/>
                    <a:pt x="2" y="63"/>
                  </a:cubicBezTo>
                  <a:lnTo>
                    <a:pt x="1" y="63"/>
                  </a:lnTo>
                  <a:lnTo>
                    <a:pt x="1" y="77"/>
                  </a:lnTo>
                  <a:cubicBezTo>
                    <a:pt x="112" y="88"/>
                    <a:pt x="221" y="95"/>
                    <a:pt x="331" y="104"/>
                  </a:cubicBezTo>
                  <a:lnTo>
                    <a:pt x="662" y="126"/>
                  </a:lnTo>
                  <a:cubicBezTo>
                    <a:pt x="744" y="134"/>
                    <a:pt x="827" y="140"/>
                    <a:pt x="908" y="140"/>
                  </a:cubicBezTo>
                  <a:cubicBezTo>
                    <a:pt x="1047" y="140"/>
                    <a:pt x="1184" y="124"/>
                    <a:pt x="1321" y="77"/>
                  </a:cubicBezTo>
                  <a:lnTo>
                    <a:pt x="1321" y="63"/>
                  </a:lnTo>
                  <a:cubicBezTo>
                    <a:pt x="1185" y="16"/>
                    <a:pt x="1049" y="0"/>
                    <a:pt x="9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8" name="Google Shape;1628;p34"/>
            <p:cNvSpPr/>
            <p:nvPr/>
          </p:nvSpPr>
          <p:spPr>
            <a:xfrm>
              <a:off x="5833285" y="915678"/>
              <a:ext cx="38871" cy="4808"/>
            </a:xfrm>
            <a:custGeom>
              <a:avLst/>
              <a:gdLst/>
              <a:ahLst/>
              <a:cxnLst/>
              <a:rect l="l" t="t" r="r" b="b"/>
              <a:pathLst>
                <a:path w="1140" h="141" extrusionOk="0">
                  <a:moveTo>
                    <a:pt x="784" y="0"/>
                  </a:moveTo>
                  <a:cubicBezTo>
                    <a:pt x="714" y="0"/>
                    <a:pt x="643" y="6"/>
                    <a:pt x="571" y="15"/>
                  </a:cubicBezTo>
                  <a:cubicBezTo>
                    <a:pt x="403" y="27"/>
                    <a:pt x="165" y="44"/>
                    <a:pt x="1" y="64"/>
                  </a:cubicBezTo>
                  <a:lnTo>
                    <a:pt x="1" y="78"/>
                  </a:lnTo>
                  <a:cubicBezTo>
                    <a:pt x="165" y="98"/>
                    <a:pt x="403" y="114"/>
                    <a:pt x="571" y="127"/>
                  </a:cubicBezTo>
                  <a:cubicBezTo>
                    <a:pt x="643" y="135"/>
                    <a:pt x="714" y="141"/>
                    <a:pt x="785" y="141"/>
                  </a:cubicBezTo>
                  <a:cubicBezTo>
                    <a:pt x="905" y="141"/>
                    <a:pt x="1023" y="125"/>
                    <a:pt x="1140" y="78"/>
                  </a:cubicBezTo>
                  <a:lnTo>
                    <a:pt x="1140" y="64"/>
                  </a:lnTo>
                  <a:cubicBezTo>
                    <a:pt x="1022" y="17"/>
                    <a:pt x="904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5751077" y="640037"/>
              <a:ext cx="6581" cy="75901"/>
            </a:xfrm>
            <a:custGeom>
              <a:avLst/>
              <a:gdLst/>
              <a:ahLst/>
              <a:cxnLst/>
              <a:rect l="l" t="t" r="r" b="b"/>
              <a:pathLst>
                <a:path w="193" h="2226" extrusionOk="0">
                  <a:moveTo>
                    <a:pt x="97" y="0"/>
                  </a:moveTo>
                  <a:cubicBezTo>
                    <a:pt x="1" y="737"/>
                    <a:pt x="2" y="1486"/>
                    <a:pt x="97" y="2225"/>
                  </a:cubicBezTo>
                  <a:cubicBezTo>
                    <a:pt x="192" y="1486"/>
                    <a:pt x="193" y="737"/>
                    <a:pt x="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0" name="Google Shape;1630;p34"/>
            <p:cNvSpPr/>
            <p:nvPr/>
          </p:nvSpPr>
          <p:spPr>
            <a:xfrm>
              <a:off x="5683974" y="547804"/>
              <a:ext cx="70957" cy="100485"/>
            </a:xfrm>
            <a:custGeom>
              <a:avLst/>
              <a:gdLst/>
              <a:ahLst/>
              <a:cxnLst/>
              <a:rect l="l" t="t" r="r" b="b"/>
              <a:pathLst>
                <a:path w="2081" h="294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32" y="1"/>
                    <a:pt x="1" y="1655"/>
                    <a:pt x="816" y="1984"/>
                  </a:cubicBezTo>
                  <a:cubicBezTo>
                    <a:pt x="1748" y="2358"/>
                    <a:pt x="2081" y="2946"/>
                    <a:pt x="2081" y="2946"/>
                  </a:cubicBezTo>
                  <a:cubicBezTo>
                    <a:pt x="2081" y="2041"/>
                    <a:pt x="1719" y="1401"/>
                    <a:pt x="1021" y="1108"/>
                  </a:cubicBezTo>
                  <a:cubicBezTo>
                    <a:pt x="321" y="816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1" name="Google Shape;1631;p34"/>
            <p:cNvSpPr/>
            <p:nvPr/>
          </p:nvSpPr>
          <p:spPr>
            <a:xfrm>
              <a:off x="5756464" y="609725"/>
              <a:ext cx="57727" cy="81595"/>
            </a:xfrm>
            <a:custGeom>
              <a:avLst/>
              <a:gdLst/>
              <a:ahLst/>
              <a:cxnLst/>
              <a:rect l="l" t="t" r="r" b="b"/>
              <a:pathLst>
                <a:path w="1693" h="2393" extrusionOk="0">
                  <a:moveTo>
                    <a:pt x="1587" y="0"/>
                  </a:moveTo>
                  <a:cubicBezTo>
                    <a:pt x="1587" y="0"/>
                    <a:pt x="1431" y="663"/>
                    <a:pt x="863" y="900"/>
                  </a:cubicBezTo>
                  <a:cubicBezTo>
                    <a:pt x="293" y="1136"/>
                    <a:pt x="1" y="1659"/>
                    <a:pt x="1" y="2392"/>
                  </a:cubicBezTo>
                  <a:cubicBezTo>
                    <a:pt x="1" y="2392"/>
                    <a:pt x="271" y="1916"/>
                    <a:pt x="1029" y="1611"/>
                  </a:cubicBezTo>
                  <a:cubicBezTo>
                    <a:pt x="1692" y="1345"/>
                    <a:pt x="1587" y="0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5990644" y="236259"/>
              <a:ext cx="298012" cy="297978"/>
            </a:xfrm>
            <a:custGeom>
              <a:avLst/>
              <a:gdLst/>
              <a:ahLst/>
              <a:cxnLst/>
              <a:rect l="l" t="t" r="r" b="b"/>
              <a:pathLst>
                <a:path w="8740" h="8739" extrusionOk="0">
                  <a:moveTo>
                    <a:pt x="7050" y="1"/>
                  </a:moveTo>
                  <a:lnTo>
                    <a:pt x="1" y="5954"/>
                  </a:lnTo>
                  <a:lnTo>
                    <a:pt x="1765" y="8739"/>
                  </a:lnTo>
                  <a:lnTo>
                    <a:pt x="8740" y="2626"/>
                  </a:lnTo>
                  <a:lnTo>
                    <a:pt x="705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6230995" y="191626"/>
              <a:ext cx="127218" cy="134208"/>
            </a:xfrm>
            <a:custGeom>
              <a:avLst/>
              <a:gdLst/>
              <a:ahLst/>
              <a:cxnLst/>
              <a:rect l="l" t="t" r="r" b="b"/>
              <a:pathLst>
                <a:path w="3731" h="3936" extrusionOk="0">
                  <a:moveTo>
                    <a:pt x="1523" y="0"/>
                  </a:moveTo>
                  <a:lnTo>
                    <a:pt x="1" y="1310"/>
                  </a:lnTo>
                  <a:lnTo>
                    <a:pt x="1691" y="3935"/>
                  </a:lnTo>
                  <a:lnTo>
                    <a:pt x="3731" y="2821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6267036" y="18347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8" y="73"/>
                  </a:cubicBezTo>
                  <a:lnTo>
                    <a:pt x="214" y="1003"/>
                  </a:lnTo>
                  <a:cubicBezTo>
                    <a:pt x="41" y="1127"/>
                    <a:pt x="1" y="1371"/>
                    <a:pt x="126" y="1545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1" y="1706"/>
                    <a:pt x="600" y="1683"/>
                    <a:pt x="668" y="1634"/>
                  </a:cubicBezTo>
                  <a:lnTo>
                    <a:pt x="1961" y="703"/>
                  </a:lnTo>
                  <a:cubicBezTo>
                    <a:pt x="2134" y="578"/>
                    <a:pt x="2175" y="333"/>
                    <a:pt x="2050" y="162"/>
                  </a:cubicBezTo>
                  <a:cubicBezTo>
                    <a:pt x="1974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5" name="Google Shape;1635;p34"/>
            <p:cNvSpPr/>
            <p:nvPr/>
          </p:nvSpPr>
          <p:spPr>
            <a:xfrm>
              <a:off x="6287528" y="201378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3" y="1"/>
                  </a:moveTo>
                  <a:cubicBezTo>
                    <a:pt x="1655" y="1"/>
                    <a:pt x="1575" y="24"/>
                    <a:pt x="1507" y="74"/>
                  </a:cubicBezTo>
                  <a:lnTo>
                    <a:pt x="213" y="1003"/>
                  </a:lnTo>
                  <a:cubicBezTo>
                    <a:pt x="39" y="1128"/>
                    <a:pt x="0" y="1372"/>
                    <a:pt x="124" y="1545"/>
                  </a:cubicBezTo>
                  <a:cubicBezTo>
                    <a:pt x="200" y="1650"/>
                    <a:pt x="320" y="1706"/>
                    <a:pt x="441" y="1706"/>
                  </a:cubicBezTo>
                  <a:cubicBezTo>
                    <a:pt x="519" y="1706"/>
                    <a:pt x="598" y="1683"/>
                    <a:pt x="666" y="1634"/>
                  </a:cubicBezTo>
                  <a:lnTo>
                    <a:pt x="1961" y="703"/>
                  </a:lnTo>
                  <a:cubicBezTo>
                    <a:pt x="2134" y="579"/>
                    <a:pt x="2174" y="333"/>
                    <a:pt x="2049" y="161"/>
                  </a:cubicBezTo>
                  <a:cubicBezTo>
                    <a:pt x="1973" y="57"/>
                    <a:pt x="1854" y="1"/>
                    <a:pt x="1733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6" name="Google Shape;1636;p34"/>
            <p:cNvSpPr/>
            <p:nvPr/>
          </p:nvSpPr>
          <p:spPr>
            <a:xfrm>
              <a:off x="6297894" y="226337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1"/>
                  </a:moveTo>
                  <a:cubicBezTo>
                    <a:pt x="1655" y="1"/>
                    <a:pt x="1576" y="24"/>
                    <a:pt x="1507" y="74"/>
                  </a:cubicBezTo>
                  <a:lnTo>
                    <a:pt x="214" y="1003"/>
                  </a:lnTo>
                  <a:cubicBezTo>
                    <a:pt x="40" y="1128"/>
                    <a:pt x="1" y="1372"/>
                    <a:pt x="125" y="1545"/>
                  </a:cubicBezTo>
                  <a:cubicBezTo>
                    <a:pt x="201" y="1650"/>
                    <a:pt x="320" y="1706"/>
                    <a:pt x="441" y="1706"/>
                  </a:cubicBezTo>
                  <a:cubicBezTo>
                    <a:pt x="520" y="1706"/>
                    <a:pt x="599" y="1683"/>
                    <a:pt x="667" y="1634"/>
                  </a:cubicBezTo>
                  <a:lnTo>
                    <a:pt x="1961" y="703"/>
                  </a:lnTo>
                  <a:cubicBezTo>
                    <a:pt x="2134" y="579"/>
                    <a:pt x="2175" y="336"/>
                    <a:pt x="2049" y="161"/>
                  </a:cubicBezTo>
                  <a:cubicBezTo>
                    <a:pt x="1974" y="57"/>
                    <a:pt x="1855" y="1"/>
                    <a:pt x="1734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7" name="Google Shape;1637;p34"/>
            <p:cNvSpPr/>
            <p:nvPr/>
          </p:nvSpPr>
          <p:spPr>
            <a:xfrm>
              <a:off x="6309180" y="250853"/>
              <a:ext cx="74162" cy="58204"/>
            </a:xfrm>
            <a:custGeom>
              <a:avLst/>
              <a:gdLst/>
              <a:ahLst/>
              <a:cxnLst/>
              <a:rect l="l" t="t" r="r" b="b"/>
              <a:pathLst>
                <a:path w="2175" h="1707" extrusionOk="0">
                  <a:moveTo>
                    <a:pt x="1734" y="0"/>
                  </a:moveTo>
                  <a:cubicBezTo>
                    <a:pt x="1656" y="0"/>
                    <a:pt x="1577" y="24"/>
                    <a:pt x="1509" y="73"/>
                  </a:cubicBezTo>
                  <a:lnTo>
                    <a:pt x="214" y="1004"/>
                  </a:lnTo>
                  <a:cubicBezTo>
                    <a:pt x="41" y="1128"/>
                    <a:pt x="1" y="1371"/>
                    <a:pt x="126" y="1546"/>
                  </a:cubicBezTo>
                  <a:cubicBezTo>
                    <a:pt x="202" y="1650"/>
                    <a:pt x="321" y="1706"/>
                    <a:pt x="442" y="1706"/>
                  </a:cubicBezTo>
                  <a:cubicBezTo>
                    <a:pt x="520" y="1706"/>
                    <a:pt x="600" y="1683"/>
                    <a:pt x="668" y="1633"/>
                  </a:cubicBezTo>
                  <a:lnTo>
                    <a:pt x="1962" y="703"/>
                  </a:lnTo>
                  <a:cubicBezTo>
                    <a:pt x="2135" y="579"/>
                    <a:pt x="2175" y="335"/>
                    <a:pt x="2051" y="161"/>
                  </a:cubicBezTo>
                  <a:cubicBezTo>
                    <a:pt x="1975" y="56"/>
                    <a:pt x="1855" y="0"/>
                    <a:pt x="1734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8" name="Google Shape;1638;p34"/>
            <p:cNvSpPr/>
            <p:nvPr/>
          </p:nvSpPr>
          <p:spPr>
            <a:xfrm>
              <a:off x="6262876" y="212289"/>
              <a:ext cx="59091" cy="95064"/>
            </a:xfrm>
            <a:custGeom>
              <a:avLst/>
              <a:gdLst/>
              <a:ahLst/>
              <a:cxnLst/>
              <a:rect l="l" t="t" r="r" b="b"/>
              <a:pathLst>
                <a:path w="1733" h="2788" extrusionOk="0">
                  <a:moveTo>
                    <a:pt x="538" y="1"/>
                  </a:moveTo>
                  <a:cubicBezTo>
                    <a:pt x="415" y="76"/>
                    <a:pt x="280" y="125"/>
                    <a:pt x="191" y="249"/>
                  </a:cubicBezTo>
                  <a:cubicBezTo>
                    <a:pt x="0" y="523"/>
                    <a:pt x="212" y="920"/>
                    <a:pt x="542" y="920"/>
                  </a:cubicBezTo>
                  <a:cubicBezTo>
                    <a:pt x="551" y="920"/>
                    <a:pt x="561" y="920"/>
                    <a:pt x="571" y="919"/>
                  </a:cubicBezTo>
                  <a:cubicBezTo>
                    <a:pt x="647" y="919"/>
                    <a:pt x="714" y="891"/>
                    <a:pt x="775" y="852"/>
                  </a:cubicBezTo>
                  <a:lnTo>
                    <a:pt x="775" y="852"/>
                  </a:lnTo>
                  <a:cubicBezTo>
                    <a:pt x="704" y="1072"/>
                    <a:pt x="811" y="1344"/>
                    <a:pt x="1056" y="1410"/>
                  </a:cubicBezTo>
                  <a:cubicBezTo>
                    <a:pt x="1081" y="1418"/>
                    <a:pt x="1107" y="1423"/>
                    <a:pt x="1133" y="1426"/>
                  </a:cubicBezTo>
                  <a:lnTo>
                    <a:pt x="1133" y="1426"/>
                  </a:lnTo>
                  <a:cubicBezTo>
                    <a:pt x="1100" y="1459"/>
                    <a:pt x="1072" y="1497"/>
                    <a:pt x="1053" y="1542"/>
                  </a:cubicBezTo>
                  <a:cubicBezTo>
                    <a:pt x="902" y="1859"/>
                    <a:pt x="1146" y="2173"/>
                    <a:pt x="1436" y="2191"/>
                  </a:cubicBezTo>
                  <a:lnTo>
                    <a:pt x="1436" y="2191"/>
                  </a:lnTo>
                  <a:cubicBezTo>
                    <a:pt x="1307" y="2386"/>
                    <a:pt x="1370" y="2688"/>
                    <a:pt x="1591" y="2787"/>
                  </a:cubicBezTo>
                  <a:lnTo>
                    <a:pt x="1600" y="2775"/>
                  </a:lnTo>
                  <a:cubicBezTo>
                    <a:pt x="1540" y="2728"/>
                    <a:pt x="1496" y="2667"/>
                    <a:pt x="1472" y="2600"/>
                  </a:cubicBezTo>
                  <a:cubicBezTo>
                    <a:pt x="1401" y="2388"/>
                    <a:pt x="1502" y="2249"/>
                    <a:pt x="1664" y="2142"/>
                  </a:cubicBezTo>
                  <a:lnTo>
                    <a:pt x="1664" y="2142"/>
                  </a:lnTo>
                  <a:cubicBezTo>
                    <a:pt x="1683" y="2131"/>
                    <a:pt x="1703" y="2119"/>
                    <a:pt x="1722" y="2106"/>
                  </a:cubicBezTo>
                  <a:lnTo>
                    <a:pt x="1722" y="2106"/>
                  </a:lnTo>
                  <a:cubicBezTo>
                    <a:pt x="1725" y="2104"/>
                    <a:pt x="1729" y="2101"/>
                    <a:pt x="1733" y="2099"/>
                  </a:cubicBezTo>
                  <a:lnTo>
                    <a:pt x="1655" y="1992"/>
                  </a:lnTo>
                  <a:cubicBezTo>
                    <a:pt x="1655" y="1992"/>
                    <a:pt x="1655" y="1992"/>
                    <a:pt x="1655" y="1992"/>
                  </a:cubicBezTo>
                  <a:lnTo>
                    <a:pt x="1655" y="1992"/>
                  </a:lnTo>
                  <a:cubicBezTo>
                    <a:pt x="1594" y="2031"/>
                    <a:pt x="1532" y="2048"/>
                    <a:pt x="1474" y="2048"/>
                  </a:cubicBezTo>
                  <a:cubicBezTo>
                    <a:pt x="1210" y="2048"/>
                    <a:pt x="1015" y="1706"/>
                    <a:pt x="1254" y="1481"/>
                  </a:cubicBezTo>
                  <a:cubicBezTo>
                    <a:pt x="1286" y="1454"/>
                    <a:pt x="1349" y="1408"/>
                    <a:pt x="1383" y="1380"/>
                  </a:cubicBezTo>
                  <a:lnTo>
                    <a:pt x="1326" y="1288"/>
                  </a:lnTo>
                  <a:cubicBezTo>
                    <a:pt x="1324" y="1290"/>
                    <a:pt x="1321" y="1291"/>
                    <a:pt x="1319" y="1293"/>
                  </a:cubicBezTo>
                  <a:lnTo>
                    <a:pt x="1319" y="1293"/>
                  </a:lnTo>
                  <a:lnTo>
                    <a:pt x="1317" y="1291"/>
                  </a:lnTo>
                  <a:cubicBezTo>
                    <a:pt x="1307" y="1297"/>
                    <a:pt x="1296" y="1304"/>
                    <a:pt x="1286" y="1311"/>
                  </a:cubicBezTo>
                  <a:lnTo>
                    <a:pt x="1286" y="1311"/>
                  </a:lnTo>
                  <a:cubicBezTo>
                    <a:pt x="1240" y="1333"/>
                    <a:pt x="1192" y="1343"/>
                    <a:pt x="1145" y="1343"/>
                  </a:cubicBezTo>
                  <a:cubicBezTo>
                    <a:pt x="942" y="1343"/>
                    <a:pt x="752" y="1156"/>
                    <a:pt x="804" y="929"/>
                  </a:cubicBezTo>
                  <a:cubicBezTo>
                    <a:pt x="816" y="867"/>
                    <a:pt x="847" y="811"/>
                    <a:pt x="888" y="766"/>
                  </a:cubicBezTo>
                  <a:lnTo>
                    <a:pt x="888" y="766"/>
                  </a:lnTo>
                  <a:cubicBezTo>
                    <a:pt x="909" y="749"/>
                    <a:pt x="930" y="731"/>
                    <a:pt x="950" y="715"/>
                  </a:cubicBezTo>
                  <a:lnTo>
                    <a:pt x="950" y="715"/>
                  </a:lnTo>
                  <a:cubicBezTo>
                    <a:pt x="952" y="713"/>
                    <a:pt x="954" y="712"/>
                    <a:pt x="956" y="711"/>
                  </a:cubicBezTo>
                  <a:lnTo>
                    <a:pt x="914" y="655"/>
                  </a:lnTo>
                  <a:cubicBezTo>
                    <a:pt x="914" y="655"/>
                    <a:pt x="914" y="655"/>
                    <a:pt x="913" y="655"/>
                  </a:cubicBezTo>
                  <a:lnTo>
                    <a:pt x="913" y="655"/>
                  </a:lnTo>
                  <a:lnTo>
                    <a:pt x="913" y="655"/>
                  </a:lnTo>
                  <a:lnTo>
                    <a:pt x="913" y="655"/>
                  </a:lnTo>
                  <a:cubicBezTo>
                    <a:pt x="912" y="656"/>
                    <a:pt x="910" y="657"/>
                    <a:pt x="909" y="658"/>
                  </a:cubicBezTo>
                  <a:lnTo>
                    <a:pt x="909" y="658"/>
                  </a:lnTo>
                  <a:cubicBezTo>
                    <a:pt x="806" y="721"/>
                    <a:pt x="707" y="803"/>
                    <a:pt x="585" y="803"/>
                  </a:cubicBezTo>
                  <a:cubicBezTo>
                    <a:pt x="580" y="803"/>
                    <a:pt x="575" y="803"/>
                    <a:pt x="570" y="802"/>
                  </a:cubicBezTo>
                  <a:cubicBezTo>
                    <a:pt x="569" y="802"/>
                    <a:pt x="569" y="802"/>
                    <a:pt x="568" y="802"/>
                  </a:cubicBezTo>
                  <a:cubicBezTo>
                    <a:pt x="316" y="802"/>
                    <a:pt x="145" y="521"/>
                    <a:pt x="266" y="294"/>
                  </a:cubicBezTo>
                  <a:cubicBezTo>
                    <a:pt x="330" y="178"/>
                    <a:pt x="456" y="109"/>
                    <a:pt x="548" y="13"/>
                  </a:cubicBezTo>
                  <a:cubicBezTo>
                    <a:pt x="548" y="13"/>
                    <a:pt x="540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6289642" y="207242"/>
              <a:ext cx="44429" cy="32188"/>
            </a:xfrm>
            <a:custGeom>
              <a:avLst/>
              <a:gdLst/>
              <a:ahLst/>
              <a:cxnLst/>
              <a:rect l="l" t="t" r="r" b="b"/>
              <a:pathLst>
                <a:path w="1303" h="944" extrusionOk="0">
                  <a:moveTo>
                    <a:pt x="1292" y="0"/>
                  </a:moveTo>
                  <a:cubicBezTo>
                    <a:pt x="1179" y="69"/>
                    <a:pt x="1066" y="140"/>
                    <a:pt x="954" y="210"/>
                  </a:cubicBezTo>
                  <a:lnTo>
                    <a:pt x="619" y="427"/>
                  </a:lnTo>
                  <a:cubicBezTo>
                    <a:pt x="388" y="565"/>
                    <a:pt x="171" y="718"/>
                    <a:pt x="0" y="932"/>
                  </a:cubicBezTo>
                  <a:lnTo>
                    <a:pt x="8" y="943"/>
                  </a:lnTo>
                  <a:cubicBezTo>
                    <a:pt x="267" y="849"/>
                    <a:pt x="480" y="691"/>
                    <a:pt x="683" y="517"/>
                  </a:cubicBezTo>
                  <a:cubicBezTo>
                    <a:pt x="866" y="371"/>
                    <a:pt x="1127" y="160"/>
                    <a:pt x="1302" y="11"/>
                  </a:cubicBezTo>
                  <a:lnTo>
                    <a:pt x="1292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301167" y="228655"/>
              <a:ext cx="48282" cy="34882"/>
            </a:xfrm>
            <a:custGeom>
              <a:avLst/>
              <a:gdLst/>
              <a:ahLst/>
              <a:cxnLst/>
              <a:rect l="l" t="t" r="r" b="b"/>
              <a:pathLst>
                <a:path w="1416" h="1023" extrusionOk="0">
                  <a:moveTo>
                    <a:pt x="1409" y="1"/>
                  </a:moveTo>
                  <a:cubicBezTo>
                    <a:pt x="1283" y="75"/>
                    <a:pt x="1164" y="154"/>
                    <a:pt x="1040" y="231"/>
                  </a:cubicBezTo>
                  <a:lnTo>
                    <a:pt x="677" y="467"/>
                  </a:lnTo>
                  <a:cubicBezTo>
                    <a:pt x="425" y="617"/>
                    <a:pt x="190" y="784"/>
                    <a:pt x="1" y="1012"/>
                  </a:cubicBezTo>
                  <a:lnTo>
                    <a:pt x="8" y="1023"/>
                  </a:lnTo>
                  <a:cubicBezTo>
                    <a:pt x="285" y="915"/>
                    <a:pt x="518" y="744"/>
                    <a:pt x="740" y="555"/>
                  </a:cubicBezTo>
                  <a:cubicBezTo>
                    <a:pt x="940" y="398"/>
                    <a:pt x="1225" y="171"/>
                    <a:pt x="1416" y="11"/>
                  </a:cubicBezTo>
                  <a:lnTo>
                    <a:pt x="14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6309760" y="250171"/>
              <a:ext cx="55204" cy="40030"/>
            </a:xfrm>
            <a:custGeom>
              <a:avLst/>
              <a:gdLst/>
              <a:ahLst/>
              <a:cxnLst/>
              <a:rect l="l" t="t" r="r" b="b"/>
              <a:pathLst>
                <a:path w="1619" h="1174" extrusionOk="0">
                  <a:moveTo>
                    <a:pt x="1610" y="1"/>
                  </a:moveTo>
                  <a:cubicBezTo>
                    <a:pt x="1470" y="88"/>
                    <a:pt x="1332" y="178"/>
                    <a:pt x="1192" y="269"/>
                  </a:cubicBezTo>
                  <a:lnTo>
                    <a:pt x="778" y="543"/>
                  </a:lnTo>
                  <a:cubicBezTo>
                    <a:pt x="493" y="719"/>
                    <a:pt x="224" y="909"/>
                    <a:pt x="1" y="1164"/>
                  </a:cubicBezTo>
                  <a:lnTo>
                    <a:pt x="8" y="1173"/>
                  </a:lnTo>
                  <a:cubicBezTo>
                    <a:pt x="319" y="1043"/>
                    <a:pt x="585" y="845"/>
                    <a:pt x="841" y="632"/>
                  </a:cubicBezTo>
                  <a:cubicBezTo>
                    <a:pt x="1071" y="451"/>
                    <a:pt x="1397" y="193"/>
                    <a:pt x="1618" y="10"/>
                  </a:cubicBezTo>
                  <a:lnTo>
                    <a:pt x="1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2" name="Google Shape;1642;p34"/>
            <p:cNvSpPr/>
            <p:nvPr/>
          </p:nvSpPr>
          <p:spPr>
            <a:xfrm>
              <a:off x="6262842" y="174816"/>
              <a:ext cx="70786" cy="69218"/>
            </a:xfrm>
            <a:custGeom>
              <a:avLst/>
              <a:gdLst/>
              <a:ahLst/>
              <a:cxnLst/>
              <a:rect l="l" t="t" r="r" b="b"/>
              <a:pathLst>
                <a:path w="2076" h="2030" extrusionOk="0">
                  <a:moveTo>
                    <a:pt x="602" y="0"/>
                  </a:moveTo>
                  <a:cubicBezTo>
                    <a:pt x="469" y="0"/>
                    <a:pt x="336" y="48"/>
                    <a:pt x="232" y="144"/>
                  </a:cubicBezTo>
                  <a:cubicBezTo>
                    <a:pt x="13" y="349"/>
                    <a:pt x="1" y="693"/>
                    <a:pt x="203" y="914"/>
                  </a:cubicBezTo>
                  <a:lnTo>
                    <a:pt x="1076" y="1855"/>
                  </a:lnTo>
                  <a:cubicBezTo>
                    <a:pt x="1182" y="1970"/>
                    <a:pt x="1328" y="2029"/>
                    <a:pt x="1475" y="2029"/>
                  </a:cubicBezTo>
                  <a:cubicBezTo>
                    <a:pt x="1607" y="2029"/>
                    <a:pt x="1740" y="1981"/>
                    <a:pt x="1845" y="1884"/>
                  </a:cubicBezTo>
                  <a:cubicBezTo>
                    <a:pt x="2064" y="1681"/>
                    <a:pt x="2076" y="1335"/>
                    <a:pt x="1874" y="1116"/>
                  </a:cubicBezTo>
                  <a:lnTo>
                    <a:pt x="1001" y="173"/>
                  </a:lnTo>
                  <a:cubicBezTo>
                    <a:pt x="894" y="58"/>
                    <a:pt x="748" y="0"/>
                    <a:pt x="60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6280675" y="193126"/>
              <a:ext cx="54249" cy="53090"/>
            </a:xfrm>
            <a:custGeom>
              <a:avLst/>
              <a:gdLst/>
              <a:ahLst/>
              <a:cxnLst/>
              <a:rect l="l" t="t" r="r" b="b"/>
              <a:pathLst>
                <a:path w="1591" h="1557" extrusionOk="0">
                  <a:moveTo>
                    <a:pt x="813" y="0"/>
                  </a:moveTo>
                  <a:lnTo>
                    <a:pt x="813" y="0"/>
                  </a:lnTo>
                  <a:cubicBezTo>
                    <a:pt x="977" y="221"/>
                    <a:pt x="1160" y="438"/>
                    <a:pt x="1333" y="641"/>
                  </a:cubicBezTo>
                  <a:cubicBezTo>
                    <a:pt x="1481" y="839"/>
                    <a:pt x="1454" y="1141"/>
                    <a:pt x="1266" y="1302"/>
                  </a:cubicBezTo>
                  <a:cubicBezTo>
                    <a:pt x="1180" y="1383"/>
                    <a:pt x="1063" y="1423"/>
                    <a:pt x="944" y="1423"/>
                  </a:cubicBezTo>
                  <a:cubicBezTo>
                    <a:pt x="820" y="1423"/>
                    <a:pt x="694" y="1378"/>
                    <a:pt x="602" y="1288"/>
                  </a:cubicBezTo>
                  <a:cubicBezTo>
                    <a:pt x="408" y="1096"/>
                    <a:pt x="208" y="903"/>
                    <a:pt x="0" y="720"/>
                  </a:cubicBezTo>
                  <a:lnTo>
                    <a:pt x="0" y="720"/>
                  </a:lnTo>
                  <a:cubicBezTo>
                    <a:pt x="167" y="943"/>
                    <a:pt x="341" y="1154"/>
                    <a:pt x="524" y="1364"/>
                  </a:cubicBezTo>
                  <a:cubicBezTo>
                    <a:pt x="624" y="1480"/>
                    <a:pt x="775" y="1547"/>
                    <a:pt x="928" y="1556"/>
                  </a:cubicBezTo>
                  <a:cubicBezTo>
                    <a:pt x="941" y="1556"/>
                    <a:pt x="954" y="1557"/>
                    <a:pt x="967" y="1557"/>
                  </a:cubicBezTo>
                  <a:cubicBezTo>
                    <a:pt x="1268" y="1557"/>
                    <a:pt x="1541" y="1303"/>
                    <a:pt x="1555" y="999"/>
                  </a:cubicBezTo>
                  <a:cubicBezTo>
                    <a:pt x="1591" y="679"/>
                    <a:pt x="1322" y="476"/>
                    <a:pt x="1119" y="280"/>
                  </a:cubicBezTo>
                  <a:cubicBezTo>
                    <a:pt x="1018" y="185"/>
                    <a:pt x="918" y="92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5990644" y="439239"/>
              <a:ext cx="76651" cy="94996"/>
            </a:xfrm>
            <a:custGeom>
              <a:avLst/>
              <a:gdLst/>
              <a:ahLst/>
              <a:cxnLst/>
              <a:rect l="l" t="t" r="r" b="b"/>
              <a:pathLst>
                <a:path w="2248" h="2786" extrusionOk="0">
                  <a:moveTo>
                    <a:pt x="1" y="1"/>
                  </a:moveTo>
                  <a:lnTo>
                    <a:pt x="1765" y="2786"/>
                  </a:lnTo>
                  <a:lnTo>
                    <a:pt x="2247" y="23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45" name="Google Shape;1645;p34"/>
          <p:cNvGrpSpPr/>
          <p:nvPr/>
        </p:nvGrpSpPr>
        <p:grpSpPr>
          <a:xfrm>
            <a:off x="7336440" y="1277970"/>
            <a:ext cx="2596184" cy="3101360"/>
            <a:chOff x="5575340" y="2582823"/>
            <a:chExt cx="1962198" cy="2344010"/>
          </a:xfrm>
        </p:grpSpPr>
        <p:sp>
          <p:nvSpPr>
            <p:cNvPr id="1646" name="Google Shape;1646;p34"/>
            <p:cNvSpPr/>
            <p:nvPr/>
          </p:nvSpPr>
          <p:spPr>
            <a:xfrm>
              <a:off x="5741734" y="2582823"/>
              <a:ext cx="236944" cy="158894"/>
            </a:xfrm>
            <a:custGeom>
              <a:avLst/>
              <a:gdLst/>
              <a:ahLst/>
              <a:cxnLst/>
              <a:rect l="l" t="t" r="r" b="b"/>
              <a:pathLst>
                <a:path w="6949" h="4660" extrusionOk="0">
                  <a:moveTo>
                    <a:pt x="2012" y="0"/>
                  </a:moveTo>
                  <a:cubicBezTo>
                    <a:pt x="1836" y="0"/>
                    <a:pt x="1659" y="63"/>
                    <a:pt x="1525" y="181"/>
                  </a:cubicBezTo>
                  <a:cubicBezTo>
                    <a:pt x="1413" y="266"/>
                    <a:pt x="1333" y="440"/>
                    <a:pt x="1259" y="556"/>
                  </a:cubicBezTo>
                  <a:lnTo>
                    <a:pt x="808" y="1320"/>
                  </a:lnTo>
                  <a:cubicBezTo>
                    <a:pt x="728" y="1454"/>
                    <a:pt x="316" y="2155"/>
                    <a:pt x="244" y="2272"/>
                  </a:cubicBezTo>
                  <a:cubicBezTo>
                    <a:pt x="1" y="2606"/>
                    <a:pt x="83" y="3127"/>
                    <a:pt x="445" y="3343"/>
                  </a:cubicBezTo>
                  <a:cubicBezTo>
                    <a:pt x="578" y="3422"/>
                    <a:pt x="703" y="3492"/>
                    <a:pt x="831" y="3568"/>
                  </a:cubicBezTo>
                  <a:lnTo>
                    <a:pt x="1596" y="4014"/>
                  </a:lnTo>
                  <a:cubicBezTo>
                    <a:pt x="2144" y="4350"/>
                    <a:pt x="2552" y="4437"/>
                    <a:pt x="2905" y="4437"/>
                  </a:cubicBezTo>
                  <a:cubicBezTo>
                    <a:pt x="3286" y="4437"/>
                    <a:pt x="3604" y="4336"/>
                    <a:pt x="3969" y="4336"/>
                  </a:cubicBezTo>
                  <a:cubicBezTo>
                    <a:pt x="4263" y="4336"/>
                    <a:pt x="4587" y="4402"/>
                    <a:pt x="4997" y="4637"/>
                  </a:cubicBezTo>
                  <a:lnTo>
                    <a:pt x="5039" y="4659"/>
                  </a:lnTo>
                  <a:lnTo>
                    <a:pt x="5063" y="4621"/>
                  </a:lnTo>
                  <a:cubicBezTo>
                    <a:pt x="5625" y="3743"/>
                    <a:pt x="6386" y="2496"/>
                    <a:pt x="6949" y="1602"/>
                  </a:cubicBezTo>
                  <a:lnTo>
                    <a:pt x="6949" y="1602"/>
                  </a:lnTo>
                  <a:cubicBezTo>
                    <a:pt x="6378" y="2454"/>
                    <a:pt x="5570" y="3678"/>
                    <a:pt x="5007" y="4529"/>
                  </a:cubicBezTo>
                  <a:lnTo>
                    <a:pt x="5007" y="4529"/>
                  </a:lnTo>
                  <a:cubicBezTo>
                    <a:pt x="4589" y="4284"/>
                    <a:pt x="4255" y="4218"/>
                    <a:pt x="3952" y="4218"/>
                  </a:cubicBezTo>
                  <a:cubicBezTo>
                    <a:pt x="3597" y="4218"/>
                    <a:pt x="3284" y="4309"/>
                    <a:pt x="2925" y="4309"/>
                  </a:cubicBezTo>
                  <a:cubicBezTo>
                    <a:pt x="2667" y="4309"/>
                    <a:pt x="2387" y="4262"/>
                    <a:pt x="2050" y="4103"/>
                  </a:cubicBezTo>
                  <a:cubicBezTo>
                    <a:pt x="1776" y="3983"/>
                    <a:pt x="1176" y="3594"/>
                    <a:pt x="904" y="3446"/>
                  </a:cubicBezTo>
                  <a:cubicBezTo>
                    <a:pt x="674" y="3298"/>
                    <a:pt x="377" y="3198"/>
                    <a:pt x="286" y="2916"/>
                  </a:cubicBezTo>
                  <a:cubicBezTo>
                    <a:pt x="216" y="2720"/>
                    <a:pt x="255" y="2518"/>
                    <a:pt x="371" y="2344"/>
                  </a:cubicBezTo>
                  <a:lnTo>
                    <a:pt x="482" y="2153"/>
                  </a:lnTo>
                  <a:lnTo>
                    <a:pt x="929" y="1387"/>
                  </a:lnTo>
                  <a:lnTo>
                    <a:pt x="1374" y="621"/>
                  </a:lnTo>
                  <a:cubicBezTo>
                    <a:pt x="1438" y="522"/>
                    <a:pt x="1514" y="348"/>
                    <a:pt x="1612" y="275"/>
                  </a:cubicBezTo>
                  <a:cubicBezTo>
                    <a:pt x="1725" y="174"/>
                    <a:pt x="1870" y="123"/>
                    <a:pt x="2016" y="123"/>
                  </a:cubicBezTo>
                  <a:cubicBezTo>
                    <a:pt x="2136" y="123"/>
                    <a:pt x="2257" y="157"/>
                    <a:pt x="2362" y="226"/>
                  </a:cubicBezTo>
                  <a:lnTo>
                    <a:pt x="2746" y="448"/>
                  </a:lnTo>
                  <a:cubicBezTo>
                    <a:pt x="3252" y="742"/>
                    <a:pt x="3786" y="1079"/>
                    <a:pt x="4395" y="1099"/>
                  </a:cubicBezTo>
                  <a:cubicBezTo>
                    <a:pt x="4449" y="1102"/>
                    <a:pt x="4504" y="1103"/>
                    <a:pt x="4558" y="1103"/>
                  </a:cubicBezTo>
                  <a:cubicBezTo>
                    <a:pt x="4770" y="1103"/>
                    <a:pt x="4980" y="1086"/>
                    <a:pt x="5189" y="1086"/>
                  </a:cubicBezTo>
                  <a:cubicBezTo>
                    <a:pt x="5220" y="1086"/>
                    <a:pt x="5251" y="1086"/>
                    <a:pt x="5282" y="1087"/>
                  </a:cubicBezTo>
                  <a:cubicBezTo>
                    <a:pt x="5873" y="1090"/>
                    <a:pt x="6439" y="1321"/>
                    <a:pt x="6949" y="1602"/>
                  </a:cubicBezTo>
                  <a:cubicBezTo>
                    <a:pt x="6443" y="1297"/>
                    <a:pt x="5882" y="1051"/>
                    <a:pt x="5284" y="1030"/>
                  </a:cubicBezTo>
                  <a:cubicBezTo>
                    <a:pt x="5210" y="1026"/>
                    <a:pt x="5136" y="1024"/>
                    <a:pt x="5062" y="1024"/>
                  </a:cubicBezTo>
                  <a:cubicBezTo>
                    <a:pt x="4924" y="1024"/>
                    <a:pt x="4786" y="1029"/>
                    <a:pt x="4650" y="1029"/>
                  </a:cubicBezTo>
                  <a:cubicBezTo>
                    <a:pt x="4566" y="1029"/>
                    <a:pt x="4482" y="1027"/>
                    <a:pt x="4400" y="1021"/>
                  </a:cubicBezTo>
                  <a:cubicBezTo>
                    <a:pt x="3800" y="990"/>
                    <a:pt x="3300" y="655"/>
                    <a:pt x="2800" y="353"/>
                  </a:cubicBezTo>
                  <a:cubicBezTo>
                    <a:pt x="2729" y="310"/>
                    <a:pt x="2385" y="103"/>
                    <a:pt x="2318" y="68"/>
                  </a:cubicBezTo>
                  <a:cubicBezTo>
                    <a:pt x="2222" y="22"/>
                    <a:pt x="2117" y="0"/>
                    <a:pt x="2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5848629" y="2637447"/>
              <a:ext cx="130048" cy="209938"/>
            </a:xfrm>
            <a:custGeom>
              <a:avLst/>
              <a:gdLst/>
              <a:ahLst/>
              <a:cxnLst/>
              <a:rect l="l" t="t" r="r" b="b"/>
              <a:pathLst>
                <a:path w="3814" h="6157" extrusionOk="0">
                  <a:moveTo>
                    <a:pt x="3814" y="0"/>
                  </a:moveTo>
                  <a:lnTo>
                    <a:pt x="0" y="5802"/>
                  </a:lnTo>
                  <a:lnTo>
                    <a:pt x="604" y="6157"/>
                  </a:lnTo>
                  <a:lnTo>
                    <a:pt x="38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5799324" y="2628513"/>
              <a:ext cx="98030" cy="85892"/>
            </a:xfrm>
            <a:custGeom>
              <a:avLst/>
              <a:gdLst/>
              <a:ahLst/>
              <a:cxnLst/>
              <a:rect l="l" t="t" r="r" b="b"/>
              <a:pathLst>
                <a:path w="2875" h="2519" extrusionOk="0">
                  <a:moveTo>
                    <a:pt x="1439" y="0"/>
                  </a:moveTo>
                  <a:cubicBezTo>
                    <a:pt x="1007" y="0"/>
                    <a:pt x="587" y="223"/>
                    <a:pt x="351" y="622"/>
                  </a:cubicBezTo>
                  <a:cubicBezTo>
                    <a:pt x="1" y="1222"/>
                    <a:pt x="199" y="1994"/>
                    <a:pt x="800" y="2345"/>
                  </a:cubicBezTo>
                  <a:cubicBezTo>
                    <a:pt x="1000" y="2463"/>
                    <a:pt x="1220" y="2519"/>
                    <a:pt x="1437" y="2519"/>
                  </a:cubicBezTo>
                  <a:cubicBezTo>
                    <a:pt x="1868" y="2519"/>
                    <a:pt x="2289" y="2297"/>
                    <a:pt x="2523" y="1898"/>
                  </a:cubicBezTo>
                  <a:cubicBezTo>
                    <a:pt x="2875" y="1297"/>
                    <a:pt x="2675" y="527"/>
                    <a:pt x="2075" y="175"/>
                  </a:cubicBezTo>
                  <a:cubicBezTo>
                    <a:pt x="1875" y="56"/>
                    <a:pt x="1655" y="0"/>
                    <a:pt x="1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5809519" y="2628786"/>
              <a:ext cx="50942" cy="48248"/>
            </a:xfrm>
            <a:custGeom>
              <a:avLst/>
              <a:gdLst/>
              <a:ahLst/>
              <a:cxnLst/>
              <a:rect l="l" t="t" r="r" b="b"/>
              <a:pathLst>
                <a:path w="1494" h="1415" extrusionOk="0">
                  <a:moveTo>
                    <a:pt x="1010" y="1"/>
                  </a:moveTo>
                  <a:cubicBezTo>
                    <a:pt x="627" y="37"/>
                    <a:pt x="264" y="253"/>
                    <a:pt x="52" y="614"/>
                  </a:cubicBezTo>
                  <a:cubicBezTo>
                    <a:pt x="33" y="648"/>
                    <a:pt x="16" y="681"/>
                    <a:pt x="0" y="715"/>
                  </a:cubicBezTo>
                  <a:cubicBezTo>
                    <a:pt x="51" y="681"/>
                    <a:pt x="116" y="644"/>
                    <a:pt x="158" y="635"/>
                  </a:cubicBezTo>
                  <a:cubicBezTo>
                    <a:pt x="166" y="634"/>
                    <a:pt x="173" y="633"/>
                    <a:pt x="179" y="633"/>
                  </a:cubicBezTo>
                  <a:cubicBezTo>
                    <a:pt x="245" y="633"/>
                    <a:pt x="258" y="720"/>
                    <a:pt x="378" y="750"/>
                  </a:cubicBezTo>
                  <a:cubicBezTo>
                    <a:pt x="396" y="754"/>
                    <a:pt x="413" y="756"/>
                    <a:pt x="428" y="756"/>
                  </a:cubicBezTo>
                  <a:cubicBezTo>
                    <a:pt x="507" y="756"/>
                    <a:pt x="553" y="708"/>
                    <a:pt x="588" y="708"/>
                  </a:cubicBezTo>
                  <a:cubicBezTo>
                    <a:pt x="596" y="708"/>
                    <a:pt x="603" y="710"/>
                    <a:pt x="610" y="716"/>
                  </a:cubicBezTo>
                  <a:cubicBezTo>
                    <a:pt x="658" y="752"/>
                    <a:pt x="614" y="832"/>
                    <a:pt x="540" y="844"/>
                  </a:cubicBezTo>
                  <a:cubicBezTo>
                    <a:pt x="532" y="845"/>
                    <a:pt x="525" y="846"/>
                    <a:pt x="518" y="846"/>
                  </a:cubicBezTo>
                  <a:cubicBezTo>
                    <a:pt x="461" y="846"/>
                    <a:pt x="440" y="805"/>
                    <a:pt x="409" y="805"/>
                  </a:cubicBezTo>
                  <a:cubicBezTo>
                    <a:pt x="408" y="805"/>
                    <a:pt x="408" y="805"/>
                    <a:pt x="407" y="805"/>
                  </a:cubicBezTo>
                  <a:cubicBezTo>
                    <a:pt x="373" y="806"/>
                    <a:pt x="339" y="922"/>
                    <a:pt x="330" y="1019"/>
                  </a:cubicBezTo>
                  <a:cubicBezTo>
                    <a:pt x="321" y="1114"/>
                    <a:pt x="446" y="1142"/>
                    <a:pt x="598" y="1142"/>
                  </a:cubicBezTo>
                  <a:cubicBezTo>
                    <a:pt x="601" y="1142"/>
                    <a:pt x="605" y="1142"/>
                    <a:pt x="608" y="1142"/>
                  </a:cubicBezTo>
                  <a:cubicBezTo>
                    <a:pt x="765" y="1141"/>
                    <a:pt x="710" y="1019"/>
                    <a:pt x="812" y="1019"/>
                  </a:cubicBezTo>
                  <a:cubicBezTo>
                    <a:pt x="890" y="1019"/>
                    <a:pt x="888" y="1099"/>
                    <a:pt x="957" y="1104"/>
                  </a:cubicBezTo>
                  <a:cubicBezTo>
                    <a:pt x="960" y="1105"/>
                    <a:pt x="962" y="1105"/>
                    <a:pt x="965" y="1105"/>
                  </a:cubicBezTo>
                  <a:cubicBezTo>
                    <a:pt x="1014" y="1105"/>
                    <a:pt x="1031" y="1067"/>
                    <a:pt x="1052" y="1067"/>
                  </a:cubicBezTo>
                  <a:cubicBezTo>
                    <a:pt x="1057" y="1067"/>
                    <a:pt x="1062" y="1070"/>
                    <a:pt x="1068" y="1075"/>
                  </a:cubicBezTo>
                  <a:cubicBezTo>
                    <a:pt x="1100" y="1104"/>
                    <a:pt x="1043" y="1141"/>
                    <a:pt x="1089" y="1166"/>
                  </a:cubicBezTo>
                  <a:cubicBezTo>
                    <a:pt x="1100" y="1173"/>
                    <a:pt x="1110" y="1175"/>
                    <a:pt x="1119" y="1175"/>
                  </a:cubicBezTo>
                  <a:cubicBezTo>
                    <a:pt x="1137" y="1175"/>
                    <a:pt x="1149" y="1166"/>
                    <a:pt x="1158" y="1166"/>
                  </a:cubicBezTo>
                  <a:cubicBezTo>
                    <a:pt x="1164" y="1166"/>
                    <a:pt x="1167" y="1169"/>
                    <a:pt x="1170" y="1177"/>
                  </a:cubicBezTo>
                  <a:cubicBezTo>
                    <a:pt x="1180" y="1207"/>
                    <a:pt x="1123" y="1276"/>
                    <a:pt x="1119" y="1317"/>
                  </a:cubicBezTo>
                  <a:cubicBezTo>
                    <a:pt x="1118" y="1354"/>
                    <a:pt x="1172" y="1414"/>
                    <a:pt x="1270" y="1414"/>
                  </a:cubicBezTo>
                  <a:cubicBezTo>
                    <a:pt x="1284" y="1414"/>
                    <a:pt x="1300" y="1413"/>
                    <a:pt x="1317" y="1410"/>
                  </a:cubicBezTo>
                  <a:cubicBezTo>
                    <a:pt x="1442" y="1387"/>
                    <a:pt x="1438" y="1258"/>
                    <a:pt x="1403" y="1225"/>
                  </a:cubicBezTo>
                  <a:cubicBezTo>
                    <a:pt x="1368" y="1191"/>
                    <a:pt x="1379" y="1168"/>
                    <a:pt x="1393" y="1158"/>
                  </a:cubicBezTo>
                  <a:cubicBezTo>
                    <a:pt x="1409" y="1147"/>
                    <a:pt x="1434" y="1119"/>
                    <a:pt x="1409" y="1092"/>
                  </a:cubicBezTo>
                  <a:cubicBezTo>
                    <a:pt x="1386" y="1067"/>
                    <a:pt x="1323" y="1091"/>
                    <a:pt x="1313" y="1036"/>
                  </a:cubicBezTo>
                  <a:cubicBezTo>
                    <a:pt x="1302" y="981"/>
                    <a:pt x="1368" y="927"/>
                    <a:pt x="1353" y="861"/>
                  </a:cubicBezTo>
                  <a:cubicBezTo>
                    <a:pt x="1337" y="796"/>
                    <a:pt x="1272" y="790"/>
                    <a:pt x="1209" y="757"/>
                  </a:cubicBezTo>
                  <a:cubicBezTo>
                    <a:pt x="1147" y="723"/>
                    <a:pt x="1150" y="677"/>
                    <a:pt x="1164" y="643"/>
                  </a:cubicBezTo>
                  <a:cubicBezTo>
                    <a:pt x="1170" y="630"/>
                    <a:pt x="1177" y="627"/>
                    <a:pt x="1185" y="627"/>
                  </a:cubicBezTo>
                  <a:cubicBezTo>
                    <a:pt x="1192" y="627"/>
                    <a:pt x="1200" y="629"/>
                    <a:pt x="1208" y="629"/>
                  </a:cubicBezTo>
                  <a:cubicBezTo>
                    <a:pt x="1213" y="629"/>
                    <a:pt x="1219" y="628"/>
                    <a:pt x="1225" y="623"/>
                  </a:cubicBezTo>
                  <a:cubicBezTo>
                    <a:pt x="1247" y="606"/>
                    <a:pt x="1234" y="558"/>
                    <a:pt x="1252" y="550"/>
                  </a:cubicBezTo>
                  <a:cubicBezTo>
                    <a:pt x="1254" y="549"/>
                    <a:pt x="1257" y="549"/>
                    <a:pt x="1259" y="549"/>
                  </a:cubicBezTo>
                  <a:cubicBezTo>
                    <a:pt x="1276" y="549"/>
                    <a:pt x="1293" y="570"/>
                    <a:pt x="1274" y="606"/>
                  </a:cubicBezTo>
                  <a:cubicBezTo>
                    <a:pt x="1252" y="649"/>
                    <a:pt x="1201" y="687"/>
                    <a:pt x="1289" y="729"/>
                  </a:cubicBezTo>
                  <a:cubicBezTo>
                    <a:pt x="1306" y="737"/>
                    <a:pt x="1319" y="741"/>
                    <a:pt x="1330" y="741"/>
                  </a:cubicBezTo>
                  <a:cubicBezTo>
                    <a:pt x="1374" y="741"/>
                    <a:pt x="1368" y="680"/>
                    <a:pt x="1379" y="654"/>
                  </a:cubicBezTo>
                  <a:cubicBezTo>
                    <a:pt x="1385" y="638"/>
                    <a:pt x="1393" y="632"/>
                    <a:pt x="1405" y="632"/>
                  </a:cubicBezTo>
                  <a:cubicBezTo>
                    <a:pt x="1417" y="632"/>
                    <a:pt x="1433" y="639"/>
                    <a:pt x="1454" y="646"/>
                  </a:cubicBezTo>
                  <a:cubicBezTo>
                    <a:pt x="1460" y="648"/>
                    <a:pt x="1465" y="649"/>
                    <a:pt x="1469" y="649"/>
                  </a:cubicBezTo>
                  <a:cubicBezTo>
                    <a:pt x="1494" y="649"/>
                    <a:pt x="1487" y="611"/>
                    <a:pt x="1479" y="516"/>
                  </a:cubicBezTo>
                  <a:cubicBezTo>
                    <a:pt x="1469" y="407"/>
                    <a:pt x="1435" y="399"/>
                    <a:pt x="1375" y="355"/>
                  </a:cubicBezTo>
                  <a:cubicBezTo>
                    <a:pt x="1318" y="312"/>
                    <a:pt x="1341" y="287"/>
                    <a:pt x="1332" y="252"/>
                  </a:cubicBezTo>
                  <a:cubicBezTo>
                    <a:pt x="1327" y="227"/>
                    <a:pt x="1300" y="215"/>
                    <a:pt x="1275" y="215"/>
                  </a:cubicBezTo>
                  <a:cubicBezTo>
                    <a:pt x="1264" y="215"/>
                    <a:pt x="1254" y="217"/>
                    <a:pt x="1246" y="223"/>
                  </a:cubicBezTo>
                  <a:cubicBezTo>
                    <a:pt x="1220" y="240"/>
                    <a:pt x="1268" y="269"/>
                    <a:pt x="1244" y="309"/>
                  </a:cubicBezTo>
                  <a:cubicBezTo>
                    <a:pt x="1234" y="325"/>
                    <a:pt x="1222" y="331"/>
                    <a:pt x="1209" y="331"/>
                  </a:cubicBezTo>
                  <a:cubicBezTo>
                    <a:pt x="1189" y="331"/>
                    <a:pt x="1166" y="316"/>
                    <a:pt x="1149" y="301"/>
                  </a:cubicBezTo>
                  <a:cubicBezTo>
                    <a:pt x="1144" y="296"/>
                    <a:pt x="1140" y="295"/>
                    <a:pt x="1136" y="295"/>
                  </a:cubicBezTo>
                  <a:cubicBezTo>
                    <a:pt x="1117" y="295"/>
                    <a:pt x="1101" y="327"/>
                    <a:pt x="1087" y="327"/>
                  </a:cubicBezTo>
                  <a:cubicBezTo>
                    <a:pt x="1084" y="327"/>
                    <a:pt x="1082" y="326"/>
                    <a:pt x="1079" y="324"/>
                  </a:cubicBezTo>
                  <a:cubicBezTo>
                    <a:pt x="1058" y="303"/>
                    <a:pt x="1065" y="254"/>
                    <a:pt x="1100" y="240"/>
                  </a:cubicBezTo>
                  <a:cubicBezTo>
                    <a:pt x="1135" y="224"/>
                    <a:pt x="1153" y="215"/>
                    <a:pt x="1150" y="175"/>
                  </a:cubicBezTo>
                  <a:cubicBezTo>
                    <a:pt x="1149" y="158"/>
                    <a:pt x="1140" y="150"/>
                    <a:pt x="1130" y="150"/>
                  </a:cubicBezTo>
                  <a:cubicBezTo>
                    <a:pt x="1118" y="150"/>
                    <a:pt x="1105" y="161"/>
                    <a:pt x="1105" y="178"/>
                  </a:cubicBezTo>
                  <a:cubicBezTo>
                    <a:pt x="1105" y="200"/>
                    <a:pt x="1093" y="220"/>
                    <a:pt x="1076" y="220"/>
                  </a:cubicBezTo>
                  <a:cubicBezTo>
                    <a:pt x="1071" y="220"/>
                    <a:pt x="1067" y="219"/>
                    <a:pt x="1062" y="217"/>
                  </a:cubicBezTo>
                  <a:cubicBezTo>
                    <a:pt x="1038" y="203"/>
                    <a:pt x="1086" y="124"/>
                    <a:pt x="1063" y="58"/>
                  </a:cubicBezTo>
                  <a:cubicBezTo>
                    <a:pt x="1056" y="37"/>
                    <a:pt x="1034" y="17"/>
                    <a:pt x="1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5855073" y="2632707"/>
              <a:ext cx="8456" cy="5728"/>
            </a:xfrm>
            <a:custGeom>
              <a:avLst/>
              <a:gdLst/>
              <a:ahLst/>
              <a:cxnLst/>
              <a:rect l="l" t="t" r="r" b="b"/>
              <a:pathLst>
                <a:path w="248" h="168" extrusionOk="0">
                  <a:moveTo>
                    <a:pt x="51" y="1"/>
                  </a:moveTo>
                  <a:cubicBezTo>
                    <a:pt x="17" y="1"/>
                    <a:pt x="1" y="18"/>
                    <a:pt x="4" y="28"/>
                  </a:cubicBezTo>
                  <a:cubicBezTo>
                    <a:pt x="11" y="50"/>
                    <a:pt x="61" y="39"/>
                    <a:pt x="49" y="81"/>
                  </a:cubicBezTo>
                  <a:cubicBezTo>
                    <a:pt x="40" y="114"/>
                    <a:pt x="69" y="145"/>
                    <a:pt x="94" y="145"/>
                  </a:cubicBezTo>
                  <a:cubicBezTo>
                    <a:pt x="101" y="145"/>
                    <a:pt x="108" y="143"/>
                    <a:pt x="113" y="138"/>
                  </a:cubicBezTo>
                  <a:cubicBezTo>
                    <a:pt x="120" y="132"/>
                    <a:pt x="128" y="130"/>
                    <a:pt x="136" y="130"/>
                  </a:cubicBezTo>
                  <a:cubicBezTo>
                    <a:pt x="159" y="130"/>
                    <a:pt x="185" y="150"/>
                    <a:pt x="208" y="164"/>
                  </a:cubicBezTo>
                  <a:cubicBezTo>
                    <a:pt x="212" y="166"/>
                    <a:pt x="216" y="167"/>
                    <a:pt x="219" y="167"/>
                  </a:cubicBezTo>
                  <a:cubicBezTo>
                    <a:pt x="242" y="167"/>
                    <a:pt x="248" y="118"/>
                    <a:pt x="193" y="70"/>
                  </a:cubicBezTo>
                  <a:cubicBezTo>
                    <a:pt x="130" y="17"/>
                    <a:pt x="83" y="1"/>
                    <a:pt x="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5822476" y="2645732"/>
              <a:ext cx="68127" cy="63319"/>
            </a:xfrm>
            <a:custGeom>
              <a:avLst/>
              <a:gdLst/>
              <a:ahLst/>
              <a:cxnLst/>
              <a:rect l="l" t="t" r="r" b="b"/>
              <a:pathLst>
                <a:path w="1998" h="1857" extrusionOk="0">
                  <a:moveTo>
                    <a:pt x="1521" y="1"/>
                  </a:moveTo>
                  <a:cubicBezTo>
                    <a:pt x="1515" y="1"/>
                    <a:pt x="1507" y="2"/>
                    <a:pt x="1497" y="4"/>
                  </a:cubicBezTo>
                  <a:cubicBezTo>
                    <a:pt x="1435" y="19"/>
                    <a:pt x="1493" y="131"/>
                    <a:pt x="1521" y="162"/>
                  </a:cubicBezTo>
                  <a:cubicBezTo>
                    <a:pt x="1548" y="190"/>
                    <a:pt x="1550" y="241"/>
                    <a:pt x="1524" y="288"/>
                  </a:cubicBezTo>
                  <a:cubicBezTo>
                    <a:pt x="1498" y="339"/>
                    <a:pt x="1493" y="416"/>
                    <a:pt x="1511" y="464"/>
                  </a:cubicBezTo>
                  <a:cubicBezTo>
                    <a:pt x="1530" y="510"/>
                    <a:pt x="1558" y="520"/>
                    <a:pt x="1516" y="573"/>
                  </a:cubicBezTo>
                  <a:cubicBezTo>
                    <a:pt x="1475" y="627"/>
                    <a:pt x="1424" y="719"/>
                    <a:pt x="1462" y="755"/>
                  </a:cubicBezTo>
                  <a:cubicBezTo>
                    <a:pt x="1487" y="779"/>
                    <a:pt x="1520" y="820"/>
                    <a:pt x="1543" y="820"/>
                  </a:cubicBezTo>
                  <a:cubicBezTo>
                    <a:pt x="1554" y="820"/>
                    <a:pt x="1562" y="810"/>
                    <a:pt x="1566" y="785"/>
                  </a:cubicBezTo>
                  <a:cubicBezTo>
                    <a:pt x="1580" y="711"/>
                    <a:pt x="1618" y="608"/>
                    <a:pt x="1650" y="608"/>
                  </a:cubicBezTo>
                  <a:cubicBezTo>
                    <a:pt x="1651" y="608"/>
                    <a:pt x="1653" y="608"/>
                    <a:pt x="1654" y="609"/>
                  </a:cubicBezTo>
                  <a:cubicBezTo>
                    <a:pt x="1687" y="617"/>
                    <a:pt x="1711" y="635"/>
                    <a:pt x="1699" y="680"/>
                  </a:cubicBezTo>
                  <a:cubicBezTo>
                    <a:pt x="1686" y="724"/>
                    <a:pt x="1710" y="744"/>
                    <a:pt x="1745" y="745"/>
                  </a:cubicBezTo>
                  <a:cubicBezTo>
                    <a:pt x="1779" y="747"/>
                    <a:pt x="1792" y="799"/>
                    <a:pt x="1757" y="840"/>
                  </a:cubicBezTo>
                  <a:cubicBezTo>
                    <a:pt x="1723" y="881"/>
                    <a:pt x="1621" y="906"/>
                    <a:pt x="1637" y="968"/>
                  </a:cubicBezTo>
                  <a:cubicBezTo>
                    <a:pt x="1646" y="1006"/>
                    <a:pt x="1661" y="1028"/>
                    <a:pt x="1676" y="1028"/>
                  </a:cubicBezTo>
                  <a:cubicBezTo>
                    <a:pt x="1684" y="1028"/>
                    <a:pt x="1692" y="1021"/>
                    <a:pt x="1699" y="1004"/>
                  </a:cubicBezTo>
                  <a:cubicBezTo>
                    <a:pt x="1713" y="973"/>
                    <a:pt x="1752" y="945"/>
                    <a:pt x="1777" y="945"/>
                  </a:cubicBezTo>
                  <a:cubicBezTo>
                    <a:pt x="1786" y="945"/>
                    <a:pt x="1794" y="949"/>
                    <a:pt x="1798" y="958"/>
                  </a:cubicBezTo>
                  <a:cubicBezTo>
                    <a:pt x="1810" y="992"/>
                    <a:pt x="1776" y="1103"/>
                    <a:pt x="1700" y="1125"/>
                  </a:cubicBezTo>
                  <a:cubicBezTo>
                    <a:pt x="1690" y="1128"/>
                    <a:pt x="1682" y="1129"/>
                    <a:pt x="1674" y="1129"/>
                  </a:cubicBezTo>
                  <a:cubicBezTo>
                    <a:pt x="1627" y="1129"/>
                    <a:pt x="1628" y="1077"/>
                    <a:pt x="1613" y="1037"/>
                  </a:cubicBezTo>
                  <a:cubicBezTo>
                    <a:pt x="1601" y="1009"/>
                    <a:pt x="1578" y="994"/>
                    <a:pt x="1552" y="994"/>
                  </a:cubicBezTo>
                  <a:cubicBezTo>
                    <a:pt x="1537" y="994"/>
                    <a:pt x="1520" y="999"/>
                    <a:pt x="1505" y="1010"/>
                  </a:cubicBezTo>
                  <a:cubicBezTo>
                    <a:pt x="1497" y="1017"/>
                    <a:pt x="1490" y="1019"/>
                    <a:pt x="1484" y="1019"/>
                  </a:cubicBezTo>
                  <a:cubicBezTo>
                    <a:pt x="1471" y="1019"/>
                    <a:pt x="1462" y="1008"/>
                    <a:pt x="1450" y="1008"/>
                  </a:cubicBezTo>
                  <a:cubicBezTo>
                    <a:pt x="1441" y="1008"/>
                    <a:pt x="1431" y="1013"/>
                    <a:pt x="1416" y="1031"/>
                  </a:cubicBezTo>
                  <a:cubicBezTo>
                    <a:pt x="1369" y="1088"/>
                    <a:pt x="1321" y="1066"/>
                    <a:pt x="1309" y="1108"/>
                  </a:cubicBezTo>
                  <a:cubicBezTo>
                    <a:pt x="1297" y="1149"/>
                    <a:pt x="1326" y="1228"/>
                    <a:pt x="1381" y="1228"/>
                  </a:cubicBezTo>
                  <a:cubicBezTo>
                    <a:pt x="1429" y="1228"/>
                    <a:pt x="1451" y="1159"/>
                    <a:pt x="1484" y="1159"/>
                  </a:cubicBezTo>
                  <a:cubicBezTo>
                    <a:pt x="1489" y="1159"/>
                    <a:pt x="1494" y="1160"/>
                    <a:pt x="1499" y="1164"/>
                  </a:cubicBezTo>
                  <a:cubicBezTo>
                    <a:pt x="1542" y="1192"/>
                    <a:pt x="1569" y="1208"/>
                    <a:pt x="1526" y="1242"/>
                  </a:cubicBezTo>
                  <a:cubicBezTo>
                    <a:pt x="1483" y="1275"/>
                    <a:pt x="1436" y="1283"/>
                    <a:pt x="1451" y="1341"/>
                  </a:cubicBezTo>
                  <a:cubicBezTo>
                    <a:pt x="1466" y="1399"/>
                    <a:pt x="1473" y="1399"/>
                    <a:pt x="1522" y="1436"/>
                  </a:cubicBezTo>
                  <a:cubicBezTo>
                    <a:pt x="1572" y="1472"/>
                    <a:pt x="1520" y="1524"/>
                    <a:pt x="1469" y="1583"/>
                  </a:cubicBezTo>
                  <a:cubicBezTo>
                    <a:pt x="1440" y="1616"/>
                    <a:pt x="1425" y="1635"/>
                    <a:pt x="1403" y="1635"/>
                  </a:cubicBezTo>
                  <a:cubicBezTo>
                    <a:pt x="1387" y="1635"/>
                    <a:pt x="1368" y="1625"/>
                    <a:pt x="1337" y="1602"/>
                  </a:cubicBezTo>
                  <a:cubicBezTo>
                    <a:pt x="1325" y="1594"/>
                    <a:pt x="1314" y="1590"/>
                    <a:pt x="1303" y="1590"/>
                  </a:cubicBezTo>
                  <a:cubicBezTo>
                    <a:pt x="1256" y="1590"/>
                    <a:pt x="1219" y="1658"/>
                    <a:pt x="1175" y="1658"/>
                  </a:cubicBezTo>
                  <a:cubicBezTo>
                    <a:pt x="1168" y="1658"/>
                    <a:pt x="1160" y="1656"/>
                    <a:pt x="1152" y="1651"/>
                  </a:cubicBezTo>
                  <a:cubicBezTo>
                    <a:pt x="1088" y="1612"/>
                    <a:pt x="1186" y="1555"/>
                    <a:pt x="1130" y="1515"/>
                  </a:cubicBezTo>
                  <a:cubicBezTo>
                    <a:pt x="1118" y="1506"/>
                    <a:pt x="1109" y="1502"/>
                    <a:pt x="1101" y="1502"/>
                  </a:cubicBezTo>
                  <a:cubicBezTo>
                    <a:pt x="1083" y="1502"/>
                    <a:pt x="1075" y="1523"/>
                    <a:pt x="1044" y="1523"/>
                  </a:cubicBezTo>
                  <a:cubicBezTo>
                    <a:pt x="1031" y="1523"/>
                    <a:pt x="1015" y="1519"/>
                    <a:pt x="993" y="1510"/>
                  </a:cubicBezTo>
                  <a:cubicBezTo>
                    <a:pt x="894" y="1468"/>
                    <a:pt x="948" y="1438"/>
                    <a:pt x="872" y="1394"/>
                  </a:cubicBezTo>
                  <a:cubicBezTo>
                    <a:pt x="848" y="1380"/>
                    <a:pt x="829" y="1376"/>
                    <a:pt x="812" y="1376"/>
                  </a:cubicBezTo>
                  <a:cubicBezTo>
                    <a:pt x="794" y="1376"/>
                    <a:pt x="778" y="1380"/>
                    <a:pt x="759" y="1380"/>
                  </a:cubicBezTo>
                  <a:cubicBezTo>
                    <a:pt x="740" y="1380"/>
                    <a:pt x="718" y="1376"/>
                    <a:pt x="688" y="1360"/>
                  </a:cubicBezTo>
                  <a:cubicBezTo>
                    <a:pt x="643" y="1336"/>
                    <a:pt x="614" y="1322"/>
                    <a:pt x="588" y="1322"/>
                  </a:cubicBezTo>
                  <a:cubicBezTo>
                    <a:pt x="564" y="1322"/>
                    <a:pt x="543" y="1333"/>
                    <a:pt x="512" y="1358"/>
                  </a:cubicBezTo>
                  <a:cubicBezTo>
                    <a:pt x="446" y="1409"/>
                    <a:pt x="458" y="1498"/>
                    <a:pt x="414" y="1523"/>
                  </a:cubicBezTo>
                  <a:cubicBezTo>
                    <a:pt x="404" y="1529"/>
                    <a:pt x="395" y="1531"/>
                    <a:pt x="386" y="1531"/>
                  </a:cubicBezTo>
                  <a:cubicBezTo>
                    <a:pt x="362" y="1531"/>
                    <a:pt x="341" y="1516"/>
                    <a:pt x="319" y="1516"/>
                  </a:cubicBezTo>
                  <a:cubicBezTo>
                    <a:pt x="312" y="1516"/>
                    <a:pt x="305" y="1518"/>
                    <a:pt x="298" y="1521"/>
                  </a:cubicBezTo>
                  <a:cubicBezTo>
                    <a:pt x="262" y="1538"/>
                    <a:pt x="223" y="1615"/>
                    <a:pt x="157" y="1615"/>
                  </a:cubicBezTo>
                  <a:cubicBezTo>
                    <a:pt x="152" y="1615"/>
                    <a:pt x="148" y="1615"/>
                    <a:pt x="144" y="1615"/>
                  </a:cubicBezTo>
                  <a:cubicBezTo>
                    <a:pt x="111" y="1611"/>
                    <a:pt x="84" y="1608"/>
                    <a:pt x="63" y="1608"/>
                  </a:cubicBezTo>
                  <a:cubicBezTo>
                    <a:pt x="36" y="1608"/>
                    <a:pt x="19" y="1613"/>
                    <a:pt x="12" y="1632"/>
                  </a:cubicBezTo>
                  <a:cubicBezTo>
                    <a:pt x="0" y="1662"/>
                    <a:pt x="55" y="1651"/>
                    <a:pt x="121" y="1696"/>
                  </a:cubicBezTo>
                  <a:cubicBezTo>
                    <a:pt x="178" y="1735"/>
                    <a:pt x="246" y="1814"/>
                    <a:pt x="296" y="1814"/>
                  </a:cubicBezTo>
                  <a:cubicBezTo>
                    <a:pt x="303" y="1814"/>
                    <a:pt x="309" y="1813"/>
                    <a:pt x="316" y="1809"/>
                  </a:cubicBezTo>
                  <a:cubicBezTo>
                    <a:pt x="360" y="1787"/>
                    <a:pt x="422" y="1736"/>
                    <a:pt x="457" y="1736"/>
                  </a:cubicBezTo>
                  <a:cubicBezTo>
                    <a:pt x="462" y="1736"/>
                    <a:pt x="466" y="1737"/>
                    <a:pt x="470" y="1739"/>
                  </a:cubicBezTo>
                  <a:cubicBezTo>
                    <a:pt x="502" y="1756"/>
                    <a:pt x="531" y="1789"/>
                    <a:pt x="555" y="1789"/>
                  </a:cubicBezTo>
                  <a:cubicBezTo>
                    <a:pt x="556" y="1789"/>
                    <a:pt x="557" y="1789"/>
                    <a:pt x="558" y="1789"/>
                  </a:cubicBezTo>
                  <a:cubicBezTo>
                    <a:pt x="574" y="1788"/>
                    <a:pt x="597" y="1773"/>
                    <a:pt x="619" y="1773"/>
                  </a:cubicBezTo>
                  <a:cubicBezTo>
                    <a:pt x="631" y="1773"/>
                    <a:pt x="642" y="1777"/>
                    <a:pt x="652" y="1789"/>
                  </a:cubicBezTo>
                  <a:cubicBezTo>
                    <a:pt x="656" y="1794"/>
                    <a:pt x="662" y="1796"/>
                    <a:pt x="669" y="1796"/>
                  </a:cubicBezTo>
                  <a:cubicBezTo>
                    <a:pt x="702" y="1796"/>
                    <a:pt x="753" y="1749"/>
                    <a:pt x="782" y="1749"/>
                  </a:cubicBezTo>
                  <a:cubicBezTo>
                    <a:pt x="785" y="1749"/>
                    <a:pt x="788" y="1750"/>
                    <a:pt x="790" y="1751"/>
                  </a:cubicBezTo>
                  <a:cubicBezTo>
                    <a:pt x="817" y="1764"/>
                    <a:pt x="872" y="1856"/>
                    <a:pt x="947" y="1856"/>
                  </a:cubicBezTo>
                  <a:cubicBezTo>
                    <a:pt x="959" y="1856"/>
                    <a:pt x="971" y="1854"/>
                    <a:pt x="984" y="1848"/>
                  </a:cubicBezTo>
                  <a:cubicBezTo>
                    <a:pt x="1073" y="1809"/>
                    <a:pt x="1102" y="1680"/>
                    <a:pt x="1163" y="1680"/>
                  </a:cubicBezTo>
                  <a:cubicBezTo>
                    <a:pt x="1165" y="1680"/>
                    <a:pt x="1167" y="1680"/>
                    <a:pt x="1169" y="1680"/>
                  </a:cubicBezTo>
                  <a:cubicBezTo>
                    <a:pt x="1175" y="1681"/>
                    <a:pt x="1180" y="1681"/>
                    <a:pt x="1185" y="1681"/>
                  </a:cubicBezTo>
                  <a:cubicBezTo>
                    <a:pt x="1233" y="1681"/>
                    <a:pt x="1263" y="1650"/>
                    <a:pt x="1294" y="1650"/>
                  </a:cubicBezTo>
                  <a:cubicBezTo>
                    <a:pt x="1299" y="1650"/>
                    <a:pt x="1305" y="1651"/>
                    <a:pt x="1311" y="1654"/>
                  </a:cubicBezTo>
                  <a:cubicBezTo>
                    <a:pt x="1352" y="1672"/>
                    <a:pt x="1362" y="1722"/>
                    <a:pt x="1480" y="1758"/>
                  </a:cubicBezTo>
                  <a:cubicBezTo>
                    <a:pt x="1487" y="1761"/>
                    <a:pt x="1497" y="1763"/>
                    <a:pt x="1505" y="1766"/>
                  </a:cubicBezTo>
                  <a:cubicBezTo>
                    <a:pt x="1638" y="1668"/>
                    <a:pt x="1755" y="1541"/>
                    <a:pt x="1844" y="1389"/>
                  </a:cubicBezTo>
                  <a:cubicBezTo>
                    <a:pt x="1922" y="1258"/>
                    <a:pt x="1973" y="1115"/>
                    <a:pt x="1997" y="973"/>
                  </a:cubicBezTo>
                  <a:cubicBezTo>
                    <a:pt x="1997" y="973"/>
                    <a:pt x="1993" y="971"/>
                    <a:pt x="1986" y="971"/>
                  </a:cubicBezTo>
                  <a:cubicBezTo>
                    <a:pt x="1974" y="971"/>
                    <a:pt x="1951" y="976"/>
                    <a:pt x="1926" y="998"/>
                  </a:cubicBezTo>
                  <a:cubicBezTo>
                    <a:pt x="1912" y="1011"/>
                    <a:pt x="1897" y="1017"/>
                    <a:pt x="1884" y="1017"/>
                  </a:cubicBezTo>
                  <a:cubicBezTo>
                    <a:pt x="1859" y="1017"/>
                    <a:pt x="1843" y="996"/>
                    <a:pt x="1859" y="958"/>
                  </a:cubicBezTo>
                  <a:cubicBezTo>
                    <a:pt x="1883" y="901"/>
                    <a:pt x="1838" y="878"/>
                    <a:pt x="1818" y="857"/>
                  </a:cubicBezTo>
                  <a:cubicBezTo>
                    <a:pt x="1798" y="835"/>
                    <a:pt x="1838" y="774"/>
                    <a:pt x="1856" y="743"/>
                  </a:cubicBezTo>
                  <a:cubicBezTo>
                    <a:pt x="1874" y="711"/>
                    <a:pt x="1863" y="646"/>
                    <a:pt x="1831" y="633"/>
                  </a:cubicBezTo>
                  <a:cubicBezTo>
                    <a:pt x="1796" y="620"/>
                    <a:pt x="1820" y="576"/>
                    <a:pt x="1809" y="549"/>
                  </a:cubicBezTo>
                  <a:cubicBezTo>
                    <a:pt x="1798" y="523"/>
                    <a:pt x="1778" y="528"/>
                    <a:pt x="1779" y="497"/>
                  </a:cubicBezTo>
                  <a:cubicBezTo>
                    <a:pt x="1782" y="464"/>
                    <a:pt x="1828" y="467"/>
                    <a:pt x="1834" y="440"/>
                  </a:cubicBezTo>
                  <a:cubicBezTo>
                    <a:pt x="1840" y="415"/>
                    <a:pt x="1867" y="359"/>
                    <a:pt x="1846" y="321"/>
                  </a:cubicBezTo>
                  <a:cubicBezTo>
                    <a:pt x="1827" y="283"/>
                    <a:pt x="1795" y="287"/>
                    <a:pt x="1757" y="248"/>
                  </a:cubicBezTo>
                  <a:cubicBezTo>
                    <a:pt x="1719" y="208"/>
                    <a:pt x="1739" y="194"/>
                    <a:pt x="1728" y="164"/>
                  </a:cubicBezTo>
                  <a:cubicBezTo>
                    <a:pt x="1717" y="134"/>
                    <a:pt x="1625" y="119"/>
                    <a:pt x="1578" y="75"/>
                  </a:cubicBezTo>
                  <a:cubicBezTo>
                    <a:pt x="1539" y="39"/>
                    <a:pt x="1557" y="1"/>
                    <a:pt x="1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5869633" y="2658894"/>
              <a:ext cx="3035" cy="5012"/>
            </a:xfrm>
            <a:custGeom>
              <a:avLst/>
              <a:gdLst/>
              <a:ahLst/>
              <a:cxnLst/>
              <a:rect l="l" t="t" r="r" b="b"/>
              <a:pathLst>
                <a:path w="89" h="147" extrusionOk="0">
                  <a:moveTo>
                    <a:pt x="33" y="0"/>
                  </a:moveTo>
                  <a:cubicBezTo>
                    <a:pt x="31" y="0"/>
                    <a:pt x="29" y="1"/>
                    <a:pt x="27" y="1"/>
                  </a:cubicBezTo>
                  <a:cubicBezTo>
                    <a:pt x="13" y="3"/>
                    <a:pt x="7" y="29"/>
                    <a:pt x="31" y="45"/>
                  </a:cubicBezTo>
                  <a:cubicBezTo>
                    <a:pt x="55" y="59"/>
                    <a:pt x="1" y="132"/>
                    <a:pt x="47" y="142"/>
                  </a:cubicBezTo>
                  <a:cubicBezTo>
                    <a:pt x="60" y="145"/>
                    <a:pt x="68" y="147"/>
                    <a:pt x="74" y="147"/>
                  </a:cubicBezTo>
                  <a:cubicBezTo>
                    <a:pt x="89" y="147"/>
                    <a:pt x="86" y="133"/>
                    <a:pt x="85" y="76"/>
                  </a:cubicBezTo>
                  <a:cubicBezTo>
                    <a:pt x="84" y="16"/>
                    <a:pt x="50" y="0"/>
                    <a:pt x="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5867553" y="2677920"/>
              <a:ext cx="3069" cy="3717"/>
            </a:xfrm>
            <a:custGeom>
              <a:avLst/>
              <a:gdLst/>
              <a:ahLst/>
              <a:cxnLst/>
              <a:rect l="l" t="t" r="r" b="b"/>
              <a:pathLst>
                <a:path w="90" h="109" extrusionOk="0">
                  <a:moveTo>
                    <a:pt x="79" y="1"/>
                  </a:moveTo>
                  <a:cubicBezTo>
                    <a:pt x="70" y="1"/>
                    <a:pt x="55" y="17"/>
                    <a:pt x="46" y="24"/>
                  </a:cubicBezTo>
                  <a:cubicBezTo>
                    <a:pt x="28" y="36"/>
                    <a:pt x="1" y="98"/>
                    <a:pt x="15" y="107"/>
                  </a:cubicBezTo>
                  <a:cubicBezTo>
                    <a:pt x="17" y="108"/>
                    <a:pt x="19" y="108"/>
                    <a:pt x="21" y="108"/>
                  </a:cubicBezTo>
                  <a:cubicBezTo>
                    <a:pt x="41" y="108"/>
                    <a:pt x="84" y="80"/>
                    <a:pt x="88" y="30"/>
                  </a:cubicBezTo>
                  <a:cubicBezTo>
                    <a:pt x="90" y="8"/>
                    <a:pt x="8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5865950" y="2694900"/>
              <a:ext cx="5558" cy="3512"/>
            </a:xfrm>
            <a:custGeom>
              <a:avLst/>
              <a:gdLst/>
              <a:ahLst/>
              <a:cxnLst/>
              <a:rect l="l" t="t" r="r" b="b"/>
              <a:pathLst>
                <a:path w="163" h="103" extrusionOk="0">
                  <a:moveTo>
                    <a:pt x="45" y="0"/>
                  </a:moveTo>
                  <a:cubicBezTo>
                    <a:pt x="24" y="0"/>
                    <a:pt x="10" y="11"/>
                    <a:pt x="5" y="19"/>
                  </a:cubicBezTo>
                  <a:cubicBezTo>
                    <a:pt x="0" y="29"/>
                    <a:pt x="10" y="47"/>
                    <a:pt x="29" y="47"/>
                  </a:cubicBezTo>
                  <a:cubicBezTo>
                    <a:pt x="33" y="47"/>
                    <a:pt x="37" y="46"/>
                    <a:pt x="42" y="45"/>
                  </a:cubicBezTo>
                  <a:cubicBezTo>
                    <a:pt x="43" y="44"/>
                    <a:pt x="44" y="44"/>
                    <a:pt x="45" y="44"/>
                  </a:cubicBezTo>
                  <a:cubicBezTo>
                    <a:pt x="68" y="44"/>
                    <a:pt x="83" y="103"/>
                    <a:pt x="110" y="103"/>
                  </a:cubicBezTo>
                  <a:cubicBezTo>
                    <a:pt x="114" y="103"/>
                    <a:pt x="119" y="101"/>
                    <a:pt x="124" y="97"/>
                  </a:cubicBezTo>
                  <a:cubicBezTo>
                    <a:pt x="162" y="68"/>
                    <a:pt x="161" y="78"/>
                    <a:pt x="101" y="25"/>
                  </a:cubicBezTo>
                  <a:cubicBezTo>
                    <a:pt x="80" y="6"/>
                    <a:pt x="61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5" name="Google Shape;1655;p34"/>
            <p:cNvSpPr/>
            <p:nvPr/>
          </p:nvSpPr>
          <p:spPr>
            <a:xfrm>
              <a:off x="5813134" y="2664213"/>
              <a:ext cx="36553" cy="33040"/>
            </a:xfrm>
            <a:custGeom>
              <a:avLst/>
              <a:gdLst/>
              <a:ahLst/>
              <a:cxnLst/>
              <a:rect l="l" t="t" r="r" b="b"/>
              <a:pathLst>
                <a:path w="1072" h="969" extrusionOk="0">
                  <a:moveTo>
                    <a:pt x="164" y="1"/>
                  </a:moveTo>
                  <a:cubicBezTo>
                    <a:pt x="164" y="1"/>
                    <a:pt x="164" y="1"/>
                    <a:pt x="163" y="1"/>
                  </a:cubicBezTo>
                  <a:cubicBezTo>
                    <a:pt x="117" y="3"/>
                    <a:pt x="79" y="56"/>
                    <a:pt x="134" y="116"/>
                  </a:cubicBezTo>
                  <a:cubicBezTo>
                    <a:pt x="189" y="177"/>
                    <a:pt x="205" y="169"/>
                    <a:pt x="147" y="222"/>
                  </a:cubicBezTo>
                  <a:cubicBezTo>
                    <a:pt x="90" y="275"/>
                    <a:pt x="56" y="296"/>
                    <a:pt x="48" y="365"/>
                  </a:cubicBezTo>
                  <a:cubicBezTo>
                    <a:pt x="38" y="436"/>
                    <a:pt x="91" y="499"/>
                    <a:pt x="55" y="590"/>
                  </a:cubicBezTo>
                  <a:cubicBezTo>
                    <a:pt x="17" y="682"/>
                    <a:pt x="0" y="937"/>
                    <a:pt x="67" y="962"/>
                  </a:cubicBezTo>
                  <a:cubicBezTo>
                    <a:pt x="81" y="967"/>
                    <a:pt x="92" y="969"/>
                    <a:pt x="102" y="969"/>
                  </a:cubicBezTo>
                  <a:cubicBezTo>
                    <a:pt x="143" y="969"/>
                    <a:pt x="160" y="931"/>
                    <a:pt x="169" y="864"/>
                  </a:cubicBezTo>
                  <a:cubicBezTo>
                    <a:pt x="183" y="780"/>
                    <a:pt x="279" y="716"/>
                    <a:pt x="320" y="662"/>
                  </a:cubicBezTo>
                  <a:cubicBezTo>
                    <a:pt x="350" y="623"/>
                    <a:pt x="368" y="611"/>
                    <a:pt x="390" y="611"/>
                  </a:cubicBezTo>
                  <a:cubicBezTo>
                    <a:pt x="397" y="611"/>
                    <a:pt x="406" y="612"/>
                    <a:pt x="415" y="615"/>
                  </a:cubicBezTo>
                  <a:cubicBezTo>
                    <a:pt x="422" y="616"/>
                    <a:pt x="429" y="617"/>
                    <a:pt x="435" y="617"/>
                  </a:cubicBezTo>
                  <a:cubicBezTo>
                    <a:pt x="461" y="617"/>
                    <a:pt x="481" y="600"/>
                    <a:pt x="493" y="571"/>
                  </a:cubicBezTo>
                  <a:cubicBezTo>
                    <a:pt x="504" y="547"/>
                    <a:pt x="520" y="531"/>
                    <a:pt x="537" y="531"/>
                  </a:cubicBezTo>
                  <a:cubicBezTo>
                    <a:pt x="546" y="531"/>
                    <a:pt x="555" y="536"/>
                    <a:pt x="564" y="546"/>
                  </a:cubicBezTo>
                  <a:cubicBezTo>
                    <a:pt x="585" y="572"/>
                    <a:pt x="618" y="591"/>
                    <a:pt x="648" y="591"/>
                  </a:cubicBezTo>
                  <a:cubicBezTo>
                    <a:pt x="653" y="591"/>
                    <a:pt x="659" y="590"/>
                    <a:pt x="664" y="589"/>
                  </a:cubicBezTo>
                  <a:cubicBezTo>
                    <a:pt x="669" y="588"/>
                    <a:pt x="673" y="587"/>
                    <a:pt x="678" y="587"/>
                  </a:cubicBezTo>
                  <a:cubicBezTo>
                    <a:pt x="706" y="587"/>
                    <a:pt x="730" y="611"/>
                    <a:pt x="754" y="619"/>
                  </a:cubicBezTo>
                  <a:cubicBezTo>
                    <a:pt x="757" y="620"/>
                    <a:pt x="760" y="621"/>
                    <a:pt x="763" y="621"/>
                  </a:cubicBezTo>
                  <a:cubicBezTo>
                    <a:pt x="790" y="621"/>
                    <a:pt x="827" y="591"/>
                    <a:pt x="826" y="566"/>
                  </a:cubicBezTo>
                  <a:cubicBezTo>
                    <a:pt x="824" y="543"/>
                    <a:pt x="832" y="515"/>
                    <a:pt x="850" y="515"/>
                  </a:cubicBezTo>
                  <a:cubicBezTo>
                    <a:pt x="852" y="515"/>
                    <a:pt x="855" y="516"/>
                    <a:pt x="859" y="517"/>
                  </a:cubicBezTo>
                  <a:cubicBezTo>
                    <a:pt x="881" y="528"/>
                    <a:pt x="896" y="582"/>
                    <a:pt x="931" y="582"/>
                  </a:cubicBezTo>
                  <a:cubicBezTo>
                    <a:pt x="937" y="582"/>
                    <a:pt x="943" y="580"/>
                    <a:pt x="950" y="577"/>
                  </a:cubicBezTo>
                  <a:cubicBezTo>
                    <a:pt x="999" y="554"/>
                    <a:pt x="982" y="533"/>
                    <a:pt x="999" y="493"/>
                  </a:cubicBezTo>
                  <a:cubicBezTo>
                    <a:pt x="1016" y="454"/>
                    <a:pt x="1072" y="466"/>
                    <a:pt x="1054" y="427"/>
                  </a:cubicBezTo>
                  <a:cubicBezTo>
                    <a:pt x="1035" y="391"/>
                    <a:pt x="1008" y="405"/>
                    <a:pt x="978" y="383"/>
                  </a:cubicBezTo>
                  <a:cubicBezTo>
                    <a:pt x="950" y="363"/>
                    <a:pt x="1012" y="291"/>
                    <a:pt x="967" y="219"/>
                  </a:cubicBezTo>
                  <a:cubicBezTo>
                    <a:pt x="943" y="183"/>
                    <a:pt x="928" y="170"/>
                    <a:pt x="913" y="170"/>
                  </a:cubicBezTo>
                  <a:cubicBezTo>
                    <a:pt x="902" y="170"/>
                    <a:pt x="891" y="177"/>
                    <a:pt x="876" y="188"/>
                  </a:cubicBezTo>
                  <a:cubicBezTo>
                    <a:pt x="860" y="200"/>
                    <a:pt x="846" y="206"/>
                    <a:pt x="834" y="206"/>
                  </a:cubicBezTo>
                  <a:cubicBezTo>
                    <a:pt x="817" y="206"/>
                    <a:pt x="803" y="197"/>
                    <a:pt x="792" y="182"/>
                  </a:cubicBezTo>
                  <a:cubicBezTo>
                    <a:pt x="773" y="158"/>
                    <a:pt x="799" y="90"/>
                    <a:pt x="755" y="90"/>
                  </a:cubicBezTo>
                  <a:cubicBezTo>
                    <a:pt x="753" y="90"/>
                    <a:pt x="750" y="91"/>
                    <a:pt x="748" y="91"/>
                  </a:cubicBezTo>
                  <a:cubicBezTo>
                    <a:pt x="694" y="98"/>
                    <a:pt x="732" y="157"/>
                    <a:pt x="650" y="190"/>
                  </a:cubicBezTo>
                  <a:cubicBezTo>
                    <a:pt x="623" y="201"/>
                    <a:pt x="590" y="207"/>
                    <a:pt x="553" y="207"/>
                  </a:cubicBezTo>
                  <a:cubicBezTo>
                    <a:pt x="482" y="207"/>
                    <a:pt x="398" y="185"/>
                    <a:pt x="323" y="145"/>
                  </a:cubicBezTo>
                  <a:cubicBezTo>
                    <a:pt x="212" y="84"/>
                    <a:pt x="211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6" name="Google Shape;1656;p34"/>
            <p:cNvSpPr/>
            <p:nvPr/>
          </p:nvSpPr>
          <p:spPr>
            <a:xfrm>
              <a:off x="5807883" y="2668271"/>
              <a:ext cx="5728" cy="9070"/>
            </a:xfrm>
            <a:custGeom>
              <a:avLst/>
              <a:gdLst/>
              <a:ahLst/>
              <a:cxnLst/>
              <a:rect l="l" t="t" r="r" b="b"/>
              <a:pathLst>
                <a:path w="168" h="266" extrusionOk="0">
                  <a:moveTo>
                    <a:pt x="102" y="1"/>
                  </a:moveTo>
                  <a:cubicBezTo>
                    <a:pt x="84" y="1"/>
                    <a:pt x="55" y="24"/>
                    <a:pt x="40" y="75"/>
                  </a:cubicBezTo>
                  <a:cubicBezTo>
                    <a:pt x="1" y="218"/>
                    <a:pt x="52" y="265"/>
                    <a:pt x="77" y="265"/>
                  </a:cubicBezTo>
                  <a:cubicBezTo>
                    <a:pt x="80" y="265"/>
                    <a:pt x="83" y="265"/>
                    <a:pt x="85" y="263"/>
                  </a:cubicBezTo>
                  <a:cubicBezTo>
                    <a:pt x="100" y="248"/>
                    <a:pt x="69" y="208"/>
                    <a:pt x="111" y="200"/>
                  </a:cubicBezTo>
                  <a:cubicBezTo>
                    <a:pt x="154" y="192"/>
                    <a:pt x="167" y="131"/>
                    <a:pt x="136" y="118"/>
                  </a:cubicBezTo>
                  <a:cubicBezTo>
                    <a:pt x="104" y="105"/>
                    <a:pt x="115" y="57"/>
                    <a:pt x="118" y="21"/>
                  </a:cubicBezTo>
                  <a:cubicBezTo>
                    <a:pt x="119" y="8"/>
                    <a:pt x="11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7" name="Google Shape;1657;p34"/>
            <p:cNvSpPr/>
            <p:nvPr/>
          </p:nvSpPr>
          <p:spPr>
            <a:xfrm>
              <a:off x="6400424" y="3008355"/>
              <a:ext cx="108839" cy="130559"/>
            </a:xfrm>
            <a:custGeom>
              <a:avLst/>
              <a:gdLst/>
              <a:ahLst/>
              <a:cxnLst/>
              <a:rect l="l" t="t" r="r" b="b"/>
              <a:pathLst>
                <a:path w="3192" h="3829" extrusionOk="0">
                  <a:moveTo>
                    <a:pt x="83" y="0"/>
                  </a:moveTo>
                  <a:lnTo>
                    <a:pt x="83" y="2134"/>
                  </a:lnTo>
                  <a:cubicBezTo>
                    <a:pt x="83" y="2893"/>
                    <a:pt x="1" y="3828"/>
                    <a:pt x="1209" y="3828"/>
                  </a:cubicBezTo>
                  <a:cubicBezTo>
                    <a:pt x="2418" y="3828"/>
                    <a:pt x="3191" y="3034"/>
                    <a:pt x="3191" y="2311"/>
                  </a:cubicBezTo>
                  <a:lnTo>
                    <a:pt x="3191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8" name="Google Shape;1658;p34"/>
            <p:cNvSpPr/>
            <p:nvPr/>
          </p:nvSpPr>
          <p:spPr>
            <a:xfrm>
              <a:off x="6416689" y="3035360"/>
              <a:ext cx="21004" cy="55272"/>
            </a:xfrm>
            <a:custGeom>
              <a:avLst/>
              <a:gdLst/>
              <a:ahLst/>
              <a:cxnLst/>
              <a:rect l="l" t="t" r="r" b="b"/>
              <a:pathLst>
                <a:path w="616" h="1621" extrusionOk="0">
                  <a:moveTo>
                    <a:pt x="269" y="1"/>
                  </a:moveTo>
                  <a:cubicBezTo>
                    <a:pt x="170" y="1"/>
                    <a:pt x="70" y="53"/>
                    <a:pt x="1" y="150"/>
                  </a:cubicBezTo>
                  <a:cubicBezTo>
                    <a:pt x="70" y="98"/>
                    <a:pt x="148" y="68"/>
                    <a:pt x="220" y="68"/>
                  </a:cubicBezTo>
                  <a:cubicBezTo>
                    <a:pt x="301" y="68"/>
                    <a:pt x="374" y="106"/>
                    <a:pt x="420" y="196"/>
                  </a:cubicBezTo>
                  <a:cubicBezTo>
                    <a:pt x="452" y="304"/>
                    <a:pt x="415" y="423"/>
                    <a:pt x="386" y="540"/>
                  </a:cubicBezTo>
                  <a:cubicBezTo>
                    <a:pt x="298" y="850"/>
                    <a:pt x="170" y="1148"/>
                    <a:pt x="51" y="1452"/>
                  </a:cubicBezTo>
                  <a:cubicBezTo>
                    <a:pt x="13" y="1521"/>
                    <a:pt x="68" y="1621"/>
                    <a:pt x="147" y="1621"/>
                  </a:cubicBezTo>
                  <a:cubicBezTo>
                    <a:pt x="151" y="1621"/>
                    <a:pt x="156" y="1620"/>
                    <a:pt x="160" y="1620"/>
                  </a:cubicBezTo>
                  <a:cubicBezTo>
                    <a:pt x="179" y="1620"/>
                    <a:pt x="202" y="1609"/>
                    <a:pt x="210" y="1603"/>
                  </a:cubicBezTo>
                  <a:cubicBezTo>
                    <a:pt x="325" y="1542"/>
                    <a:pt x="443" y="1476"/>
                    <a:pt x="555" y="1409"/>
                  </a:cubicBezTo>
                  <a:lnTo>
                    <a:pt x="555" y="1409"/>
                  </a:lnTo>
                  <a:cubicBezTo>
                    <a:pt x="431" y="1452"/>
                    <a:pt x="305" y="1497"/>
                    <a:pt x="184" y="1544"/>
                  </a:cubicBezTo>
                  <a:cubicBezTo>
                    <a:pt x="176" y="1548"/>
                    <a:pt x="169" y="1549"/>
                    <a:pt x="163" y="1549"/>
                  </a:cubicBezTo>
                  <a:cubicBezTo>
                    <a:pt x="141" y="1549"/>
                    <a:pt x="126" y="1531"/>
                    <a:pt x="129" y="1511"/>
                  </a:cubicBezTo>
                  <a:cubicBezTo>
                    <a:pt x="241" y="1312"/>
                    <a:pt x="347" y="1100"/>
                    <a:pt x="427" y="883"/>
                  </a:cubicBezTo>
                  <a:cubicBezTo>
                    <a:pt x="502" y="653"/>
                    <a:pt x="616" y="386"/>
                    <a:pt x="515" y="146"/>
                  </a:cubicBezTo>
                  <a:cubicBezTo>
                    <a:pt x="452" y="47"/>
                    <a:pt x="361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9" name="Google Shape;1659;p34"/>
            <p:cNvSpPr/>
            <p:nvPr/>
          </p:nvSpPr>
          <p:spPr>
            <a:xfrm>
              <a:off x="6439909" y="3088859"/>
              <a:ext cx="52408" cy="139697"/>
            </a:xfrm>
            <a:custGeom>
              <a:avLst/>
              <a:gdLst/>
              <a:ahLst/>
              <a:cxnLst/>
              <a:rect l="l" t="t" r="r" b="b"/>
              <a:pathLst>
                <a:path w="1537" h="4097" extrusionOk="0">
                  <a:moveTo>
                    <a:pt x="1" y="1"/>
                  </a:moveTo>
                  <a:lnTo>
                    <a:pt x="1" y="4097"/>
                  </a:lnTo>
                  <a:lnTo>
                    <a:pt x="1536" y="4097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0" name="Google Shape;1660;p34"/>
            <p:cNvSpPr/>
            <p:nvPr/>
          </p:nvSpPr>
          <p:spPr>
            <a:xfrm>
              <a:off x="6439909" y="3132094"/>
              <a:ext cx="39996" cy="35427"/>
            </a:xfrm>
            <a:custGeom>
              <a:avLst/>
              <a:gdLst/>
              <a:ahLst/>
              <a:cxnLst/>
              <a:rect l="l" t="t" r="r" b="b"/>
              <a:pathLst>
                <a:path w="1173" h="1039" extrusionOk="0">
                  <a:moveTo>
                    <a:pt x="1048" y="0"/>
                  </a:moveTo>
                  <a:cubicBezTo>
                    <a:pt x="1034" y="0"/>
                    <a:pt x="1020" y="3"/>
                    <a:pt x="1005" y="9"/>
                  </a:cubicBezTo>
                  <a:cubicBezTo>
                    <a:pt x="731" y="129"/>
                    <a:pt x="410" y="198"/>
                    <a:pt x="51" y="198"/>
                  </a:cubicBezTo>
                  <a:lnTo>
                    <a:pt x="1" y="198"/>
                  </a:lnTo>
                  <a:lnTo>
                    <a:pt x="1" y="1038"/>
                  </a:lnTo>
                  <a:cubicBezTo>
                    <a:pt x="768" y="1038"/>
                    <a:pt x="1051" y="473"/>
                    <a:pt x="1150" y="143"/>
                  </a:cubicBezTo>
                  <a:cubicBezTo>
                    <a:pt x="1173" y="70"/>
                    <a:pt x="1116" y="0"/>
                    <a:pt x="1048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1" name="Google Shape;1661;p34"/>
            <p:cNvSpPr/>
            <p:nvPr/>
          </p:nvSpPr>
          <p:spPr>
            <a:xfrm>
              <a:off x="6441136" y="3008253"/>
              <a:ext cx="68195" cy="51624"/>
            </a:xfrm>
            <a:custGeom>
              <a:avLst/>
              <a:gdLst/>
              <a:ahLst/>
              <a:cxnLst/>
              <a:rect l="l" t="t" r="r" b="b"/>
              <a:pathLst>
                <a:path w="2000" h="1514" extrusionOk="0">
                  <a:moveTo>
                    <a:pt x="15" y="1"/>
                  </a:moveTo>
                  <a:lnTo>
                    <a:pt x="0" y="5"/>
                  </a:lnTo>
                  <a:cubicBezTo>
                    <a:pt x="28" y="240"/>
                    <a:pt x="89" y="473"/>
                    <a:pt x="184" y="695"/>
                  </a:cubicBezTo>
                  <a:cubicBezTo>
                    <a:pt x="405" y="1216"/>
                    <a:pt x="809" y="1514"/>
                    <a:pt x="1268" y="1514"/>
                  </a:cubicBezTo>
                  <a:cubicBezTo>
                    <a:pt x="1503" y="1514"/>
                    <a:pt x="1753" y="1435"/>
                    <a:pt x="2000" y="1268"/>
                  </a:cubicBezTo>
                  <a:lnTo>
                    <a:pt x="1994" y="1254"/>
                  </a:lnTo>
                  <a:cubicBezTo>
                    <a:pt x="1770" y="1314"/>
                    <a:pt x="1534" y="1366"/>
                    <a:pt x="1306" y="1366"/>
                  </a:cubicBezTo>
                  <a:cubicBezTo>
                    <a:pt x="1087" y="1366"/>
                    <a:pt x="875" y="1319"/>
                    <a:pt x="685" y="1187"/>
                  </a:cubicBezTo>
                  <a:cubicBezTo>
                    <a:pt x="312" y="917"/>
                    <a:pt x="113" y="445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6061396" y="3558001"/>
              <a:ext cx="736779" cy="541298"/>
            </a:xfrm>
            <a:custGeom>
              <a:avLst/>
              <a:gdLst/>
              <a:ahLst/>
              <a:cxnLst/>
              <a:rect l="l" t="t" r="r" b="b"/>
              <a:pathLst>
                <a:path w="21608" h="15875" extrusionOk="0">
                  <a:moveTo>
                    <a:pt x="6060" y="0"/>
                  </a:moveTo>
                  <a:lnTo>
                    <a:pt x="1" y="15874"/>
                  </a:lnTo>
                  <a:lnTo>
                    <a:pt x="10092" y="15874"/>
                  </a:lnTo>
                  <a:lnTo>
                    <a:pt x="11371" y="11995"/>
                  </a:lnTo>
                  <a:lnTo>
                    <a:pt x="12126" y="15874"/>
                  </a:lnTo>
                  <a:lnTo>
                    <a:pt x="21607" y="15874"/>
                  </a:lnTo>
                  <a:lnTo>
                    <a:pt x="16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6144116" y="3046885"/>
              <a:ext cx="636566" cy="564723"/>
            </a:xfrm>
            <a:custGeom>
              <a:avLst/>
              <a:gdLst/>
              <a:ahLst/>
              <a:cxnLst/>
              <a:rect l="l" t="t" r="r" b="b"/>
              <a:pathLst>
                <a:path w="18669" h="16562" extrusionOk="0">
                  <a:moveTo>
                    <a:pt x="2507" y="1"/>
                  </a:moveTo>
                  <a:lnTo>
                    <a:pt x="1" y="3953"/>
                  </a:lnTo>
                  <a:lnTo>
                    <a:pt x="2937" y="6539"/>
                  </a:lnTo>
                  <a:lnTo>
                    <a:pt x="2152" y="16387"/>
                  </a:lnTo>
                  <a:lnTo>
                    <a:pt x="15664" y="16561"/>
                  </a:lnTo>
                  <a:lnTo>
                    <a:pt x="13927" y="9820"/>
                  </a:lnTo>
                  <a:lnTo>
                    <a:pt x="18668" y="9820"/>
                  </a:lnTo>
                  <a:lnTo>
                    <a:pt x="17093" y="5508"/>
                  </a:lnTo>
                  <a:cubicBezTo>
                    <a:pt x="16722" y="4497"/>
                    <a:pt x="15770" y="3816"/>
                    <a:pt x="14693" y="3797"/>
                  </a:cubicBezTo>
                  <a:lnTo>
                    <a:pt x="10211" y="3711"/>
                  </a:lnTo>
                  <a:cubicBezTo>
                    <a:pt x="10211" y="3711"/>
                    <a:pt x="10211" y="4923"/>
                    <a:pt x="9187" y="4923"/>
                  </a:cubicBezTo>
                  <a:cubicBezTo>
                    <a:pt x="8718" y="4923"/>
                    <a:pt x="8676" y="3711"/>
                    <a:pt x="8676" y="3711"/>
                  </a:cubicBezTo>
                  <a:lnTo>
                    <a:pt x="25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6237030" y="3228520"/>
              <a:ext cx="7570" cy="41394"/>
            </a:xfrm>
            <a:custGeom>
              <a:avLst/>
              <a:gdLst/>
              <a:ahLst/>
              <a:cxnLst/>
              <a:rect l="l" t="t" r="r" b="b"/>
              <a:pathLst>
                <a:path w="222" h="1214" extrusionOk="0">
                  <a:moveTo>
                    <a:pt x="68" y="1"/>
                  </a:moveTo>
                  <a:lnTo>
                    <a:pt x="53" y="2"/>
                  </a:lnTo>
                  <a:cubicBezTo>
                    <a:pt x="0" y="211"/>
                    <a:pt x="28" y="412"/>
                    <a:pt x="79" y="614"/>
                  </a:cubicBezTo>
                  <a:cubicBezTo>
                    <a:pt x="113" y="791"/>
                    <a:pt x="165" y="1042"/>
                    <a:pt x="207" y="1214"/>
                  </a:cubicBezTo>
                  <a:lnTo>
                    <a:pt x="222" y="1212"/>
                  </a:lnTo>
                  <a:cubicBezTo>
                    <a:pt x="219" y="1035"/>
                    <a:pt x="207" y="780"/>
                    <a:pt x="196" y="601"/>
                  </a:cubicBezTo>
                  <a:cubicBezTo>
                    <a:pt x="195" y="392"/>
                    <a:pt x="172" y="189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6616021" y="3257980"/>
              <a:ext cx="6069" cy="123774"/>
            </a:xfrm>
            <a:custGeom>
              <a:avLst/>
              <a:gdLst/>
              <a:ahLst/>
              <a:cxnLst/>
              <a:rect l="l" t="t" r="r" b="b"/>
              <a:pathLst>
                <a:path w="178" h="3630" extrusionOk="0">
                  <a:moveTo>
                    <a:pt x="81" y="0"/>
                  </a:moveTo>
                  <a:cubicBezTo>
                    <a:pt x="1" y="604"/>
                    <a:pt x="6" y="1208"/>
                    <a:pt x="30" y="1815"/>
                  </a:cubicBezTo>
                  <a:cubicBezTo>
                    <a:pt x="39" y="2267"/>
                    <a:pt x="65" y="3178"/>
                    <a:pt x="81" y="3629"/>
                  </a:cubicBezTo>
                  <a:lnTo>
                    <a:pt x="97" y="3629"/>
                  </a:lnTo>
                  <a:cubicBezTo>
                    <a:pt x="114" y="3178"/>
                    <a:pt x="140" y="2267"/>
                    <a:pt x="148" y="1815"/>
                  </a:cubicBezTo>
                  <a:cubicBezTo>
                    <a:pt x="172" y="1208"/>
                    <a:pt x="177" y="604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6" name="Google Shape;1666;p34"/>
            <p:cNvSpPr/>
            <p:nvPr/>
          </p:nvSpPr>
          <p:spPr>
            <a:xfrm>
              <a:off x="6348426" y="3348645"/>
              <a:ext cx="261801" cy="278167"/>
            </a:xfrm>
            <a:custGeom>
              <a:avLst/>
              <a:gdLst/>
              <a:ahLst/>
              <a:cxnLst/>
              <a:rect l="l" t="t" r="r" b="b"/>
              <a:pathLst>
                <a:path w="7678" h="8158" extrusionOk="0">
                  <a:moveTo>
                    <a:pt x="3840" y="1"/>
                  </a:moveTo>
                  <a:cubicBezTo>
                    <a:pt x="1719" y="1"/>
                    <a:pt x="1" y="1827"/>
                    <a:pt x="1" y="4078"/>
                  </a:cubicBezTo>
                  <a:cubicBezTo>
                    <a:pt x="1" y="6331"/>
                    <a:pt x="1719" y="8157"/>
                    <a:pt x="3840" y="8157"/>
                  </a:cubicBezTo>
                  <a:cubicBezTo>
                    <a:pt x="5959" y="8157"/>
                    <a:pt x="7677" y="6331"/>
                    <a:pt x="7677" y="4078"/>
                  </a:cubicBezTo>
                  <a:cubicBezTo>
                    <a:pt x="7677" y="1827"/>
                    <a:pt x="5959" y="1"/>
                    <a:pt x="3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7" name="Google Shape;1667;p34"/>
            <p:cNvSpPr/>
            <p:nvPr/>
          </p:nvSpPr>
          <p:spPr>
            <a:xfrm>
              <a:off x="6416859" y="3322526"/>
              <a:ext cx="124899" cy="52237"/>
            </a:xfrm>
            <a:custGeom>
              <a:avLst/>
              <a:gdLst/>
              <a:ahLst/>
              <a:cxnLst/>
              <a:rect l="l" t="t" r="r" b="b"/>
              <a:pathLst>
                <a:path w="3663" h="1532" extrusionOk="0">
                  <a:moveTo>
                    <a:pt x="1833" y="1"/>
                  </a:moveTo>
                  <a:cubicBezTo>
                    <a:pt x="820" y="1"/>
                    <a:pt x="1" y="343"/>
                    <a:pt x="1" y="767"/>
                  </a:cubicBezTo>
                  <a:cubicBezTo>
                    <a:pt x="1" y="1190"/>
                    <a:pt x="820" y="1532"/>
                    <a:pt x="1833" y="1532"/>
                  </a:cubicBezTo>
                  <a:cubicBezTo>
                    <a:pt x="2843" y="1532"/>
                    <a:pt x="3663" y="1190"/>
                    <a:pt x="3663" y="767"/>
                  </a:cubicBezTo>
                  <a:cubicBezTo>
                    <a:pt x="3663" y="343"/>
                    <a:pt x="2843" y="1"/>
                    <a:pt x="1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6438750" y="3329959"/>
              <a:ext cx="81152" cy="18720"/>
            </a:xfrm>
            <a:custGeom>
              <a:avLst/>
              <a:gdLst/>
              <a:ahLst/>
              <a:cxnLst/>
              <a:rect l="l" t="t" r="r" b="b"/>
              <a:pathLst>
                <a:path w="2380" h="549" extrusionOk="0">
                  <a:moveTo>
                    <a:pt x="1191" y="1"/>
                  </a:moveTo>
                  <a:cubicBezTo>
                    <a:pt x="533" y="2"/>
                    <a:pt x="1" y="124"/>
                    <a:pt x="1" y="275"/>
                  </a:cubicBezTo>
                  <a:cubicBezTo>
                    <a:pt x="1" y="425"/>
                    <a:pt x="534" y="549"/>
                    <a:pt x="1191" y="549"/>
                  </a:cubicBezTo>
                  <a:cubicBezTo>
                    <a:pt x="1846" y="549"/>
                    <a:pt x="2379" y="427"/>
                    <a:pt x="2379" y="275"/>
                  </a:cubicBezTo>
                  <a:cubicBezTo>
                    <a:pt x="2379" y="124"/>
                    <a:pt x="1846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6380205" y="3381719"/>
              <a:ext cx="402998" cy="199573"/>
            </a:xfrm>
            <a:custGeom>
              <a:avLst/>
              <a:gdLst/>
              <a:ahLst/>
              <a:cxnLst/>
              <a:rect l="l" t="t" r="r" b="b"/>
              <a:pathLst>
                <a:path w="11819" h="5853" extrusionOk="0">
                  <a:moveTo>
                    <a:pt x="7004" y="0"/>
                  </a:moveTo>
                  <a:lnTo>
                    <a:pt x="7004" y="2512"/>
                  </a:lnTo>
                  <a:lnTo>
                    <a:pt x="0" y="2583"/>
                  </a:lnTo>
                  <a:lnTo>
                    <a:pt x="458" y="5852"/>
                  </a:lnTo>
                  <a:lnTo>
                    <a:pt x="10441" y="5852"/>
                  </a:lnTo>
                  <a:cubicBezTo>
                    <a:pt x="11238" y="5852"/>
                    <a:pt x="11819" y="5100"/>
                    <a:pt x="11617" y="4330"/>
                  </a:cubicBezTo>
                  <a:lnTo>
                    <a:pt x="1101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6466130" y="3381719"/>
              <a:ext cx="317073" cy="199573"/>
            </a:xfrm>
            <a:custGeom>
              <a:avLst/>
              <a:gdLst/>
              <a:ahLst/>
              <a:cxnLst/>
              <a:rect l="l" t="t" r="r" b="b"/>
              <a:pathLst>
                <a:path w="9299" h="5853" extrusionOk="0">
                  <a:moveTo>
                    <a:pt x="4486" y="0"/>
                  </a:moveTo>
                  <a:lnTo>
                    <a:pt x="4486" y="2512"/>
                  </a:lnTo>
                  <a:lnTo>
                    <a:pt x="0" y="2583"/>
                  </a:lnTo>
                  <a:lnTo>
                    <a:pt x="388" y="5852"/>
                  </a:lnTo>
                  <a:lnTo>
                    <a:pt x="7921" y="5852"/>
                  </a:lnTo>
                  <a:cubicBezTo>
                    <a:pt x="8718" y="5852"/>
                    <a:pt x="9299" y="5100"/>
                    <a:pt x="9097" y="4330"/>
                  </a:cubicBezTo>
                  <a:lnTo>
                    <a:pt x="84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6619056" y="3381719"/>
              <a:ext cx="136731" cy="25641"/>
            </a:xfrm>
            <a:custGeom>
              <a:avLst/>
              <a:gdLst/>
              <a:ahLst/>
              <a:cxnLst/>
              <a:rect l="l" t="t" r="r" b="b"/>
              <a:pathLst>
                <a:path w="4010" h="752" extrusionOk="0">
                  <a:moveTo>
                    <a:pt x="1" y="0"/>
                  </a:moveTo>
                  <a:lnTo>
                    <a:pt x="1" y="752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2" name="Google Shape;1672;p34"/>
            <p:cNvSpPr/>
            <p:nvPr/>
          </p:nvSpPr>
          <p:spPr>
            <a:xfrm>
              <a:off x="6405232" y="3715837"/>
              <a:ext cx="44156" cy="251230"/>
            </a:xfrm>
            <a:custGeom>
              <a:avLst/>
              <a:gdLst/>
              <a:ahLst/>
              <a:cxnLst/>
              <a:rect l="l" t="t" r="r" b="b"/>
              <a:pathLst>
                <a:path w="1295" h="7368" extrusionOk="0">
                  <a:moveTo>
                    <a:pt x="15" y="0"/>
                  </a:moveTo>
                  <a:lnTo>
                    <a:pt x="1" y="3"/>
                  </a:lnTo>
                  <a:cubicBezTo>
                    <a:pt x="93" y="935"/>
                    <a:pt x="238" y="1858"/>
                    <a:pt x="420" y="2776"/>
                  </a:cubicBezTo>
                  <a:cubicBezTo>
                    <a:pt x="531" y="3387"/>
                    <a:pt x="688" y="3994"/>
                    <a:pt x="783" y="4609"/>
                  </a:cubicBezTo>
                  <a:cubicBezTo>
                    <a:pt x="901" y="5537"/>
                    <a:pt x="1037" y="6461"/>
                    <a:pt x="1280" y="7367"/>
                  </a:cubicBezTo>
                  <a:lnTo>
                    <a:pt x="1294" y="7363"/>
                  </a:lnTo>
                  <a:cubicBezTo>
                    <a:pt x="1267" y="7052"/>
                    <a:pt x="1230" y="6741"/>
                    <a:pt x="1183" y="6433"/>
                  </a:cubicBezTo>
                  <a:cubicBezTo>
                    <a:pt x="1104" y="5816"/>
                    <a:pt x="958" y="5209"/>
                    <a:pt x="831" y="4599"/>
                  </a:cubicBezTo>
                  <a:cubicBezTo>
                    <a:pt x="713" y="3988"/>
                    <a:pt x="658" y="3367"/>
                    <a:pt x="556" y="2752"/>
                  </a:cubicBezTo>
                  <a:cubicBezTo>
                    <a:pt x="416" y="1826"/>
                    <a:pt x="243" y="909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3" name="Google Shape;1673;p34"/>
            <p:cNvSpPr/>
            <p:nvPr/>
          </p:nvSpPr>
          <p:spPr>
            <a:xfrm>
              <a:off x="5811668" y="4099259"/>
              <a:ext cx="553914" cy="667765"/>
            </a:xfrm>
            <a:custGeom>
              <a:avLst/>
              <a:gdLst/>
              <a:ahLst/>
              <a:cxnLst/>
              <a:rect l="l" t="t" r="r" b="b"/>
              <a:pathLst>
                <a:path w="16245" h="19584" extrusionOk="0">
                  <a:moveTo>
                    <a:pt x="8027" y="0"/>
                  </a:moveTo>
                  <a:lnTo>
                    <a:pt x="0" y="19584"/>
                  </a:lnTo>
                  <a:lnTo>
                    <a:pt x="7355" y="19584"/>
                  </a:lnTo>
                  <a:lnTo>
                    <a:pt x="16245" y="0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5811668" y="4556501"/>
              <a:ext cx="346362" cy="210518"/>
            </a:xfrm>
            <a:custGeom>
              <a:avLst/>
              <a:gdLst/>
              <a:ahLst/>
              <a:cxnLst/>
              <a:rect l="l" t="t" r="r" b="b"/>
              <a:pathLst>
                <a:path w="10158" h="6174" extrusionOk="0">
                  <a:moveTo>
                    <a:pt x="2531" y="0"/>
                  </a:moveTo>
                  <a:lnTo>
                    <a:pt x="0" y="6174"/>
                  </a:lnTo>
                  <a:lnTo>
                    <a:pt x="7355" y="6174"/>
                  </a:lnTo>
                  <a:lnTo>
                    <a:pt x="10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5575340" y="4627662"/>
              <a:ext cx="558824" cy="299171"/>
            </a:xfrm>
            <a:custGeom>
              <a:avLst/>
              <a:gdLst/>
              <a:ahLst/>
              <a:cxnLst/>
              <a:rect l="l" t="t" r="r" b="b"/>
              <a:pathLst>
                <a:path w="16389" h="8774" extrusionOk="0">
                  <a:moveTo>
                    <a:pt x="8431" y="1"/>
                  </a:moveTo>
                  <a:lnTo>
                    <a:pt x="6219" y="5298"/>
                  </a:lnTo>
                  <a:lnTo>
                    <a:pt x="0" y="8773"/>
                  </a:lnTo>
                  <a:lnTo>
                    <a:pt x="12726" y="8773"/>
                  </a:lnTo>
                  <a:lnTo>
                    <a:pt x="163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5729971" y="4630901"/>
              <a:ext cx="106555" cy="73344"/>
            </a:xfrm>
            <a:custGeom>
              <a:avLst/>
              <a:gdLst/>
              <a:ahLst/>
              <a:cxnLst/>
              <a:rect l="l" t="t" r="r" b="b"/>
              <a:pathLst>
                <a:path w="3125" h="2151" extrusionOk="0">
                  <a:moveTo>
                    <a:pt x="1536" y="1"/>
                  </a:moveTo>
                  <a:cubicBezTo>
                    <a:pt x="1350" y="1"/>
                    <a:pt x="1154" y="88"/>
                    <a:pt x="953" y="295"/>
                  </a:cubicBezTo>
                  <a:cubicBezTo>
                    <a:pt x="1" y="1434"/>
                    <a:pt x="2351" y="2025"/>
                    <a:pt x="3125" y="2150"/>
                  </a:cubicBezTo>
                  <a:cubicBezTo>
                    <a:pt x="2504" y="1964"/>
                    <a:pt x="205" y="1325"/>
                    <a:pt x="1062" y="393"/>
                  </a:cubicBezTo>
                  <a:cubicBezTo>
                    <a:pt x="1218" y="218"/>
                    <a:pt x="1376" y="144"/>
                    <a:pt x="1532" y="144"/>
                  </a:cubicBezTo>
                  <a:cubicBezTo>
                    <a:pt x="2233" y="144"/>
                    <a:pt x="2892" y="1637"/>
                    <a:pt x="3125" y="2150"/>
                  </a:cubicBezTo>
                  <a:cubicBezTo>
                    <a:pt x="2926" y="1514"/>
                    <a:pt x="2311" y="1"/>
                    <a:pt x="1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5836490" y="4678023"/>
              <a:ext cx="97451" cy="52271"/>
            </a:xfrm>
            <a:custGeom>
              <a:avLst/>
              <a:gdLst/>
              <a:ahLst/>
              <a:cxnLst/>
              <a:rect l="l" t="t" r="r" b="b"/>
              <a:pathLst>
                <a:path w="2858" h="1533" extrusionOk="0">
                  <a:moveTo>
                    <a:pt x="2061" y="0"/>
                  </a:moveTo>
                  <a:cubicBezTo>
                    <a:pt x="1374" y="0"/>
                    <a:pt x="429" y="499"/>
                    <a:pt x="1" y="768"/>
                  </a:cubicBezTo>
                  <a:cubicBezTo>
                    <a:pt x="391" y="587"/>
                    <a:pt x="1344" y="133"/>
                    <a:pt x="2008" y="133"/>
                  </a:cubicBezTo>
                  <a:cubicBezTo>
                    <a:pt x="2406" y="133"/>
                    <a:pt x="2701" y="296"/>
                    <a:pt x="2711" y="778"/>
                  </a:cubicBezTo>
                  <a:cubicBezTo>
                    <a:pt x="2727" y="1242"/>
                    <a:pt x="2445" y="1399"/>
                    <a:pt x="2052" y="1399"/>
                  </a:cubicBezTo>
                  <a:cubicBezTo>
                    <a:pt x="1376" y="1399"/>
                    <a:pt x="373" y="933"/>
                    <a:pt x="1" y="768"/>
                  </a:cubicBezTo>
                  <a:lnTo>
                    <a:pt x="1" y="768"/>
                  </a:lnTo>
                  <a:cubicBezTo>
                    <a:pt x="416" y="1022"/>
                    <a:pt x="1403" y="1532"/>
                    <a:pt x="2101" y="1532"/>
                  </a:cubicBezTo>
                  <a:cubicBezTo>
                    <a:pt x="2530" y="1532"/>
                    <a:pt x="2850" y="1339"/>
                    <a:pt x="2858" y="773"/>
                  </a:cubicBezTo>
                  <a:cubicBezTo>
                    <a:pt x="2823" y="198"/>
                    <a:pt x="2493" y="0"/>
                    <a:pt x="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8" name="Google Shape;1678;p34"/>
            <p:cNvSpPr/>
            <p:nvPr/>
          </p:nvSpPr>
          <p:spPr>
            <a:xfrm>
              <a:off x="5741189" y="4704210"/>
              <a:ext cx="95337" cy="86198"/>
            </a:xfrm>
            <a:custGeom>
              <a:avLst/>
              <a:gdLst/>
              <a:ahLst/>
              <a:cxnLst/>
              <a:rect l="l" t="t" r="r" b="b"/>
              <a:pathLst>
                <a:path w="2796" h="2528" extrusionOk="0">
                  <a:moveTo>
                    <a:pt x="2796" y="0"/>
                  </a:moveTo>
                  <a:cubicBezTo>
                    <a:pt x="1798" y="768"/>
                    <a:pt x="862" y="1613"/>
                    <a:pt x="1" y="2527"/>
                  </a:cubicBezTo>
                  <a:cubicBezTo>
                    <a:pt x="999" y="1763"/>
                    <a:pt x="1933" y="916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9" name="Google Shape;1679;p34"/>
            <p:cNvSpPr/>
            <p:nvPr/>
          </p:nvSpPr>
          <p:spPr>
            <a:xfrm>
              <a:off x="5836490" y="4704210"/>
              <a:ext cx="16128" cy="88278"/>
            </a:xfrm>
            <a:custGeom>
              <a:avLst/>
              <a:gdLst/>
              <a:ahLst/>
              <a:cxnLst/>
              <a:rect l="l" t="t" r="r" b="b"/>
              <a:pathLst>
                <a:path w="473" h="2589" extrusionOk="0">
                  <a:moveTo>
                    <a:pt x="1" y="0"/>
                  </a:moveTo>
                  <a:cubicBezTo>
                    <a:pt x="58" y="877"/>
                    <a:pt x="215" y="1748"/>
                    <a:pt x="472" y="2588"/>
                  </a:cubicBezTo>
                  <a:cubicBezTo>
                    <a:pt x="416" y="1711"/>
                    <a:pt x="256" y="84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0" name="Google Shape;1680;p34"/>
            <p:cNvSpPr/>
            <p:nvPr/>
          </p:nvSpPr>
          <p:spPr>
            <a:xfrm>
              <a:off x="5631600" y="4892665"/>
              <a:ext cx="390791" cy="5285"/>
            </a:xfrm>
            <a:custGeom>
              <a:avLst/>
              <a:gdLst/>
              <a:ahLst/>
              <a:cxnLst/>
              <a:rect l="l" t="t" r="r" b="b"/>
              <a:pathLst>
                <a:path w="11461" h="155" extrusionOk="0">
                  <a:moveTo>
                    <a:pt x="8336" y="0"/>
                  </a:moveTo>
                  <a:cubicBezTo>
                    <a:pt x="7945" y="0"/>
                    <a:pt x="7554" y="3"/>
                    <a:pt x="7163" y="9"/>
                  </a:cubicBezTo>
                  <a:cubicBezTo>
                    <a:pt x="6300" y="14"/>
                    <a:pt x="5436" y="56"/>
                    <a:pt x="4573" y="56"/>
                  </a:cubicBezTo>
                  <a:cubicBezTo>
                    <a:pt x="4481" y="56"/>
                    <a:pt x="4389" y="56"/>
                    <a:pt x="4297" y="55"/>
                  </a:cubicBezTo>
                  <a:cubicBezTo>
                    <a:pt x="3564" y="33"/>
                    <a:pt x="2831" y="16"/>
                    <a:pt x="2097" y="16"/>
                  </a:cubicBezTo>
                  <a:cubicBezTo>
                    <a:pt x="1398" y="16"/>
                    <a:pt x="700" y="31"/>
                    <a:pt x="1" y="72"/>
                  </a:cubicBezTo>
                  <a:cubicBezTo>
                    <a:pt x="627" y="127"/>
                    <a:pt x="1270" y="145"/>
                    <a:pt x="1918" y="145"/>
                  </a:cubicBezTo>
                  <a:cubicBezTo>
                    <a:pt x="2713" y="145"/>
                    <a:pt x="3514" y="118"/>
                    <a:pt x="4297" y="100"/>
                  </a:cubicBezTo>
                  <a:cubicBezTo>
                    <a:pt x="4374" y="99"/>
                    <a:pt x="4450" y="99"/>
                    <a:pt x="4527" y="99"/>
                  </a:cubicBezTo>
                  <a:cubicBezTo>
                    <a:pt x="5405" y="99"/>
                    <a:pt x="6285" y="141"/>
                    <a:pt x="7163" y="146"/>
                  </a:cubicBezTo>
                  <a:cubicBezTo>
                    <a:pt x="7557" y="152"/>
                    <a:pt x="7950" y="155"/>
                    <a:pt x="8344" y="155"/>
                  </a:cubicBezTo>
                  <a:cubicBezTo>
                    <a:pt x="9383" y="155"/>
                    <a:pt x="10422" y="134"/>
                    <a:pt x="11461" y="85"/>
                  </a:cubicBezTo>
                  <a:lnTo>
                    <a:pt x="11461" y="69"/>
                  </a:lnTo>
                  <a:cubicBezTo>
                    <a:pt x="10420" y="21"/>
                    <a:pt x="9377" y="0"/>
                    <a:pt x="8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1" name="Google Shape;1681;p34"/>
            <p:cNvSpPr/>
            <p:nvPr/>
          </p:nvSpPr>
          <p:spPr>
            <a:xfrm>
              <a:off x="6474893" y="4074743"/>
              <a:ext cx="780935" cy="414898"/>
            </a:xfrm>
            <a:custGeom>
              <a:avLst/>
              <a:gdLst/>
              <a:ahLst/>
              <a:cxnLst/>
              <a:rect l="l" t="t" r="r" b="b"/>
              <a:pathLst>
                <a:path w="22903" h="12168" extrusionOk="0">
                  <a:moveTo>
                    <a:pt x="17538" y="1"/>
                  </a:moveTo>
                  <a:lnTo>
                    <a:pt x="8988" y="3529"/>
                  </a:lnTo>
                  <a:lnTo>
                    <a:pt x="8215" y="719"/>
                  </a:lnTo>
                  <a:lnTo>
                    <a:pt x="8215" y="718"/>
                  </a:lnTo>
                  <a:lnTo>
                    <a:pt x="0" y="718"/>
                  </a:lnTo>
                  <a:lnTo>
                    <a:pt x="1630" y="6567"/>
                  </a:lnTo>
                  <a:lnTo>
                    <a:pt x="2335" y="9098"/>
                  </a:lnTo>
                  <a:cubicBezTo>
                    <a:pt x="2859" y="10979"/>
                    <a:pt x="4562" y="12168"/>
                    <a:pt x="6377" y="12168"/>
                  </a:cubicBezTo>
                  <a:cubicBezTo>
                    <a:pt x="6957" y="12168"/>
                    <a:pt x="7549" y="12046"/>
                    <a:pt x="8117" y="11786"/>
                  </a:cubicBezTo>
                  <a:lnTo>
                    <a:pt x="10909" y="10511"/>
                  </a:lnTo>
                  <a:lnTo>
                    <a:pt x="22902" y="5030"/>
                  </a:lnTo>
                  <a:lnTo>
                    <a:pt x="17538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2" name="Google Shape;1682;p34"/>
            <p:cNvSpPr/>
            <p:nvPr/>
          </p:nvSpPr>
          <p:spPr>
            <a:xfrm>
              <a:off x="6859168" y="4074709"/>
              <a:ext cx="396622" cy="266131"/>
            </a:xfrm>
            <a:custGeom>
              <a:avLst/>
              <a:gdLst/>
              <a:ahLst/>
              <a:cxnLst/>
              <a:rect l="l" t="t" r="r" b="b"/>
              <a:pathLst>
                <a:path w="11632" h="7805" extrusionOk="0">
                  <a:moveTo>
                    <a:pt x="6266" y="0"/>
                  </a:moveTo>
                  <a:lnTo>
                    <a:pt x="0" y="2588"/>
                  </a:lnTo>
                  <a:lnTo>
                    <a:pt x="5564" y="7805"/>
                  </a:lnTo>
                  <a:lnTo>
                    <a:pt x="11631" y="5033"/>
                  </a:lnTo>
                  <a:lnTo>
                    <a:pt x="6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3" name="Google Shape;1683;p34"/>
            <p:cNvSpPr/>
            <p:nvPr/>
          </p:nvSpPr>
          <p:spPr>
            <a:xfrm>
              <a:off x="6925181" y="3994512"/>
              <a:ext cx="612357" cy="318471"/>
            </a:xfrm>
            <a:custGeom>
              <a:avLst/>
              <a:gdLst/>
              <a:ahLst/>
              <a:cxnLst/>
              <a:rect l="l" t="t" r="r" b="b"/>
              <a:pathLst>
                <a:path w="17959" h="9340" extrusionOk="0">
                  <a:moveTo>
                    <a:pt x="8676" y="1"/>
                  </a:moveTo>
                  <a:lnTo>
                    <a:pt x="1" y="3895"/>
                  </a:lnTo>
                  <a:lnTo>
                    <a:pt x="5808" y="9339"/>
                  </a:lnTo>
                  <a:lnTo>
                    <a:pt x="11046" y="6988"/>
                  </a:lnTo>
                  <a:lnTo>
                    <a:pt x="17959" y="8706"/>
                  </a:lnTo>
                  <a:lnTo>
                    <a:pt x="86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4" name="Google Shape;1684;p34"/>
            <p:cNvSpPr/>
            <p:nvPr/>
          </p:nvSpPr>
          <p:spPr>
            <a:xfrm>
              <a:off x="7155541" y="4275064"/>
              <a:ext cx="100247" cy="96939"/>
            </a:xfrm>
            <a:custGeom>
              <a:avLst/>
              <a:gdLst/>
              <a:ahLst/>
              <a:cxnLst/>
              <a:rect l="l" t="t" r="r" b="b"/>
              <a:pathLst>
                <a:path w="2940" h="2843" extrusionOk="0">
                  <a:moveTo>
                    <a:pt x="1150" y="1"/>
                  </a:moveTo>
                  <a:cubicBezTo>
                    <a:pt x="1475" y="562"/>
                    <a:pt x="2714" y="2600"/>
                    <a:pt x="1452" y="2695"/>
                  </a:cubicBezTo>
                  <a:cubicBezTo>
                    <a:pt x="1419" y="2698"/>
                    <a:pt x="1387" y="2699"/>
                    <a:pt x="1356" y="2699"/>
                  </a:cubicBezTo>
                  <a:cubicBezTo>
                    <a:pt x="209" y="2699"/>
                    <a:pt x="935" y="638"/>
                    <a:pt x="1150" y="1"/>
                  </a:cubicBezTo>
                  <a:lnTo>
                    <a:pt x="1150" y="1"/>
                  </a:lnTo>
                  <a:cubicBezTo>
                    <a:pt x="796" y="734"/>
                    <a:pt x="0" y="2843"/>
                    <a:pt x="1395" y="2843"/>
                  </a:cubicBezTo>
                  <a:cubicBezTo>
                    <a:pt x="1418" y="2843"/>
                    <a:pt x="1441" y="2842"/>
                    <a:pt x="1466" y="2841"/>
                  </a:cubicBezTo>
                  <a:cubicBezTo>
                    <a:pt x="2939" y="2661"/>
                    <a:pt x="1629" y="622"/>
                    <a:pt x="1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7091302" y="4198754"/>
              <a:ext cx="103486" cy="76344"/>
            </a:xfrm>
            <a:custGeom>
              <a:avLst/>
              <a:gdLst/>
              <a:ahLst/>
              <a:cxnLst/>
              <a:rect l="l" t="t" r="r" b="b"/>
              <a:pathLst>
                <a:path w="3035" h="2239" extrusionOk="0">
                  <a:moveTo>
                    <a:pt x="1503" y="1"/>
                  </a:moveTo>
                  <a:cubicBezTo>
                    <a:pt x="1329" y="1"/>
                    <a:pt x="1145" y="84"/>
                    <a:pt x="954" y="282"/>
                  </a:cubicBezTo>
                  <a:cubicBezTo>
                    <a:pt x="0" y="1431"/>
                    <a:pt x="2224" y="2083"/>
                    <a:pt x="3034" y="2239"/>
                  </a:cubicBezTo>
                  <a:cubicBezTo>
                    <a:pt x="2379" y="2023"/>
                    <a:pt x="201" y="1335"/>
                    <a:pt x="1064" y="379"/>
                  </a:cubicBezTo>
                  <a:cubicBezTo>
                    <a:pt x="1207" y="215"/>
                    <a:pt x="1352" y="145"/>
                    <a:pt x="1496" y="145"/>
                  </a:cubicBezTo>
                  <a:cubicBezTo>
                    <a:pt x="2183" y="145"/>
                    <a:pt x="2827" y="1748"/>
                    <a:pt x="3034" y="2239"/>
                  </a:cubicBezTo>
                  <a:cubicBezTo>
                    <a:pt x="2863" y="1621"/>
                    <a:pt x="2274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7194753" y="4273529"/>
              <a:ext cx="128513" cy="5490"/>
            </a:xfrm>
            <a:custGeom>
              <a:avLst/>
              <a:gdLst/>
              <a:ahLst/>
              <a:cxnLst/>
              <a:rect l="l" t="t" r="r" b="b"/>
              <a:pathLst>
                <a:path w="3769" h="161" extrusionOk="0">
                  <a:moveTo>
                    <a:pt x="1463" y="1"/>
                  </a:moveTo>
                  <a:cubicBezTo>
                    <a:pt x="975" y="1"/>
                    <a:pt x="487" y="16"/>
                    <a:pt x="0" y="46"/>
                  </a:cubicBezTo>
                  <a:cubicBezTo>
                    <a:pt x="769" y="122"/>
                    <a:pt x="1542" y="160"/>
                    <a:pt x="2315" y="160"/>
                  </a:cubicBezTo>
                  <a:cubicBezTo>
                    <a:pt x="2799" y="160"/>
                    <a:pt x="3284" y="145"/>
                    <a:pt x="3768" y="115"/>
                  </a:cubicBezTo>
                  <a:cubicBezTo>
                    <a:pt x="3003" y="38"/>
                    <a:pt x="2233" y="1"/>
                    <a:pt x="14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7194753" y="4199709"/>
              <a:ext cx="48623" cy="75390"/>
            </a:xfrm>
            <a:custGeom>
              <a:avLst/>
              <a:gdLst/>
              <a:ahLst/>
              <a:cxnLst/>
              <a:rect l="l" t="t" r="r" b="b"/>
              <a:pathLst>
                <a:path w="1426" h="2211" extrusionOk="0">
                  <a:moveTo>
                    <a:pt x="1425" y="0"/>
                  </a:moveTo>
                  <a:lnTo>
                    <a:pt x="1425" y="0"/>
                  </a:lnTo>
                  <a:cubicBezTo>
                    <a:pt x="868" y="680"/>
                    <a:pt x="389" y="1423"/>
                    <a:pt x="0" y="2211"/>
                  </a:cubicBezTo>
                  <a:cubicBezTo>
                    <a:pt x="558" y="1532"/>
                    <a:pt x="1038" y="789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7189673" y="4008356"/>
              <a:ext cx="285123" cy="267665"/>
            </a:xfrm>
            <a:custGeom>
              <a:avLst/>
              <a:gdLst/>
              <a:ahLst/>
              <a:cxnLst/>
              <a:rect l="l" t="t" r="r" b="b"/>
              <a:pathLst>
                <a:path w="8362" h="7850" extrusionOk="0">
                  <a:moveTo>
                    <a:pt x="12" y="0"/>
                  </a:moveTo>
                  <a:lnTo>
                    <a:pt x="1" y="11"/>
                  </a:lnTo>
                  <a:cubicBezTo>
                    <a:pt x="999" y="1038"/>
                    <a:pt x="2034" y="2029"/>
                    <a:pt x="3094" y="2995"/>
                  </a:cubicBezTo>
                  <a:cubicBezTo>
                    <a:pt x="3794" y="3644"/>
                    <a:pt x="4525" y="4262"/>
                    <a:pt x="5214" y="4922"/>
                  </a:cubicBezTo>
                  <a:cubicBezTo>
                    <a:pt x="6230" y="5933"/>
                    <a:pt x="7260" y="6930"/>
                    <a:pt x="8361" y="7849"/>
                  </a:cubicBezTo>
                  <a:cubicBezTo>
                    <a:pt x="7428" y="6805"/>
                    <a:pt x="6304" y="5839"/>
                    <a:pt x="5248" y="4886"/>
                  </a:cubicBezTo>
                  <a:cubicBezTo>
                    <a:pt x="4543" y="4241"/>
                    <a:pt x="3881" y="3552"/>
                    <a:pt x="3188" y="2894"/>
                  </a:cubicBezTo>
                  <a:cubicBezTo>
                    <a:pt x="2157" y="1900"/>
                    <a:pt x="1103" y="931"/>
                    <a:pt x="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6719029" y="4194833"/>
              <a:ext cx="62433" cy="25948"/>
            </a:xfrm>
            <a:custGeom>
              <a:avLst/>
              <a:gdLst/>
              <a:ahLst/>
              <a:cxnLst/>
              <a:rect l="l" t="t" r="r" b="b"/>
              <a:pathLst>
                <a:path w="1831" h="761" extrusionOk="0">
                  <a:moveTo>
                    <a:pt x="1824" y="1"/>
                  </a:moveTo>
                  <a:cubicBezTo>
                    <a:pt x="1667" y="53"/>
                    <a:pt x="1512" y="108"/>
                    <a:pt x="1357" y="160"/>
                  </a:cubicBezTo>
                  <a:lnTo>
                    <a:pt x="893" y="327"/>
                  </a:lnTo>
                  <a:cubicBezTo>
                    <a:pt x="577" y="428"/>
                    <a:pt x="273" y="549"/>
                    <a:pt x="0" y="747"/>
                  </a:cubicBezTo>
                  <a:lnTo>
                    <a:pt x="6" y="761"/>
                  </a:lnTo>
                  <a:cubicBezTo>
                    <a:pt x="340" y="711"/>
                    <a:pt x="641" y="583"/>
                    <a:pt x="938" y="434"/>
                  </a:cubicBezTo>
                  <a:cubicBezTo>
                    <a:pt x="1200" y="315"/>
                    <a:pt x="1575" y="141"/>
                    <a:pt x="1831" y="14"/>
                  </a:cubicBezTo>
                  <a:lnTo>
                    <a:pt x="1824" y="1"/>
                  </a:ln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6340754" y="3469383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2"/>
                  </a:cubicBezTo>
                  <a:cubicBezTo>
                    <a:pt x="3" y="637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2"/>
                  </a:cubicBezTo>
                  <a:cubicBezTo>
                    <a:pt x="2507" y="187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6334276" y="3497376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0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2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6340754" y="3525200"/>
              <a:ext cx="85482" cy="28062"/>
            </a:xfrm>
            <a:custGeom>
              <a:avLst/>
              <a:gdLst/>
              <a:ahLst/>
              <a:cxnLst/>
              <a:rect l="l" t="t" r="r" b="b"/>
              <a:pathLst>
                <a:path w="2507" h="823" extrusionOk="0">
                  <a:moveTo>
                    <a:pt x="412" y="0"/>
                  </a:moveTo>
                  <a:cubicBezTo>
                    <a:pt x="187" y="0"/>
                    <a:pt x="0" y="184"/>
                    <a:pt x="0" y="411"/>
                  </a:cubicBezTo>
                  <a:cubicBezTo>
                    <a:pt x="3" y="638"/>
                    <a:pt x="187" y="822"/>
                    <a:pt x="412" y="822"/>
                  </a:cubicBezTo>
                  <a:lnTo>
                    <a:pt x="2095" y="822"/>
                  </a:lnTo>
                  <a:cubicBezTo>
                    <a:pt x="2321" y="822"/>
                    <a:pt x="2507" y="638"/>
                    <a:pt x="2507" y="411"/>
                  </a:cubicBezTo>
                  <a:cubicBezTo>
                    <a:pt x="2507" y="185"/>
                    <a:pt x="2323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6346244" y="3553227"/>
              <a:ext cx="85448" cy="28062"/>
            </a:xfrm>
            <a:custGeom>
              <a:avLst/>
              <a:gdLst/>
              <a:ahLst/>
              <a:cxnLst/>
              <a:rect l="l" t="t" r="r" b="b"/>
              <a:pathLst>
                <a:path w="2506" h="823" extrusionOk="0">
                  <a:moveTo>
                    <a:pt x="411" y="0"/>
                  </a:moveTo>
                  <a:cubicBezTo>
                    <a:pt x="185" y="0"/>
                    <a:pt x="0" y="184"/>
                    <a:pt x="0" y="411"/>
                  </a:cubicBezTo>
                  <a:cubicBezTo>
                    <a:pt x="0" y="636"/>
                    <a:pt x="185" y="822"/>
                    <a:pt x="411" y="822"/>
                  </a:cubicBezTo>
                  <a:lnTo>
                    <a:pt x="2095" y="822"/>
                  </a:lnTo>
                  <a:cubicBezTo>
                    <a:pt x="2320" y="822"/>
                    <a:pt x="2505" y="638"/>
                    <a:pt x="2505" y="411"/>
                  </a:cubicBezTo>
                  <a:cubicBezTo>
                    <a:pt x="2505" y="185"/>
                    <a:pt x="2321" y="0"/>
                    <a:pt x="2095" y="0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6365543" y="3439684"/>
              <a:ext cx="79856" cy="59466"/>
            </a:xfrm>
            <a:custGeom>
              <a:avLst/>
              <a:gdLst/>
              <a:ahLst/>
              <a:cxnLst/>
              <a:rect l="l" t="t" r="r" b="b"/>
              <a:pathLst>
                <a:path w="2342" h="1744" extrusionOk="0">
                  <a:moveTo>
                    <a:pt x="467" y="1"/>
                  </a:moveTo>
                  <a:cubicBezTo>
                    <a:pt x="334" y="1"/>
                    <a:pt x="203" y="65"/>
                    <a:pt x="125" y="184"/>
                  </a:cubicBezTo>
                  <a:cubicBezTo>
                    <a:pt x="1" y="373"/>
                    <a:pt x="53" y="629"/>
                    <a:pt x="242" y="752"/>
                  </a:cubicBezTo>
                  <a:lnTo>
                    <a:pt x="1651" y="1676"/>
                  </a:lnTo>
                  <a:cubicBezTo>
                    <a:pt x="1720" y="1722"/>
                    <a:pt x="1798" y="1744"/>
                    <a:pt x="1876" y="1744"/>
                  </a:cubicBezTo>
                  <a:cubicBezTo>
                    <a:pt x="2009" y="1744"/>
                    <a:pt x="2140" y="1679"/>
                    <a:pt x="2218" y="1559"/>
                  </a:cubicBezTo>
                  <a:cubicBezTo>
                    <a:pt x="2341" y="1371"/>
                    <a:pt x="2290" y="1115"/>
                    <a:pt x="2101" y="992"/>
                  </a:cubicBezTo>
                  <a:lnTo>
                    <a:pt x="692" y="68"/>
                  </a:lnTo>
                  <a:cubicBezTo>
                    <a:pt x="623" y="22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6333287" y="3511458"/>
              <a:ext cx="27108" cy="45929"/>
            </a:xfrm>
            <a:custGeom>
              <a:avLst/>
              <a:gdLst/>
              <a:ahLst/>
              <a:cxnLst/>
              <a:rect l="l" t="t" r="r" b="b"/>
              <a:pathLst>
                <a:path w="795" h="1347" extrusionOk="0">
                  <a:moveTo>
                    <a:pt x="31" y="0"/>
                  </a:moveTo>
                  <a:cubicBezTo>
                    <a:pt x="1" y="195"/>
                    <a:pt x="139" y="390"/>
                    <a:pt x="326" y="448"/>
                  </a:cubicBezTo>
                  <a:lnTo>
                    <a:pt x="326" y="448"/>
                  </a:lnTo>
                  <a:cubicBezTo>
                    <a:pt x="186" y="562"/>
                    <a:pt x="110" y="756"/>
                    <a:pt x="165" y="935"/>
                  </a:cubicBezTo>
                  <a:cubicBezTo>
                    <a:pt x="226" y="1150"/>
                    <a:pt x="387" y="1251"/>
                    <a:pt x="577" y="1272"/>
                  </a:cubicBezTo>
                  <a:lnTo>
                    <a:pt x="577" y="1272"/>
                  </a:lnTo>
                  <a:cubicBezTo>
                    <a:pt x="548" y="1293"/>
                    <a:pt x="523" y="1318"/>
                    <a:pt x="502" y="1347"/>
                  </a:cubicBezTo>
                  <a:cubicBezTo>
                    <a:pt x="546" y="1314"/>
                    <a:pt x="594" y="1290"/>
                    <a:pt x="644" y="1275"/>
                  </a:cubicBezTo>
                  <a:lnTo>
                    <a:pt x="644" y="1275"/>
                  </a:lnTo>
                  <a:cubicBezTo>
                    <a:pt x="646" y="1276"/>
                    <a:pt x="648" y="1276"/>
                    <a:pt x="650" y="1276"/>
                  </a:cubicBezTo>
                  <a:cubicBezTo>
                    <a:pt x="696" y="1276"/>
                    <a:pt x="743" y="1271"/>
                    <a:pt x="791" y="1263"/>
                  </a:cubicBezTo>
                  <a:lnTo>
                    <a:pt x="791" y="1263"/>
                  </a:lnTo>
                  <a:lnTo>
                    <a:pt x="791" y="1263"/>
                  </a:lnTo>
                  <a:cubicBezTo>
                    <a:pt x="792" y="1263"/>
                    <a:pt x="793" y="1263"/>
                    <a:pt x="794" y="1263"/>
                  </a:cubicBezTo>
                  <a:lnTo>
                    <a:pt x="794" y="1190"/>
                  </a:lnTo>
                  <a:cubicBezTo>
                    <a:pt x="686" y="1179"/>
                    <a:pt x="571" y="1186"/>
                    <a:pt x="478" y="1129"/>
                  </a:cubicBezTo>
                  <a:cubicBezTo>
                    <a:pt x="185" y="967"/>
                    <a:pt x="267" y="524"/>
                    <a:pt x="596" y="474"/>
                  </a:cubicBezTo>
                  <a:lnTo>
                    <a:pt x="588" y="347"/>
                  </a:lnTo>
                  <a:lnTo>
                    <a:pt x="579" y="347"/>
                  </a:lnTo>
                  <a:lnTo>
                    <a:pt x="579" y="347"/>
                  </a:lnTo>
                  <a:lnTo>
                    <a:pt x="579" y="347"/>
                  </a:lnTo>
                  <a:cubicBezTo>
                    <a:pt x="576" y="347"/>
                    <a:pt x="574" y="347"/>
                    <a:pt x="572" y="348"/>
                  </a:cubicBezTo>
                  <a:lnTo>
                    <a:pt x="572" y="348"/>
                  </a:lnTo>
                  <a:lnTo>
                    <a:pt x="490" y="350"/>
                  </a:lnTo>
                  <a:cubicBezTo>
                    <a:pt x="470" y="353"/>
                    <a:pt x="451" y="354"/>
                    <a:pt x="431" y="354"/>
                  </a:cubicBezTo>
                  <a:cubicBezTo>
                    <a:pt x="234" y="354"/>
                    <a:pt x="57" y="20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6343550" y="3522676"/>
              <a:ext cx="52340" cy="5149"/>
            </a:xfrm>
            <a:custGeom>
              <a:avLst/>
              <a:gdLst/>
              <a:ahLst/>
              <a:cxnLst/>
              <a:rect l="l" t="t" r="r" b="b"/>
              <a:pathLst>
                <a:path w="1535" h="151" extrusionOk="0">
                  <a:moveTo>
                    <a:pt x="481" y="1"/>
                  </a:moveTo>
                  <a:cubicBezTo>
                    <a:pt x="320" y="1"/>
                    <a:pt x="160" y="18"/>
                    <a:pt x="0" y="68"/>
                  </a:cubicBezTo>
                  <a:lnTo>
                    <a:pt x="0" y="83"/>
                  </a:lnTo>
                  <a:cubicBezTo>
                    <a:pt x="157" y="133"/>
                    <a:pt x="315" y="151"/>
                    <a:pt x="474" y="151"/>
                  </a:cubicBezTo>
                  <a:cubicBezTo>
                    <a:pt x="571" y="151"/>
                    <a:pt x="669" y="144"/>
                    <a:pt x="767" y="135"/>
                  </a:cubicBezTo>
                  <a:cubicBezTo>
                    <a:pt x="993" y="123"/>
                    <a:pt x="1313" y="103"/>
                    <a:pt x="1535" y="83"/>
                  </a:cubicBezTo>
                  <a:lnTo>
                    <a:pt x="1535" y="67"/>
                  </a:lnTo>
                  <a:cubicBezTo>
                    <a:pt x="1407" y="56"/>
                    <a:pt x="1279" y="46"/>
                    <a:pt x="1151" y="38"/>
                  </a:cubicBezTo>
                  <a:lnTo>
                    <a:pt x="767" y="16"/>
                  </a:lnTo>
                  <a:cubicBezTo>
                    <a:pt x="671" y="7"/>
                    <a:pt x="576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6348324" y="3494819"/>
              <a:ext cx="47566" cy="5149"/>
            </a:xfrm>
            <a:custGeom>
              <a:avLst/>
              <a:gdLst/>
              <a:ahLst/>
              <a:cxnLst/>
              <a:rect l="l" t="t" r="r" b="b"/>
              <a:pathLst>
                <a:path w="1395" h="151" extrusionOk="0">
                  <a:moveTo>
                    <a:pt x="433" y="0"/>
                  </a:moveTo>
                  <a:cubicBezTo>
                    <a:pt x="288" y="0"/>
                    <a:pt x="143" y="18"/>
                    <a:pt x="0" y="68"/>
                  </a:cubicBezTo>
                  <a:lnTo>
                    <a:pt x="0" y="82"/>
                  </a:lnTo>
                  <a:cubicBezTo>
                    <a:pt x="143" y="133"/>
                    <a:pt x="288" y="150"/>
                    <a:pt x="433" y="150"/>
                  </a:cubicBezTo>
                  <a:cubicBezTo>
                    <a:pt x="521" y="150"/>
                    <a:pt x="608" y="144"/>
                    <a:pt x="697" y="135"/>
                  </a:cubicBezTo>
                  <a:cubicBezTo>
                    <a:pt x="901" y="123"/>
                    <a:pt x="1194" y="102"/>
                    <a:pt x="1395" y="82"/>
                  </a:cubicBezTo>
                  <a:lnTo>
                    <a:pt x="1395" y="65"/>
                  </a:lnTo>
                  <a:cubicBezTo>
                    <a:pt x="1279" y="56"/>
                    <a:pt x="1161" y="46"/>
                    <a:pt x="1045" y="37"/>
                  </a:cubicBezTo>
                  <a:lnTo>
                    <a:pt x="697" y="15"/>
                  </a:lnTo>
                  <a:cubicBezTo>
                    <a:pt x="608" y="6"/>
                    <a:pt x="521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6354836" y="3550500"/>
              <a:ext cx="41053" cy="5149"/>
            </a:xfrm>
            <a:custGeom>
              <a:avLst/>
              <a:gdLst/>
              <a:ahLst/>
              <a:cxnLst/>
              <a:rect l="l" t="t" r="r" b="b"/>
              <a:pathLst>
                <a:path w="1204" h="151" extrusionOk="0">
                  <a:moveTo>
                    <a:pt x="377" y="1"/>
                  </a:moveTo>
                  <a:cubicBezTo>
                    <a:pt x="251" y="1"/>
                    <a:pt x="125" y="18"/>
                    <a:pt x="0" y="68"/>
                  </a:cubicBezTo>
                  <a:lnTo>
                    <a:pt x="0" y="83"/>
                  </a:lnTo>
                  <a:cubicBezTo>
                    <a:pt x="125" y="133"/>
                    <a:pt x="251" y="150"/>
                    <a:pt x="377" y="150"/>
                  </a:cubicBezTo>
                  <a:cubicBezTo>
                    <a:pt x="452" y="150"/>
                    <a:pt x="526" y="144"/>
                    <a:pt x="602" y="135"/>
                  </a:cubicBezTo>
                  <a:cubicBezTo>
                    <a:pt x="779" y="123"/>
                    <a:pt x="1029" y="102"/>
                    <a:pt x="1204" y="83"/>
                  </a:cubicBezTo>
                  <a:lnTo>
                    <a:pt x="1204" y="68"/>
                  </a:lnTo>
                  <a:cubicBezTo>
                    <a:pt x="1029" y="46"/>
                    <a:pt x="779" y="28"/>
                    <a:pt x="602" y="16"/>
                  </a:cubicBezTo>
                  <a:cubicBezTo>
                    <a:pt x="526" y="7"/>
                    <a:pt x="452" y="1"/>
                    <a:pt x="377" y="1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6475881" y="3259174"/>
              <a:ext cx="6888" cy="80163"/>
            </a:xfrm>
            <a:custGeom>
              <a:avLst/>
              <a:gdLst/>
              <a:ahLst/>
              <a:cxnLst/>
              <a:rect l="l" t="t" r="r" b="b"/>
              <a:pathLst>
                <a:path w="202" h="2351" extrusionOk="0">
                  <a:moveTo>
                    <a:pt x="102" y="0"/>
                  </a:moveTo>
                  <a:cubicBezTo>
                    <a:pt x="0" y="780"/>
                    <a:pt x="0" y="1571"/>
                    <a:pt x="102" y="2351"/>
                  </a:cubicBezTo>
                  <a:cubicBezTo>
                    <a:pt x="201" y="1571"/>
                    <a:pt x="201" y="78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6478746" y="3161724"/>
              <a:ext cx="74980" cy="106111"/>
            </a:xfrm>
            <a:custGeom>
              <a:avLst/>
              <a:gdLst/>
              <a:ahLst/>
              <a:cxnLst/>
              <a:rect l="l" t="t" r="r" b="b"/>
              <a:pathLst>
                <a:path w="2199" h="3112" extrusionOk="0">
                  <a:moveTo>
                    <a:pt x="2060" y="0"/>
                  </a:moveTo>
                  <a:cubicBezTo>
                    <a:pt x="2060" y="0"/>
                    <a:pt x="1860" y="864"/>
                    <a:pt x="1121" y="1172"/>
                  </a:cubicBezTo>
                  <a:cubicBezTo>
                    <a:pt x="380" y="1479"/>
                    <a:pt x="0" y="2156"/>
                    <a:pt x="0" y="3112"/>
                  </a:cubicBezTo>
                  <a:cubicBezTo>
                    <a:pt x="0" y="3112"/>
                    <a:pt x="350" y="2493"/>
                    <a:pt x="1335" y="2097"/>
                  </a:cubicBezTo>
                  <a:cubicBezTo>
                    <a:pt x="2199" y="1748"/>
                    <a:pt x="2060" y="0"/>
                    <a:pt x="2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6416075" y="3227122"/>
              <a:ext cx="61000" cy="86267"/>
            </a:xfrm>
            <a:custGeom>
              <a:avLst/>
              <a:gdLst/>
              <a:ahLst/>
              <a:cxnLst/>
              <a:rect l="l" t="t" r="r" b="b"/>
              <a:pathLst>
                <a:path w="1789" h="2530" extrusionOk="0">
                  <a:moveTo>
                    <a:pt x="114" y="0"/>
                  </a:moveTo>
                  <a:cubicBezTo>
                    <a:pt x="114" y="1"/>
                    <a:pt x="1" y="1422"/>
                    <a:pt x="702" y="1703"/>
                  </a:cubicBezTo>
                  <a:cubicBezTo>
                    <a:pt x="1504" y="2026"/>
                    <a:pt x="1789" y="2530"/>
                    <a:pt x="1789" y="2530"/>
                  </a:cubicBezTo>
                  <a:cubicBezTo>
                    <a:pt x="1789" y="1753"/>
                    <a:pt x="1479" y="1202"/>
                    <a:pt x="878" y="953"/>
                  </a:cubicBezTo>
                  <a:cubicBezTo>
                    <a:pt x="276" y="703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5914607" y="2832414"/>
              <a:ext cx="315027" cy="314959"/>
            </a:xfrm>
            <a:custGeom>
              <a:avLst/>
              <a:gdLst/>
              <a:ahLst/>
              <a:cxnLst/>
              <a:rect l="l" t="t" r="r" b="b"/>
              <a:pathLst>
                <a:path w="9239" h="9237" extrusionOk="0">
                  <a:moveTo>
                    <a:pt x="1787" y="0"/>
                  </a:moveTo>
                  <a:lnTo>
                    <a:pt x="1" y="2776"/>
                  </a:lnTo>
                  <a:lnTo>
                    <a:pt x="7371" y="9237"/>
                  </a:lnTo>
                  <a:lnTo>
                    <a:pt x="9238" y="6293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5841059" y="2785224"/>
              <a:ext cx="134515" cy="141846"/>
            </a:xfrm>
            <a:custGeom>
              <a:avLst/>
              <a:gdLst/>
              <a:ahLst/>
              <a:cxnLst/>
              <a:rect l="l" t="t" r="r" b="b"/>
              <a:pathLst>
                <a:path w="3945" h="4160" extrusionOk="0">
                  <a:moveTo>
                    <a:pt x="2335" y="1"/>
                  </a:moveTo>
                  <a:lnTo>
                    <a:pt x="1" y="2982"/>
                  </a:lnTo>
                  <a:lnTo>
                    <a:pt x="2158" y="4160"/>
                  </a:lnTo>
                  <a:lnTo>
                    <a:pt x="3944" y="1384"/>
                  </a:lnTo>
                  <a:lnTo>
                    <a:pt x="2335" y="1"/>
                  </a:ln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5859131" y="2776631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3" y="611"/>
                    <a:pt x="226" y="744"/>
                  </a:cubicBezTo>
                  <a:lnTo>
                    <a:pt x="1592" y="1726"/>
                  </a:lnTo>
                  <a:cubicBezTo>
                    <a:pt x="1664" y="1779"/>
                    <a:pt x="1748" y="1804"/>
                    <a:pt x="1831" y="1804"/>
                  </a:cubicBezTo>
                  <a:cubicBezTo>
                    <a:pt x="1959" y="1804"/>
                    <a:pt x="2086" y="1744"/>
                    <a:pt x="2165" y="1634"/>
                  </a:cubicBezTo>
                  <a:cubicBezTo>
                    <a:pt x="2297" y="1451"/>
                    <a:pt x="2255" y="1192"/>
                    <a:pt x="2072" y="1061"/>
                  </a:cubicBezTo>
                  <a:lnTo>
                    <a:pt x="704" y="77"/>
                  </a:lnTo>
                  <a:cubicBezTo>
                    <a:pt x="633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5837445" y="2795589"/>
              <a:ext cx="78390" cy="61512"/>
            </a:xfrm>
            <a:custGeom>
              <a:avLst/>
              <a:gdLst/>
              <a:ahLst/>
              <a:cxnLst/>
              <a:rect l="l" t="t" r="r" b="b"/>
              <a:pathLst>
                <a:path w="2299" h="1804" extrusionOk="0">
                  <a:moveTo>
                    <a:pt x="467" y="1"/>
                  </a:moveTo>
                  <a:cubicBezTo>
                    <a:pt x="339" y="1"/>
                    <a:pt x="213" y="60"/>
                    <a:pt x="133" y="170"/>
                  </a:cubicBezTo>
                  <a:cubicBezTo>
                    <a:pt x="1" y="352"/>
                    <a:pt x="43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3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9" y="1450"/>
                    <a:pt x="2256" y="1192"/>
                    <a:pt x="2074" y="1061"/>
                  </a:cubicBezTo>
                  <a:lnTo>
                    <a:pt x="706" y="78"/>
                  </a:lnTo>
                  <a:cubicBezTo>
                    <a:pt x="634" y="26"/>
                    <a:pt x="550" y="1"/>
                    <a:pt x="46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5826534" y="2821946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6" y="1"/>
                  </a:moveTo>
                  <a:cubicBezTo>
                    <a:pt x="338" y="1"/>
                    <a:pt x="212" y="60"/>
                    <a:pt x="132" y="171"/>
                  </a:cubicBezTo>
                  <a:cubicBezTo>
                    <a:pt x="0" y="354"/>
                    <a:pt x="41" y="612"/>
                    <a:pt x="226" y="743"/>
                  </a:cubicBezTo>
                  <a:lnTo>
                    <a:pt x="1592" y="1726"/>
                  </a:lnTo>
                  <a:cubicBezTo>
                    <a:pt x="1664" y="1778"/>
                    <a:pt x="1748" y="1803"/>
                    <a:pt x="1831" y="1803"/>
                  </a:cubicBezTo>
                  <a:cubicBezTo>
                    <a:pt x="1959" y="1803"/>
                    <a:pt x="2086" y="1744"/>
                    <a:pt x="2165" y="1633"/>
                  </a:cubicBezTo>
                  <a:cubicBezTo>
                    <a:pt x="2297" y="1451"/>
                    <a:pt x="2255" y="1193"/>
                    <a:pt x="2072" y="1061"/>
                  </a:cubicBezTo>
                  <a:lnTo>
                    <a:pt x="704" y="78"/>
                  </a:lnTo>
                  <a:cubicBezTo>
                    <a:pt x="632" y="26"/>
                    <a:pt x="549" y="1"/>
                    <a:pt x="466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5814566" y="2847860"/>
              <a:ext cx="78356" cy="61512"/>
            </a:xfrm>
            <a:custGeom>
              <a:avLst/>
              <a:gdLst/>
              <a:ahLst/>
              <a:cxnLst/>
              <a:rect l="l" t="t" r="r" b="b"/>
              <a:pathLst>
                <a:path w="2298" h="1804" extrusionOk="0">
                  <a:moveTo>
                    <a:pt x="468" y="1"/>
                  </a:moveTo>
                  <a:cubicBezTo>
                    <a:pt x="339" y="1"/>
                    <a:pt x="213" y="60"/>
                    <a:pt x="133" y="171"/>
                  </a:cubicBezTo>
                  <a:cubicBezTo>
                    <a:pt x="1" y="353"/>
                    <a:pt x="42" y="610"/>
                    <a:pt x="226" y="743"/>
                  </a:cubicBezTo>
                  <a:lnTo>
                    <a:pt x="1594" y="1726"/>
                  </a:lnTo>
                  <a:cubicBezTo>
                    <a:pt x="1666" y="1778"/>
                    <a:pt x="1749" y="1803"/>
                    <a:pt x="1832" y="1803"/>
                  </a:cubicBezTo>
                  <a:cubicBezTo>
                    <a:pt x="1960" y="1803"/>
                    <a:pt x="2086" y="1744"/>
                    <a:pt x="2166" y="1633"/>
                  </a:cubicBezTo>
                  <a:cubicBezTo>
                    <a:pt x="2298" y="1451"/>
                    <a:pt x="2255" y="1191"/>
                    <a:pt x="2072" y="1061"/>
                  </a:cubicBezTo>
                  <a:lnTo>
                    <a:pt x="706" y="77"/>
                  </a:lnTo>
                  <a:cubicBezTo>
                    <a:pt x="634" y="25"/>
                    <a:pt x="551" y="1"/>
                    <a:pt x="468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5879351" y="2807148"/>
              <a:ext cx="62467" cy="100417"/>
            </a:xfrm>
            <a:custGeom>
              <a:avLst/>
              <a:gdLst/>
              <a:ahLst/>
              <a:cxnLst/>
              <a:rect l="l" t="t" r="r" b="b"/>
              <a:pathLst>
                <a:path w="1832" h="2945" extrusionOk="0">
                  <a:moveTo>
                    <a:pt x="1262" y="1"/>
                  </a:moveTo>
                  <a:cubicBezTo>
                    <a:pt x="1262" y="1"/>
                    <a:pt x="1254" y="13"/>
                    <a:pt x="1250" y="13"/>
                  </a:cubicBezTo>
                  <a:cubicBezTo>
                    <a:pt x="1346" y="114"/>
                    <a:pt x="1482" y="186"/>
                    <a:pt x="1547" y="311"/>
                  </a:cubicBezTo>
                  <a:cubicBezTo>
                    <a:pt x="1676" y="547"/>
                    <a:pt x="1494" y="847"/>
                    <a:pt x="1229" y="847"/>
                  </a:cubicBezTo>
                  <a:cubicBezTo>
                    <a:pt x="1228" y="847"/>
                    <a:pt x="1228" y="847"/>
                    <a:pt x="1227" y="847"/>
                  </a:cubicBezTo>
                  <a:cubicBezTo>
                    <a:pt x="1222" y="847"/>
                    <a:pt x="1217" y="848"/>
                    <a:pt x="1211" y="848"/>
                  </a:cubicBezTo>
                  <a:cubicBezTo>
                    <a:pt x="1087" y="848"/>
                    <a:pt x="987" y="770"/>
                    <a:pt x="883" y="705"/>
                  </a:cubicBezTo>
                  <a:lnTo>
                    <a:pt x="883" y="705"/>
                  </a:lnTo>
                  <a:cubicBezTo>
                    <a:pt x="877" y="700"/>
                    <a:pt x="871" y="695"/>
                    <a:pt x="865" y="690"/>
                  </a:cubicBezTo>
                  <a:lnTo>
                    <a:pt x="865" y="690"/>
                  </a:lnTo>
                  <a:lnTo>
                    <a:pt x="864" y="692"/>
                  </a:lnTo>
                  <a:lnTo>
                    <a:pt x="864" y="692"/>
                  </a:lnTo>
                  <a:cubicBezTo>
                    <a:pt x="863" y="692"/>
                    <a:pt x="862" y="692"/>
                    <a:pt x="862" y="691"/>
                  </a:cubicBezTo>
                  <a:lnTo>
                    <a:pt x="819" y="751"/>
                  </a:lnTo>
                  <a:cubicBezTo>
                    <a:pt x="1152" y="978"/>
                    <a:pt x="947" y="1421"/>
                    <a:pt x="631" y="1421"/>
                  </a:cubicBezTo>
                  <a:cubicBezTo>
                    <a:pt x="580" y="1421"/>
                    <a:pt x="526" y="1410"/>
                    <a:pt x="471" y="1384"/>
                  </a:cubicBezTo>
                  <a:lnTo>
                    <a:pt x="471" y="1384"/>
                  </a:lnTo>
                  <a:cubicBezTo>
                    <a:pt x="460" y="1377"/>
                    <a:pt x="448" y="1370"/>
                    <a:pt x="437" y="1362"/>
                  </a:cubicBezTo>
                  <a:lnTo>
                    <a:pt x="435" y="1365"/>
                  </a:lnTo>
                  <a:lnTo>
                    <a:pt x="435" y="1365"/>
                  </a:lnTo>
                  <a:cubicBezTo>
                    <a:pt x="433" y="1364"/>
                    <a:pt x="430" y="1362"/>
                    <a:pt x="428" y="1361"/>
                  </a:cubicBezTo>
                  <a:lnTo>
                    <a:pt x="367" y="1457"/>
                  </a:lnTo>
                  <a:cubicBezTo>
                    <a:pt x="405" y="1487"/>
                    <a:pt x="471" y="1537"/>
                    <a:pt x="505" y="1566"/>
                  </a:cubicBezTo>
                  <a:cubicBezTo>
                    <a:pt x="707" y="1740"/>
                    <a:pt x="620" y="2089"/>
                    <a:pt x="362" y="2152"/>
                  </a:cubicBezTo>
                  <a:cubicBezTo>
                    <a:pt x="334" y="2159"/>
                    <a:pt x="304" y="2163"/>
                    <a:pt x="275" y="2163"/>
                  </a:cubicBezTo>
                  <a:cubicBezTo>
                    <a:pt x="207" y="2163"/>
                    <a:pt x="139" y="2143"/>
                    <a:pt x="81" y="2105"/>
                  </a:cubicBezTo>
                  <a:lnTo>
                    <a:pt x="81" y="2105"/>
                  </a:lnTo>
                  <a:cubicBezTo>
                    <a:pt x="81" y="2105"/>
                    <a:pt x="81" y="2105"/>
                    <a:pt x="81" y="2105"/>
                  </a:cubicBezTo>
                  <a:lnTo>
                    <a:pt x="1" y="2219"/>
                  </a:lnTo>
                  <a:cubicBezTo>
                    <a:pt x="1" y="2219"/>
                    <a:pt x="1" y="2219"/>
                    <a:pt x="1" y="2219"/>
                  </a:cubicBezTo>
                  <a:lnTo>
                    <a:pt x="1" y="2219"/>
                  </a:lnTo>
                  <a:cubicBezTo>
                    <a:pt x="15" y="2229"/>
                    <a:pt x="29" y="2238"/>
                    <a:pt x="43" y="2247"/>
                  </a:cubicBezTo>
                  <a:lnTo>
                    <a:pt x="43" y="2247"/>
                  </a:lnTo>
                  <a:cubicBezTo>
                    <a:pt x="97" y="2282"/>
                    <a:pt x="151" y="2318"/>
                    <a:pt x="188" y="2351"/>
                  </a:cubicBezTo>
                  <a:cubicBezTo>
                    <a:pt x="354" y="2507"/>
                    <a:pt x="326" y="2797"/>
                    <a:pt x="141" y="2932"/>
                  </a:cubicBezTo>
                  <a:lnTo>
                    <a:pt x="148" y="2944"/>
                  </a:lnTo>
                  <a:cubicBezTo>
                    <a:pt x="381" y="2842"/>
                    <a:pt x="449" y="2522"/>
                    <a:pt x="312" y="2315"/>
                  </a:cubicBezTo>
                  <a:lnTo>
                    <a:pt x="312" y="2315"/>
                  </a:lnTo>
                  <a:cubicBezTo>
                    <a:pt x="619" y="2296"/>
                    <a:pt x="875" y="1967"/>
                    <a:pt x="715" y="1629"/>
                  </a:cubicBezTo>
                  <a:cubicBezTo>
                    <a:pt x="696" y="1581"/>
                    <a:pt x="666" y="1540"/>
                    <a:pt x="630" y="1505"/>
                  </a:cubicBezTo>
                  <a:lnTo>
                    <a:pt x="630" y="1505"/>
                  </a:lnTo>
                  <a:cubicBezTo>
                    <a:pt x="658" y="1502"/>
                    <a:pt x="686" y="1496"/>
                    <a:pt x="713" y="1488"/>
                  </a:cubicBezTo>
                  <a:cubicBezTo>
                    <a:pt x="973" y="1417"/>
                    <a:pt x="1086" y="1129"/>
                    <a:pt x="1010" y="897"/>
                  </a:cubicBezTo>
                  <a:lnTo>
                    <a:pt x="1010" y="897"/>
                  </a:lnTo>
                  <a:cubicBezTo>
                    <a:pt x="1076" y="939"/>
                    <a:pt x="1148" y="970"/>
                    <a:pt x="1229" y="970"/>
                  </a:cubicBezTo>
                  <a:cubicBezTo>
                    <a:pt x="1239" y="971"/>
                    <a:pt x="1249" y="971"/>
                    <a:pt x="1259" y="971"/>
                  </a:cubicBezTo>
                  <a:cubicBezTo>
                    <a:pt x="1608" y="971"/>
                    <a:pt x="1832" y="551"/>
                    <a:pt x="1630" y="263"/>
                  </a:cubicBezTo>
                  <a:cubicBezTo>
                    <a:pt x="1536" y="130"/>
                    <a:pt x="1393" y="80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5866632" y="2801761"/>
              <a:ext cx="46986" cy="33961"/>
            </a:xfrm>
            <a:custGeom>
              <a:avLst/>
              <a:gdLst/>
              <a:ahLst/>
              <a:cxnLst/>
              <a:rect l="l" t="t" r="r" b="b"/>
              <a:pathLst>
                <a:path w="1378" h="996" extrusionOk="0">
                  <a:moveTo>
                    <a:pt x="9" y="0"/>
                  </a:moveTo>
                  <a:lnTo>
                    <a:pt x="1" y="13"/>
                  </a:lnTo>
                  <a:cubicBezTo>
                    <a:pt x="107" y="104"/>
                    <a:pt x="216" y="192"/>
                    <a:pt x="325" y="282"/>
                  </a:cubicBezTo>
                  <a:lnTo>
                    <a:pt x="654" y="545"/>
                  </a:lnTo>
                  <a:cubicBezTo>
                    <a:pt x="870" y="731"/>
                    <a:pt x="1096" y="898"/>
                    <a:pt x="1367" y="995"/>
                  </a:cubicBezTo>
                  <a:lnTo>
                    <a:pt x="1377" y="983"/>
                  </a:lnTo>
                  <a:cubicBezTo>
                    <a:pt x="1197" y="757"/>
                    <a:pt x="969" y="597"/>
                    <a:pt x="724" y="451"/>
                  </a:cubicBezTo>
                  <a:cubicBezTo>
                    <a:pt x="515" y="317"/>
                    <a:pt x="219" y="125"/>
                    <a:pt x="9" y="0"/>
                  </a:cubicBezTo>
                  <a:close/>
                </a:path>
              </a:pathLst>
            </a:custGeom>
            <a:solidFill>
              <a:srgbClr val="19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5850402" y="2824299"/>
              <a:ext cx="51044" cy="36962"/>
            </a:xfrm>
            <a:custGeom>
              <a:avLst/>
              <a:gdLst/>
              <a:ahLst/>
              <a:cxnLst/>
              <a:rect l="l" t="t" r="r" b="b"/>
              <a:pathLst>
                <a:path w="1497" h="1084" extrusionOk="0">
                  <a:moveTo>
                    <a:pt x="9" y="1"/>
                  </a:moveTo>
                  <a:lnTo>
                    <a:pt x="1" y="14"/>
                  </a:lnTo>
                  <a:cubicBezTo>
                    <a:pt x="118" y="113"/>
                    <a:pt x="236" y="208"/>
                    <a:pt x="355" y="305"/>
                  </a:cubicBezTo>
                  <a:lnTo>
                    <a:pt x="714" y="590"/>
                  </a:lnTo>
                  <a:cubicBezTo>
                    <a:pt x="951" y="790"/>
                    <a:pt x="1195" y="971"/>
                    <a:pt x="1488" y="1083"/>
                  </a:cubicBezTo>
                  <a:lnTo>
                    <a:pt x="1496" y="1071"/>
                  </a:lnTo>
                  <a:cubicBezTo>
                    <a:pt x="1297" y="829"/>
                    <a:pt x="1047" y="654"/>
                    <a:pt x="783" y="494"/>
                  </a:cubicBezTo>
                  <a:cubicBezTo>
                    <a:pt x="557" y="348"/>
                    <a:pt x="236" y="138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5834035" y="2847076"/>
              <a:ext cx="58307" cy="42349"/>
            </a:xfrm>
            <a:custGeom>
              <a:avLst/>
              <a:gdLst/>
              <a:ahLst/>
              <a:cxnLst/>
              <a:rect l="l" t="t" r="r" b="b"/>
              <a:pathLst>
                <a:path w="1710" h="1242" extrusionOk="0">
                  <a:moveTo>
                    <a:pt x="9" y="0"/>
                  </a:moveTo>
                  <a:lnTo>
                    <a:pt x="1" y="14"/>
                  </a:lnTo>
                  <a:cubicBezTo>
                    <a:pt x="136" y="124"/>
                    <a:pt x="274" y="233"/>
                    <a:pt x="409" y="344"/>
                  </a:cubicBezTo>
                  <a:lnTo>
                    <a:pt x="822" y="669"/>
                  </a:lnTo>
                  <a:cubicBezTo>
                    <a:pt x="1092" y="894"/>
                    <a:pt x="1372" y="1102"/>
                    <a:pt x="1701" y="1241"/>
                  </a:cubicBezTo>
                  <a:lnTo>
                    <a:pt x="1710" y="1229"/>
                  </a:lnTo>
                  <a:cubicBezTo>
                    <a:pt x="1475" y="959"/>
                    <a:pt x="1190" y="758"/>
                    <a:pt x="890" y="573"/>
                  </a:cubicBezTo>
                  <a:cubicBezTo>
                    <a:pt x="634" y="403"/>
                    <a:pt x="268" y="161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5867212" y="2767527"/>
              <a:ext cx="74810" cy="73105"/>
            </a:xfrm>
            <a:custGeom>
              <a:avLst/>
              <a:gdLst/>
              <a:ahLst/>
              <a:cxnLst/>
              <a:rect l="l" t="t" r="r" b="b"/>
              <a:pathLst>
                <a:path w="2194" h="2144" extrusionOk="0">
                  <a:moveTo>
                    <a:pt x="1557" y="1"/>
                  </a:moveTo>
                  <a:cubicBezTo>
                    <a:pt x="1402" y="1"/>
                    <a:pt x="1248" y="62"/>
                    <a:pt x="1136" y="184"/>
                  </a:cubicBezTo>
                  <a:lnTo>
                    <a:pt x="215" y="1179"/>
                  </a:lnTo>
                  <a:cubicBezTo>
                    <a:pt x="1" y="1410"/>
                    <a:pt x="14" y="1775"/>
                    <a:pt x="246" y="1991"/>
                  </a:cubicBezTo>
                  <a:cubicBezTo>
                    <a:pt x="355" y="2093"/>
                    <a:pt x="495" y="2143"/>
                    <a:pt x="634" y="2143"/>
                  </a:cubicBezTo>
                  <a:cubicBezTo>
                    <a:pt x="788" y="2143"/>
                    <a:pt x="942" y="2082"/>
                    <a:pt x="1056" y="1960"/>
                  </a:cubicBezTo>
                  <a:lnTo>
                    <a:pt x="1978" y="964"/>
                  </a:lnTo>
                  <a:cubicBezTo>
                    <a:pt x="2193" y="733"/>
                    <a:pt x="2179" y="367"/>
                    <a:pt x="1947" y="153"/>
                  </a:cubicBezTo>
                  <a:cubicBezTo>
                    <a:pt x="1837" y="51"/>
                    <a:pt x="1697" y="1"/>
                    <a:pt x="15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5864348" y="2786860"/>
              <a:ext cx="58682" cy="56090"/>
            </a:xfrm>
            <a:custGeom>
              <a:avLst/>
              <a:gdLst/>
              <a:ahLst/>
              <a:cxnLst/>
              <a:rect l="l" t="t" r="r" b="b"/>
              <a:pathLst>
                <a:path w="1721" h="1645" extrusionOk="0">
                  <a:moveTo>
                    <a:pt x="862" y="0"/>
                  </a:moveTo>
                  <a:lnTo>
                    <a:pt x="862" y="0"/>
                  </a:lnTo>
                  <a:cubicBezTo>
                    <a:pt x="640" y="196"/>
                    <a:pt x="433" y="391"/>
                    <a:pt x="223" y="608"/>
                  </a:cubicBezTo>
                  <a:cubicBezTo>
                    <a:pt x="1" y="854"/>
                    <a:pt x="33" y="1272"/>
                    <a:pt x="286" y="1487"/>
                  </a:cubicBezTo>
                  <a:cubicBezTo>
                    <a:pt x="400" y="1593"/>
                    <a:pt x="553" y="1645"/>
                    <a:pt x="705" y="1645"/>
                  </a:cubicBezTo>
                  <a:cubicBezTo>
                    <a:pt x="878" y="1645"/>
                    <a:pt x="1051" y="1577"/>
                    <a:pt x="1166" y="1443"/>
                  </a:cubicBezTo>
                  <a:cubicBezTo>
                    <a:pt x="1360" y="1221"/>
                    <a:pt x="1544" y="998"/>
                    <a:pt x="1721" y="763"/>
                  </a:cubicBezTo>
                  <a:lnTo>
                    <a:pt x="1721" y="763"/>
                  </a:lnTo>
                  <a:cubicBezTo>
                    <a:pt x="1501" y="956"/>
                    <a:pt x="1292" y="1160"/>
                    <a:pt x="1086" y="1364"/>
                  </a:cubicBezTo>
                  <a:cubicBezTo>
                    <a:pt x="989" y="1459"/>
                    <a:pt x="857" y="1507"/>
                    <a:pt x="725" y="1507"/>
                  </a:cubicBezTo>
                  <a:cubicBezTo>
                    <a:pt x="600" y="1507"/>
                    <a:pt x="476" y="1464"/>
                    <a:pt x="385" y="1378"/>
                  </a:cubicBezTo>
                  <a:cubicBezTo>
                    <a:pt x="185" y="1208"/>
                    <a:pt x="156" y="888"/>
                    <a:pt x="314" y="679"/>
                  </a:cubicBezTo>
                  <a:cubicBezTo>
                    <a:pt x="495" y="462"/>
                    <a:pt x="689" y="233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6342220" y="2926011"/>
              <a:ext cx="239092" cy="208506"/>
            </a:xfrm>
            <a:custGeom>
              <a:avLst/>
              <a:gdLst/>
              <a:ahLst/>
              <a:cxnLst/>
              <a:rect l="l" t="t" r="r" b="b"/>
              <a:pathLst>
                <a:path w="7012" h="6115" extrusionOk="0">
                  <a:moveTo>
                    <a:pt x="780" y="1"/>
                  </a:moveTo>
                  <a:cubicBezTo>
                    <a:pt x="750" y="1"/>
                    <a:pt x="719" y="12"/>
                    <a:pt x="688" y="36"/>
                  </a:cubicBezTo>
                  <a:cubicBezTo>
                    <a:pt x="365" y="287"/>
                    <a:pt x="706" y="1077"/>
                    <a:pt x="706" y="1077"/>
                  </a:cubicBezTo>
                  <a:cubicBezTo>
                    <a:pt x="706" y="1077"/>
                    <a:pt x="520" y="841"/>
                    <a:pt x="349" y="841"/>
                  </a:cubicBezTo>
                  <a:cubicBezTo>
                    <a:pt x="289" y="841"/>
                    <a:pt x="230" y="871"/>
                    <a:pt x="183" y="950"/>
                  </a:cubicBezTo>
                  <a:cubicBezTo>
                    <a:pt x="0" y="1256"/>
                    <a:pt x="384" y="2943"/>
                    <a:pt x="1318" y="3132"/>
                  </a:cubicBezTo>
                  <a:cubicBezTo>
                    <a:pt x="1405" y="3149"/>
                    <a:pt x="1490" y="3157"/>
                    <a:pt x="1573" y="3157"/>
                  </a:cubicBezTo>
                  <a:cubicBezTo>
                    <a:pt x="2368" y="3157"/>
                    <a:pt x="2908" y="2413"/>
                    <a:pt x="2908" y="2413"/>
                  </a:cubicBezTo>
                  <a:cubicBezTo>
                    <a:pt x="3386" y="3531"/>
                    <a:pt x="4098" y="3722"/>
                    <a:pt x="4528" y="3722"/>
                  </a:cubicBezTo>
                  <a:cubicBezTo>
                    <a:pt x="4752" y="3722"/>
                    <a:pt x="4900" y="3671"/>
                    <a:pt x="4900" y="3671"/>
                  </a:cubicBezTo>
                  <a:lnTo>
                    <a:pt x="4900" y="3671"/>
                  </a:lnTo>
                  <a:lnTo>
                    <a:pt x="4870" y="4964"/>
                  </a:lnTo>
                  <a:cubicBezTo>
                    <a:pt x="4872" y="4967"/>
                    <a:pt x="4872" y="4967"/>
                    <a:pt x="4870" y="4967"/>
                  </a:cubicBezTo>
                  <a:cubicBezTo>
                    <a:pt x="4801" y="5269"/>
                    <a:pt x="4604" y="5570"/>
                    <a:pt x="4303" y="5801"/>
                  </a:cubicBezTo>
                  <a:lnTo>
                    <a:pt x="4303" y="6114"/>
                  </a:lnTo>
                  <a:cubicBezTo>
                    <a:pt x="4303" y="6114"/>
                    <a:pt x="5840" y="5821"/>
                    <a:pt x="6368" y="4791"/>
                  </a:cubicBezTo>
                  <a:cubicBezTo>
                    <a:pt x="6574" y="4391"/>
                    <a:pt x="7011" y="2569"/>
                    <a:pt x="5851" y="1526"/>
                  </a:cubicBezTo>
                  <a:cubicBezTo>
                    <a:pt x="5317" y="1047"/>
                    <a:pt x="4462" y="962"/>
                    <a:pt x="3647" y="962"/>
                  </a:cubicBezTo>
                  <a:cubicBezTo>
                    <a:pt x="3195" y="962"/>
                    <a:pt x="2756" y="988"/>
                    <a:pt x="2390" y="988"/>
                  </a:cubicBezTo>
                  <a:cubicBezTo>
                    <a:pt x="2350" y="988"/>
                    <a:pt x="2312" y="987"/>
                    <a:pt x="2274" y="987"/>
                  </a:cubicBezTo>
                  <a:cubicBezTo>
                    <a:pt x="1351" y="970"/>
                    <a:pt x="1066" y="1"/>
                    <a:pt x="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6496340" y="3047669"/>
              <a:ext cx="51828" cy="51862"/>
            </a:xfrm>
            <a:custGeom>
              <a:avLst/>
              <a:gdLst/>
              <a:ahLst/>
              <a:cxnLst/>
              <a:rect l="l" t="t" r="r" b="b"/>
              <a:pathLst>
                <a:path w="1520" h="1521" extrusionOk="0">
                  <a:moveTo>
                    <a:pt x="757" y="1"/>
                  </a:moveTo>
                  <a:cubicBezTo>
                    <a:pt x="338" y="1"/>
                    <a:pt x="1" y="341"/>
                    <a:pt x="1" y="761"/>
                  </a:cubicBezTo>
                  <a:cubicBezTo>
                    <a:pt x="1" y="1181"/>
                    <a:pt x="342" y="1521"/>
                    <a:pt x="760" y="1521"/>
                  </a:cubicBezTo>
                  <a:cubicBezTo>
                    <a:pt x="1180" y="1521"/>
                    <a:pt x="1520" y="1181"/>
                    <a:pt x="1520" y="761"/>
                  </a:cubicBezTo>
                  <a:cubicBezTo>
                    <a:pt x="1520" y="341"/>
                    <a:pt x="1180" y="1"/>
                    <a:pt x="760" y="1"/>
                  </a:cubicBezTo>
                  <a:cubicBezTo>
                    <a:pt x="759" y="1"/>
                    <a:pt x="758" y="1"/>
                    <a:pt x="757" y="1"/>
                  </a:cubicBezTo>
                  <a:close/>
                </a:path>
              </a:pathLst>
            </a:custGeom>
            <a:solidFill>
              <a:srgbClr val="A662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6352074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6" y="159"/>
                  </a:moveTo>
                  <a:cubicBezTo>
                    <a:pt x="1470" y="159"/>
                    <a:pt x="1892" y="552"/>
                    <a:pt x="1890" y="1058"/>
                  </a:cubicBezTo>
                  <a:cubicBezTo>
                    <a:pt x="1896" y="1525"/>
                    <a:pt x="1501" y="1956"/>
                    <a:pt x="1043" y="1976"/>
                  </a:cubicBezTo>
                  <a:cubicBezTo>
                    <a:pt x="1037" y="1976"/>
                    <a:pt x="1030" y="1976"/>
                    <a:pt x="1023" y="1976"/>
                  </a:cubicBezTo>
                  <a:cubicBezTo>
                    <a:pt x="230" y="1976"/>
                    <a:pt x="4" y="972"/>
                    <a:pt x="472" y="434"/>
                  </a:cubicBezTo>
                  <a:cubicBezTo>
                    <a:pt x="636" y="241"/>
                    <a:pt x="837" y="159"/>
                    <a:pt x="1036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5" y="31"/>
                    <a:pt x="660" y="98"/>
                  </a:cubicBezTo>
                  <a:cubicBezTo>
                    <a:pt x="68" y="409"/>
                    <a:pt x="1" y="1253"/>
                    <a:pt x="399" y="1742"/>
                  </a:cubicBezTo>
                  <a:cubicBezTo>
                    <a:pt x="555" y="1956"/>
                    <a:pt x="817" y="2097"/>
                    <a:pt x="1080" y="2097"/>
                  </a:cubicBezTo>
                  <a:cubicBezTo>
                    <a:pt x="1196" y="2097"/>
                    <a:pt x="1312" y="2070"/>
                    <a:pt x="1419" y="2010"/>
                  </a:cubicBezTo>
                  <a:cubicBezTo>
                    <a:pt x="1760" y="1829"/>
                    <a:pt x="1903" y="1415"/>
                    <a:pt x="1903" y="1058"/>
                  </a:cubicBezTo>
                  <a:cubicBezTo>
                    <a:pt x="1920" y="511"/>
                    <a:pt x="1554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6433567" y="3021278"/>
              <a:ext cx="65467" cy="71537"/>
            </a:xfrm>
            <a:custGeom>
              <a:avLst/>
              <a:gdLst/>
              <a:ahLst/>
              <a:cxnLst/>
              <a:rect l="l" t="t" r="r" b="b"/>
              <a:pathLst>
                <a:path w="1920" h="2098" extrusionOk="0">
                  <a:moveTo>
                    <a:pt x="1035" y="159"/>
                  </a:moveTo>
                  <a:cubicBezTo>
                    <a:pt x="1468" y="159"/>
                    <a:pt x="1891" y="552"/>
                    <a:pt x="1888" y="1058"/>
                  </a:cubicBezTo>
                  <a:cubicBezTo>
                    <a:pt x="1894" y="1525"/>
                    <a:pt x="1502" y="1956"/>
                    <a:pt x="1042" y="1976"/>
                  </a:cubicBezTo>
                  <a:cubicBezTo>
                    <a:pt x="1035" y="1976"/>
                    <a:pt x="1028" y="1976"/>
                    <a:pt x="1022" y="1976"/>
                  </a:cubicBezTo>
                  <a:cubicBezTo>
                    <a:pt x="228" y="1976"/>
                    <a:pt x="2" y="972"/>
                    <a:pt x="472" y="434"/>
                  </a:cubicBezTo>
                  <a:cubicBezTo>
                    <a:pt x="635" y="241"/>
                    <a:pt x="836" y="159"/>
                    <a:pt x="1035" y="159"/>
                  </a:cubicBezTo>
                  <a:close/>
                  <a:moveTo>
                    <a:pt x="1049" y="1"/>
                  </a:moveTo>
                  <a:cubicBezTo>
                    <a:pt x="926" y="1"/>
                    <a:pt x="796" y="31"/>
                    <a:pt x="661" y="98"/>
                  </a:cubicBezTo>
                  <a:cubicBezTo>
                    <a:pt x="67" y="409"/>
                    <a:pt x="0" y="1253"/>
                    <a:pt x="400" y="1742"/>
                  </a:cubicBezTo>
                  <a:cubicBezTo>
                    <a:pt x="555" y="1956"/>
                    <a:pt x="818" y="2097"/>
                    <a:pt x="1080" y="2097"/>
                  </a:cubicBezTo>
                  <a:cubicBezTo>
                    <a:pt x="1196" y="2097"/>
                    <a:pt x="1312" y="2070"/>
                    <a:pt x="1418" y="2010"/>
                  </a:cubicBezTo>
                  <a:cubicBezTo>
                    <a:pt x="1759" y="1829"/>
                    <a:pt x="1904" y="1415"/>
                    <a:pt x="1904" y="1058"/>
                  </a:cubicBezTo>
                  <a:cubicBezTo>
                    <a:pt x="1920" y="511"/>
                    <a:pt x="1553" y="1"/>
                    <a:pt x="1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6416689" y="3054762"/>
              <a:ext cx="23254" cy="5183"/>
            </a:xfrm>
            <a:custGeom>
              <a:avLst/>
              <a:gdLst/>
              <a:ahLst/>
              <a:cxnLst/>
              <a:rect l="l" t="t" r="r" b="b"/>
              <a:pathLst>
                <a:path w="682" h="152" extrusionOk="0">
                  <a:moveTo>
                    <a:pt x="341" y="1"/>
                  </a:moveTo>
                  <a:cubicBezTo>
                    <a:pt x="225" y="1"/>
                    <a:pt x="108" y="26"/>
                    <a:pt x="1" y="76"/>
                  </a:cubicBezTo>
                  <a:cubicBezTo>
                    <a:pt x="108" y="126"/>
                    <a:pt x="225" y="151"/>
                    <a:pt x="342" y="151"/>
                  </a:cubicBezTo>
                  <a:cubicBezTo>
                    <a:pt x="459" y="151"/>
                    <a:pt x="575" y="126"/>
                    <a:pt x="682" y="76"/>
                  </a:cubicBezTo>
                  <a:cubicBezTo>
                    <a:pt x="575" y="26"/>
                    <a:pt x="458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99148" y="4263081"/>
            <a:ext cx="806278" cy="880419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81075" y="3126581"/>
            <a:ext cx="2121694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491865" y="2625090"/>
            <a:ext cx="3387090" cy="2442210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 panose="020B0604020202020204"/>
                <a:cs typeface="Arial" panose="020B0604020202020204" pitchFamily="34" charset="0"/>
              </a:rPr>
              <a:t>RADIOACTIVE WASTE </a:t>
            </a:r>
            <a:endParaRPr lang="en-US" sz="2400" b="1" dirty="0">
              <a:solidFill>
                <a:schemeClr val="dk1"/>
              </a:solidFill>
              <a:latin typeface="DM Sans Medium"/>
              <a:ea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669" y="75771"/>
            <a:ext cx="3348371" cy="3106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6511" y="4266621"/>
            <a:ext cx="917489" cy="929846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2291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4235" y="3607594"/>
            <a:ext cx="16192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 panose="020B0604020202020204"/>
                <a:cs typeface="Arial" panose="020B0604020202020204" pitchFamily="34" charset="0"/>
              </a:rPr>
              <a:t>GLOBAL WARMING</a:t>
            </a:r>
            <a:endParaRPr lang="en-US" sz="2400" b="1" dirty="0">
              <a:solidFill>
                <a:schemeClr val="dk1"/>
              </a:solidFill>
              <a:latin typeface="DM Sans Medium"/>
              <a:ea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12297" name="Picture 9" descr="Pin on Booklet eart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1" b="92074" l="5272" r="95847">
                        <a14:foregroundMark x1="31150" y1="10832" x2="32109" y2="8190"/>
                        <a14:foregroundMark x1="56709" y1="38573" x2="73802" y2="41744"/>
                        <a14:foregroundMark x1="36901" y1="42668" x2="65974" y2="37517"/>
                        <a14:foregroundMark x1="30671" y1="39498" x2="42971" y2="26684"/>
                        <a14:foregroundMark x1="42971" y1="26684" x2="43450" y2="26552"/>
                        <a14:foregroundMark x1="42332" y1="37649" x2="52236" y2="37781"/>
                        <a14:foregroundMark x1="54952" y1="49141" x2="70767" y2="63408"/>
                        <a14:foregroundMark x1="70767" y1="63408" x2="73003" y2="62483"/>
                        <a14:foregroundMark x1="70288" y1="63804" x2="83387" y2="35535"/>
                        <a14:foregroundMark x1="73482" y1="35271" x2="82907" y2="40819"/>
                        <a14:foregroundMark x1="82907" y1="40819" x2="87859" y2="46235"/>
                        <a14:foregroundMark x1="88019" y1="47952" x2="82907" y2="29723"/>
                        <a14:foregroundMark x1="82907" y1="29723" x2="71406" y2="24835"/>
                        <a14:foregroundMark x1="71406" y1="24835" x2="47764" y2="23778"/>
                        <a14:foregroundMark x1="47764" y1="23778" x2="39297" y2="26156"/>
                        <a14:foregroundMark x1="90096" y1="39234" x2="94089" y2="45310"/>
                        <a14:foregroundMark x1="94089" y1="45310" x2="94089" y2="45707"/>
                        <a14:foregroundMark x1="87061" y1="37781" x2="89776" y2="35271"/>
                        <a14:foregroundMark x1="85304" y1="73712" x2="85942" y2="75561"/>
                        <a14:foregroundMark x1="60383" y1="89960" x2="61342" y2="92734"/>
                        <a14:foregroundMark x1="46006" y1="84016" x2="46805" y2="82034"/>
                        <a14:foregroundMark x1="29872" y1="8058" x2="29872" y2="6341"/>
                        <a14:foregroundMark x1="9105" y1="23118" x2="8147" y2="22853"/>
                        <a14:foregroundMark x1="8466" y1="28666" x2="6390" y2="28666"/>
                        <a14:foregroundMark x1="95527" y1="26684" x2="95847" y2="25495"/>
                        <a14:foregroundMark x1="93610" y1="26156" x2="92173" y2="26288"/>
                        <a14:foregroundMark x1="93131" y1="28402" x2="92492" y2="28402"/>
                        <a14:foregroundMark x1="95367" y1="27741" x2="95048" y2="29194"/>
                        <a14:foregroundMark x1="92812" y1="27741" x2="91853" y2="28137"/>
                        <a14:foregroundMark x1="89936" y1="31968" x2="93770" y2="29194"/>
                        <a14:foregroundMark x1="90256" y1="34875" x2="93131" y2="28402"/>
                        <a14:foregroundMark x1="64058" y1="89960" x2="63099" y2="89960"/>
                        <a14:foregroundMark x1="6390" y1="19022" x2="5272" y2="19551"/>
                        <a14:foregroundMark x1="53834" y1="82695" x2="54633" y2="82827"/>
                        <a14:foregroundMark x1="14856" y1="40819" x2="15176" y2="40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23" y="128380"/>
            <a:ext cx="2638025" cy="31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2457450" y="571500"/>
            <a:ext cx="42862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3000" b="1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40012" y="4213654"/>
            <a:ext cx="880419" cy="929846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381693" y="571501"/>
            <a:ext cx="3072809" cy="2108597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 dirty="0">
              <a:solidFill>
                <a:srgbClr val="333399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000" b="1" dirty="0">
                <a:solidFill>
                  <a:schemeClr val="dk1"/>
                </a:solidFill>
                <a:latin typeface="DM Sans Medium"/>
                <a:ea typeface="Arial" panose="020B0604020202020204"/>
                <a:cs typeface="Arial" panose="020B0604020202020204" pitchFamily="34" charset="0"/>
              </a:rPr>
              <a:t>Based on the above causes. What are the effects on sea water?</a:t>
            </a:r>
            <a:endParaRPr lang="en-US" sz="2000" b="1" dirty="0">
              <a:solidFill>
                <a:schemeClr val="dk1"/>
              </a:solidFill>
              <a:latin typeface="DM Sans Medium"/>
              <a:ea typeface="Arial" panose="020B060402020202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  <p:sndAc>
      <p:stSnd>
        <p:snd r:embed="rId4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Objectives</a:t>
            </a:r>
            <a:endParaRPr dirty="0"/>
          </a:p>
        </p:txBody>
      </p:sp>
      <p:sp>
        <p:nvSpPr>
          <p:cNvPr id="1749" name="Google Shape;1749;p36"/>
          <p:cNvSpPr txBox="1">
            <a:spLocks noGrp="1"/>
          </p:cNvSpPr>
          <p:nvPr>
            <p:ph type="title" idx="5"/>
          </p:nvPr>
        </p:nvSpPr>
        <p:spPr>
          <a:xfrm>
            <a:off x="2205302" y="1980431"/>
            <a:ext cx="734700" cy="4476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1751" name="Google Shape;1751;p36"/>
          <p:cNvSpPr txBox="1">
            <a:spLocks noGrp="1"/>
          </p:cNvSpPr>
          <p:nvPr>
            <p:ph type="title" idx="7"/>
          </p:nvPr>
        </p:nvSpPr>
        <p:spPr>
          <a:xfrm>
            <a:off x="5818977" y="1980431"/>
            <a:ext cx="734700" cy="447600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 lang="en-GB"/>
          </a:p>
        </p:txBody>
      </p:sp>
      <p:sp>
        <p:nvSpPr>
          <p:cNvPr id="1753" name="Google Shape;1753;p36"/>
          <p:cNvSpPr txBox="1">
            <a:spLocks noGrp="1"/>
          </p:cNvSpPr>
          <p:nvPr>
            <p:ph type="subTitle" idx="9"/>
          </p:nvPr>
        </p:nvSpPr>
        <p:spPr>
          <a:xfrm>
            <a:off x="354284" y="2588398"/>
            <a:ext cx="4942282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Listening about water pollution</a:t>
            </a:r>
            <a:endParaRPr lang="en-US" dirty="0"/>
          </a:p>
        </p:txBody>
      </p:sp>
      <p:sp>
        <p:nvSpPr>
          <p:cNvPr id="1754" name="Google Shape;1754;p36"/>
          <p:cNvSpPr txBox="1">
            <a:spLocks noGrp="1"/>
          </p:cNvSpPr>
          <p:nvPr>
            <p:ph type="subTitle" idx="13"/>
          </p:nvPr>
        </p:nvSpPr>
        <p:spPr>
          <a:xfrm>
            <a:off x="3878586" y="2588398"/>
            <a:ext cx="4942282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Writing a notice</a:t>
            </a:r>
            <a:endParaRPr dirty="0"/>
          </a:p>
        </p:txBody>
      </p:sp>
      <p:sp>
        <p:nvSpPr>
          <p:cNvPr id="1756" name="Google Shape;1756;p36"/>
          <p:cNvSpPr txBox="1">
            <a:spLocks noGrp="1"/>
          </p:cNvSpPr>
          <p:nvPr>
            <p:ph type="subTitle" idx="15"/>
          </p:nvPr>
        </p:nvSpPr>
        <p:spPr>
          <a:xfrm>
            <a:off x="1871030" y="969089"/>
            <a:ext cx="5932308" cy="7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By the end of this lesson, Ss will be able to:</a:t>
            </a:r>
            <a:endParaRPr lang="en-US" dirty="0"/>
          </a:p>
        </p:txBody>
      </p:sp>
      <p:pic>
        <p:nvPicPr>
          <p:cNvPr id="1026" name="Picture 2" descr="9 Things That Causes Water Pollution And Its Possible Solu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4" y="2927017"/>
            <a:ext cx="2820785" cy="214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ấu trúc notice trong tiếng anh. Chú ý đến ai - Step Up Englis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10000" r="94167">
                        <a14:foregroundMark x1="72167" y1="80000" x2="72000" y2="84250"/>
                        <a14:foregroundMark x1="78333" y1="81250" x2="77667" y2="85500"/>
                        <a14:foregroundMark x1="88667" y1="79250" x2="89167" y2="85500"/>
                        <a14:foregroundMark x1="93667" y1="81000" x2="94333" y2="81000"/>
                        <a14:foregroundMark x1="54000" y1="90750" x2="57500" y2="90750"/>
                        <a14:foregroundMark x1="64500" y1="91000" x2="65333" y2="92000"/>
                        <a14:foregroundMark x1="42667" y1="25750" x2="43500" y2="21000"/>
                        <a14:foregroundMark x1="46167" y1="93250" x2="46167" y2="91250"/>
                        <a14:foregroundMark x1="55000" y1="93750" x2="53500" y2="94000"/>
                        <a14:foregroundMark x1="55833" y1="84000" x2="59000" y2="8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834" y="3056012"/>
            <a:ext cx="2557785" cy="17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" grpId="0"/>
      <p:bldP spid="1749" grpId="0" animBg="1"/>
      <p:bldP spid="1751" grpId="0" animBg="1"/>
      <p:bldP spid="1753" grpId="0" build="p"/>
      <p:bldP spid="1754" grpId="0" build="p"/>
      <p:bldP spid="175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67044" y="921306"/>
            <a:ext cx="1091178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551457" y="1373727"/>
            <a:ext cx="1130165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783810" y="3221761"/>
            <a:ext cx="1020297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30373" y="4103770"/>
            <a:ext cx="1335729" cy="44696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9" name="Google Shape;2689;p59"/>
          <p:cNvSpPr txBox="1"/>
          <p:nvPr/>
        </p:nvSpPr>
        <p:spPr>
          <a:xfrm>
            <a:off x="475051" y="920511"/>
            <a:ext cx="8520828" cy="372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1. </a:t>
            </a:r>
            <a:r>
              <a:rPr lang="en-US" sz="20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Polluted water is unsafe for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drinking / cooking </a:t>
            </a:r>
            <a:r>
              <a:rPr lang="en-US" sz="20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and for other uses.</a:t>
            </a:r>
            <a:endParaRPr lang="en-US" sz="2000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sym typeface="Sawarabi Gothic" panose="020B0602000203020207" charset="-128"/>
              </a:rPr>
              <a:t>2. </a:t>
            </a:r>
            <a:r>
              <a:rPr lang="en-US" sz="20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Sometimes toxic substances ﬂow into rivers from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factories / hospitals.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Sawarabi Gothic" panose="020B0602000203020207" charset="-128"/>
              <a:ea typeface="Sawarabi Gothic" panose="020B0602000203020207" charset="-128"/>
              <a:sym typeface="Sawarabi Gothic" panose="020B0602000203020207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sym typeface="Sawarabi Gothic" panose="020B0602000203020207" charset="-128"/>
              </a:rPr>
              <a:t>3. </a:t>
            </a:r>
            <a:r>
              <a:rPr lang="en-US" sz="20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Water pollution has a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dangerous / harmful </a:t>
            </a:r>
            <a:r>
              <a:rPr lang="en-US" sz="20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eﬀect on our life.</a:t>
            </a:r>
            <a:endParaRPr lang="en-US" sz="2000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sym typeface="Sawarabi Gothic" panose="020B0602000203020207" charset="-128"/>
              </a:rPr>
              <a:t>4. </a:t>
            </a:r>
            <a:r>
              <a:rPr lang="en-US" sz="20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We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couldn’t / shouldn’t </a:t>
            </a:r>
            <a:r>
              <a:rPr lang="en-US" sz="20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throw litter into rivers and lakes.</a:t>
            </a:r>
            <a:endParaRPr lang="en-US" sz="2000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</p:txBody>
      </p:sp>
      <p:sp>
        <p:nvSpPr>
          <p:cNvPr id="2687" name="Google Shape;2687;p59"/>
          <p:cNvSpPr txBox="1">
            <a:spLocks noGrp="1"/>
          </p:cNvSpPr>
          <p:nvPr>
            <p:ph type="title"/>
          </p:nvPr>
        </p:nvSpPr>
        <p:spPr>
          <a:xfrm>
            <a:off x="-130203" y="347811"/>
            <a:ext cx="90023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2. Listen to a talk and choose the correct word to complete each sentence. </a:t>
            </a:r>
            <a:endParaRPr lang="en-US" sz="1800" dirty="0"/>
          </a:p>
        </p:txBody>
      </p:sp>
      <p:pic>
        <p:nvPicPr>
          <p:cNvPr id="2" name="G8 Unit 7 Lesson 6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8589479" y="227761"/>
            <a:ext cx="406400" cy="40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968" y="2431986"/>
            <a:ext cx="7683511" cy="61293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i="0" u="none" strike="noStrike" dirty="0">
                <a:solidFill>
                  <a:srgbClr val="000000"/>
                </a:solidFill>
                <a:effectLst/>
                <a:latin typeface="OpenSans"/>
              </a:rPr>
              <a:t>📌 </a:t>
            </a:r>
            <a:r>
              <a:rPr lang="en-US" sz="1500" dirty="0">
                <a:latin typeface="Sawarabi Gothic" panose="020B0602000203020207" charset="-128"/>
                <a:ea typeface="Sawarabi Gothic" panose="020B0602000203020207" charset="-128"/>
              </a:rPr>
              <a:t>Man-made substances pollute water when they flow into the water from </a:t>
            </a:r>
            <a:r>
              <a:rPr lang="en-US" sz="1500" dirty="0">
                <a:solidFill>
                  <a:srgbClr val="FF0000"/>
                </a:solidFill>
                <a:latin typeface="Sawarabi Gothic" panose="020B0602000203020207" charset="-128"/>
                <a:ea typeface="Sawarabi Gothic" panose="020B0602000203020207" charset="-128"/>
              </a:rPr>
              <a:t>factories</a:t>
            </a:r>
            <a:r>
              <a:rPr lang="en-US" sz="1500" dirty="0">
                <a:latin typeface="Sawarabi Gothic" panose="020B0602000203020207" charset="-128"/>
                <a:ea typeface="Sawarabi Gothic" panose="020B0602000203020207" charset="-128"/>
              </a:rPr>
              <a:t> and homes.</a:t>
            </a:r>
            <a:endParaRPr lang="en-US" sz="1500" dirty="0">
              <a:latin typeface="Sawarabi Gothic" panose="020B0602000203020207" charset="-128"/>
              <a:ea typeface="Sawarabi Gothic" panose="020B0602000203020207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5968" y="3695966"/>
            <a:ext cx="5417288" cy="3575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+mn-cs"/>
              </a:rPr>
              <a:t>📌 Water pollution has a </a:t>
            </a:r>
            <a:r>
              <a:rPr lang="en-US" sz="1500" dirty="0">
                <a:solidFill>
                  <a:srgbClr val="FF0000"/>
                </a:solidFill>
                <a:latin typeface="Sawarabi Gothic" panose="020B0602000203020207" charset="-128"/>
                <a:ea typeface="Sawarabi Gothic" panose="020B0602000203020207" charset="-128"/>
                <a:cs typeface="+mn-cs"/>
              </a:rPr>
              <a:t>harmful</a:t>
            </a:r>
            <a:r>
              <a:rPr lang="en-US" sz="15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+mn-cs"/>
              </a:rPr>
              <a:t> effect on our lives.</a:t>
            </a:r>
            <a:endParaRPr lang="en-US" sz="1500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5967" y="4591939"/>
            <a:ext cx="7515019" cy="3575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+mn-cs"/>
              </a:rPr>
              <a:t>📌 We </a:t>
            </a:r>
            <a:r>
              <a:rPr lang="en-US" sz="1500" dirty="0">
                <a:solidFill>
                  <a:srgbClr val="FF0000"/>
                </a:solidFill>
                <a:latin typeface="Sawarabi Gothic" panose="020B0602000203020207" charset="-128"/>
                <a:ea typeface="Sawarabi Gothic" panose="020B0602000203020207" charset="-128"/>
                <a:cs typeface="+mn-cs"/>
              </a:rPr>
              <a:t>should also stop </a:t>
            </a:r>
            <a:r>
              <a:rPr lang="en-US" sz="1500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+mn-cs"/>
              </a:rPr>
              <a:t>littering, especially dumping waste into rivers and lakes.</a:t>
            </a:r>
            <a:endParaRPr lang="en-US" sz="1500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p61"/>
          <p:cNvSpPr txBox="1">
            <a:spLocks noGrp="1"/>
          </p:cNvSpPr>
          <p:nvPr>
            <p:ph type="title" idx="4294967295"/>
          </p:nvPr>
        </p:nvSpPr>
        <p:spPr>
          <a:xfrm>
            <a:off x="633595" y="3327632"/>
            <a:ext cx="6244745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0" dirty="0">
                <a:solidFill>
                  <a:schemeClr val="accent3"/>
                </a:solidFill>
              </a:rPr>
              <a:t>4. </a:t>
            </a:r>
            <a:r>
              <a:rPr lang="en-US" sz="1700" b="0" dirty="0"/>
              <a:t>What type of effect does water pollution have on our life?</a:t>
            </a:r>
            <a:endParaRPr sz="1700" b="0" dirty="0"/>
          </a:p>
        </p:txBody>
      </p:sp>
      <p:sp>
        <p:nvSpPr>
          <p:cNvPr id="2744" name="Google Shape;2744;p61"/>
          <p:cNvSpPr txBox="1">
            <a:spLocks noGrp="1"/>
          </p:cNvSpPr>
          <p:nvPr>
            <p:ph type="title"/>
          </p:nvPr>
        </p:nvSpPr>
        <p:spPr>
          <a:xfrm>
            <a:off x="219645" y="26140"/>
            <a:ext cx="842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3. Listen again and give short answers to the following questions. </a:t>
            </a:r>
            <a:br>
              <a:rPr lang="en-US" sz="1800" dirty="0"/>
            </a:br>
            <a:r>
              <a:rPr lang="en-US" sz="1800" dirty="0"/>
              <a:t>Use </a:t>
            </a:r>
            <a:r>
              <a:rPr lang="en-US" sz="1800" dirty="0">
                <a:solidFill>
                  <a:srgbClr val="FF0000"/>
                </a:solidFill>
              </a:rPr>
              <a:t>no more than THREE words</a:t>
            </a:r>
            <a:r>
              <a:rPr lang="en-US" sz="1800" dirty="0"/>
              <a:t>.</a:t>
            </a:r>
            <a:endParaRPr sz="1800" dirty="0"/>
          </a:p>
        </p:txBody>
      </p:sp>
      <p:sp>
        <p:nvSpPr>
          <p:cNvPr id="2745" name="Google Shape;2745;p61"/>
          <p:cNvSpPr txBox="1">
            <a:spLocks noGrp="1"/>
          </p:cNvSpPr>
          <p:nvPr>
            <p:ph type="title" idx="4294967295"/>
          </p:nvPr>
        </p:nvSpPr>
        <p:spPr>
          <a:xfrm>
            <a:off x="633596" y="966380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0" dirty="0">
                <a:solidFill>
                  <a:schemeClr val="accent3"/>
                </a:solidFill>
              </a:rPr>
              <a:t>1. </a:t>
            </a:r>
            <a:r>
              <a:rPr lang="en-US" sz="1700" b="0" dirty="0"/>
              <a:t>What is the listening text about?</a:t>
            </a:r>
            <a:endParaRPr sz="1700" b="0" dirty="0"/>
          </a:p>
        </p:txBody>
      </p:sp>
      <p:grpSp>
        <p:nvGrpSpPr>
          <p:cNvPr id="2747" name="Google Shape;2747;p61"/>
          <p:cNvGrpSpPr/>
          <p:nvPr/>
        </p:nvGrpSpPr>
        <p:grpSpPr>
          <a:xfrm>
            <a:off x="8549280" y="2264930"/>
            <a:ext cx="447764" cy="447840"/>
            <a:chOff x="6554906" y="2091620"/>
            <a:chExt cx="447764" cy="447840"/>
          </a:xfrm>
        </p:grpSpPr>
        <p:sp>
          <p:nvSpPr>
            <p:cNvPr id="2748" name="Google Shape;2748;p61"/>
            <p:cNvSpPr/>
            <p:nvPr/>
          </p:nvSpPr>
          <p:spPr>
            <a:xfrm>
              <a:off x="6791664" y="2091620"/>
              <a:ext cx="199045" cy="199070"/>
            </a:xfrm>
            <a:custGeom>
              <a:avLst/>
              <a:gdLst/>
              <a:ahLst/>
              <a:cxnLst/>
              <a:rect l="l" t="t" r="r" b="b"/>
              <a:pathLst>
                <a:path w="7938" h="7939" extrusionOk="0">
                  <a:moveTo>
                    <a:pt x="3970" y="1"/>
                  </a:moveTo>
                  <a:cubicBezTo>
                    <a:pt x="1777" y="1"/>
                    <a:pt x="0" y="1778"/>
                    <a:pt x="0" y="3970"/>
                  </a:cubicBezTo>
                  <a:cubicBezTo>
                    <a:pt x="0" y="6162"/>
                    <a:pt x="1777" y="7938"/>
                    <a:pt x="3970" y="7938"/>
                  </a:cubicBezTo>
                  <a:cubicBezTo>
                    <a:pt x="6161" y="7938"/>
                    <a:pt x="7938" y="6162"/>
                    <a:pt x="7938" y="3970"/>
                  </a:cubicBezTo>
                  <a:cubicBezTo>
                    <a:pt x="7938" y="1779"/>
                    <a:pt x="6161" y="2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9" name="Google Shape;2749;p61"/>
            <p:cNvSpPr/>
            <p:nvPr/>
          </p:nvSpPr>
          <p:spPr>
            <a:xfrm>
              <a:off x="6871428" y="2091670"/>
              <a:ext cx="119357" cy="199045"/>
            </a:xfrm>
            <a:custGeom>
              <a:avLst/>
              <a:gdLst/>
              <a:ahLst/>
              <a:cxnLst/>
              <a:rect l="l" t="t" r="r" b="b"/>
              <a:pathLst>
                <a:path w="4760" h="7938" extrusionOk="0">
                  <a:moveTo>
                    <a:pt x="790" y="0"/>
                  </a:moveTo>
                  <a:cubicBezTo>
                    <a:pt x="520" y="0"/>
                    <a:pt x="256" y="28"/>
                    <a:pt x="0" y="80"/>
                  </a:cubicBezTo>
                  <a:cubicBezTo>
                    <a:pt x="1813" y="447"/>
                    <a:pt x="3178" y="2049"/>
                    <a:pt x="3178" y="3970"/>
                  </a:cubicBezTo>
                  <a:cubicBezTo>
                    <a:pt x="3178" y="5891"/>
                    <a:pt x="1813" y="7493"/>
                    <a:pt x="0" y="7858"/>
                  </a:cubicBezTo>
                  <a:cubicBezTo>
                    <a:pt x="254" y="7912"/>
                    <a:pt x="520" y="7938"/>
                    <a:pt x="790" y="7938"/>
                  </a:cubicBezTo>
                  <a:cubicBezTo>
                    <a:pt x="2983" y="7938"/>
                    <a:pt x="4760" y="6161"/>
                    <a:pt x="4760" y="3970"/>
                  </a:cubicBezTo>
                  <a:cubicBezTo>
                    <a:pt x="4757" y="1777"/>
                    <a:pt x="2980" y="0"/>
                    <a:pt x="79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0" name="Google Shape;2750;p61"/>
            <p:cNvSpPr/>
            <p:nvPr/>
          </p:nvSpPr>
          <p:spPr>
            <a:xfrm>
              <a:off x="6918719" y="2300796"/>
              <a:ext cx="82146" cy="82146"/>
            </a:xfrm>
            <a:custGeom>
              <a:avLst/>
              <a:gdLst/>
              <a:ahLst/>
              <a:cxnLst/>
              <a:rect l="l" t="t" r="r" b="b"/>
              <a:pathLst>
                <a:path w="3276" h="3276" extrusionOk="0">
                  <a:moveTo>
                    <a:pt x="1637" y="1"/>
                  </a:moveTo>
                  <a:cubicBezTo>
                    <a:pt x="733" y="1"/>
                    <a:pt x="1" y="735"/>
                    <a:pt x="1" y="1639"/>
                  </a:cubicBezTo>
                  <a:cubicBezTo>
                    <a:pt x="1" y="2543"/>
                    <a:pt x="733" y="3276"/>
                    <a:pt x="1637" y="3276"/>
                  </a:cubicBezTo>
                  <a:cubicBezTo>
                    <a:pt x="2543" y="3276"/>
                    <a:pt x="3275" y="2543"/>
                    <a:pt x="3275" y="1639"/>
                  </a:cubicBezTo>
                  <a:cubicBezTo>
                    <a:pt x="3275" y="735"/>
                    <a:pt x="2543" y="1"/>
                    <a:pt x="1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1" name="Google Shape;2751;p61"/>
            <p:cNvSpPr/>
            <p:nvPr/>
          </p:nvSpPr>
          <p:spPr>
            <a:xfrm>
              <a:off x="6939958" y="2300796"/>
              <a:ext cx="60907" cy="82196"/>
            </a:xfrm>
            <a:custGeom>
              <a:avLst/>
              <a:gdLst/>
              <a:ahLst/>
              <a:cxnLst/>
              <a:rect l="l" t="t" r="r" b="b"/>
              <a:pathLst>
                <a:path w="2429" h="3278" extrusionOk="0">
                  <a:moveTo>
                    <a:pt x="792" y="1"/>
                  </a:moveTo>
                  <a:cubicBezTo>
                    <a:pt x="504" y="1"/>
                    <a:pt x="236" y="75"/>
                    <a:pt x="0" y="205"/>
                  </a:cubicBezTo>
                  <a:cubicBezTo>
                    <a:pt x="506" y="485"/>
                    <a:pt x="847" y="1021"/>
                    <a:pt x="847" y="1639"/>
                  </a:cubicBezTo>
                  <a:cubicBezTo>
                    <a:pt x="847" y="2256"/>
                    <a:pt x="504" y="2795"/>
                    <a:pt x="0" y="3072"/>
                  </a:cubicBezTo>
                  <a:cubicBezTo>
                    <a:pt x="236" y="3202"/>
                    <a:pt x="504" y="3277"/>
                    <a:pt x="792" y="3277"/>
                  </a:cubicBezTo>
                  <a:cubicBezTo>
                    <a:pt x="1696" y="3277"/>
                    <a:pt x="2428" y="2543"/>
                    <a:pt x="2428" y="1639"/>
                  </a:cubicBezTo>
                  <a:cubicBezTo>
                    <a:pt x="2428" y="735"/>
                    <a:pt x="1696" y="1"/>
                    <a:pt x="792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2" name="Google Shape;2752;p61"/>
            <p:cNvSpPr/>
            <p:nvPr/>
          </p:nvSpPr>
          <p:spPr>
            <a:xfrm>
              <a:off x="6560347" y="2092322"/>
              <a:ext cx="232495" cy="319807"/>
            </a:xfrm>
            <a:custGeom>
              <a:avLst/>
              <a:gdLst/>
              <a:ahLst/>
              <a:cxnLst/>
              <a:rect l="l" t="t" r="r" b="b"/>
              <a:pathLst>
                <a:path w="9272" h="12754" extrusionOk="0">
                  <a:moveTo>
                    <a:pt x="4634" y="0"/>
                  </a:moveTo>
                  <a:cubicBezTo>
                    <a:pt x="3006" y="0"/>
                    <a:pt x="1689" y="1318"/>
                    <a:pt x="1689" y="2946"/>
                  </a:cubicBezTo>
                  <a:cubicBezTo>
                    <a:pt x="1689" y="3431"/>
                    <a:pt x="1808" y="3889"/>
                    <a:pt x="2016" y="4293"/>
                  </a:cubicBezTo>
                  <a:cubicBezTo>
                    <a:pt x="799" y="5130"/>
                    <a:pt x="0" y="6529"/>
                    <a:pt x="0" y="8118"/>
                  </a:cubicBezTo>
                  <a:cubicBezTo>
                    <a:pt x="0" y="10677"/>
                    <a:pt x="2075" y="12754"/>
                    <a:pt x="4636" y="12754"/>
                  </a:cubicBezTo>
                  <a:cubicBezTo>
                    <a:pt x="7194" y="12754"/>
                    <a:pt x="9271" y="10678"/>
                    <a:pt x="9271" y="8118"/>
                  </a:cubicBezTo>
                  <a:cubicBezTo>
                    <a:pt x="9269" y="6531"/>
                    <a:pt x="8471" y="5130"/>
                    <a:pt x="7253" y="4293"/>
                  </a:cubicBezTo>
                  <a:cubicBezTo>
                    <a:pt x="7463" y="3889"/>
                    <a:pt x="7581" y="3431"/>
                    <a:pt x="7581" y="2946"/>
                  </a:cubicBezTo>
                  <a:cubicBezTo>
                    <a:pt x="7581" y="1318"/>
                    <a:pt x="6262" y="0"/>
                    <a:pt x="4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3" name="Google Shape;2753;p61"/>
            <p:cNvSpPr/>
            <p:nvPr/>
          </p:nvSpPr>
          <p:spPr>
            <a:xfrm>
              <a:off x="6655356" y="2092322"/>
              <a:ext cx="137411" cy="319807"/>
            </a:xfrm>
            <a:custGeom>
              <a:avLst/>
              <a:gdLst/>
              <a:ahLst/>
              <a:cxnLst/>
              <a:rect l="l" t="t" r="r" b="b"/>
              <a:pathLst>
                <a:path w="5480" h="12754" extrusionOk="0">
                  <a:moveTo>
                    <a:pt x="845" y="0"/>
                  </a:moveTo>
                  <a:cubicBezTo>
                    <a:pt x="551" y="0"/>
                    <a:pt x="269" y="44"/>
                    <a:pt x="0" y="123"/>
                  </a:cubicBezTo>
                  <a:cubicBezTo>
                    <a:pt x="1215" y="486"/>
                    <a:pt x="2102" y="1612"/>
                    <a:pt x="2102" y="2946"/>
                  </a:cubicBezTo>
                  <a:cubicBezTo>
                    <a:pt x="2102" y="3431"/>
                    <a:pt x="1982" y="3889"/>
                    <a:pt x="1774" y="4293"/>
                  </a:cubicBezTo>
                  <a:cubicBezTo>
                    <a:pt x="2992" y="5130"/>
                    <a:pt x="3789" y="6529"/>
                    <a:pt x="3789" y="8118"/>
                  </a:cubicBezTo>
                  <a:cubicBezTo>
                    <a:pt x="3789" y="10389"/>
                    <a:pt x="2156" y="12279"/>
                    <a:pt x="0" y="12676"/>
                  </a:cubicBezTo>
                  <a:cubicBezTo>
                    <a:pt x="275" y="12727"/>
                    <a:pt x="557" y="12754"/>
                    <a:pt x="845" y="12754"/>
                  </a:cubicBezTo>
                  <a:cubicBezTo>
                    <a:pt x="3404" y="12754"/>
                    <a:pt x="5480" y="10678"/>
                    <a:pt x="5480" y="8118"/>
                  </a:cubicBezTo>
                  <a:cubicBezTo>
                    <a:pt x="5480" y="6531"/>
                    <a:pt x="4682" y="5130"/>
                    <a:pt x="3464" y="4293"/>
                  </a:cubicBezTo>
                  <a:cubicBezTo>
                    <a:pt x="3674" y="3889"/>
                    <a:pt x="3792" y="3431"/>
                    <a:pt x="3792" y="2946"/>
                  </a:cubicBezTo>
                  <a:cubicBezTo>
                    <a:pt x="3792" y="1318"/>
                    <a:pt x="2473" y="0"/>
                    <a:pt x="84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4" name="Google Shape;2754;p61"/>
            <p:cNvSpPr/>
            <p:nvPr/>
          </p:nvSpPr>
          <p:spPr>
            <a:xfrm>
              <a:off x="6884492" y="2184222"/>
              <a:ext cx="82823" cy="317249"/>
            </a:xfrm>
            <a:custGeom>
              <a:avLst/>
              <a:gdLst/>
              <a:ahLst/>
              <a:cxnLst/>
              <a:rect l="l" t="t" r="r" b="b"/>
              <a:pathLst>
                <a:path w="3303" h="12652" extrusionOk="0">
                  <a:moveTo>
                    <a:pt x="269" y="0"/>
                  </a:moveTo>
                  <a:cubicBezTo>
                    <a:pt x="120" y="0"/>
                    <a:pt x="1" y="121"/>
                    <a:pt x="1" y="270"/>
                  </a:cubicBezTo>
                  <a:lnTo>
                    <a:pt x="1" y="12382"/>
                  </a:lnTo>
                  <a:cubicBezTo>
                    <a:pt x="1" y="12530"/>
                    <a:pt x="122" y="12651"/>
                    <a:pt x="269" y="12651"/>
                  </a:cubicBezTo>
                  <a:cubicBezTo>
                    <a:pt x="418" y="12651"/>
                    <a:pt x="538" y="12530"/>
                    <a:pt x="538" y="12382"/>
                  </a:cubicBezTo>
                  <a:lnTo>
                    <a:pt x="538" y="9153"/>
                  </a:lnTo>
                  <a:lnTo>
                    <a:pt x="3196" y="6493"/>
                  </a:lnTo>
                  <a:cubicBezTo>
                    <a:pt x="3303" y="6389"/>
                    <a:pt x="3303" y="6219"/>
                    <a:pt x="3196" y="6113"/>
                  </a:cubicBezTo>
                  <a:cubicBezTo>
                    <a:pt x="3144" y="6061"/>
                    <a:pt x="3075" y="6034"/>
                    <a:pt x="3006" y="6034"/>
                  </a:cubicBezTo>
                  <a:cubicBezTo>
                    <a:pt x="2937" y="6034"/>
                    <a:pt x="2868" y="6061"/>
                    <a:pt x="2816" y="6113"/>
                  </a:cubicBezTo>
                  <a:lnTo>
                    <a:pt x="538" y="8390"/>
                  </a:lnTo>
                  <a:lnTo>
                    <a:pt x="538" y="270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5" name="Google Shape;2755;p61"/>
            <p:cNvSpPr/>
            <p:nvPr/>
          </p:nvSpPr>
          <p:spPr>
            <a:xfrm>
              <a:off x="6609745" y="2157592"/>
              <a:ext cx="112537" cy="373392"/>
            </a:xfrm>
            <a:custGeom>
              <a:avLst/>
              <a:gdLst/>
              <a:ahLst/>
              <a:cxnLst/>
              <a:rect l="l" t="t" r="r" b="b"/>
              <a:pathLst>
                <a:path w="4488" h="14891" extrusionOk="0">
                  <a:moveTo>
                    <a:pt x="2666" y="0"/>
                  </a:moveTo>
                  <a:cubicBezTo>
                    <a:pt x="2517" y="0"/>
                    <a:pt x="2397" y="122"/>
                    <a:pt x="2397" y="270"/>
                  </a:cubicBezTo>
                  <a:lnTo>
                    <a:pt x="2397" y="7019"/>
                  </a:lnTo>
                  <a:lnTo>
                    <a:pt x="486" y="5110"/>
                  </a:lnTo>
                  <a:cubicBezTo>
                    <a:pt x="434" y="5057"/>
                    <a:pt x="365" y="5030"/>
                    <a:pt x="296" y="5030"/>
                  </a:cubicBezTo>
                  <a:cubicBezTo>
                    <a:pt x="227" y="5030"/>
                    <a:pt x="157" y="5057"/>
                    <a:pt x="105" y="5110"/>
                  </a:cubicBezTo>
                  <a:cubicBezTo>
                    <a:pt x="1" y="5214"/>
                    <a:pt x="1" y="5385"/>
                    <a:pt x="105" y="5489"/>
                  </a:cubicBezTo>
                  <a:lnTo>
                    <a:pt x="2397" y="7782"/>
                  </a:lnTo>
                  <a:lnTo>
                    <a:pt x="2397" y="14622"/>
                  </a:lnTo>
                  <a:cubicBezTo>
                    <a:pt x="2397" y="14769"/>
                    <a:pt x="2517" y="14890"/>
                    <a:pt x="2666" y="14890"/>
                  </a:cubicBezTo>
                  <a:cubicBezTo>
                    <a:pt x="2813" y="14890"/>
                    <a:pt x="2935" y="14769"/>
                    <a:pt x="2935" y="14622"/>
                  </a:cubicBezTo>
                  <a:lnTo>
                    <a:pt x="2935" y="4943"/>
                  </a:lnTo>
                  <a:lnTo>
                    <a:pt x="4383" y="3495"/>
                  </a:lnTo>
                  <a:cubicBezTo>
                    <a:pt x="4487" y="3391"/>
                    <a:pt x="4487" y="3219"/>
                    <a:pt x="4383" y="3113"/>
                  </a:cubicBezTo>
                  <a:cubicBezTo>
                    <a:pt x="4330" y="3062"/>
                    <a:pt x="4262" y="3037"/>
                    <a:pt x="4193" y="3037"/>
                  </a:cubicBezTo>
                  <a:cubicBezTo>
                    <a:pt x="4124" y="3037"/>
                    <a:pt x="4054" y="3063"/>
                    <a:pt x="4002" y="3116"/>
                  </a:cubicBezTo>
                  <a:lnTo>
                    <a:pt x="2935" y="4182"/>
                  </a:lnTo>
                  <a:lnTo>
                    <a:pt x="2935" y="270"/>
                  </a:lnTo>
                  <a:cubicBezTo>
                    <a:pt x="2935" y="122"/>
                    <a:pt x="2813" y="0"/>
                    <a:pt x="2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6" name="Google Shape;2756;p61"/>
            <p:cNvSpPr/>
            <p:nvPr/>
          </p:nvSpPr>
          <p:spPr>
            <a:xfrm>
              <a:off x="6554906" y="2430659"/>
              <a:ext cx="447764" cy="108800"/>
            </a:xfrm>
            <a:custGeom>
              <a:avLst/>
              <a:gdLst/>
              <a:ahLst/>
              <a:cxnLst/>
              <a:rect l="l" t="t" r="r" b="b"/>
              <a:pathLst>
                <a:path w="17857" h="4339" extrusionOk="0">
                  <a:moveTo>
                    <a:pt x="10802" y="0"/>
                  </a:moveTo>
                  <a:cubicBezTo>
                    <a:pt x="10793" y="0"/>
                    <a:pt x="10783" y="0"/>
                    <a:pt x="10774" y="1"/>
                  </a:cubicBezTo>
                  <a:cubicBezTo>
                    <a:pt x="9943" y="16"/>
                    <a:pt x="9280" y="691"/>
                    <a:pt x="9273" y="1514"/>
                  </a:cubicBezTo>
                  <a:cubicBezTo>
                    <a:pt x="9175" y="1487"/>
                    <a:pt x="9070" y="1472"/>
                    <a:pt x="8963" y="1472"/>
                  </a:cubicBezTo>
                  <a:cubicBezTo>
                    <a:pt x="8958" y="1472"/>
                    <a:pt x="8953" y="1472"/>
                    <a:pt x="8948" y="1473"/>
                  </a:cubicBezTo>
                  <a:cubicBezTo>
                    <a:pt x="8486" y="1481"/>
                    <a:pt x="8094" y="1769"/>
                    <a:pt x="7933" y="2173"/>
                  </a:cubicBezTo>
                  <a:cubicBezTo>
                    <a:pt x="7873" y="1374"/>
                    <a:pt x="7206" y="744"/>
                    <a:pt x="6391" y="744"/>
                  </a:cubicBezTo>
                  <a:cubicBezTo>
                    <a:pt x="5764" y="744"/>
                    <a:pt x="5227" y="1117"/>
                    <a:pt x="4983" y="1652"/>
                  </a:cubicBezTo>
                  <a:cubicBezTo>
                    <a:pt x="4766" y="1467"/>
                    <a:pt x="4486" y="1356"/>
                    <a:pt x="4180" y="1356"/>
                  </a:cubicBezTo>
                  <a:cubicBezTo>
                    <a:pt x="3511" y="1356"/>
                    <a:pt x="2968" y="1880"/>
                    <a:pt x="2939" y="2541"/>
                  </a:cubicBezTo>
                  <a:lnTo>
                    <a:pt x="1799" y="2541"/>
                  </a:lnTo>
                  <a:cubicBezTo>
                    <a:pt x="805" y="2541"/>
                    <a:pt x="1" y="3345"/>
                    <a:pt x="1" y="4338"/>
                  </a:cubicBezTo>
                  <a:lnTo>
                    <a:pt x="17855" y="4338"/>
                  </a:lnTo>
                  <a:cubicBezTo>
                    <a:pt x="17857" y="3345"/>
                    <a:pt x="17052" y="2540"/>
                    <a:pt x="16057" y="2540"/>
                  </a:cubicBezTo>
                  <a:lnTo>
                    <a:pt x="15015" y="2540"/>
                  </a:lnTo>
                  <a:cubicBezTo>
                    <a:pt x="14987" y="1678"/>
                    <a:pt x="14280" y="994"/>
                    <a:pt x="13417" y="994"/>
                  </a:cubicBezTo>
                  <a:cubicBezTo>
                    <a:pt x="13406" y="994"/>
                    <a:pt x="13395" y="994"/>
                    <a:pt x="13384" y="994"/>
                  </a:cubicBezTo>
                  <a:cubicBezTo>
                    <a:pt x="12977" y="1002"/>
                    <a:pt x="12606" y="1162"/>
                    <a:pt x="12328" y="1418"/>
                  </a:cubicBezTo>
                  <a:cubicBezTo>
                    <a:pt x="12271" y="622"/>
                    <a:pt x="11607" y="0"/>
                    <a:pt x="10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7" name="Google Shape;2757;p61"/>
            <p:cNvSpPr/>
            <p:nvPr/>
          </p:nvSpPr>
          <p:spPr>
            <a:xfrm>
              <a:off x="6639860" y="2471080"/>
              <a:ext cx="853" cy="928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33" y="1"/>
                  </a:moveTo>
                  <a:cubicBezTo>
                    <a:pt x="22" y="11"/>
                    <a:pt x="12" y="19"/>
                    <a:pt x="0" y="27"/>
                  </a:cubicBezTo>
                  <a:cubicBezTo>
                    <a:pt x="4" y="30"/>
                    <a:pt x="9" y="34"/>
                    <a:pt x="15" y="37"/>
                  </a:cubicBezTo>
                  <a:cubicBezTo>
                    <a:pt x="20" y="25"/>
                    <a:pt x="26" y="12"/>
                    <a:pt x="33" y="1"/>
                  </a:cubicBez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8" name="Google Shape;2758;p61"/>
            <p:cNvSpPr/>
            <p:nvPr/>
          </p:nvSpPr>
          <p:spPr>
            <a:xfrm>
              <a:off x="6871453" y="2455584"/>
              <a:ext cx="131217" cy="83801"/>
            </a:xfrm>
            <a:custGeom>
              <a:avLst/>
              <a:gdLst/>
              <a:ahLst/>
              <a:cxnLst/>
              <a:rect l="l" t="t" r="r" b="b"/>
              <a:pathLst>
                <a:path w="5233" h="3342" extrusionOk="0">
                  <a:moveTo>
                    <a:pt x="793" y="0"/>
                  </a:moveTo>
                  <a:cubicBezTo>
                    <a:pt x="782" y="0"/>
                    <a:pt x="771" y="0"/>
                    <a:pt x="760" y="0"/>
                  </a:cubicBezTo>
                  <a:cubicBezTo>
                    <a:pt x="484" y="5"/>
                    <a:pt x="224" y="81"/>
                    <a:pt x="0" y="207"/>
                  </a:cubicBezTo>
                  <a:cubicBezTo>
                    <a:pt x="470" y="473"/>
                    <a:pt x="791" y="970"/>
                    <a:pt x="809" y="1546"/>
                  </a:cubicBezTo>
                  <a:lnTo>
                    <a:pt x="1851" y="1546"/>
                  </a:lnTo>
                  <a:cubicBezTo>
                    <a:pt x="2845" y="1546"/>
                    <a:pt x="3649" y="2349"/>
                    <a:pt x="3649" y="3342"/>
                  </a:cubicBezTo>
                  <a:lnTo>
                    <a:pt x="5230" y="3342"/>
                  </a:lnTo>
                  <a:cubicBezTo>
                    <a:pt x="5233" y="2351"/>
                    <a:pt x="4428" y="1546"/>
                    <a:pt x="3433" y="1546"/>
                  </a:cubicBezTo>
                  <a:lnTo>
                    <a:pt x="2391" y="1546"/>
                  </a:lnTo>
                  <a:cubicBezTo>
                    <a:pt x="2363" y="684"/>
                    <a:pt x="1656" y="0"/>
                    <a:pt x="7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59" name="Google Shape;2759;p61"/>
          <p:cNvGrpSpPr/>
          <p:nvPr/>
        </p:nvGrpSpPr>
        <p:grpSpPr>
          <a:xfrm>
            <a:off x="8539700" y="4621016"/>
            <a:ext cx="466922" cy="446511"/>
            <a:chOff x="5662988" y="2092974"/>
            <a:chExt cx="466922" cy="446511"/>
          </a:xfrm>
        </p:grpSpPr>
        <p:sp>
          <p:nvSpPr>
            <p:cNvPr id="2760" name="Google Shape;2760;p61"/>
            <p:cNvSpPr/>
            <p:nvPr/>
          </p:nvSpPr>
          <p:spPr>
            <a:xfrm>
              <a:off x="5972389" y="2092974"/>
              <a:ext cx="157521" cy="139166"/>
            </a:xfrm>
            <a:custGeom>
              <a:avLst/>
              <a:gdLst/>
              <a:ahLst/>
              <a:cxnLst/>
              <a:rect l="l" t="t" r="r" b="b"/>
              <a:pathLst>
                <a:path w="6282" h="5550" extrusionOk="0">
                  <a:moveTo>
                    <a:pt x="2776" y="0"/>
                  </a:moveTo>
                  <a:cubicBezTo>
                    <a:pt x="2189" y="0"/>
                    <a:pt x="1611" y="222"/>
                    <a:pt x="1117" y="711"/>
                  </a:cubicBezTo>
                  <a:cubicBezTo>
                    <a:pt x="1" y="1817"/>
                    <a:pt x="1" y="3613"/>
                    <a:pt x="1117" y="4720"/>
                  </a:cubicBezTo>
                  <a:cubicBezTo>
                    <a:pt x="1676" y="5273"/>
                    <a:pt x="2409" y="5549"/>
                    <a:pt x="3141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2" y="3613"/>
                    <a:pt x="6017" y="2082"/>
                    <a:pt x="4899" y="972"/>
                  </a:cubicBezTo>
                  <a:cubicBezTo>
                    <a:pt x="4275" y="355"/>
                    <a:pt x="3518" y="0"/>
                    <a:pt x="2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1" name="Google Shape;2761;p61"/>
            <p:cNvSpPr/>
            <p:nvPr/>
          </p:nvSpPr>
          <p:spPr>
            <a:xfrm>
              <a:off x="6002905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7" y="1"/>
                    <a:pt x="0" y="655"/>
                    <a:pt x="0" y="1460"/>
                  </a:cubicBezTo>
                  <a:cubicBezTo>
                    <a:pt x="0" y="2266"/>
                    <a:pt x="647" y="2919"/>
                    <a:pt x="1443" y="2919"/>
                  </a:cubicBezTo>
                  <a:cubicBezTo>
                    <a:pt x="1445" y="2919"/>
                    <a:pt x="1447" y="2919"/>
                    <a:pt x="1448" y="2919"/>
                  </a:cubicBezTo>
                  <a:cubicBezTo>
                    <a:pt x="2242" y="2919"/>
                    <a:pt x="2886" y="2266"/>
                    <a:pt x="2886" y="1460"/>
                  </a:cubicBezTo>
                  <a:cubicBezTo>
                    <a:pt x="2886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2" name="Google Shape;2762;p61"/>
            <p:cNvSpPr/>
            <p:nvPr/>
          </p:nvSpPr>
          <p:spPr>
            <a:xfrm>
              <a:off x="5662988" y="2092974"/>
              <a:ext cx="157546" cy="139166"/>
            </a:xfrm>
            <a:custGeom>
              <a:avLst/>
              <a:gdLst/>
              <a:ahLst/>
              <a:cxnLst/>
              <a:rect l="l" t="t" r="r" b="b"/>
              <a:pathLst>
                <a:path w="6283" h="5550" extrusionOk="0">
                  <a:moveTo>
                    <a:pt x="3508" y="0"/>
                  </a:moveTo>
                  <a:cubicBezTo>
                    <a:pt x="2766" y="0"/>
                    <a:pt x="2009" y="355"/>
                    <a:pt x="1384" y="972"/>
                  </a:cubicBezTo>
                  <a:cubicBezTo>
                    <a:pt x="266" y="2079"/>
                    <a:pt x="1" y="3613"/>
                    <a:pt x="1119" y="4720"/>
                  </a:cubicBezTo>
                  <a:cubicBezTo>
                    <a:pt x="1678" y="5273"/>
                    <a:pt x="2410" y="5549"/>
                    <a:pt x="3142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3" y="3613"/>
                    <a:pt x="6283" y="1817"/>
                    <a:pt x="5165" y="711"/>
                  </a:cubicBezTo>
                  <a:cubicBezTo>
                    <a:pt x="4672" y="222"/>
                    <a:pt x="4095" y="0"/>
                    <a:pt x="3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3" name="Google Shape;2763;p61"/>
            <p:cNvSpPr/>
            <p:nvPr/>
          </p:nvSpPr>
          <p:spPr>
            <a:xfrm>
              <a:off x="5717652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8" y="1"/>
                    <a:pt x="0" y="655"/>
                    <a:pt x="0" y="1460"/>
                  </a:cubicBezTo>
                  <a:cubicBezTo>
                    <a:pt x="0" y="2266"/>
                    <a:pt x="648" y="2919"/>
                    <a:pt x="1443" y="2919"/>
                  </a:cubicBezTo>
                  <a:cubicBezTo>
                    <a:pt x="1445" y="2919"/>
                    <a:pt x="1447" y="2919"/>
                    <a:pt x="1449" y="2919"/>
                  </a:cubicBezTo>
                  <a:cubicBezTo>
                    <a:pt x="2244" y="2919"/>
                    <a:pt x="2887" y="2266"/>
                    <a:pt x="2887" y="1460"/>
                  </a:cubicBezTo>
                  <a:cubicBezTo>
                    <a:pt x="2887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4" name="Google Shape;2764;p61"/>
            <p:cNvSpPr/>
            <p:nvPr/>
          </p:nvSpPr>
          <p:spPr>
            <a:xfrm>
              <a:off x="5674899" y="2124769"/>
              <a:ext cx="443125" cy="414715"/>
            </a:xfrm>
            <a:custGeom>
              <a:avLst/>
              <a:gdLst/>
              <a:ahLst/>
              <a:cxnLst/>
              <a:rect l="l" t="t" r="r" b="b"/>
              <a:pathLst>
                <a:path w="17672" h="16539" extrusionOk="0">
                  <a:moveTo>
                    <a:pt x="8836" y="1"/>
                  </a:moveTo>
                  <a:cubicBezTo>
                    <a:pt x="3957" y="1"/>
                    <a:pt x="1" y="4119"/>
                    <a:pt x="1" y="9201"/>
                  </a:cubicBezTo>
                  <a:cubicBezTo>
                    <a:pt x="1" y="14281"/>
                    <a:pt x="3957" y="16539"/>
                    <a:pt x="8836" y="16539"/>
                  </a:cubicBezTo>
                  <a:cubicBezTo>
                    <a:pt x="13715" y="16539"/>
                    <a:pt x="17672" y="14281"/>
                    <a:pt x="17672" y="9201"/>
                  </a:cubicBezTo>
                  <a:cubicBezTo>
                    <a:pt x="17672" y="4119"/>
                    <a:pt x="13715" y="1"/>
                    <a:pt x="88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5" name="Google Shape;2765;p61"/>
            <p:cNvSpPr/>
            <p:nvPr/>
          </p:nvSpPr>
          <p:spPr>
            <a:xfrm>
              <a:off x="5876652" y="2124769"/>
              <a:ext cx="241372" cy="414715"/>
            </a:xfrm>
            <a:custGeom>
              <a:avLst/>
              <a:gdLst/>
              <a:ahLst/>
              <a:cxnLst/>
              <a:rect l="l" t="t" r="r" b="b"/>
              <a:pathLst>
                <a:path w="9626" h="16539" extrusionOk="0">
                  <a:moveTo>
                    <a:pt x="790" y="1"/>
                  </a:moveTo>
                  <a:cubicBezTo>
                    <a:pt x="525" y="1"/>
                    <a:pt x="261" y="14"/>
                    <a:pt x="1" y="38"/>
                  </a:cubicBezTo>
                  <a:cubicBezTo>
                    <a:pt x="4512" y="454"/>
                    <a:pt x="8047" y="4398"/>
                    <a:pt x="8047" y="9201"/>
                  </a:cubicBezTo>
                  <a:cubicBezTo>
                    <a:pt x="8047" y="14004"/>
                    <a:pt x="4509" y="16285"/>
                    <a:pt x="1" y="16519"/>
                  </a:cubicBezTo>
                  <a:cubicBezTo>
                    <a:pt x="261" y="16532"/>
                    <a:pt x="525" y="16539"/>
                    <a:pt x="790" y="16539"/>
                  </a:cubicBezTo>
                  <a:cubicBezTo>
                    <a:pt x="5669" y="16539"/>
                    <a:pt x="9626" y="14281"/>
                    <a:pt x="9626" y="9201"/>
                  </a:cubicBezTo>
                  <a:cubicBezTo>
                    <a:pt x="9626" y="4119"/>
                    <a:pt x="5669" y="1"/>
                    <a:pt x="79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6" name="Google Shape;2766;p61"/>
            <p:cNvSpPr/>
            <p:nvPr/>
          </p:nvSpPr>
          <p:spPr>
            <a:xfrm>
              <a:off x="5852430" y="2442294"/>
              <a:ext cx="97015" cy="47467"/>
            </a:xfrm>
            <a:custGeom>
              <a:avLst/>
              <a:gdLst/>
              <a:ahLst/>
              <a:cxnLst/>
              <a:rect l="l" t="t" r="r" b="b"/>
              <a:pathLst>
                <a:path w="3869" h="1893" extrusionOk="0">
                  <a:moveTo>
                    <a:pt x="1935" y="0"/>
                  </a:moveTo>
                  <a:cubicBezTo>
                    <a:pt x="1787" y="0"/>
                    <a:pt x="1666" y="122"/>
                    <a:pt x="1666" y="270"/>
                  </a:cubicBezTo>
                  <a:lnTo>
                    <a:pt x="1666" y="1339"/>
                  </a:lnTo>
                  <a:cubicBezTo>
                    <a:pt x="1234" y="1283"/>
                    <a:pt x="817" y="1091"/>
                    <a:pt x="487" y="763"/>
                  </a:cubicBezTo>
                  <a:cubicBezTo>
                    <a:pt x="435" y="711"/>
                    <a:pt x="367" y="685"/>
                    <a:pt x="298" y="685"/>
                  </a:cubicBezTo>
                  <a:cubicBezTo>
                    <a:pt x="228" y="685"/>
                    <a:pt x="158" y="712"/>
                    <a:pt x="106" y="764"/>
                  </a:cubicBezTo>
                  <a:cubicBezTo>
                    <a:pt x="0" y="871"/>
                    <a:pt x="3" y="1040"/>
                    <a:pt x="107" y="1146"/>
                  </a:cubicBezTo>
                  <a:cubicBezTo>
                    <a:pt x="612" y="1644"/>
                    <a:pt x="1272" y="1893"/>
                    <a:pt x="1935" y="1893"/>
                  </a:cubicBezTo>
                  <a:cubicBezTo>
                    <a:pt x="2596" y="1893"/>
                    <a:pt x="3258" y="1644"/>
                    <a:pt x="3761" y="1146"/>
                  </a:cubicBezTo>
                  <a:cubicBezTo>
                    <a:pt x="3868" y="1040"/>
                    <a:pt x="3869" y="871"/>
                    <a:pt x="3763" y="764"/>
                  </a:cubicBezTo>
                  <a:cubicBezTo>
                    <a:pt x="3711" y="712"/>
                    <a:pt x="3641" y="685"/>
                    <a:pt x="3572" y="685"/>
                  </a:cubicBezTo>
                  <a:cubicBezTo>
                    <a:pt x="3504" y="685"/>
                    <a:pt x="3436" y="711"/>
                    <a:pt x="3384" y="763"/>
                  </a:cubicBezTo>
                  <a:cubicBezTo>
                    <a:pt x="3053" y="1091"/>
                    <a:pt x="2635" y="1283"/>
                    <a:pt x="2203" y="1339"/>
                  </a:cubicBezTo>
                  <a:lnTo>
                    <a:pt x="2203" y="270"/>
                  </a:lnTo>
                  <a:cubicBezTo>
                    <a:pt x="2203" y="122"/>
                    <a:pt x="2084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5866472" y="2400268"/>
              <a:ext cx="68931" cy="48746"/>
            </a:xfrm>
            <a:custGeom>
              <a:avLst/>
              <a:gdLst/>
              <a:ahLst/>
              <a:cxnLst/>
              <a:rect l="l" t="t" r="r" b="b"/>
              <a:pathLst>
                <a:path w="2749" h="1944" extrusionOk="0">
                  <a:moveTo>
                    <a:pt x="1371" y="1"/>
                  </a:moveTo>
                  <a:cubicBezTo>
                    <a:pt x="1032" y="1"/>
                    <a:pt x="692" y="79"/>
                    <a:pt x="382" y="235"/>
                  </a:cubicBezTo>
                  <a:cubicBezTo>
                    <a:pt x="66" y="393"/>
                    <a:pt x="1" y="812"/>
                    <a:pt x="257" y="1054"/>
                  </a:cubicBezTo>
                  <a:lnTo>
                    <a:pt x="1032" y="1799"/>
                  </a:lnTo>
                  <a:cubicBezTo>
                    <a:pt x="1132" y="1895"/>
                    <a:pt x="1261" y="1943"/>
                    <a:pt x="1390" y="1943"/>
                  </a:cubicBezTo>
                  <a:cubicBezTo>
                    <a:pt x="1522" y="1943"/>
                    <a:pt x="1654" y="1893"/>
                    <a:pt x="1755" y="1793"/>
                  </a:cubicBezTo>
                  <a:lnTo>
                    <a:pt x="2501" y="1054"/>
                  </a:lnTo>
                  <a:cubicBezTo>
                    <a:pt x="2748" y="808"/>
                    <a:pt x="2682" y="396"/>
                    <a:pt x="2370" y="237"/>
                  </a:cubicBezTo>
                  <a:cubicBezTo>
                    <a:pt x="2057" y="80"/>
                    <a:pt x="1714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8" name="Google Shape;2768;p61"/>
            <p:cNvSpPr/>
            <p:nvPr/>
          </p:nvSpPr>
          <p:spPr>
            <a:xfrm>
              <a:off x="5719608" y="2268223"/>
              <a:ext cx="167626" cy="158298"/>
            </a:xfrm>
            <a:custGeom>
              <a:avLst/>
              <a:gdLst/>
              <a:ahLst/>
              <a:cxnLst/>
              <a:rect l="l" t="t" r="r" b="b"/>
              <a:pathLst>
                <a:path w="6685" h="6313" extrusionOk="0">
                  <a:moveTo>
                    <a:pt x="4240" y="1"/>
                  </a:moveTo>
                  <a:cubicBezTo>
                    <a:pt x="3595" y="1"/>
                    <a:pt x="2954" y="283"/>
                    <a:pt x="2523" y="835"/>
                  </a:cubicBezTo>
                  <a:lnTo>
                    <a:pt x="516" y="3634"/>
                  </a:lnTo>
                  <a:cubicBezTo>
                    <a:pt x="0" y="4296"/>
                    <a:pt x="60" y="5235"/>
                    <a:pt x="658" y="5826"/>
                  </a:cubicBezTo>
                  <a:cubicBezTo>
                    <a:pt x="983" y="6148"/>
                    <a:pt x="1412" y="6312"/>
                    <a:pt x="1842" y="6312"/>
                  </a:cubicBezTo>
                  <a:cubicBezTo>
                    <a:pt x="2214" y="6312"/>
                    <a:pt x="2587" y="6190"/>
                    <a:pt x="2897" y="5943"/>
                  </a:cubicBezTo>
                  <a:lnTo>
                    <a:pt x="5601" y="3821"/>
                  </a:lnTo>
                  <a:cubicBezTo>
                    <a:pt x="6605" y="3019"/>
                    <a:pt x="6684" y="1532"/>
                    <a:pt x="5773" y="630"/>
                  </a:cubicBezTo>
                  <a:cubicBezTo>
                    <a:pt x="5346" y="208"/>
                    <a:pt x="4792" y="1"/>
                    <a:pt x="4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9" name="Google Shape;2769;p61"/>
            <p:cNvSpPr/>
            <p:nvPr/>
          </p:nvSpPr>
          <p:spPr>
            <a:xfrm>
              <a:off x="5792852" y="2290640"/>
              <a:ext cx="65772" cy="39644"/>
            </a:xfrm>
            <a:custGeom>
              <a:avLst/>
              <a:gdLst/>
              <a:ahLst/>
              <a:cxnLst/>
              <a:rect l="l" t="t" r="r" b="b"/>
              <a:pathLst>
                <a:path w="2623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2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2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0" name="Google Shape;2770;p61"/>
            <p:cNvSpPr/>
            <p:nvPr/>
          </p:nvSpPr>
          <p:spPr>
            <a:xfrm>
              <a:off x="5905664" y="2268223"/>
              <a:ext cx="167677" cy="158298"/>
            </a:xfrm>
            <a:custGeom>
              <a:avLst/>
              <a:gdLst/>
              <a:ahLst/>
              <a:cxnLst/>
              <a:rect l="l" t="t" r="r" b="b"/>
              <a:pathLst>
                <a:path w="6687" h="6313" extrusionOk="0">
                  <a:moveTo>
                    <a:pt x="2447" y="1"/>
                  </a:moveTo>
                  <a:cubicBezTo>
                    <a:pt x="1895" y="1"/>
                    <a:pt x="1340" y="208"/>
                    <a:pt x="914" y="630"/>
                  </a:cubicBezTo>
                  <a:cubicBezTo>
                    <a:pt x="1" y="1532"/>
                    <a:pt x="80" y="3019"/>
                    <a:pt x="1084" y="3821"/>
                  </a:cubicBezTo>
                  <a:lnTo>
                    <a:pt x="3790" y="5943"/>
                  </a:lnTo>
                  <a:cubicBezTo>
                    <a:pt x="4099" y="6190"/>
                    <a:pt x="4472" y="6312"/>
                    <a:pt x="4844" y="6312"/>
                  </a:cubicBezTo>
                  <a:cubicBezTo>
                    <a:pt x="5274" y="6312"/>
                    <a:pt x="5703" y="6148"/>
                    <a:pt x="6029" y="5826"/>
                  </a:cubicBezTo>
                  <a:cubicBezTo>
                    <a:pt x="6627" y="5235"/>
                    <a:pt x="6686" y="4296"/>
                    <a:pt x="6169" y="3634"/>
                  </a:cubicBezTo>
                  <a:lnTo>
                    <a:pt x="4164" y="835"/>
                  </a:lnTo>
                  <a:cubicBezTo>
                    <a:pt x="3733" y="283"/>
                    <a:pt x="3091" y="1"/>
                    <a:pt x="2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1" name="Google Shape;2771;p61"/>
            <p:cNvSpPr/>
            <p:nvPr/>
          </p:nvSpPr>
          <p:spPr>
            <a:xfrm>
              <a:off x="5934300" y="2290640"/>
              <a:ext cx="65747" cy="39644"/>
            </a:xfrm>
            <a:custGeom>
              <a:avLst/>
              <a:gdLst/>
              <a:ahLst/>
              <a:cxnLst/>
              <a:rect l="l" t="t" r="r" b="b"/>
              <a:pathLst>
                <a:path w="2622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1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1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72" name="Google Shape;2772;p61"/>
          <p:cNvGrpSpPr/>
          <p:nvPr/>
        </p:nvGrpSpPr>
        <p:grpSpPr>
          <a:xfrm>
            <a:off x="8605230" y="3441798"/>
            <a:ext cx="391822" cy="447764"/>
            <a:chOff x="4816431" y="2091620"/>
            <a:chExt cx="391822" cy="447764"/>
          </a:xfrm>
        </p:grpSpPr>
        <p:sp>
          <p:nvSpPr>
            <p:cNvPr id="2773" name="Google Shape;2773;p61"/>
            <p:cNvSpPr/>
            <p:nvPr/>
          </p:nvSpPr>
          <p:spPr>
            <a:xfrm>
              <a:off x="5153790" y="2144829"/>
              <a:ext cx="54463" cy="62913"/>
            </a:xfrm>
            <a:custGeom>
              <a:avLst/>
              <a:gdLst/>
              <a:ahLst/>
              <a:cxnLst/>
              <a:rect l="l" t="t" r="r" b="b"/>
              <a:pathLst>
                <a:path w="2172" h="2509" extrusionOk="0">
                  <a:moveTo>
                    <a:pt x="0" y="1"/>
                  </a:moveTo>
                  <a:lnTo>
                    <a:pt x="0" y="2508"/>
                  </a:lnTo>
                  <a:lnTo>
                    <a:pt x="2172" y="1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4" name="Google Shape;2774;p61"/>
            <p:cNvSpPr/>
            <p:nvPr/>
          </p:nvSpPr>
          <p:spPr>
            <a:xfrm>
              <a:off x="4819540" y="2091620"/>
              <a:ext cx="367600" cy="447764"/>
            </a:xfrm>
            <a:custGeom>
              <a:avLst/>
              <a:gdLst/>
              <a:ahLst/>
              <a:cxnLst/>
              <a:rect l="l" t="t" r="r" b="b"/>
              <a:pathLst>
                <a:path w="14660" h="17857" extrusionOk="0">
                  <a:moveTo>
                    <a:pt x="10618" y="1"/>
                  </a:moveTo>
                  <a:cubicBezTo>
                    <a:pt x="8795" y="1"/>
                    <a:pt x="7314" y="1480"/>
                    <a:pt x="7314" y="3306"/>
                  </a:cubicBezTo>
                  <a:cubicBezTo>
                    <a:pt x="7314" y="4317"/>
                    <a:pt x="7766" y="5220"/>
                    <a:pt x="8480" y="5827"/>
                  </a:cubicBezTo>
                  <a:lnTo>
                    <a:pt x="0" y="10528"/>
                  </a:lnTo>
                  <a:cubicBezTo>
                    <a:pt x="0" y="14576"/>
                    <a:pt x="3281" y="17857"/>
                    <a:pt x="7330" y="17857"/>
                  </a:cubicBezTo>
                  <a:cubicBezTo>
                    <a:pt x="11377" y="17857"/>
                    <a:pt x="14659" y="14576"/>
                    <a:pt x="14659" y="10528"/>
                  </a:cubicBezTo>
                  <a:cubicBezTo>
                    <a:pt x="14659" y="8694"/>
                    <a:pt x="13985" y="7018"/>
                    <a:pt x="12871" y="5733"/>
                  </a:cubicBezTo>
                  <a:lnTo>
                    <a:pt x="12864" y="5728"/>
                  </a:lnTo>
                  <a:cubicBezTo>
                    <a:pt x="13515" y="5126"/>
                    <a:pt x="13923" y="4262"/>
                    <a:pt x="13923" y="3306"/>
                  </a:cubicBezTo>
                  <a:cubicBezTo>
                    <a:pt x="13923" y="1481"/>
                    <a:pt x="12443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5" name="Google Shape;2775;p61"/>
            <p:cNvSpPr/>
            <p:nvPr/>
          </p:nvSpPr>
          <p:spPr>
            <a:xfrm>
              <a:off x="4984885" y="2091670"/>
              <a:ext cx="202280" cy="447714"/>
            </a:xfrm>
            <a:custGeom>
              <a:avLst/>
              <a:gdLst/>
              <a:ahLst/>
              <a:cxnLst/>
              <a:rect l="l" t="t" r="r" b="b"/>
              <a:pathLst>
                <a:path w="8067" h="17855" extrusionOk="0">
                  <a:moveTo>
                    <a:pt x="4025" y="0"/>
                  </a:moveTo>
                  <a:cubicBezTo>
                    <a:pt x="3772" y="0"/>
                    <a:pt x="3525" y="29"/>
                    <a:pt x="3288" y="84"/>
                  </a:cubicBezTo>
                  <a:cubicBezTo>
                    <a:pt x="4760" y="418"/>
                    <a:pt x="5858" y="1734"/>
                    <a:pt x="5858" y="3307"/>
                  </a:cubicBezTo>
                  <a:cubicBezTo>
                    <a:pt x="5858" y="4264"/>
                    <a:pt x="5452" y="5127"/>
                    <a:pt x="4801" y="5731"/>
                  </a:cubicBezTo>
                  <a:lnTo>
                    <a:pt x="4805" y="5732"/>
                  </a:lnTo>
                  <a:cubicBezTo>
                    <a:pt x="5920" y="7018"/>
                    <a:pt x="6593" y="8693"/>
                    <a:pt x="6593" y="10528"/>
                  </a:cubicBezTo>
                  <a:cubicBezTo>
                    <a:pt x="6593" y="14327"/>
                    <a:pt x="3701" y="17450"/>
                    <a:pt x="1" y="17818"/>
                  </a:cubicBezTo>
                  <a:cubicBezTo>
                    <a:pt x="242" y="17843"/>
                    <a:pt x="487" y="17855"/>
                    <a:pt x="737" y="17855"/>
                  </a:cubicBezTo>
                  <a:cubicBezTo>
                    <a:pt x="4785" y="17855"/>
                    <a:pt x="8067" y="14574"/>
                    <a:pt x="8067" y="10526"/>
                  </a:cubicBezTo>
                  <a:cubicBezTo>
                    <a:pt x="8065" y="8693"/>
                    <a:pt x="7391" y="7016"/>
                    <a:pt x="6277" y="5731"/>
                  </a:cubicBezTo>
                  <a:lnTo>
                    <a:pt x="6271" y="5728"/>
                  </a:lnTo>
                  <a:cubicBezTo>
                    <a:pt x="6921" y="5125"/>
                    <a:pt x="7330" y="4262"/>
                    <a:pt x="7330" y="3305"/>
                  </a:cubicBezTo>
                  <a:cubicBezTo>
                    <a:pt x="7330" y="1479"/>
                    <a:pt x="5849" y="0"/>
                    <a:pt x="4025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6" name="Google Shape;2776;p61"/>
            <p:cNvSpPr/>
            <p:nvPr/>
          </p:nvSpPr>
          <p:spPr>
            <a:xfrm>
              <a:off x="4816431" y="2181965"/>
              <a:ext cx="280514" cy="225851"/>
            </a:xfrm>
            <a:custGeom>
              <a:avLst/>
              <a:gdLst/>
              <a:ahLst/>
              <a:cxnLst/>
              <a:rect l="l" t="t" r="r" b="b"/>
              <a:pathLst>
                <a:path w="11187" h="9007" extrusionOk="0">
                  <a:moveTo>
                    <a:pt x="3410" y="1"/>
                  </a:moveTo>
                  <a:cubicBezTo>
                    <a:pt x="1958" y="1"/>
                    <a:pt x="903" y="383"/>
                    <a:pt x="903" y="383"/>
                  </a:cubicBezTo>
                  <a:cubicBezTo>
                    <a:pt x="903" y="383"/>
                    <a:pt x="0" y="4608"/>
                    <a:pt x="3100" y="7349"/>
                  </a:cubicBezTo>
                  <a:cubicBezTo>
                    <a:pt x="4601" y="8675"/>
                    <a:pt x="6398" y="9007"/>
                    <a:pt x="7820" y="9007"/>
                  </a:cubicBezTo>
                  <a:cubicBezTo>
                    <a:pt x="9239" y="9007"/>
                    <a:pt x="10284" y="8676"/>
                    <a:pt x="10284" y="8676"/>
                  </a:cubicBezTo>
                  <a:cubicBezTo>
                    <a:pt x="10284" y="8676"/>
                    <a:pt x="11186" y="4451"/>
                    <a:pt x="8085" y="1711"/>
                  </a:cubicBezTo>
                  <a:cubicBezTo>
                    <a:pt x="6546" y="349"/>
                    <a:pt x="4797" y="1"/>
                    <a:pt x="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7" name="Google Shape;2777;p61"/>
            <p:cNvSpPr/>
            <p:nvPr/>
          </p:nvSpPr>
          <p:spPr>
            <a:xfrm>
              <a:off x="4881877" y="2181965"/>
              <a:ext cx="215093" cy="225851"/>
            </a:xfrm>
            <a:custGeom>
              <a:avLst/>
              <a:gdLst/>
              <a:ahLst/>
              <a:cxnLst/>
              <a:rect l="l" t="t" r="r" b="b"/>
              <a:pathLst>
                <a:path w="8578" h="9007" extrusionOk="0">
                  <a:moveTo>
                    <a:pt x="799" y="0"/>
                  </a:moveTo>
                  <a:cubicBezTo>
                    <a:pt x="516" y="0"/>
                    <a:pt x="248" y="15"/>
                    <a:pt x="0" y="38"/>
                  </a:cubicBezTo>
                  <a:cubicBezTo>
                    <a:pt x="1228" y="159"/>
                    <a:pt x="2632" y="594"/>
                    <a:pt x="3896" y="1711"/>
                  </a:cubicBezTo>
                  <a:cubicBezTo>
                    <a:pt x="6996" y="4451"/>
                    <a:pt x="6093" y="8676"/>
                    <a:pt x="6093" y="8676"/>
                  </a:cubicBezTo>
                  <a:cubicBezTo>
                    <a:pt x="6093" y="8676"/>
                    <a:pt x="5424" y="8887"/>
                    <a:pt x="4431" y="8972"/>
                  </a:cubicBezTo>
                  <a:cubicBezTo>
                    <a:pt x="4700" y="8996"/>
                    <a:pt x="4960" y="9007"/>
                    <a:pt x="5210" y="9007"/>
                  </a:cubicBezTo>
                  <a:cubicBezTo>
                    <a:pt x="6630" y="9007"/>
                    <a:pt x="7674" y="8676"/>
                    <a:pt x="7674" y="8676"/>
                  </a:cubicBezTo>
                  <a:cubicBezTo>
                    <a:pt x="7674" y="8676"/>
                    <a:pt x="8578" y="4451"/>
                    <a:pt x="5475" y="1711"/>
                  </a:cubicBezTo>
                  <a:cubicBezTo>
                    <a:pt x="3935" y="348"/>
                    <a:pt x="2186" y="0"/>
                    <a:pt x="79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8" name="Google Shape;2778;p61"/>
            <p:cNvSpPr/>
            <p:nvPr/>
          </p:nvSpPr>
          <p:spPr>
            <a:xfrm>
              <a:off x="4837795" y="2183821"/>
              <a:ext cx="237786" cy="217827"/>
            </a:xfrm>
            <a:custGeom>
              <a:avLst/>
              <a:gdLst/>
              <a:ahLst/>
              <a:cxnLst/>
              <a:rect l="l" t="t" r="r" b="b"/>
              <a:pathLst>
                <a:path w="9483" h="8687" extrusionOk="0">
                  <a:moveTo>
                    <a:pt x="3648" y="0"/>
                  </a:moveTo>
                  <a:lnTo>
                    <a:pt x="3655" y="3133"/>
                  </a:lnTo>
                  <a:lnTo>
                    <a:pt x="356" y="214"/>
                  </a:lnTo>
                  <a:cubicBezTo>
                    <a:pt x="161" y="267"/>
                    <a:pt x="51" y="308"/>
                    <a:pt x="51" y="308"/>
                  </a:cubicBezTo>
                  <a:cubicBezTo>
                    <a:pt x="51" y="308"/>
                    <a:pt x="28" y="419"/>
                    <a:pt x="0" y="620"/>
                  </a:cubicBezTo>
                  <a:lnTo>
                    <a:pt x="6128" y="6044"/>
                  </a:lnTo>
                  <a:lnTo>
                    <a:pt x="1163" y="6044"/>
                  </a:lnTo>
                  <a:cubicBezTo>
                    <a:pt x="1287" y="6226"/>
                    <a:pt x="1423" y="6407"/>
                    <a:pt x="1573" y="6581"/>
                  </a:cubicBezTo>
                  <a:lnTo>
                    <a:pt x="6739" y="6581"/>
                  </a:lnTo>
                  <a:lnTo>
                    <a:pt x="9117" y="8686"/>
                  </a:lnTo>
                  <a:cubicBezTo>
                    <a:pt x="9319" y="8637"/>
                    <a:pt x="9435" y="8601"/>
                    <a:pt x="9435" y="8601"/>
                  </a:cubicBezTo>
                  <a:cubicBezTo>
                    <a:pt x="9435" y="8601"/>
                    <a:pt x="9455" y="8491"/>
                    <a:pt x="9482" y="8292"/>
                  </a:cubicBezTo>
                  <a:lnTo>
                    <a:pt x="4195" y="3611"/>
                  </a:lnTo>
                  <a:lnTo>
                    <a:pt x="4188" y="95"/>
                  </a:lnTo>
                  <a:cubicBezTo>
                    <a:pt x="4005" y="56"/>
                    <a:pt x="3824" y="26"/>
                    <a:pt x="3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9" name="Google Shape;2779;p61"/>
            <p:cNvSpPr/>
            <p:nvPr/>
          </p:nvSpPr>
          <p:spPr>
            <a:xfrm>
              <a:off x="5056273" y="2141118"/>
              <a:ext cx="65872" cy="39669"/>
            </a:xfrm>
            <a:custGeom>
              <a:avLst/>
              <a:gdLst/>
              <a:ahLst/>
              <a:cxnLst/>
              <a:rect l="l" t="t" r="r" b="b"/>
              <a:pathLst>
                <a:path w="2627" h="1582" extrusionOk="0">
                  <a:moveTo>
                    <a:pt x="1314" y="0"/>
                  </a:moveTo>
                  <a:cubicBezTo>
                    <a:pt x="590" y="0"/>
                    <a:pt x="1" y="589"/>
                    <a:pt x="1" y="1313"/>
                  </a:cubicBezTo>
                  <a:cubicBezTo>
                    <a:pt x="1" y="1462"/>
                    <a:pt x="122" y="1582"/>
                    <a:pt x="271" y="1582"/>
                  </a:cubicBezTo>
                  <a:cubicBezTo>
                    <a:pt x="418" y="1582"/>
                    <a:pt x="540" y="1462"/>
                    <a:pt x="540" y="1313"/>
                  </a:cubicBezTo>
                  <a:cubicBezTo>
                    <a:pt x="540" y="886"/>
                    <a:pt x="888" y="539"/>
                    <a:pt x="1314" y="539"/>
                  </a:cubicBezTo>
                  <a:cubicBezTo>
                    <a:pt x="1741" y="539"/>
                    <a:pt x="2088" y="887"/>
                    <a:pt x="2088" y="1313"/>
                  </a:cubicBezTo>
                  <a:cubicBezTo>
                    <a:pt x="2088" y="1462"/>
                    <a:pt x="2209" y="1582"/>
                    <a:pt x="2358" y="1582"/>
                  </a:cubicBezTo>
                  <a:cubicBezTo>
                    <a:pt x="2506" y="1582"/>
                    <a:pt x="2627" y="1462"/>
                    <a:pt x="2627" y="1313"/>
                  </a:cubicBezTo>
                  <a:cubicBezTo>
                    <a:pt x="2627" y="589"/>
                    <a:pt x="2037" y="0"/>
                    <a:pt x="1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0" name="Google Shape;2780;p61"/>
            <p:cNvSpPr/>
            <p:nvPr/>
          </p:nvSpPr>
          <p:spPr>
            <a:xfrm>
              <a:off x="4854846" y="2413257"/>
              <a:ext cx="127481" cy="97291"/>
            </a:xfrm>
            <a:custGeom>
              <a:avLst/>
              <a:gdLst/>
              <a:ahLst/>
              <a:cxnLst/>
              <a:rect l="l" t="t" r="r" b="b"/>
              <a:pathLst>
                <a:path w="5084" h="3880" extrusionOk="0">
                  <a:moveTo>
                    <a:pt x="307" y="0"/>
                  </a:moveTo>
                  <a:cubicBezTo>
                    <a:pt x="266" y="0"/>
                    <a:pt x="225" y="9"/>
                    <a:pt x="187" y="29"/>
                  </a:cubicBezTo>
                  <a:cubicBezTo>
                    <a:pt x="53" y="95"/>
                    <a:pt x="1" y="258"/>
                    <a:pt x="67" y="391"/>
                  </a:cubicBezTo>
                  <a:cubicBezTo>
                    <a:pt x="83" y="424"/>
                    <a:pt x="472" y="1183"/>
                    <a:pt x="1239" y="1992"/>
                  </a:cubicBezTo>
                  <a:cubicBezTo>
                    <a:pt x="2264" y="3071"/>
                    <a:pt x="3483" y="3725"/>
                    <a:pt x="4766" y="3878"/>
                  </a:cubicBezTo>
                  <a:cubicBezTo>
                    <a:pt x="4776" y="3880"/>
                    <a:pt x="4788" y="3880"/>
                    <a:pt x="4798" y="3880"/>
                  </a:cubicBezTo>
                  <a:cubicBezTo>
                    <a:pt x="4932" y="3880"/>
                    <a:pt x="5049" y="3779"/>
                    <a:pt x="5065" y="3643"/>
                  </a:cubicBezTo>
                  <a:cubicBezTo>
                    <a:pt x="5084" y="3495"/>
                    <a:pt x="4979" y="3361"/>
                    <a:pt x="4831" y="3344"/>
                  </a:cubicBezTo>
                  <a:cubicBezTo>
                    <a:pt x="4658" y="3322"/>
                    <a:pt x="4486" y="3292"/>
                    <a:pt x="4317" y="3251"/>
                  </a:cubicBezTo>
                  <a:cubicBezTo>
                    <a:pt x="3346" y="3022"/>
                    <a:pt x="2449" y="2479"/>
                    <a:pt x="1642" y="1632"/>
                  </a:cubicBezTo>
                  <a:cubicBezTo>
                    <a:pt x="1322" y="1295"/>
                    <a:pt x="1070" y="966"/>
                    <a:pt x="889" y="702"/>
                  </a:cubicBezTo>
                  <a:cubicBezTo>
                    <a:pt x="665" y="375"/>
                    <a:pt x="550" y="151"/>
                    <a:pt x="548" y="147"/>
                  </a:cubicBezTo>
                  <a:cubicBezTo>
                    <a:pt x="500" y="54"/>
                    <a:pt x="405" y="0"/>
                    <a:pt x="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1" name="Google Shape;2781;p61"/>
          <p:cNvGrpSpPr/>
          <p:nvPr/>
        </p:nvGrpSpPr>
        <p:grpSpPr>
          <a:xfrm>
            <a:off x="177146" y="3614324"/>
            <a:ext cx="446962" cy="442147"/>
            <a:chOff x="3906961" y="2094704"/>
            <a:chExt cx="446962" cy="442147"/>
          </a:xfrm>
        </p:grpSpPr>
        <p:sp>
          <p:nvSpPr>
            <p:cNvPr id="2782" name="Google Shape;2782;p61"/>
            <p:cNvSpPr/>
            <p:nvPr/>
          </p:nvSpPr>
          <p:spPr>
            <a:xfrm>
              <a:off x="3977422" y="2099744"/>
              <a:ext cx="306091" cy="379109"/>
            </a:xfrm>
            <a:custGeom>
              <a:avLst/>
              <a:gdLst/>
              <a:ahLst/>
              <a:cxnLst/>
              <a:rect l="l" t="t" r="r" b="b"/>
              <a:pathLst>
                <a:path w="12207" h="15119" extrusionOk="0">
                  <a:moveTo>
                    <a:pt x="6103" y="0"/>
                  </a:moveTo>
                  <a:cubicBezTo>
                    <a:pt x="2733" y="0"/>
                    <a:pt x="0" y="2732"/>
                    <a:pt x="0" y="6103"/>
                  </a:cubicBezTo>
                  <a:cubicBezTo>
                    <a:pt x="0" y="8735"/>
                    <a:pt x="1667" y="10979"/>
                    <a:pt x="4002" y="11837"/>
                  </a:cubicBezTo>
                  <a:lnTo>
                    <a:pt x="4002" y="13855"/>
                  </a:lnTo>
                  <a:cubicBezTo>
                    <a:pt x="4002" y="14554"/>
                    <a:pt x="4568" y="15119"/>
                    <a:pt x="5266" y="15119"/>
                  </a:cubicBezTo>
                  <a:lnTo>
                    <a:pt x="6941" y="15119"/>
                  </a:lnTo>
                  <a:cubicBezTo>
                    <a:pt x="7639" y="15119"/>
                    <a:pt x="8205" y="14554"/>
                    <a:pt x="8205" y="13855"/>
                  </a:cubicBezTo>
                  <a:lnTo>
                    <a:pt x="8205" y="11837"/>
                  </a:lnTo>
                  <a:cubicBezTo>
                    <a:pt x="10541" y="10979"/>
                    <a:pt x="12207" y="8734"/>
                    <a:pt x="12207" y="6103"/>
                  </a:cubicBezTo>
                  <a:cubicBezTo>
                    <a:pt x="12207" y="2732"/>
                    <a:pt x="9475" y="0"/>
                    <a:pt x="6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3" name="Google Shape;2783;p61"/>
            <p:cNvSpPr/>
            <p:nvPr/>
          </p:nvSpPr>
          <p:spPr>
            <a:xfrm>
              <a:off x="4112852" y="2099694"/>
              <a:ext cx="170660" cy="379134"/>
            </a:xfrm>
            <a:custGeom>
              <a:avLst/>
              <a:gdLst/>
              <a:ahLst/>
              <a:cxnLst/>
              <a:rect l="l" t="t" r="r" b="b"/>
              <a:pathLst>
                <a:path w="6806" h="15120" extrusionOk="0">
                  <a:moveTo>
                    <a:pt x="702" y="1"/>
                  </a:moveTo>
                  <a:cubicBezTo>
                    <a:pt x="467" y="1"/>
                    <a:pt x="232" y="15"/>
                    <a:pt x="0" y="40"/>
                  </a:cubicBezTo>
                  <a:cubicBezTo>
                    <a:pt x="3041" y="388"/>
                    <a:pt x="5403" y="2971"/>
                    <a:pt x="5403" y="6104"/>
                  </a:cubicBezTo>
                  <a:cubicBezTo>
                    <a:pt x="5403" y="8736"/>
                    <a:pt x="3736" y="10979"/>
                    <a:pt x="1402" y="11836"/>
                  </a:cubicBezTo>
                  <a:lnTo>
                    <a:pt x="1402" y="13855"/>
                  </a:lnTo>
                  <a:cubicBezTo>
                    <a:pt x="1402" y="14555"/>
                    <a:pt x="837" y="15119"/>
                    <a:pt x="138" y="15119"/>
                  </a:cubicBezTo>
                  <a:lnTo>
                    <a:pt x="1540" y="15119"/>
                  </a:lnTo>
                  <a:cubicBezTo>
                    <a:pt x="2239" y="15119"/>
                    <a:pt x="2804" y="14555"/>
                    <a:pt x="2804" y="13855"/>
                  </a:cubicBezTo>
                  <a:lnTo>
                    <a:pt x="2804" y="11836"/>
                  </a:lnTo>
                  <a:cubicBezTo>
                    <a:pt x="5142" y="10981"/>
                    <a:pt x="6806" y="8736"/>
                    <a:pt x="6806" y="6104"/>
                  </a:cubicBezTo>
                  <a:cubicBezTo>
                    <a:pt x="6806" y="2734"/>
                    <a:pt x="4073" y="1"/>
                    <a:pt x="702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4" name="Google Shape;2784;p61"/>
            <p:cNvSpPr/>
            <p:nvPr/>
          </p:nvSpPr>
          <p:spPr>
            <a:xfrm>
              <a:off x="3970125" y="2094704"/>
              <a:ext cx="40421" cy="39694"/>
            </a:xfrm>
            <a:custGeom>
              <a:avLst/>
              <a:gdLst/>
              <a:ahLst/>
              <a:cxnLst/>
              <a:rect l="l" t="t" r="r" b="b"/>
              <a:pathLst>
                <a:path w="1612" h="1583" extrusionOk="0">
                  <a:moveTo>
                    <a:pt x="292" y="0"/>
                  </a:moveTo>
                  <a:cubicBezTo>
                    <a:pt x="226" y="0"/>
                    <a:pt x="159" y="26"/>
                    <a:pt x="108" y="77"/>
                  </a:cubicBezTo>
                  <a:cubicBezTo>
                    <a:pt x="2" y="178"/>
                    <a:pt x="1" y="344"/>
                    <a:pt x="104" y="448"/>
                  </a:cubicBezTo>
                  <a:lnTo>
                    <a:pt x="1133" y="1503"/>
                  </a:lnTo>
                  <a:cubicBezTo>
                    <a:pt x="1185" y="1555"/>
                    <a:pt x="1252" y="1582"/>
                    <a:pt x="1321" y="1582"/>
                  </a:cubicBezTo>
                  <a:cubicBezTo>
                    <a:pt x="1388" y="1582"/>
                    <a:pt x="1454" y="1558"/>
                    <a:pt x="1505" y="1509"/>
                  </a:cubicBezTo>
                  <a:cubicBezTo>
                    <a:pt x="1610" y="1408"/>
                    <a:pt x="1612" y="1241"/>
                    <a:pt x="1509" y="1136"/>
                  </a:cubicBezTo>
                  <a:lnTo>
                    <a:pt x="479" y="80"/>
                  </a:lnTo>
                  <a:cubicBezTo>
                    <a:pt x="428" y="27"/>
                    <a:pt x="360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5" name="Google Shape;2785;p61"/>
            <p:cNvSpPr/>
            <p:nvPr/>
          </p:nvSpPr>
          <p:spPr>
            <a:xfrm>
              <a:off x="3935371" y="2139563"/>
              <a:ext cx="46840" cy="32071"/>
            </a:xfrm>
            <a:custGeom>
              <a:avLst/>
              <a:gdLst/>
              <a:ahLst/>
              <a:cxnLst/>
              <a:rect l="l" t="t" r="r" b="b"/>
              <a:pathLst>
                <a:path w="1868" h="1279" extrusionOk="0">
                  <a:moveTo>
                    <a:pt x="300" y="1"/>
                  </a:moveTo>
                  <a:cubicBezTo>
                    <a:pt x="209" y="1"/>
                    <a:pt x="121" y="47"/>
                    <a:pt x="72" y="130"/>
                  </a:cubicBezTo>
                  <a:cubicBezTo>
                    <a:pt x="0" y="254"/>
                    <a:pt x="42" y="416"/>
                    <a:pt x="166" y="491"/>
                  </a:cubicBezTo>
                  <a:lnTo>
                    <a:pt x="1435" y="1242"/>
                  </a:lnTo>
                  <a:cubicBezTo>
                    <a:pt x="1475" y="1267"/>
                    <a:pt x="1523" y="1278"/>
                    <a:pt x="1568" y="1278"/>
                  </a:cubicBezTo>
                  <a:cubicBezTo>
                    <a:pt x="1659" y="1278"/>
                    <a:pt x="1745" y="1232"/>
                    <a:pt x="1793" y="1150"/>
                  </a:cubicBezTo>
                  <a:cubicBezTo>
                    <a:pt x="1868" y="1026"/>
                    <a:pt x="1826" y="862"/>
                    <a:pt x="1700" y="789"/>
                  </a:cubicBezTo>
                  <a:lnTo>
                    <a:pt x="434" y="37"/>
                  </a:lnTo>
                  <a:cubicBezTo>
                    <a:pt x="392" y="13"/>
                    <a:pt x="345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6" name="Google Shape;2786;p61"/>
            <p:cNvSpPr/>
            <p:nvPr/>
          </p:nvSpPr>
          <p:spPr>
            <a:xfrm>
              <a:off x="3913781" y="2191820"/>
              <a:ext cx="50250" cy="23194"/>
            </a:xfrm>
            <a:custGeom>
              <a:avLst/>
              <a:gdLst/>
              <a:ahLst/>
              <a:cxnLst/>
              <a:rect l="l" t="t" r="r" b="b"/>
              <a:pathLst>
                <a:path w="2004" h="925" extrusionOk="0">
                  <a:moveTo>
                    <a:pt x="290" y="0"/>
                  </a:moveTo>
                  <a:cubicBezTo>
                    <a:pt x="176" y="0"/>
                    <a:pt x="70" y="76"/>
                    <a:pt x="38" y="192"/>
                  </a:cubicBezTo>
                  <a:cubicBezTo>
                    <a:pt x="0" y="331"/>
                    <a:pt x="83" y="477"/>
                    <a:pt x="223" y="517"/>
                  </a:cubicBezTo>
                  <a:lnTo>
                    <a:pt x="1641" y="916"/>
                  </a:lnTo>
                  <a:cubicBezTo>
                    <a:pt x="1664" y="923"/>
                    <a:pt x="1689" y="925"/>
                    <a:pt x="1712" y="925"/>
                  </a:cubicBezTo>
                  <a:cubicBezTo>
                    <a:pt x="1828" y="925"/>
                    <a:pt x="1932" y="850"/>
                    <a:pt x="1965" y="734"/>
                  </a:cubicBezTo>
                  <a:cubicBezTo>
                    <a:pt x="2004" y="595"/>
                    <a:pt x="1923" y="448"/>
                    <a:pt x="1781" y="409"/>
                  </a:cubicBezTo>
                  <a:lnTo>
                    <a:pt x="363" y="10"/>
                  </a:lnTo>
                  <a:cubicBezTo>
                    <a:pt x="339" y="3"/>
                    <a:pt x="314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7" name="Google Shape;2787;p61"/>
            <p:cNvSpPr/>
            <p:nvPr/>
          </p:nvSpPr>
          <p:spPr>
            <a:xfrm>
              <a:off x="3906961" y="2247912"/>
              <a:ext cx="50300" cy="13666"/>
            </a:xfrm>
            <a:custGeom>
              <a:avLst/>
              <a:gdLst/>
              <a:ahLst/>
              <a:cxnLst/>
              <a:rect l="l" t="t" r="r" b="b"/>
              <a:pathLst>
                <a:path w="2006" h="545" extrusionOk="0">
                  <a:moveTo>
                    <a:pt x="266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4"/>
                  </a:lnTo>
                  <a:lnTo>
                    <a:pt x="1740" y="544"/>
                  </a:lnTo>
                  <a:cubicBezTo>
                    <a:pt x="1884" y="544"/>
                    <a:pt x="2001" y="428"/>
                    <a:pt x="2004" y="284"/>
                  </a:cubicBezTo>
                  <a:cubicBezTo>
                    <a:pt x="2006" y="140"/>
                    <a:pt x="1889" y="20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8" name="Google Shape;2788;p61"/>
            <p:cNvSpPr/>
            <p:nvPr/>
          </p:nvSpPr>
          <p:spPr>
            <a:xfrm>
              <a:off x="3913606" y="2294903"/>
              <a:ext cx="50401" cy="22367"/>
            </a:xfrm>
            <a:custGeom>
              <a:avLst/>
              <a:gdLst/>
              <a:ahLst/>
              <a:cxnLst/>
              <a:rect l="l" t="t" r="r" b="b"/>
              <a:pathLst>
                <a:path w="2010" h="892" extrusionOk="0">
                  <a:moveTo>
                    <a:pt x="1720" y="1"/>
                  </a:moveTo>
                  <a:cubicBezTo>
                    <a:pt x="1698" y="1"/>
                    <a:pt x="1676" y="3"/>
                    <a:pt x="1654" y="9"/>
                  </a:cubicBezTo>
                  <a:lnTo>
                    <a:pt x="225" y="373"/>
                  </a:lnTo>
                  <a:cubicBezTo>
                    <a:pt x="85" y="409"/>
                    <a:pt x="0" y="552"/>
                    <a:pt x="36" y="692"/>
                  </a:cubicBezTo>
                  <a:cubicBezTo>
                    <a:pt x="67" y="812"/>
                    <a:pt x="173" y="892"/>
                    <a:pt x="290" y="892"/>
                  </a:cubicBezTo>
                  <a:cubicBezTo>
                    <a:pt x="312" y="892"/>
                    <a:pt x="334" y="890"/>
                    <a:pt x="355" y="883"/>
                  </a:cubicBezTo>
                  <a:lnTo>
                    <a:pt x="1784" y="518"/>
                  </a:lnTo>
                  <a:cubicBezTo>
                    <a:pt x="1924" y="483"/>
                    <a:pt x="2009" y="338"/>
                    <a:pt x="1973" y="198"/>
                  </a:cubicBezTo>
                  <a:cubicBezTo>
                    <a:pt x="1943" y="79"/>
                    <a:pt x="1836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9" name="Google Shape;2789;p61"/>
            <p:cNvSpPr/>
            <p:nvPr/>
          </p:nvSpPr>
          <p:spPr>
            <a:xfrm>
              <a:off x="3934970" y="2338283"/>
              <a:ext cx="47241" cy="31294"/>
            </a:xfrm>
            <a:custGeom>
              <a:avLst/>
              <a:gdLst/>
              <a:ahLst/>
              <a:cxnLst/>
              <a:rect l="l" t="t" r="r" b="b"/>
              <a:pathLst>
                <a:path w="1884" h="1248" extrusionOk="0">
                  <a:moveTo>
                    <a:pt x="1584" y="1"/>
                  </a:moveTo>
                  <a:cubicBezTo>
                    <a:pt x="1540" y="1"/>
                    <a:pt x="1496" y="12"/>
                    <a:pt x="1455" y="34"/>
                  </a:cubicBezTo>
                  <a:lnTo>
                    <a:pt x="172" y="756"/>
                  </a:lnTo>
                  <a:cubicBezTo>
                    <a:pt x="45" y="826"/>
                    <a:pt x="0" y="988"/>
                    <a:pt x="70" y="1113"/>
                  </a:cubicBezTo>
                  <a:cubicBezTo>
                    <a:pt x="119" y="1200"/>
                    <a:pt x="208" y="1248"/>
                    <a:pt x="299" y="1248"/>
                  </a:cubicBezTo>
                  <a:cubicBezTo>
                    <a:pt x="343" y="1248"/>
                    <a:pt x="387" y="1236"/>
                    <a:pt x="428" y="1213"/>
                  </a:cubicBezTo>
                  <a:lnTo>
                    <a:pt x="1712" y="491"/>
                  </a:lnTo>
                  <a:cubicBezTo>
                    <a:pt x="1838" y="421"/>
                    <a:pt x="1884" y="261"/>
                    <a:pt x="1813" y="135"/>
                  </a:cubicBezTo>
                  <a:cubicBezTo>
                    <a:pt x="1765" y="49"/>
                    <a:pt x="1676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0" name="Google Shape;2790;p61"/>
            <p:cNvSpPr/>
            <p:nvPr/>
          </p:nvSpPr>
          <p:spPr>
            <a:xfrm>
              <a:off x="3969548" y="2375544"/>
              <a:ext cx="41048" cy="39017"/>
            </a:xfrm>
            <a:custGeom>
              <a:avLst/>
              <a:gdLst/>
              <a:ahLst/>
              <a:cxnLst/>
              <a:rect l="l" t="t" r="r" b="b"/>
              <a:pathLst>
                <a:path w="1637" h="1556" extrusionOk="0">
                  <a:moveTo>
                    <a:pt x="1344" y="0"/>
                  </a:moveTo>
                  <a:cubicBezTo>
                    <a:pt x="1278" y="0"/>
                    <a:pt x="1213" y="25"/>
                    <a:pt x="1162" y="75"/>
                  </a:cubicBezTo>
                  <a:lnTo>
                    <a:pt x="108" y="1105"/>
                  </a:lnTo>
                  <a:cubicBezTo>
                    <a:pt x="2" y="1206"/>
                    <a:pt x="1" y="1372"/>
                    <a:pt x="103" y="1476"/>
                  </a:cubicBezTo>
                  <a:cubicBezTo>
                    <a:pt x="155" y="1528"/>
                    <a:pt x="223" y="1556"/>
                    <a:pt x="291" y="1556"/>
                  </a:cubicBezTo>
                  <a:cubicBezTo>
                    <a:pt x="358" y="1556"/>
                    <a:pt x="423" y="1531"/>
                    <a:pt x="476" y="1482"/>
                  </a:cubicBezTo>
                  <a:lnTo>
                    <a:pt x="1531" y="452"/>
                  </a:lnTo>
                  <a:cubicBezTo>
                    <a:pt x="1635" y="351"/>
                    <a:pt x="1636" y="185"/>
                    <a:pt x="1534" y="81"/>
                  </a:cubicBezTo>
                  <a:cubicBezTo>
                    <a:pt x="1481" y="27"/>
                    <a:pt x="1413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1" name="Google Shape;2791;p61"/>
            <p:cNvSpPr/>
            <p:nvPr/>
          </p:nvSpPr>
          <p:spPr>
            <a:xfrm>
              <a:off x="4250338" y="2375544"/>
              <a:ext cx="40421" cy="39719"/>
            </a:xfrm>
            <a:custGeom>
              <a:avLst/>
              <a:gdLst/>
              <a:ahLst/>
              <a:cxnLst/>
              <a:rect l="l" t="t" r="r" b="b"/>
              <a:pathLst>
                <a:path w="1612" h="1584" extrusionOk="0">
                  <a:moveTo>
                    <a:pt x="292" y="1"/>
                  </a:moveTo>
                  <a:cubicBezTo>
                    <a:pt x="225" y="1"/>
                    <a:pt x="158" y="26"/>
                    <a:pt x="108" y="77"/>
                  </a:cubicBezTo>
                  <a:cubicBezTo>
                    <a:pt x="4" y="178"/>
                    <a:pt x="1" y="344"/>
                    <a:pt x="105" y="449"/>
                  </a:cubicBezTo>
                  <a:lnTo>
                    <a:pt x="1133" y="1504"/>
                  </a:lnTo>
                  <a:cubicBezTo>
                    <a:pt x="1185" y="1556"/>
                    <a:pt x="1253" y="1583"/>
                    <a:pt x="1321" y="1583"/>
                  </a:cubicBezTo>
                  <a:cubicBezTo>
                    <a:pt x="1388" y="1583"/>
                    <a:pt x="1453" y="1557"/>
                    <a:pt x="1505" y="1510"/>
                  </a:cubicBezTo>
                  <a:cubicBezTo>
                    <a:pt x="1610" y="1408"/>
                    <a:pt x="1612" y="1242"/>
                    <a:pt x="1509" y="1137"/>
                  </a:cubicBezTo>
                  <a:lnTo>
                    <a:pt x="480" y="81"/>
                  </a:lnTo>
                  <a:cubicBezTo>
                    <a:pt x="429" y="27"/>
                    <a:pt x="360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2" name="Google Shape;2792;p61"/>
            <p:cNvSpPr/>
            <p:nvPr/>
          </p:nvSpPr>
          <p:spPr>
            <a:xfrm>
              <a:off x="4278673" y="2338333"/>
              <a:ext cx="46865" cy="32046"/>
            </a:xfrm>
            <a:custGeom>
              <a:avLst/>
              <a:gdLst/>
              <a:ahLst/>
              <a:cxnLst/>
              <a:rect l="l" t="t" r="r" b="b"/>
              <a:pathLst>
                <a:path w="1869" h="1278" extrusionOk="0">
                  <a:moveTo>
                    <a:pt x="302" y="0"/>
                  </a:moveTo>
                  <a:cubicBezTo>
                    <a:pt x="212" y="0"/>
                    <a:pt x="123" y="46"/>
                    <a:pt x="74" y="129"/>
                  </a:cubicBezTo>
                  <a:cubicBezTo>
                    <a:pt x="0" y="253"/>
                    <a:pt x="41" y="416"/>
                    <a:pt x="167" y="490"/>
                  </a:cubicBezTo>
                  <a:lnTo>
                    <a:pt x="1433" y="1241"/>
                  </a:lnTo>
                  <a:cubicBezTo>
                    <a:pt x="1475" y="1267"/>
                    <a:pt x="1522" y="1277"/>
                    <a:pt x="1568" y="1277"/>
                  </a:cubicBezTo>
                  <a:cubicBezTo>
                    <a:pt x="1657" y="1277"/>
                    <a:pt x="1744" y="1231"/>
                    <a:pt x="1795" y="1149"/>
                  </a:cubicBezTo>
                  <a:cubicBezTo>
                    <a:pt x="1868" y="1023"/>
                    <a:pt x="1829" y="863"/>
                    <a:pt x="1702" y="788"/>
                  </a:cubicBezTo>
                  <a:lnTo>
                    <a:pt x="435" y="37"/>
                  </a:lnTo>
                  <a:cubicBezTo>
                    <a:pt x="394" y="12"/>
                    <a:pt x="34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3" name="Google Shape;2793;p61"/>
            <p:cNvSpPr/>
            <p:nvPr/>
          </p:nvSpPr>
          <p:spPr>
            <a:xfrm>
              <a:off x="4296827" y="2294903"/>
              <a:ext cx="50326" cy="23245"/>
            </a:xfrm>
            <a:custGeom>
              <a:avLst/>
              <a:gdLst/>
              <a:ahLst/>
              <a:cxnLst/>
              <a:rect l="l" t="t" r="r" b="b"/>
              <a:pathLst>
                <a:path w="2007" h="927" extrusionOk="0">
                  <a:moveTo>
                    <a:pt x="292" y="0"/>
                  </a:moveTo>
                  <a:cubicBezTo>
                    <a:pt x="178" y="0"/>
                    <a:pt x="73" y="77"/>
                    <a:pt x="39" y="193"/>
                  </a:cubicBezTo>
                  <a:cubicBezTo>
                    <a:pt x="0" y="331"/>
                    <a:pt x="81" y="479"/>
                    <a:pt x="223" y="518"/>
                  </a:cubicBezTo>
                  <a:lnTo>
                    <a:pt x="1641" y="916"/>
                  </a:lnTo>
                  <a:cubicBezTo>
                    <a:pt x="1664" y="924"/>
                    <a:pt x="1689" y="926"/>
                    <a:pt x="1712" y="926"/>
                  </a:cubicBezTo>
                  <a:cubicBezTo>
                    <a:pt x="1828" y="926"/>
                    <a:pt x="1932" y="850"/>
                    <a:pt x="1965" y="734"/>
                  </a:cubicBezTo>
                  <a:cubicBezTo>
                    <a:pt x="2007" y="594"/>
                    <a:pt x="1924" y="447"/>
                    <a:pt x="1784" y="409"/>
                  </a:cubicBezTo>
                  <a:lnTo>
                    <a:pt x="364" y="11"/>
                  </a:lnTo>
                  <a:cubicBezTo>
                    <a:pt x="340" y="4"/>
                    <a:pt x="316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4" name="Google Shape;2794;p61"/>
            <p:cNvSpPr/>
            <p:nvPr/>
          </p:nvSpPr>
          <p:spPr>
            <a:xfrm>
              <a:off x="4303622" y="2248314"/>
              <a:ext cx="50300" cy="13691"/>
            </a:xfrm>
            <a:custGeom>
              <a:avLst/>
              <a:gdLst/>
              <a:ahLst/>
              <a:cxnLst/>
              <a:rect l="l" t="t" r="r" b="b"/>
              <a:pathLst>
                <a:path w="2006" h="546" extrusionOk="0">
                  <a:moveTo>
                    <a:pt x="267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5"/>
                  </a:lnTo>
                  <a:lnTo>
                    <a:pt x="1740" y="545"/>
                  </a:lnTo>
                  <a:cubicBezTo>
                    <a:pt x="1884" y="545"/>
                    <a:pt x="2001" y="430"/>
                    <a:pt x="2004" y="285"/>
                  </a:cubicBezTo>
                  <a:cubicBezTo>
                    <a:pt x="2006" y="141"/>
                    <a:pt x="1890" y="21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5" name="Google Shape;2795;p61"/>
            <p:cNvSpPr/>
            <p:nvPr/>
          </p:nvSpPr>
          <p:spPr>
            <a:xfrm>
              <a:off x="4296902" y="2192647"/>
              <a:ext cx="50426" cy="22367"/>
            </a:xfrm>
            <a:custGeom>
              <a:avLst/>
              <a:gdLst/>
              <a:ahLst/>
              <a:cxnLst/>
              <a:rect l="l" t="t" r="r" b="b"/>
              <a:pathLst>
                <a:path w="2011" h="892" extrusionOk="0">
                  <a:moveTo>
                    <a:pt x="1720" y="1"/>
                  </a:moveTo>
                  <a:cubicBezTo>
                    <a:pt x="1698" y="1"/>
                    <a:pt x="1676" y="4"/>
                    <a:pt x="1654" y="9"/>
                  </a:cubicBezTo>
                  <a:lnTo>
                    <a:pt x="227" y="375"/>
                  </a:lnTo>
                  <a:cubicBezTo>
                    <a:pt x="85" y="411"/>
                    <a:pt x="0" y="552"/>
                    <a:pt x="36" y="694"/>
                  </a:cubicBezTo>
                  <a:cubicBezTo>
                    <a:pt x="68" y="812"/>
                    <a:pt x="173" y="892"/>
                    <a:pt x="292" y="892"/>
                  </a:cubicBezTo>
                  <a:cubicBezTo>
                    <a:pt x="314" y="892"/>
                    <a:pt x="335" y="890"/>
                    <a:pt x="357" y="883"/>
                  </a:cubicBezTo>
                  <a:lnTo>
                    <a:pt x="1784" y="519"/>
                  </a:lnTo>
                  <a:cubicBezTo>
                    <a:pt x="1926" y="483"/>
                    <a:pt x="2011" y="340"/>
                    <a:pt x="1975" y="198"/>
                  </a:cubicBezTo>
                  <a:cubicBezTo>
                    <a:pt x="1944" y="80"/>
                    <a:pt x="1838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6" name="Google Shape;2796;p61"/>
            <p:cNvSpPr/>
            <p:nvPr/>
          </p:nvSpPr>
          <p:spPr>
            <a:xfrm>
              <a:off x="4278698" y="2140265"/>
              <a:ext cx="47266" cy="31369"/>
            </a:xfrm>
            <a:custGeom>
              <a:avLst/>
              <a:gdLst/>
              <a:ahLst/>
              <a:cxnLst/>
              <a:rect l="l" t="t" r="r" b="b"/>
              <a:pathLst>
                <a:path w="1885" h="1251" extrusionOk="0">
                  <a:moveTo>
                    <a:pt x="1583" y="1"/>
                  </a:moveTo>
                  <a:cubicBezTo>
                    <a:pt x="1540" y="1"/>
                    <a:pt x="1496" y="11"/>
                    <a:pt x="1456" y="34"/>
                  </a:cubicBezTo>
                  <a:lnTo>
                    <a:pt x="173" y="756"/>
                  </a:lnTo>
                  <a:cubicBezTo>
                    <a:pt x="46" y="829"/>
                    <a:pt x="1" y="990"/>
                    <a:pt x="72" y="1116"/>
                  </a:cubicBezTo>
                  <a:cubicBezTo>
                    <a:pt x="119" y="1203"/>
                    <a:pt x="209" y="1250"/>
                    <a:pt x="300" y="1250"/>
                  </a:cubicBezTo>
                  <a:cubicBezTo>
                    <a:pt x="343" y="1250"/>
                    <a:pt x="390" y="1239"/>
                    <a:pt x="429" y="1216"/>
                  </a:cubicBezTo>
                  <a:lnTo>
                    <a:pt x="1713" y="493"/>
                  </a:lnTo>
                  <a:cubicBezTo>
                    <a:pt x="1838" y="423"/>
                    <a:pt x="1885" y="262"/>
                    <a:pt x="1814" y="135"/>
                  </a:cubicBezTo>
                  <a:cubicBezTo>
                    <a:pt x="1766" y="50"/>
                    <a:pt x="1676" y="1"/>
                    <a:pt x="1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7" name="Google Shape;2797;p61"/>
            <p:cNvSpPr/>
            <p:nvPr/>
          </p:nvSpPr>
          <p:spPr>
            <a:xfrm>
              <a:off x="4250338" y="2095381"/>
              <a:ext cx="41073" cy="39017"/>
            </a:xfrm>
            <a:custGeom>
              <a:avLst/>
              <a:gdLst/>
              <a:ahLst/>
              <a:cxnLst/>
              <a:rect l="l" t="t" r="r" b="b"/>
              <a:pathLst>
                <a:path w="1638" h="1556" extrusionOk="0">
                  <a:moveTo>
                    <a:pt x="1347" y="0"/>
                  </a:moveTo>
                  <a:cubicBezTo>
                    <a:pt x="1281" y="0"/>
                    <a:pt x="1214" y="26"/>
                    <a:pt x="1162" y="76"/>
                  </a:cubicBezTo>
                  <a:lnTo>
                    <a:pt x="108" y="1106"/>
                  </a:lnTo>
                  <a:cubicBezTo>
                    <a:pt x="4" y="1207"/>
                    <a:pt x="1" y="1373"/>
                    <a:pt x="105" y="1477"/>
                  </a:cubicBezTo>
                  <a:cubicBezTo>
                    <a:pt x="155" y="1528"/>
                    <a:pt x="223" y="1555"/>
                    <a:pt x="293" y="1555"/>
                  </a:cubicBezTo>
                  <a:cubicBezTo>
                    <a:pt x="359" y="1555"/>
                    <a:pt x="424" y="1531"/>
                    <a:pt x="476" y="1482"/>
                  </a:cubicBezTo>
                  <a:lnTo>
                    <a:pt x="1531" y="452"/>
                  </a:lnTo>
                  <a:cubicBezTo>
                    <a:pt x="1636" y="351"/>
                    <a:pt x="1638" y="183"/>
                    <a:pt x="1535" y="80"/>
                  </a:cubicBezTo>
                  <a:cubicBezTo>
                    <a:pt x="1483" y="27"/>
                    <a:pt x="1415" y="0"/>
                    <a:pt x="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8" name="Google Shape;2798;p61"/>
            <p:cNvSpPr/>
            <p:nvPr/>
          </p:nvSpPr>
          <p:spPr>
            <a:xfrm>
              <a:off x="4090109" y="2239061"/>
              <a:ext cx="80641" cy="205891"/>
            </a:xfrm>
            <a:custGeom>
              <a:avLst/>
              <a:gdLst/>
              <a:ahLst/>
              <a:cxnLst/>
              <a:rect l="l" t="t" r="r" b="b"/>
              <a:pathLst>
                <a:path w="3216" h="8211" extrusionOk="0">
                  <a:moveTo>
                    <a:pt x="1608" y="0"/>
                  </a:moveTo>
                  <a:cubicBezTo>
                    <a:pt x="1462" y="0"/>
                    <a:pt x="1344" y="117"/>
                    <a:pt x="1344" y="264"/>
                  </a:cubicBezTo>
                  <a:lnTo>
                    <a:pt x="1344" y="3837"/>
                  </a:lnTo>
                  <a:lnTo>
                    <a:pt x="473" y="3019"/>
                  </a:lnTo>
                  <a:cubicBezTo>
                    <a:pt x="422" y="2971"/>
                    <a:pt x="357" y="2948"/>
                    <a:pt x="293" y="2948"/>
                  </a:cubicBezTo>
                  <a:cubicBezTo>
                    <a:pt x="222" y="2948"/>
                    <a:pt x="152" y="2976"/>
                    <a:pt x="100" y="3032"/>
                  </a:cubicBezTo>
                  <a:cubicBezTo>
                    <a:pt x="0" y="3139"/>
                    <a:pt x="6" y="3305"/>
                    <a:pt x="113" y="3403"/>
                  </a:cubicBezTo>
                  <a:lnTo>
                    <a:pt x="1347" y="4559"/>
                  </a:lnTo>
                  <a:lnTo>
                    <a:pt x="1347" y="7946"/>
                  </a:lnTo>
                  <a:cubicBezTo>
                    <a:pt x="1347" y="8091"/>
                    <a:pt x="1464" y="8211"/>
                    <a:pt x="1609" y="8211"/>
                  </a:cubicBezTo>
                  <a:cubicBezTo>
                    <a:pt x="1754" y="8211"/>
                    <a:pt x="1874" y="8094"/>
                    <a:pt x="1874" y="7946"/>
                  </a:cubicBezTo>
                  <a:lnTo>
                    <a:pt x="1874" y="4559"/>
                  </a:lnTo>
                  <a:lnTo>
                    <a:pt x="3105" y="3403"/>
                  </a:lnTo>
                  <a:cubicBezTo>
                    <a:pt x="3211" y="3305"/>
                    <a:pt x="3216" y="3139"/>
                    <a:pt x="3116" y="3032"/>
                  </a:cubicBezTo>
                  <a:cubicBezTo>
                    <a:pt x="3064" y="2976"/>
                    <a:pt x="2994" y="2948"/>
                    <a:pt x="2923" y="2948"/>
                  </a:cubicBezTo>
                  <a:cubicBezTo>
                    <a:pt x="2859" y="2948"/>
                    <a:pt x="2794" y="2971"/>
                    <a:pt x="2743" y="3019"/>
                  </a:cubicBezTo>
                  <a:lnTo>
                    <a:pt x="1872" y="3837"/>
                  </a:lnTo>
                  <a:lnTo>
                    <a:pt x="1872" y="264"/>
                  </a:lnTo>
                  <a:cubicBezTo>
                    <a:pt x="1872" y="120"/>
                    <a:pt x="1754" y="0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9" name="Google Shape;2799;p61"/>
            <p:cNvSpPr/>
            <p:nvPr/>
          </p:nvSpPr>
          <p:spPr>
            <a:xfrm>
              <a:off x="4030681" y="2252476"/>
              <a:ext cx="76027" cy="75752"/>
            </a:xfrm>
            <a:custGeom>
              <a:avLst/>
              <a:gdLst/>
              <a:ahLst/>
              <a:cxnLst/>
              <a:rect l="l" t="t" r="r" b="b"/>
              <a:pathLst>
                <a:path w="3032" h="3021" extrusionOk="0">
                  <a:moveTo>
                    <a:pt x="195" y="1"/>
                  </a:moveTo>
                  <a:cubicBezTo>
                    <a:pt x="87" y="1"/>
                    <a:pt x="0" y="92"/>
                    <a:pt x="7" y="202"/>
                  </a:cubicBezTo>
                  <a:cubicBezTo>
                    <a:pt x="33" y="619"/>
                    <a:pt x="164" y="1581"/>
                    <a:pt x="806" y="2221"/>
                  </a:cubicBezTo>
                  <a:cubicBezTo>
                    <a:pt x="1444" y="2860"/>
                    <a:pt x="2408" y="2994"/>
                    <a:pt x="2824" y="3020"/>
                  </a:cubicBezTo>
                  <a:cubicBezTo>
                    <a:pt x="2828" y="3020"/>
                    <a:pt x="2832" y="3020"/>
                    <a:pt x="2836" y="3020"/>
                  </a:cubicBezTo>
                  <a:cubicBezTo>
                    <a:pt x="2945" y="3020"/>
                    <a:pt x="3032" y="2929"/>
                    <a:pt x="3025" y="2821"/>
                  </a:cubicBezTo>
                  <a:cubicBezTo>
                    <a:pt x="2997" y="2402"/>
                    <a:pt x="2866" y="1441"/>
                    <a:pt x="2227" y="801"/>
                  </a:cubicBezTo>
                  <a:cubicBezTo>
                    <a:pt x="1587" y="163"/>
                    <a:pt x="625" y="28"/>
                    <a:pt x="208" y="1"/>
                  </a:cubicBezTo>
                  <a:cubicBezTo>
                    <a:pt x="204" y="1"/>
                    <a:pt x="200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0" name="Google Shape;2800;p61"/>
            <p:cNvSpPr/>
            <p:nvPr/>
          </p:nvSpPr>
          <p:spPr>
            <a:xfrm>
              <a:off x="4030806" y="2252476"/>
              <a:ext cx="75877" cy="75752"/>
            </a:xfrm>
            <a:custGeom>
              <a:avLst/>
              <a:gdLst/>
              <a:ahLst/>
              <a:cxnLst/>
              <a:rect l="l" t="t" r="r" b="b"/>
              <a:pathLst>
                <a:path w="3026" h="3021" extrusionOk="0">
                  <a:moveTo>
                    <a:pt x="189" y="0"/>
                  </a:moveTo>
                  <a:cubicBezTo>
                    <a:pt x="87" y="0"/>
                    <a:pt x="6" y="82"/>
                    <a:pt x="1" y="181"/>
                  </a:cubicBezTo>
                  <a:cubicBezTo>
                    <a:pt x="363" y="300"/>
                    <a:pt x="752" y="491"/>
                    <a:pt x="1062" y="801"/>
                  </a:cubicBezTo>
                  <a:cubicBezTo>
                    <a:pt x="1701" y="1441"/>
                    <a:pt x="1835" y="2403"/>
                    <a:pt x="1863" y="2821"/>
                  </a:cubicBezTo>
                  <a:lnTo>
                    <a:pt x="1863" y="2839"/>
                  </a:lnTo>
                  <a:cubicBezTo>
                    <a:pt x="2247" y="2965"/>
                    <a:pt x="2605" y="3006"/>
                    <a:pt x="2819" y="3020"/>
                  </a:cubicBezTo>
                  <a:cubicBezTo>
                    <a:pt x="2822" y="3020"/>
                    <a:pt x="2826" y="3020"/>
                    <a:pt x="2829" y="3020"/>
                  </a:cubicBezTo>
                  <a:cubicBezTo>
                    <a:pt x="2937" y="3020"/>
                    <a:pt x="3025" y="2930"/>
                    <a:pt x="3018" y="2821"/>
                  </a:cubicBezTo>
                  <a:cubicBezTo>
                    <a:pt x="2991" y="2402"/>
                    <a:pt x="2859" y="1441"/>
                    <a:pt x="2219" y="801"/>
                  </a:cubicBezTo>
                  <a:cubicBezTo>
                    <a:pt x="1581" y="163"/>
                    <a:pt x="619" y="28"/>
                    <a:pt x="201" y="1"/>
                  </a:cubicBezTo>
                  <a:cubicBezTo>
                    <a:pt x="197" y="1"/>
                    <a:pt x="193" y="0"/>
                    <a:pt x="1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1" name="Google Shape;2801;p61"/>
            <p:cNvSpPr/>
            <p:nvPr/>
          </p:nvSpPr>
          <p:spPr>
            <a:xfrm>
              <a:off x="4154301" y="2252551"/>
              <a:ext cx="75952" cy="75626"/>
            </a:xfrm>
            <a:custGeom>
              <a:avLst/>
              <a:gdLst/>
              <a:ahLst/>
              <a:cxnLst/>
              <a:rect l="l" t="t" r="r" b="b"/>
              <a:pathLst>
                <a:path w="3029" h="3016" extrusionOk="0">
                  <a:moveTo>
                    <a:pt x="2835" y="0"/>
                  </a:moveTo>
                  <a:cubicBezTo>
                    <a:pt x="2831" y="0"/>
                    <a:pt x="2827" y="1"/>
                    <a:pt x="2823" y="1"/>
                  </a:cubicBezTo>
                  <a:cubicBezTo>
                    <a:pt x="2405" y="27"/>
                    <a:pt x="1444" y="160"/>
                    <a:pt x="805" y="798"/>
                  </a:cubicBezTo>
                  <a:cubicBezTo>
                    <a:pt x="168" y="1435"/>
                    <a:pt x="35" y="2396"/>
                    <a:pt x="7" y="2815"/>
                  </a:cubicBezTo>
                  <a:cubicBezTo>
                    <a:pt x="0" y="2925"/>
                    <a:pt x="87" y="3016"/>
                    <a:pt x="196" y="3016"/>
                  </a:cubicBezTo>
                  <a:cubicBezTo>
                    <a:pt x="200" y="3016"/>
                    <a:pt x="204" y="3016"/>
                    <a:pt x="208" y="3016"/>
                  </a:cubicBezTo>
                  <a:cubicBezTo>
                    <a:pt x="624" y="2988"/>
                    <a:pt x="1585" y="2857"/>
                    <a:pt x="2225" y="2218"/>
                  </a:cubicBezTo>
                  <a:cubicBezTo>
                    <a:pt x="2862" y="1578"/>
                    <a:pt x="2996" y="618"/>
                    <a:pt x="3022" y="200"/>
                  </a:cubicBezTo>
                  <a:cubicBezTo>
                    <a:pt x="3029" y="92"/>
                    <a:pt x="2942" y="0"/>
                    <a:pt x="2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2" name="Google Shape;2802;p61"/>
            <p:cNvSpPr/>
            <p:nvPr/>
          </p:nvSpPr>
          <p:spPr>
            <a:xfrm>
              <a:off x="4154301" y="2252476"/>
              <a:ext cx="75952" cy="75701"/>
            </a:xfrm>
            <a:custGeom>
              <a:avLst/>
              <a:gdLst/>
              <a:ahLst/>
              <a:cxnLst/>
              <a:rect l="l" t="t" r="r" b="b"/>
              <a:pathLst>
                <a:path w="3029" h="3019" extrusionOk="0">
                  <a:moveTo>
                    <a:pt x="2835" y="1"/>
                  </a:moveTo>
                  <a:cubicBezTo>
                    <a:pt x="2831" y="1"/>
                    <a:pt x="2827" y="1"/>
                    <a:pt x="2823" y="1"/>
                  </a:cubicBezTo>
                  <a:cubicBezTo>
                    <a:pt x="2578" y="18"/>
                    <a:pt x="2151" y="70"/>
                    <a:pt x="1710" y="236"/>
                  </a:cubicBezTo>
                  <a:cubicBezTo>
                    <a:pt x="1657" y="707"/>
                    <a:pt x="1488" y="1518"/>
                    <a:pt x="926" y="2080"/>
                  </a:cubicBezTo>
                  <a:cubicBezTo>
                    <a:pt x="659" y="2347"/>
                    <a:pt x="335" y="2525"/>
                    <a:pt x="22" y="2644"/>
                  </a:cubicBezTo>
                  <a:cubicBezTo>
                    <a:pt x="14" y="2709"/>
                    <a:pt x="9" y="2767"/>
                    <a:pt x="7" y="2818"/>
                  </a:cubicBezTo>
                  <a:cubicBezTo>
                    <a:pt x="0" y="2928"/>
                    <a:pt x="87" y="3019"/>
                    <a:pt x="196" y="3019"/>
                  </a:cubicBezTo>
                  <a:cubicBezTo>
                    <a:pt x="200" y="3019"/>
                    <a:pt x="204" y="3019"/>
                    <a:pt x="208" y="3019"/>
                  </a:cubicBezTo>
                  <a:cubicBezTo>
                    <a:pt x="627" y="2991"/>
                    <a:pt x="1588" y="2858"/>
                    <a:pt x="2225" y="2218"/>
                  </a:cubicBezTo>
                  <a:cubicBezTo>
                    <a:pt x="2863" y="1580"/>
                    <a:pt x="2996" y="619"/>
                    <a:pt x="3025" y="202"/>
                  </a:cubicBezTo>
                  <a:cubicBezTo>
                    <a:pt x="3029" y="92"/>
                    <a:pt x="2942" y="1"/>
                    <a:pt x="2835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3" name="Google Shape;2803;p61"/>
            <p:cNvSpPr/>
            <p:nvPr/>
          </p:nvSpPr>
          <p:spPr>
            <a:xfrm>
              <a:off x="4105354" y="2163711"/>
              <a:ext cx="50300" cy="103334"/>
            </a:xfrm>
            <a:custGeom>
              <a:avLst/>
              <a:gdLst/>
              <a:ahLst/>
              <a:cxnLst/>
              <a:rect l="l" t="t" r="r" b="b"/>
              <a:pathLst>
                <a:path w="2006" h="4121" extrusionOk="0">
                  <a:moveTo>
                    <a:pt x="1003" y="1"/>
                  </a:moveTo>
                  <a:cubicBezTo>
                    <a:pt x="953" y="1"/>
                    <a:pt x="903" y="21"/>
                    <a:pt x="867" y="63"/>
                  </a:cubicBezTo>
                  <a:cubicBezTo>
                    <a:pt x="593" y="375"/>
                    <a:pt x="0" y="1150"/>
                    <a:pt x="0" y="2060"/>
                  </a:cubicBezTo>
                  <a:cubicBezTo>
                    <a:pt x="0" y="2970"/>
                    <a:pt x="593" y="3749"/>
                    <a:pt x="867" y="4060"/>
                  </a:cubicBezTo>
                  <a:cubicBezTo>
                    <a:pt x="903" y="4100"/>
                    <a:pt x="953" y="4120"/>
                    <a:pt x="1003" y="4120"/>
                  </a:cubicBezTo>
                  <a:cubicBezTo>
                    <a:pt x="1053" y="4120"/>
                    <a:pt x="1103" y="4100"/>
                    <a:pt x="1139" y="4060"/>
                  </a:cubicBezTo>
                  <a:cubicBezTo>
                    <a:pt x="1413" y="3747"/>
                    <a:pt x="2005" y="2970"/>
                    <a:pt x="2005" y="2060"/>
                  </a:cubicBezTo>
                  <a:cubicBezTo>
                    <a:pt x="2005" y="1150"/>
                    <a:pt x="1412" y="373"/>
                    <a:pt x="1139" y="63"/>
                  </a:cubicBezTo>
                  <a:cubicBezTo>
                    <a:pt x="1103" y="21"/>
                    <a:pt x="105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4" name="Google Shape;2804;p61"/>
            <p:cNvSpPr/>
            <p:nvPr/>
          </p:nvSpPr>
          <p:spPr>
            <a:xfrm>
              <a:off x="4115936" y="2163711"/>
              <a:ext cx="39669" cy="103284"/>
            </a:xfrm>
            <a:custGeom>
              <a:avLst/>
              <a:gdLst/>
              <a:ahLst/>
              <a:cxnLst/>
              <a:rect l="l" t="t" r="r" b="b"/>
              <a:pathLst>
                <a:path w="1582" h="4119" extrusionOk="0">
                  <a:moveTo>
                    <a:pt x="579" y="1"/>
                  </a:moveTo>
                  <a:cubicBezTo>
                    <a:pt x="529" y="1"/>
                    <a:pt x="478" y="21"/>
                    <a:pt x="442" y="63"/>
                  </a:cubicBezTo>
                  <a:cubicBezTo>
                    <a:pt x="328" y="193"/>
                    <a:pt x="159" y="402"/>
                    <a:pt x="0" y="669"/>
                  </a:cubicBezTo>
                  <a:cubicBezTo>
                    <a:pt x="223" y="1042"/>
                    <a:pt x="425" y="1529"/>
                    <a:pt x="425" y="2060"/>
                  </a:cubicBezTo>
                  <a:cubicBezTo>
                    <a:pt x="425" y="2592"/>
                    <a:pt x="223" y="3077"/>
                    <a:pt x="0" y="3451"/>
                  </a:cubicBezTo>
                  <a:cubicBezTo>
                    <a:pt x="159" y="3719"/>
                    <a:pt x="328" y="3928"/>
                    <a:pt x="442" y="4058"/>
                  </a:cubicBezTo>
                  <a:cubicBezTo>
                    <a:pt x="478" y="4099"/>
                    <a:pt x="529" y="4119"/>
                    <a:pt x="579" y="4119"/>
                  </a:cubicBezTo>
                  <a:cubicBezTo>
                    <a:pt x="629" y="4119"/>
                    <a:pt x="679" y="4099"/>
                    <a:pt x="715" y="4058"/>
                  </a:cubicBezTo>
                  <a:cubicBezTo>
                    <a:pt x="990" y="3747"/>
                    <a:pt x="1582" y="2969"/>
                    <a:pt x="1582" y="2059"/>
                  </a:cubicBezTo>
                  <a:cubicBezTo>
                    <a:pt x="1582" y="1149"/>
                    <a:pt x="990" y="373"/>
                    <a:pt x="715" y="63"/>
                  </a:cubicBezTo>
                  <a:cubicBezTo>
                    <a:pt x="679" y="21"/>
                    <a:pt x="629" y="1"/>
                    <a:pt x="579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5" name="Google Shape;2805;p61"/>
            <p:cNvSpPr/>
            <p:nvPr/>
          </p:nvSpPr>
          <p:spPr>
            <a:xfrm>
              <a:off x="4077747" y="2421933"/>
              <a:ext cx="105440" cy="114919"/>
            </a:xfrm>
            <a:custGeom>
              <a:avLst/>
              <a:gdLst/>
              <a:ahLst/>
              <a:cxnLst/>
              <a:rect l="l" t="t" r="r" b="b"/>
              <a:pathLst>
                <a:path w="4205" h="4583" extrusionOk="0">
                  <a:moveTo>
                    <a:pt x="1265" y="0"/>
                  </a:moveTo>
                  <a:cubicBezTo>
                    <a:pt x="567" y="0"/>
                    <a:pt x="1" y="565"/>
                    <a:pt x="1" y="1264"/>
                  </a:cubicBezTo>
                  <a:lnTo>
                    <a:pt x="1" y="3318"/>
                  </a:lnTo>
                  <a:cubicBezTo>
                    <a:pt x="1" y="4018"/>
                    <a:pt x="567" y="4582"/>
                    <a:pt x="1265" y="4582"/>
                  </a:cubicBezTo>
                  <a:lnTo>
                    <a:pt x="2940" y="4582"/>
                  </a:lnTo>
                  <a:cubicBezTo>
                    <a:pt x="3638" y="4582"/>
                    <a:pt x="4203" y="4018"/>
                    <a:pt x="4204" y="3318"/>
                  </a:cubicBezTo>
                  <a:lnTo>
                    <a:pt x="4204" y="1264"/>
                  </a:lnTo>
                  <a:cubicBezTo>
                    <a:pt x="4204" y="565"/>
                    <a:pt x="3639" y="0"/>
                    <a:pt x="29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6" name="Google Shape;2806;p61"/>
            <p:cNvSpPr/>
            <p:nvPr/>
          </p:nvSpPr>
          <p:spPr>
            <a:xfrm>
              <a:off x="4112776" y="2421933"/>
              <a:ext cx="70411" cy="114919"/>
            </a:xfrm>
            <a:custGeom>
              <a:avLst/>
              <a:gdLst/>
              <a:ahLst/>
              <a:cxnLst/>
              <a:rect l="l" t="t" r="r" b="b"/>
              <a:pathLst>
                <a:path w="2808" h="4583" extrusionOk="0">
                  <a:moveTo>
                    <a:pt x="1" y="0"/>
                  </a:moveTo>
                  <a:cubicBezTo>
                    <a:pt x="697" y="0"/>
                    <a:pt x="1265" y="565"/>
                    <a:pt x="1265" y="1264"/>
                  </a:cubicBezTo>
                  <a:lnTo>
                    <a:pt x="1265" y="3318"/>
                  </a:lnTo>
                  <a:cubicBezTo>
                    <a:pt x="1265" y="4018"/>
                    <a:pt x="698" y="4582"/>
                    <a:pt x="1" y="4582"/>
                  </a:cubicBezTo>
                  <a:lnTo>
                    <a:pt x="1543" y="4582"/>
                  </a:lnTo>
                  <a:cubicBezTo>
                    <a:pt x="2242" y="4582"/>
                    <a:pt x="2807" y="4018"/>
                    <a:pt x="2807" y="3318"/>
                  </a:cubicBezTo>
                  <a:lnTo>
                    <a:pt x="2807" y="1264"/>
                  </a:lnTo>
                  <a:cubicBezTo>
                    <a:pt x="2806" y="567"/>
                    <a:pt x="2241" y="0"/>
                    <a:pt x="154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7" name="Google Shape;2807;p61"/>
            <p:cNvSpPr/>
            <p:nvPr/>
          </p:nvSpPr>
          <p:spPr>
            <a:xfrm>
              <a:off x="4055756" y="2415915"/>
              <a:ext cx="156292" cy="37211"/>
            </a:xfrm>
            <a:custGeom>
              <a:avLst/>
              <a:gdLst/>
              <a:ahLst/>
              <a:cxnLst/>
              <a:rect l="l" t="t" r="r" b="b"/>
              <a:pathLst>
                <a:path w="6233" h="1484" extrusionOk="0">
                  <a:moveTo>
                    <a:pt x="5637" y="1"/>
                  </a:moveTo>
                  <a:cubicBezTo>
                    <a:pt x="5625" y="1"/>
                    <a:pt x="5613" y="1"/>
                    <a:pt x="5601" y="2"/>
                  </a:cubicBezTo>
                  <a:lnTo>
                    <a:pt x="560" y="301"/>
                  </a:lnTo>
                  <a:cubicBezTo>
                    <a:pt x="246" y="320"/>
                    <a:pt x="1" y="581"/>
                    <a:pt x="4" y="898"/>
                  </a:cubicBezTo>
                  <a:cubicBezTo>
                    <a:pt x="8" y="1224"/>
                    <a:pt x="273" y="1484"/>
                    <a:pt x="595" y="1484"/>
                  </a:cubicBezTo>
                  <a:cubicBezTo>
                    <a:pt x="607" y="1484"/>
                    <a:pt x="619" y="1483"/>
                    <a:pt x="631" y="1483"/>
                  </a:cubicBezTo>
                  <a:lnTo>
                    <a:pt x="5672" y="1185"/>
                  </a:lnTo>
                  <a:cubicBezTo>
                    <a:pt x="5988" y="1166"/>
                    <a:pt x="6233" y="905"/>
                    <a:pt x="6228" y="587"/>
                  </a:cubicBezTo>
                  <a:cubicBezTo>
                    <a:pt x="6225" y="261"/>
                    <a:pt x="5959" y="1"/>
                    <a:pt x="5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8" name="Google Shape;2808;p61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9" name="Google Shape;2809;p61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0" name="Google Shape;2810;p61"/>
          <p:cNvGrpSpPr/>
          <p:nvPr/>
        </p:nvGrpSpPr>
        <p:grpSpPr>
          <a:xfrm>
            <a:off x="176770" y="2434563"/>
            <a:ext cx="447714" cy="447840"/>
            <a:chOff x="3024722" y="2091620"/>
            <a:chExt cx="447714" cy="447840"/>
          </a:xfrm>
        </p:grpSpPr>
        <p:sp>
          <p:nvSpPr>
            <p:cNvPr id="2811" name="Google Shape;2811;p61"/>
            <p:cNvSpPr/>
            <p:nvPr/>
          </p:nvSpPr>
          <p:spPr>
            <a:xfrm>
              <a:off x="3314815" y="2310149"/>
              <a:ext cx="82422" cy="41900"/>
            </a:xfrm>
            <a:custGeom>
              <a:avLst/>
              <a:gdLst/>
              <a:ahLst/>
              <a:cxnLst/>
              <a:rect l="l" t="t" r="r" b="b"/>
              <a:pathLst>
                <a:path w="3287" h="1671" extrusionOk="0">
                  <a:moveTo>
                    <a:pt x="89" y="1"/>
                  </a:moveTo>
                  <a:lnTo>
                    <a:pt x="1" y="1670"/>
                  </a:lnTo>
                  <a:lnTo>
                    <a:pt x="3287" y="1670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2" name="Google Shape;2812;p61"/>
            <p:cNvSpPr/>
            <p:nvPr/>
          </p:nvSpPr>
          <p:spPr>
            <a:xfrm>
              <a:off x="3084626" y="2193023"/>
              <a:ext cx="13490" cy="57647"/>
            </a:xfrm>
            <a:custGeom>
              <a:avLst/>
              <a:gdLst/>
              <a:ahLst/>
              <a:cxnLst/>
              <a:rect l="l" t="t" r="r" b="b"/>
              <a:pathLst>
                <a:path w="538" h="2299" extrusionOk="0">
                  <a:moveTo>
                    <a:pt x="269" y="0"/>
                  </a:moveTo>
                  <a:cubicBezTo>
                    <a:pt x="120" y="0"/>
                    <a:pt x="1" y="121"/>
                    <a:pt x="1" y="269"/>
                  </a:cubicBezTo>
                  <a:lnTo>
                    <a:pt x="1" y="2030"/>
                  </a:lnTo>
                  <a:cubicBezTo>
                    <a:pt x="1" y="2177"/>
                    <a:pt x="120" y="2298"/>
                    <a:pt x="269" y="2298"/>
                  </a:cubicBezTo>
                  <a:cubicBezTo>
                    <a:pt x="417" y="2298"/>
                    <a:pt x="538" y="2177"/>
                    <a:pt x="538" y="2030"/>
                  </a:cubicBezTo>
                  <a:lnTo>
                    <a:pt x="538" y="269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3" name="Google Shape;2813;p61"/>
            <p:cNvSpPr/>
            <p:nvPr/>
          </p:nvSpPr>
          <p:spPr>
            <a:xfrm>
              <a:off x="3060078" y="2091670"/>
              <a:ext cx="60681" cy="118103"/>
            </a:xfrm>
            <a:custGeom>
              <a:avLst/>
              <a:gdLst/>
              <a:ahLst/>
              <a:cxnLst/>
              <a:rect l="l" t="t" r="r" b="b"/>
              <a:pathLst>
                <a:path w="2420" h="4710" extrusionOk="0">
                  <a:moveTo>
                    <a:pt x="1196" y="0"/>
                  </a:moveTo>
                  <a:cubicBezTo>
                    <a:pt x="1196" y="0"/>
                    <a:pt x="0" y="1062"/>
                    <a:pt x="9" y="2362"/>
                  </a:cubicBezTo>
                  <a:cubicBezTo>
                    <a:pt x="19" y="3662"/>
                    <a:pt x="1225" y="4709"/>
                    <a:pt x="1225" y="4709"/>
                  </a:cubicBezTo>
                  <a:cubicBezTo>
                    <a:pt x="1225" y="4709"/>
                    <a:pt x="2420" y="3648"/>
                    <a:pt x="2411" y="2348"/>
                  </a:cubicBezTo>
                  <a:cubicBezTo>
                    <a:pt x="2404" y="1048"/>
                    <a:pt x="1196" y="0"/>
                    <a:pt x="1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4" name="Google Shape;2814;p61"/>
            <p:cNvSpPr/>
            <p:nvPr/>
          </p:nvSpPr>
          <p:spPr>
            <a:xfrm>
              <a:off x="3088839" y="2145907"/>
              <a:ext cx="67276" cy="63891"/>
            </a:xfrm>
            <a:custGeom>
              <a:avLst/>
              <a:gdLst/>
              <a:ahLst/>
              <a:cxnLst/>
              <a:rect l="l" t="t" r="r" b="b"/>
              <a:pathLst>
                <a:path w="2683" h="2548" extrusionOk="0">
                  <a:moveTo>
                    <a:pt x="2499" y="0"/>
                  </a:moveTo>
                  <a:cubicBezTo>
                    <a:pt x="2198" y="0"/>
                    <a:pt x="1268" y="50"/>
                    <a:pt x="693" y="632"/>
                  </a:cubicBezTo>
                  <a:cubicBezTo>
                    <a:pt x="0" y="1333"/>
                    <a:pt x="87" y="2545"/>
                    <a:pt x="87" y="2545"/>
                  </a:cubicBezTo>
                  <a:cubicBezTo>
                    <a:pt x="87" y="2545"/>
                    <a:pt x="122" y="2547"/>
                    <a:pt x="184" y="2547"/>
                  </a:cubicBezTo>
                  <a:cubicBezTo>
                    <a:pt x="484" y="2547"/>
                    <a:pt x="1414" y="2497"/>
                    <a:pt x="1989" y="1915"/>
                  </a:cubicBezTo>
                  <a:cubicBezTo>
                    <a:pt x="2683" y="1213"/>
                    <a:pt x="2596" y="3"/>
                    <a:pt x="2596" y="3"/>
                  </a:cubicBezTo>
                  <a:cubicBezTo>
                    <a:pt x="2596" y="3"/>
                    <a:pt x="2561" y="0"/>
                    <a:pt x="2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5" name="Google Shape;2815;p61"/>
            <p:cNvSpPr/>
            <p:nvPr/>
          </p:nvSpPr>
          <p:spPr>
            <a:xfrm>
              <a:off x="3044556" y="2245430"/>
              <a:ext cx="92100" cy="190821"/>
            </a:xfrm>
            <a:custGeom>
              <a:avLst/>
              <a:gdLst/>
              <a:ahLst/>
              <a:cxnLst/>
              <a:rect l="l" t="t" r="r" b="b"/>
              <a:pathLst>
                <a:path w="3673" h="7610" extrusionOk="0">
                  <a:moveTo>
                    <a:pt x="904" y="0"/>
                  </a:moveTo>
                  <a:lnTo>
                    <a:pt x="1" y="7610"/>
                  </a:lnTo>
                  <a:lnTo>
                    <a:pt x="3673" y="7610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6" name="Google Shape;2816;p61"/>
            <p:cNvSpPr/>
            <p:nvPr/>
          </p:nvSpPr>
          <p:spPr>
            <a:xfrm>
              <a:off x="3077054" y="2245430"/>
              <a:ext cx="59603" cy="190821"/>
            </a:xfrm>
            <a:custGeom>
              <a:avLst/>
              <a:gdLst/>
              <a:ahLst/>
              <a:cxnLst/>
              <a:rect l="l" t="t" r="r" b="b"/>
              <a:pathLst>
                <a:path w="2377" h="7610" extrusionOk="0">
                  <a:moveTo>
                    <a:pt x="1" y="0"/>
                  </a:moveTo>
                  <a:lnTo>
                    <a:pt x="903" y="7610"/>
                  </a:lnTo>
                  <a:lnTo>
                    <a:pt x="2377" y="7610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7" name="Google Shape;2817;p61"/>
            <p:cNvSpPr/>
            <p:nvPr/>
          </p:nvSpPr>
          <p:spPr>
            <a:xfrm>
              <a:off x="3061958" y="2245430"/>
              <a:ext cx="57321" cy="44308"/>
            </a:xfrm>
            <a:custGeom>
              <a:avLst/>
              <a:gdLst/>
              <a:ahLst/>
              <a:cxnLst/>
              <a:rect l="l" t="t" r="r" b="b"/>
              <a:pathLst>
                <a:path w="2286" h="1767" extrusionOk="0">
                  <a:moveTo>
                    <a:pt x="210" y="0"/>
                  </a:moveTo>
                  <a:lnTo>
                    <a:pt x="0" y="1767"/>
                  </a:lnTo>
                  <a:lnTo>
                    <a:pt x="2285" y="1767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8" name="Google Shape;2818;p61"/>
            <p:cNvSpPr/>
            <p:nvPr/>
          </p:nvSpPr>
          <p:spPr>
            <a:xfrm>
              <a:off x="3077054" y="2245430"/>
              <a:ext cx="42226" cy="44308"/>
            </a:xfrm>
            <a:custGeom>
              <a:avLst/>
              <a:gdLst/>
              <a:ahLst/>
              <a:cxnLst/>
              <a:rect l="l" t="t" r="r" b="b"/>
              <a:pathLst>
                <a:path w="1684" h="1767" extrusionOk="0">
                  <a:moveTo>
                    <a:pt x="1" y="0"/>
                  </a:moveTo>
                  <a:lnTo>
                    <a:pt x="210" y="1767"/>
                  </a:lnTo>
                  <a:lnTo>
                    <a:pt x="1683" y="1767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9" name="Google Shape;2819;p61"/>
            <p:cNvSpPr/>
            <p:nvPr/>
          </p:nvSpPr>
          <p:spPr>
            <a:xfrm>
              <a:off x="3024722" y="2264938"/>
              <a:ext cx="447714" cy="274521"/>
            </a:xfrm>
            <a:custGeom>
              <a:avLst/>
              <a:gdLst/>
              <a:ahLst/>
              <a:cxnLst/>
              <a:rect l="l" t="t" r="r" b="b"/>
              <a:pathLst>
                <a:path w="17855" h="10948" extrusionOk="0">
                  <a:moveTo>
                    <a:pt x="8695" y="1"/>
                  </a:moveTo>
                  <a:lnTo>
                    <a:pt x="8695" y="3294"/>
                  </a:lnTo>
                  <a:lnTo>
                    <a:pt x="5260" y="6816"/>
                  </a:lnTo>
                  <a:lnTo>
                    <a:pt x="0" y="6816"/>
                  </a:lnTo>
                  <a:lnTo>
                    <a:pt x="0" y="10947"/>
                  </a:lnTo>
                  <a:lnTo>
                    <a:pt x="17855" y="10947"/>
                  </a:lnTo>
                  <a:lnTo>
                    <a:pt x="17855" y="1"/>
                  </a:lnTo>
                  <a:lnTo>
                    <a:pt x="14548" y="1"/>
                  </a:lnTo>
                  <a:lnTo>
                    <a:pt x="14548" y="3294"/>
                  </a:lnTo>
                  <a:lnTo>
                    <a:pt x="11999" y="3294"/>
                  </a:lnTo>
                  <a:lnTo>
                    <a:pt x="11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0" name="Google Shape;2820;p61"/>
            <p:cNvSpPr/>
            <p:nvPr/>
          </p:nvSpPr>
          <p:spPr>
            <a:xfrm>
              <a:off x="3295833" y="2264938"/>
              <a:ext cx="29764" cy="82622"/>
            </a:xfrm>
            <a:custGeom>
              <a:avLst/>
              <a:gdLst/>
              <a:ahLst/>
              <a:cxnLst/>
              <a:rect l="l" t="t" r="r" b="b"/>
              <a:pathLst>
                <a:path w="1187" h="3295" extrusionOk="0">
                  <a:moveTo>
                    <a:pt x="1" y="1"/>
                  </a:moveTo>
                  <a:lnTo>
                    <a:pt x="1" y="3294"/>
                  </a:lnTo>
                  <a:lnTo>
                    <a:pt x="1187" y="3294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1" name="Google Shape;2821;p61"/>
            <p:cNvSpPr/>
            <p:nvPr/>
          </p:nvSpPr>
          <p:spPr>
            <a:xfrm>
              <a:off x="3442672" y="2264938"/>
              <a:ext cx="29764" cy="274521"/>
            </a:xfrm>
            <a:custGeom>
              <a:avLst/>
              <a:gdLst/>
              <a:ahLst/>
              <a:cxnLst/>
              <a:rect l="l" t="t" r="r" b="b"/>
              <a:pathLst>
                <a:path w="1187" h="10948" extrusionOk="0">
                  <a:moveTo>
                    <a:pt x="1" y="1"/>
                  </a:moveTo>
                  <a:lnTo>
                    <a:pt x="1" y="10947"/>
                  </a:lnTo>
                  <a:lnTo>
                    <a:pt x="1187" y="10947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2" name="Google Shape;2822;p61"/>
            <p:cNvSpPr/>
            <p:nvPr/>
          </p:nvSpPr>
          <p:spPr>
            <a:xfrm>
              <a:off x="3264038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3" name="Google Shape;2823;p61"/>
            <p:cNvSpPr/>
            <p:nvPr/>
          </p:nvSpPr>
          <p:spPr>
            <a:xfrm>
              <a:off x="3331590" y="2402274"/>
              <a:ext cx="28861" cy="89091"/>
            </a:xfrm>
            <a:custGeom>
              <a:avLst/>
              <a:gdLst/>
              <a:ahLst/>
              <a:cxnLst/>
              <a:rect l="l" t="t" r="r" b="b"/>
              <a:pathLst>
                <a:path w="1151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0" y="3552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4" name="Google Shape;2824;p61"/>
            <p:cNvSpPr/>
            <p:nvPr/>
          </p:nvSpPr>
          <p:spPr>
            <a:xfrm>
              <a:off x="3399142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5" name="Google Shape;2825;p61"/>
            <p:cNvSpPr/>
            <p:nvPr/>
          </p:nvSpPr>
          <p:spPr>
            <a:xfrm>
              <a:off x="3055765" y="2484921"/>
              <a:ext cx="166648" cy="13490"/>
            </a:xfrm>
            <a:custGeom>
              <a:avLst/>
              <a:gdLst/>
              <a:ahLst/>
              <a:cxnLst/>
              <a:rect l="l" t="t" r="r" b="b"/>
              <a:pathLst>
                <a:path w="6646" h="538" extrusionOk="0">
                  <a:moveTo>
                    <a:pt x="270" y="0"/>
                  </a:moveTo>
                  <a:cubicBezTo>
                    <a:pt x="122" y="0"/>
                    <a:pt x="0" y="120"/>
                    <a:pt x="0" y="269"/>
                  </a:cubicBezTo>
                  <a:cubicBezTo>
                    <a:pt x="0" y="416"/>
                    <a:pt x="122" y="538"/>
                    <a:pt x="270" y="538"/>
                  </a:cubicBezTo>
                  <a:lnTo>
                    <a:pt x="6376" y="538"/>
                  </a:lnTo>
                  <a:cubicBezTo>
                    <a:pt x="6524" y="538"/>
                    <a:pt x="6645" y="416"/>
                    <a:pt x="6645" y="269"/>
                  </a:cubicBezTo>
                  <a:cubicBezTo>
                    <a:pt x="6645" y="119"/>
                    <a:pt x="6527" y="0"/>
                    <a:pt x="6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6" name="Google Shape;2826;p61"/>
            <p:cNvSpPr/>
            <p:nvPr/>
          </p:nvSpPr>
          <p:spPr>
            <a:xfrm>
              <a:off x="3331139" y="2091620"/>
              <a:ext cx="141298" cy="68354"/>
            </a:xfrm>
            <a:custGeom>
              <a:avLst/>
              <a:gdLst/>
              <a:ahLst/>
              <a:cxnLst/>
              <a:rect l="l" t="t" r="r" b="b"/>
              <a:pathLst>
                <a:path w="5635" h="2726" extrusionOk="0">
                  <a:moveTo>
                    <a:pt x="2652" y="1"/>
                  </a:moveTo>
                  <a:cubicBezTo>
                    <a:pt x="1772" y="1"/>
                    <a:pt x="1061" y="730"/>
                    <a:pt x="1061" y="1629"/>
                  </a:cubicBezTo>
                  <a:lnTo>
                    <a:pt x="1061" y="1632"/>
                  </a:lnTo>
                  <a:cubicBezTo>
                    <a:pt x="621" y="1646"/>
                    <a:pt x="247" y="1923"/>
                    <a:pt x="82" y="2318"/>
                  </a:cubicBezTo>
                  <a:cubicBezTo>
                    <a:pt x="1" y="2510"/>
                    <a:pt x="147" y="2725"/>
                    <a:pt x="356" y="2725"/>
                  </a:cubicBezTo>
                  <a:lnTo>
                    <a:pt x="5339" y="2725"/>
                  </a:lnTo>
                  <a:cubicBezTo>
                    <a:pt x="5499" y="2725"/>
                    <a:pt x="5635" y="2597"/>
                    <a:pt x="5635" y="2436"/>
                  </a:cubicBezTo>
                  <a:lnTo>
                    <a:pt x="5635" y="2435"/>
                  </a:lnTo>
                  <a:cubicBezTo>
                    <a:pt x="5635" y="1808"/>
                    <a:pt x="5139" y="1301"/>
                    <a:pt x="4528" y="1301"/>
                  </a:cubicBezTo>
                  <a:cubicBezTo>
                    <a:pt x="4504" y="1301"/>
                    <a:pt x="4480" y="1301"/>
                    <a:pt x="4456" y="1302"/>
                  </a:cubicBezTo>
                  <a:cubicBezTo>
                    <a:pt x="4449" y="1303"/>
                    <a:pt x="4441" y="1303"/>
                    <a:pt x="4434" y="1303"/>
                  </a:cubicBezTo>
                  <a:cubicBezTo>
                    <a:pt x="4307" y="1303"/>
                    <a:pt x="4195" y="1220"/>
                    <a:pt x="4154" y="1099"/>
                  </a:cubicBezTo>
                  <a:cubicBezTo>
                    <a:pt x="3939" y="459"/>
                    <a:pt x="3347" y="1"/>
                    <a:pt x="2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7" name="Google Shape;2827;p61"/>
            <p:cNvSpPr/>
            <p:nvPr/>
          </p:nvSpPr>
          <p:spPr>
            <a:xfrm>
              <a:off x="3175373" y="2155737"/>
              <a:ext cx="141273" cy="68329"/>
            </a:xfrm>
            <a:custGeom>
              <a:avLst/>
              <a:gdLst/>
              <a:ahLst/>
              <a:cxnLst/>
              <a:rect l="l" t="t" r="r" b="b"/>
              <a:pathLst>
                <a:path w="5634" h="2725" extrusionOk="0">
                  <a:moveTo>
                    <a:pt x="2651" y="1"/>
                  </a:moveTo>
                  <a:cubicBezTo>
                    <a:pt x="1771" y="1"/>
                    <a:pt x="1059" y="730"/>
                    <a:pt x="1059" y="1630"/>
                  </a:cubicBezTo>
                  <a:lnTo>
                    <a:pt x="1059" y="1631"/>
                  </a:lnTo>
                  <a:cubicBezTo>
                    <a:pt x="618" y="1646"/>
                    <a:pt x="246" y="1923"/>
                    <a:pt x="81" y="2318"/>
                  </a:cubicBezTo>
                  <a:cubicBezTo>
                    <a:pt x="0" y="2510"/>
                    <a:pt x="146" y="2725"/>
                    <a:pt x="355" y="2725"/>
                  </a:cubicBezTo>
                  <a:lnTo>
                    <a:pt x="5338" y="2725"/>
                  </a:lnTo>
                  <a:cubicBezTo>
                    <a:pt x="5498" y="2725"/>
                    <a:pt x="5634" y="2596"/>
                    <a:pt x="5634" y="2436"/>
                  </a:cubicBezTo>
                  <a:cubicBezTo>
                    <a:pt x="5631" y="2436"/>
                    <a:pt x="5631" y="2435"/>
                    <a:pt x="5631" y="2433"/>
                  </a:cubicBezTo>
                  <a:cubicBezTo>
                    <a:pt x="5631" y="1806"/>
                    <a:pt x="5137" y="1299"/>
                    <a:pt x="4526" y="1299"/>
                  </a:cubicBezTo>
                  <a:cubicBezTo>
                    <a:pt x="4503" y="1299"/>
                    <a:pt x="4478" y="1299"/>
                    <a:pt x="4454" y="1301"/>
                  </a:cubicBezTo>
                  <a:cubicBezTo>
                    <a:pt x="4447" y="1301"/>
                    <a:pt x="4441" y="1301"/>
                    <a:pt x="4435" y="1301"/>
                  </a:cubicBezTo>
                  <a:cubicBezTo>
                    <a:pt x="4308" y="1301"/>
                    <a:pt x="4194" y="1219"/>
                    <a:pt x="4153" y="1097"/>
                  </a:cubicBezTo>
                  <a:cubicBezTo>
                    <a:pt x="3938" y="457"/>
                    <a:pt x="3346" y="1"/>
                    <a:pt x="2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28" name="Google Shape;2828;p61"/>
          <p:cNvGrpSpPr/>
          <p:nvPr/>
        </p:nvGrpSpPr>
        <p:grpSpPr>
          <a:xfrm>
            <a:off x="176849" y="1258232"/>
            <a:ext cx="447539" cy="446837"/>
            <a:chOff x="2144539" y="2091269"/>
            <a:chExt cx="447539" cy="446837"/>
          </a:xfrm>
        </p:grpSpPr>
        <p:sp>
          <p:nvSpPr>
            <p:cNvPr id="2829" name="Google Shape;2829;p61"/>
            <p:cNvSpPr/>
            <p:nvPr/>
          </p:nvSpPr>
          <p:spPr>
            <a:xfrm>
              <a:off x="2175833" y="2157542"/>
              <a:ext cx="54638" cy="205740"/>
            </a:xfrm>
            <a:custGeom>
              <a:avLst/>
              <a:gdLst/>
              <a:ahLst/>
              <a:cxnLst/>
              <a:rect l="l" t="t" r="r" b="b"/>
              <a:pathLst>
                <a:path w="2179" h="8205" extrusionOk="0">
                  <a:moveTo>
                    <a:pt x="1876" y="0"/>
                  </a:moveTo>
                  <a:cubicBezTo>
                    <a:pt x="1795" y="0"/>
                    <a:pt x="1715" y="37"/>
                    <a:pt x="1663" y="106"/>
                  </a:cubicBezTo>
                  <a:cubicBezTo>
                    <a:pt x="805" y="1233"/>
                    <a:pt x="278" y="2574"/>
                    <a:pt x="139" y="3989"/>
                  </a:cubicBezTo>
                  <a:cubicBezTo>
                    <a:pt x="0" y="5387"/>
                    <a:pt x="244" y="6792"/>
                    <a:pt x="847" y="8053"/>
                  </a:cubicBezTo>
                  <a:cubicBezTo>
                    <a:pt x="893" y="8148"/>
                    <a:pt x="990" y="8204"/>
                    <a:pt x="1088" y="8204"/>
                  </a:cubicBezTo>
                  <a:cubicBezTo>
                    <a:pt x="1128" y="8204"/>
                    <a:pt x="1167" y="8196"/>
                    <a:pt x="1206" y="8178"/>
                  </a:cubicBezTo>
                  <a:cubicBezTo>
                    <a:pt x="1339" y="8113"/>
                    <a:pt x="1396" y="7954"/>
                    <a:pt x="1332" y="7821"/>
                  </a:cubicBezTo>
                  <a:cubicBezTo>
                    <a:pt x="773" y="6650"/>
                    <a:pt x="545" y="5343"/>
                    <a:pt x="673" y="4043"/>
                  </a:cubicBezTo>
                  <a:cubicBezTo>
                    <a:pt x="803" y="2725"/>
                    <a:pt x="1293" y="1476"/>
                    <a:pt x="2089" y="431"/>
                  </a:cubicBezTo>
                  <a:cubicBezTo>
                    <a:pt x="2179" y="313"/>
                    <a:pt x="2155" y="145"/>
                    <a:pt x="2038" y="56"/>
                  </a:cubicBezTo>
                  <a:cubicBezTo>
                    <a:pt x="1990" y="18"/>
                    <a:pt x="1933" y="0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0" name="Google Shape;2830;p61"/>
            <p:cNvSpPr/>
            <p:nvPr/>
          </p:nvSpPr>
          <p:spPr>
            <a:xfrm>
              <a:off x="2227588" y="2190516"/>
              <a:ext cx="41198" cy="161759"/>
            </a:xfrm>
            <a:custGeom>
              <a:avLst/>
              <a:gdLst/>
              <a:ahLst/>
              <a:cxnLst/>
              <a:rect l="l" t="t" r="r" b="b"/>
              <a:pathLst>
                <a:path w="1643" h="6451" extrusionOk="0">
                  <a:moveTo>
                    <a:pt x="1340" y="0"/>
                  </a:moveTo>
                  <a:cubicBezTo>
                    <a:pt x="1257" y="0"/>
                    <a:pt x="1175" y="39"/>
                    <a:pt x="1123" y="110"/>
                  </a:cubicBezTo>
                  <a:cubicBezTo>
                    <a:pt x="468" y="1006"/>
                    <a:pt x="99" y="2070"/>
                    <a:pt x="50" y="3183"/>
                  </a:cubicBezTo>
                  <a:cubicBezTo>
                    <a:pt x="0" y="4289"/>
                    <a:pt x="273" y="5374"/>
                    <a:pt x="837" y="6320"/>
                  </a:cubicBezTo>
                  <a:cubicBezTo>
                    <a:pt x="887" y="6404"/>
                    <a:pt x="977" y="6450"/>
                    <a:pt x="1068" y="6450"/>
                  </a:cubicBezTo>
                  <a:cubicBezTo>
                    <a:pt x="1116" y="6450"/>
                    <a:pt x="1162" y="6437"/>
                    <a:pt x="1205" y="6413"/>
                  </a:cubicBezTo>
                  <a:cubicBezTo>
                    <a:pt x="1334" y="6336"/>
                    <a:pt x="1376" y="6173"/>
                    <a:pt x="1299" y="6046"/>
                  </a:cubicBezTo>
                  <a:cubicBezTo>
                    <a:pt x="789" y="5191"/>
                    <a:pt x="544" y="4207"/>
                    <a:pt x="587" y="3206"/>
                  </a:cubicBezTo>
                  <a:cubicBezTo>
                    <a:pt x="630" y="2197"/>
                    <a:pt x="965" y="1235"/>
                    <a:pt x="1556" y="425"/>
                  </a:cubicBezTo>
                  <a:cubicBezTo>
                    <a:pt x="1643" y="305"/>
                    <a:pt x="1615" y="138"/>
                    <a:pt x="1497" y="51"/>
                  </a:cubicBezTo>
                  <a:cubicBezTo>
                    <a:pt x="1450" y="17"/>
                    <a:pt x="1395" y="0"/>
                    <a:pt x="1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1" name="Google Shape;2831;p61"/>
            <p:cNvSpPr/>
            <p:nvPr/>
          </p:nvSpPr>
          <p:spPr>
            <a:xfrm>
              <a:off x="2509531" y="2156088"/>
              <a:ext cx="55767" cy="207195"/>
            </a:xfrm>
            <a:custGeom>
              <a:avLst/>
              <a:gdLst/>
              <a:ahLst/>
              <a:cxnLst/>
              <a:rect l="l" t="t" r="r" b="b"/>
              <a:pathLst>
                <a:path w="2224" h="8263" extrusionOk="0">
                  <a:moveTo>
                    <a:pt x="304" y="1"/>
                  </a:moveTo>
                  <a:cubicBezTo>
                    <a:pt x="246" y="1"/>
                    <a:pt x="188" y="19"/>
                    <a:pt x="138" y="57"/>
                  </a:cubicBezTo>
                  <a:cubicBezTo>
                    <a:pt x="21" y="147"/>
                    <a:pt x="1" y="316"/>
                    <a:pt x="92" y="433"/>
                  </a:cubicBezTo>
                  <a:cubicBezTo>
                    <a:pt x="906" y="1480"/>
                    <a:pt x="1409" y="2737"/>
                    <a:pt x="1546" y="4066"/>
                  </a:cubicBezTo>
                  <a:cubicBezTo>
                    <a:pt x="1682" y="5379"/>
                    <a:pt x="1455" y="6696"/>
                    <a:pt x="892" y="7879"/>
                  </a:cubicBezTo>
                  <a:cubicBezTo>
                    <a:pt x="828" y="8012"/>
                    <a:pt x="885" y="8174"/>
                    <a:pt x="1018" y="8236"/>
                  </a:cubicBezTo>
                  <a:cubicBezTo>
                    <a:pt x="1055" y="8254"/>
                    <a:pt x="1096" y="8262"/>
                    <a:pt x="1133" y="8262"/>
                  </a:cubicBezTo>
                  <a:cubicBezTo>
                    <a:pt x="1234" y="8262"/>
                    <a:pt x="1330" y="8206"/>
                    <a:pt x="1376" y="8111"/>
                  </a:cubicBezTo>
                  <a:cubicBezTo>
                    <a:pt x="1980" y="6838"/>
                    <a:pt x="2224" y="5422"/>
                    <a:pt x="2079" y="4011"/>
                  </a:cubicBezTo>
                  <a:cubicBezTo>
                    <a:pt x="1932" y="2584"/>
                    <a:pt x="1392" y="1233"/>
                    <a:pt x="513" y="104"/>
                  </a:cubicBezTo>
                  <a:cubicBezTo>
                    <a:pt x="462" y="36"/>
                    <a:pt x="384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2" name="Google Shape;2832;p61"/>
            <p:cNvSpPr/>
            <p:nvPr/>
          </p:nvSpPr>
          <p:spPr>
            <a:xfrm>
              <a:off x="2472295" y="2190491"/>
              <a:ext cx="41173" cy="161784"/>
            </a:xfrm>
            <a:custGeom>
              <a:avLst/>
              <a:gdLst/>
              <a:ahLst/>
              <a:cxnLst/>
              <a:rect l="l" t="t" r="r" b="b"/>
              <a:pathLst>
                <a:path w="1642" h="6452" extrusionOk="0">
                  <a:moveTo>
                    <a:pt x="304" y="1"/>
                  </a:moveTo>
                  <a:cubicBezTo>
                    <a:pt x="249" y="1"/>
                    <a:pt x="194" y="17"/>
                    <a:pt x="147" y="52"/>
                  </a:cubicBezTo>
                  <a:cubicBezTo>
                    <a:pt x="25" y="139"/>
                    <a:pt x="1" y="306"/>
                    <a:pt x="87" y="426"/>
                  </a:cubicBezTo>
                  <a:cubicBezTo>
                    <a:pt x="677" y="1238"/>
                    <a:pt x="1013" y="2198"/>
                    <a:pt x="1057" y="3207"/>
                  </a:cubicBezTo>
                  <a:cubicBezTo>
                    <a:pt x="1100" y="4208"/>
                    <a:pt x="853" y="5192"/>
                    <a:pt x="343" y="6047"/>
                  </a:cubicBezTo>
                  <a:cubicBezTo>
                    <a:pt x="269" y="6174"/>
                    <a:pt x="311" y="6337"/>
                    <a:pt x="437" y="6414"/>
                  </a:cubicBezTo>
                  <a:cubicBezTo>
                    <a:pt x="480" y="6438"/>
                    <a:pt x="528" y="6451"/>
                    <a:pt x="574" y="6451"/>
                  </a:cubicBezTo>
                  <a:cubicBezTo>
                    <a:pt x="667" y="6451"/>
                    <a:pt x="755" y="6405"/>
                    <a:pt x="805" y="6321"/>
                  </a:cubicBezTo>
                  <a:cubicBezTo>
                    <a:pt x="1369" y="5375"/>
                    <a:pt x="1642" y="4290"/>
                    <a:pt x="1593" y="3184"/>
                  </a:cubicBezTo>
                  <a:cubicBezTo>
                    <a:pt x="1543" y="2071"/>
                    <a:pt x="1172" y="1010"/>
                    <a:pt x="521" y="111"/>
                  </a:cubicBezTo>
                  <a:cubicBezTo>
                    <a:pt x="469" y="39"/>
                    <a:pt x="386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3" name="Google Shape;2833;p61"/>
            <p:cNvSpPr/>
            <p:nvPr/>
          </p:nvSpPr>
          <p:spPr>
            <a:xfrm>
              <a:off x="2359758" y="2233118"/>
              <a:ext cx="13490" cy="155666"/>
            </a:xfrm>
            <a:custGeom>
              <a:avLst/>
              <a:gdLst/>
              <a:ahLst/>
              <a:cxnLst/>
              <a:rect l="l" t="t" r="r" b="b"/>
              <a:pathLst>
                <a:path w="538" h="6208" extrusionOk="0">
                  <a:moveTo>
                    <a:pt x="268" y="0"/>
                  </a:moveTo>
                  <a:cubicBezTo>
                    <a:pt x="120" y="0"/>
                    <a:pt x="1" y="120"/>
                    <a:pt x="1" y="267"/>
                  </a:cubicBezTo>
                  <a:lnTo>
                    <a:pt x="1" y="5940"/>
                  </a:lnTo>
                  <a:cubicBezTo>
                    <a:pt x="1" y="6087"/>
                    <a:pt x="120" y="6207"/>
                    <a:pt x="268" y="6207"/>
                  </a:cubicBezTo>
                  <a:cubicBezTo>
                    <a:pt x="417" y="6207"/>
                    <a:pt x="535" y="6087"/>
                    <a:pt x="535" y="5940"/>
                  </a:cubicBezTo>
                  <a:lnTo>
                    <a:pt x="535" y="267"/>
                  </a:lnTo>
                  <a:cubicBezTo>
                    <a:pt x="538" y="121"/>
                    <a:pt x="417" y="0"/>
                    <a:pt x="2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4" name="Google Shape;2834;p61"/>
            <p:cNvSpPr/>
            <p:nvPr/>
          </p:nvSpPr>
          <p:spPr>
            <a:xfrm>
              <a:off x="2414998" y="2393749"/>
              <a:ext cx="123294" cy="114442"/>
            </a:xfrm>
            <a:custGeom>
              <a:avLst/>
              <a:gdLst/>
              <a:ahLst/>
              <a:cxnLst/>
              <a:rect l="l" t="t" r="r" b="b"/>
              <a:pathLst>
                <a:path w="4917" h="4564" extrusionOk="0">
                  <a:moveTo>
                    <a:pt x="4005" y="0"/>
                  </a:moveTo>
                  <a:cubicBezTo>
                    <a:pt x="3808" y="0"/>
                    <a:pt x="3610" y="68"/>
                    <a:pt x="3453" y="206"/>
                  </a:cubicBezTo>
                  <a:lnTo>
                    <a:pt x="0" y="3228"/>
                  </a:lnTo>
                  <a:lnTo>
                    <a:pt x="911" y="4564"/>
                  </a:lnTo>
                  <a:lnTo>
                    <a:pt x="4557" y="1371"/>
                  </a:lnTo>
                  <a:cubicBezTo>
                    <a:pt x="4890" y="1077"/>
                    <a:pt x="4916" y="578"/>
                    <a:pt x="4611" y="258"/>
                  </a:cubicBezTo>
                  <a:cubicBezTo>
                    <a:pt x="4449" y="87"/>
                    <a:pt x="4227" y="0"/>
                    <a:pt x="4005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5" name="Google Shape;2835;p61"/>
            <p:cNvSpPr/>
            <p:nvPr/>
          </p:nvSpPr>
          <p:spPr>
            <a:xfrm>
              <a:off x="2261740" y="2386000"/>
              <a:ext cx="251552" cy="115972"/>
            </a:xfrm>
            <a:custGeom>
              <a:avLst/>
              <a:gdLst/>
              <a:ahLst/>
              <a:cxnLst/>
              <a:rect l="l" t="t" r="r" b="b"/>
              <a:pathLst>
                <a:path w="10032" h="4625" extrusionOk="0">
                  <a:moveTo>
                    <a:pt x="6589" y="0"/>
                  </a:moveTo>
                  <a:cubicBezTo>
                    <a:pt x="5785" y="0"/>
                    <a:pt x="5270" y="1385"/>
                    <a:pt x="3883" y="1385"/>
                  </a:cubicBezTo>
                  <a:cubicBezTo>
                    <a:pt x="3817" y="1385"/>
                    <a:pt x="3749" y="1382"/>
                    <a:pt x="3678" y="1376"/>
                  </a:cubicBezTo>
                  <a:lnTo>
                    <a:pt x="1" y="2556"/>
                  </a:lnTo>
                  <a:lnTo>
                    <a:pt x="1200" y="4624"/>
                  </a:lnTo>
                  <a:lnTo>
                    <a:pt x="8029" y="4624"/>
                  </a:lnTo>
                  <a:lnTo>
                    <a:pt x="9991" y="2671"/>
                  </a:lnTo>
                  <a:cubicBezTo>
                    <a:pt x="10031" y="2209"/>
                    <a:pt x="9718" y="1542"/>
                    <a:pt x="8587" y="1501"/>
                  </a:cubicBezTo>
                  <a:cubicBezTo>
                    <a:pt x="7431" y="1462"/>
                    <a:pt x="7766" y="255"/>
                    <a:pt x="6752" y="19"/>
                  </a:cubicBezTo>
                  <a:cubicBezTo>
                    <a:pt x="6697" y="6"/>
                    <a:pt x="6642" y="0"/>
                    <a:pt x="6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6" name="Google Shape;2836;p61"/>
            <p:cNvSpPr/>
            <p:nvPr/>
          </p:nvSpPr>
          <p:spPr>
            <a:xfrm>
              <a:off x="2412391" y="2386000"/>
              <a:ext cx="100902" cy="97141"/>
            </a:xfrm>
            <a:custGeom>
              <a:avLst/>
              <a:gdLst/>
              <a:ahLst/>
              <a:cxnLst/>
              <a:rect l="l" t="t" r="r" b="b"/>
              <a:pathLst>
                <a:path w="4024" h="3874" extrusionOk="0">
                  <a:moveTo>
                    <a:pt x="582" y="0"/>
                  </a:moveTo>
                  <a:cubicBezTo>
                    <a:pt x="376" y="0"/>
                    <a:pt x="189" y="92"/>
                    <a:pt x="0" y="227"/>
                  </a:cubicBezTo>
                  <a:cubicBezTo>
                    <a:pt x="509" y="649"/>
                    <a:pt x="454" y="1470"/>
                    <a:pt x="1402" y="1501"/>
                  </a:cubicBezTo>
                  <a:cubicBezTo>
                    <a:pt x="2533" y="1542"/>
                    <a:pt x="2846" y="2209"/>
                    <a:pt x="2806" y="2671"/>
                  </a:cubicBezTo>
                  <a:lnTo>
                    <a:pt x="2777" y="3873"/>
                  </a:lnTo>
                  <a:lnTo>
                    <a:pt x="3983" y="2671"/>
                  </a:lnTo>
                  <a:cubicBezTo>
                    <a:pt x="4023" y="2212"/>
                    <a:pt x="3711" y="1542"/>
                    <a:pt x="2580" y="1501"/>
                  </a:cubicBezTo>
                  <a:cubicBezTo>
                    <a:pt x="1425" y="1462"/>
                    <a:pt x="1761" y="252"/>
                    <a:pt x="746" y="19"/>
                  </a:cubicBezTo>
                  <a:cubicBezTo>
                    <a:pt x="690" y="6"/>
                    <a:pt x="635" y="0"/>
                    <a:pt x="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7" name="Google Shape;2837;p61"/>
            <p:cNvSpPr/>
            <p:nvPr/>
          </p:nvSpPr>
          <p:spPr>
            <a:xfrm>
              <a:off x="2144539" y="2371106"/>
              <a:ext cx="447413" cy="166974"/>
            </a:xfrm>
            <a:custGeom>
              <a:avLst/>
              <a:gdLst/>
              <a:ahLst/>
              <a:cxnLst/>
              <a:rect l="l" t="t" r="r" b="b"/>
              <a:pathLst>
                <a:path w="17843" h="6659" extrusionOk="0">
                  <a:moveTo>
                    <a:pt x="10357" y="0"/>
                  </a:moveTo>
                  <a:cubicBezTo>
                    <a:pt x="10268" y="0"/>
                    <a:pt x="10178" y="14"/>
                    <a:pt x="10089" y="44"/>
                  </a:cubicBezTo>
                  <a:lnTo>
                    <a:pt x="4782" y="1756"/>
                  </a:lnTo>
                  <a:cubicBezTo>
                    <a:pt x="4004" y="2007"/>
                    <a:pt x="3362" y="2562"/>
                    <a:pt x="2998" y="3293"/>
                  </a:cubicBezTo>
                  <a:lnTo>
                    <a:pt x="0" y="3265"/>
                  </a:lnTo>
                  <a:lnTo>
                    <a:pt x="12" y="6650"/>
                  </a:lnTo>
                  <a:cubicBezTo>
                    <a:pt x="12" y="6650"/>
                    <a:pt x="4914" y="6659"/>
                    <a:pt x="5118" y="6659"/>
                  </a:cubicBezTo>
                  <a:lnTo>
                    <a:pt x="12700" y="6640"/>
                  </a:lnTo>
                  <a:cubicBezTo>
                    <a:pt x="12906" y="6640"/>
                    <a:pt x="13102" y="6566"/>
                    <a:pt x="13251" y="6435"/>
                  </a:cubicBezTo>
                  <a:cubicBezTo>
                    <a:pt x="13881" y="5884"/>
                    <a:pt x="16462" y="3611"/>
                    <a:pt x="17437" y="2751"/>
                  </a:cubicBezTo>
                  <a:cubicBezTo>
                    <a:pt x="17817" y="2417"/>
                    <a:pt x="17843" y="1850"/>
                    <a:pt x="17496" y="1483"/>
                  </a:cubicBezTo>
                  <a:cubicBezTo>
                    <a:pt x="17335" y="1313"/>
                    <a:pt x="17113" y="1226"/>
                    <a:pt x="16890" y="1226"/>
                  </a:cubicBezTo>
                  <a:cubicBezTo>
                    <a:pt x="16693" y="1226"/>
                    <a:pt x="16496" y="1294"/>
                    <a:pt x="16339" y="1431"/>
                  </a:cubicBezTo>
                  <a:lnTo>
                    <a:pt x="12920" y="4425"/>
                  </a:lnTo>
                  <a:cubicBezTo>
                    <a:pt x="12768" y="4559"/>
                    <a:pt x="12571" y="4630"/>
                    <a:pt x="12369" y="4630"/>
                  </a:cubicBezTo>
                  <a:cubicBezTo>
                    <a:pt x="12304" y="4630"/>
                    <a:pt x="12238" y="4622"/>
                    <a:pt x="12173" y="4607"/>
                  </a:cubicBezTo>
                  <a:lnTo>
                    <a:pt x="8581" y="3761"/>
                  </a:lnTo>
                  <a:cubicBezTo>
                    <a:pt x="7788" y="3574"/>
                    <a:pt x="7736" y="2510"/>
                    <a:pt x="8504" y="2251"/>
                  </a:cubicBezTo>
                  <a:lnTo>
                    <a:pt x="10626" y="1617"/>
                  </a:lnTo>
                  <a:cubicBezTo>
                    <a:pt x="11058" y="1473"/>
                    <a:pt x="11291" y="1025"/>
                    <a:pt x="11155" y="606"/>
                  </a:cubicBezTo>
                  <a:lnTo>
                    <a:pt x="11139" y="554"/>
                  </a:lnTo>
                  <a:cubicBezTo>
                    <a:pt x="11030" y="216"/>
                    <a:pt x="10705" y="0"/>
                    <a:pt x="10357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8" name="Google Shape;2838;p61"/>
            <p:cNvSpPr/>
            <p:nvPr/>
          </p:nvSpPr>
          <p:spPr>
            <a:xfrm>
              <a:off x="2247623" y="2401898"/>
              <a:ext cx="344455" cy="136207"/>
            </a:xfrm>
            <a:custGeom>
              <a:avLst/>
              <a:gdLst/>
              <a:ahLst/>
              <a:cxnLst/>
              <a:rect l="l" t="t" r="r" b="b"/>
              <a:pathLst>
                <a:path w="13737" h="5432" extrusionOk="0">
                  <a:moveTo>
                    <a:pt x="12784" y="0"/>
                  </a:moveTo>
                  <a:cubicBezTo>
                    <a:pt x="12587" y="0"/>
                    <a:pt x="12389" y="68"/>
                    <a:pt x="12233" y="206"/>
                  </a:cubicBezTo>
                  <a:lnTo>
                    <a:pt x="11955" y="447"/>
                  </a:lnTo>
                  <a:cubicBezTo>
                    <a:pt x="12147" y="799"/>
                    <a:pt x="12078" y="1243"/>
                    <a:pt x="11759" y="1525"/>
                  </a:cubicBezTo>
                  <a:cubicBezTo>
                    <a:pt x="10784" y="2384"/>
                    <a:pt x="8201" y="4658"/>
                    <a:pt x="7573" y="5208"/>
                  </a:cubicBezTo>
                  <a:cubicBezTo>
                    <a:pt x="7424" y="5341"/>
                    <a:pt x="7226" y="5415"/>
                    <a:pt x="7022" y="5415"/>
                  </a:cubicBezTo>
                  <a:lnTo>
                    <a:pt x="0" y="5431"/>
                  </a:lnTo>
                  <a:cubicBezTo>
                    <a:pt x="555" y="5432"/>
                    <a:pt x="955" y="5432"/>
                    <a:pt x="1011" y="5432"/>
                  </a:cubicBezTo>
                  <a:lnTo>
                    <a:pt x="8594" y="5415"/>
                  </a:lnTo>
                  <a:cubicBezTo>
                    <a:pt x="8797" y="5415"/>
                    <a:pt x="8994" y="5341"/>
                    <a:pt x="9144" y="5208"/>
                  </a:cubicBezTo>
                  <a:cubicBezTo>
                    <a:pt x="9771" y="4658"/>
                    <a:pt x="12354" y="2384"/>
                    <a:pt x="13329" y="1525"/>
                  </a:cubicBezTo>
                  <a:cubicBezTo>
                    <a:pt x="13709" y="1189"/>
                    <a:pt x="13736" y="622"/>
                    <a:pt x="13390" y="258"/>
                  </a:cubicBezTo>
                  <a:cubicBezTo>
                    <a:pt x="13228" y="87"/>
                    <a:pt x="13006" y="0"/>
                    <a:pt x="1278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9" name="Google Shape;2839;p61"/>
            <p:cNvSpPr/>
            <p:nvPr/>
          </p:nvSpPr>
          <p:spPr>
            <a:xfrm>
              <a:off x="2144539" y="2452976"/>
              <a:ext cx="35958" cy="702"/>
            </a:xfrm>
            <a:custGeom>
              <a:avLst/>
              <a:gdLst/>
              <a:ahLst/>
              <a:cxnLst/>
              <a:rect l="l" t="t" r="r" b="b"/>
              <a:pathLst>
                <a:path w="1434" h="28" extrusionOk="0">
                  <a:moveTo>
                    <a:pt x="0" y="0"/>
                  </a:moveTo>
                  <a:lnTo>
                    <a:pt x="0" y="15"/>
                  </a:lnTo>
                  <a:lnTo>
                    <a:pt x="1426" y="28"/>
                  </a:lnTo>
                  <a:cubicBezTo>
                    <a:pt x="1429" y="22"/>
                    <a:pt x="1432" y="19"/>
                    <a:pt x="1433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B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0" name="Google Shape;2840;p61"/>
            <p:cNvSpPr/>
            <p:nvPr/>
          </p:nvSpPr>
          <p:spPr>
            <a:xfrm>
              <a:off x="2334683" y="2091269"/>
              <a:ext cx="64593" cy="64593"/>
            </a:xfrm>
            <a:custGeom>
              <a:avLst/>
              <a:gdLst/>
              <a:ahLst/>
              <a:cxnLst/>
              <a:rect l="l" t="t" r="r" b="b"/>
              <a:pathLst>
                <a:path w="2576" h="2576" extrusionOk="0">
                  <a:moveTo>
                    <a:pt x="1291" y="0"/>
                  </a:moveTo>
                  <a:cubicBezTo>
                    <a:pt x="1290" y="0"/>
                    <a:pt x="1289" y="0"/>
                    <a:pt x="1288" y="0"/>
                  </a:cubicBezTo>
                  <a:cubicBezTo>
                    <a:pt x="576" y="0"/>
                    <a:pt x="1" y="577"/>
                    <a:pt x="1" y="1287"/>
                  </a:cubicBezTo>
                  <a:cubicBezTo>
                    <a:pt x="1" y="2000"/>
                    <a:pt x="576" y="2576"/>
                    <a:pt x="1288" y="2576"/>
                  </a:cubicBezTo>
                  <a:cubicBezTo>
                    <a:pt x="2000" y="2576"/>
                    <a:pt x="2575" y="2000"/>
                    <a:pt x="2575" y="1287"/>
                  </a:cubicBezTo>
                  <a:cubicBezTo>
                    <a:pt x="2575" y="578"/>
                    <a:pt x="2002" y="0"/>
                    <a:pt x="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1" name="Google Shape;2841;p61"/>
            <p:cNvSpPr/>
            <p:nvPr/>
          </p:nvSpPr>
          <p:spPr>
            <a:xfrm>
              <a:off x="232171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4420" y="0"/>
                  </a:moveTo>
                  <a:cubicBezTo>
                    <a:pt x="4409" y="0"/>
                    <a:pt x="1" y="610"/>
                    <a:pt x="1" y="5404"/>
                  </a:cubicBezTo>
                  <a:cubicBezTo>
                    <a:pt x="470" y="5852"/>
                    <a:pt x="1106" y="6127"/>
                    <a:pt x="1805" y="6127"/>
                  </a:cubicBezTo>
                  <a:cubicBezTo>
                    <a:pt x="3250" y="6127"/>
                    <a:pt x="4420" y="4957"/>
                    <a:pt x="4420" y="3512"/>
                  </a:cubicBezTo>
                  <a:lnTo>
                    <a:pt x="4420" y="0"/>
                  </a:lnTo>
                  <a:cubicBezTo>
                    <a:pt x="4420" y="0"/>
                    <a:pt x="4420" y="0"/>
                    <a:pt x="4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2" name="Google Shape;2842;p61"/>
            <p:cNvSpPr/>
            <p:nvPr/>
          </p:nvSpPr>
          <p:spPr>
            <a:xfrm>
              <a:off x="230140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3512"/>
                  </a:lnTo>
                  <a:cubicBezTo>
                    <a:pt x="0" y="4957"/>
                    <a:pt x="1170" y="6127"/>
                    <a:pt x="2615" y="6127"/>
                  </a:cubicBezTo>
                  <a:cubicBezTo>
                    <a:pt x="3314" y="6127"/>
                    <a:pt x="3950" y="5852"/>
                    <a:pt x="4419" y="5404"/>
                  </a:cubicBezTo>
                  <a:cubicBezTo>
                    <a:pt x="4419" y="610"/>
                    <a:pt x="1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3" name="Google Shape;2843;p61"/>
            <p:cNvSpPr/>
            <p:nvPr/>
          </p:nvSpPr>
          <p:spPr>
            <a:xfrm>
              <a:off x="2365651" y="2268975"/>
              <a:ext cx="78008" cy="79638"/>
            </a:xfrm>
            <a:custGeom>
              <a:avLst/>
              <a:gdLst/>
              <a:ahLst/>
              <a:cxnLst/>
              <a:rect l="l" t="t" r="r" b="b"/>
              <a:pathLst>
                <a:path w="3111" h="3176" extrusionOk="0">
                  <a:moveTo>
                    <a:pt x="3023" y="0"/>
                  </a:moveTo>
                  <a:cubicBezTo>
                    <a:pt x="3023" y="0"/>
                    <a:pt x="3023" y="0"/>
                    <a:pt x="3023" y="0"/>
                  </a:cubicBezTo>
                  <a:lnTo>
                    <a:pt x="3023" y="0"/>
                  </a:lnTo>
                  <a:cubicBezTo>
                    <a:pt x="3023" y="0"/>
                    <a:pt x="3023" y="0"/>
                    <a:pt x="3023" y="0"/>
                  </a:cubicBezTo>
                  <a:cubicBezTo>
                    <a:pt x="3023" y="0"/>
                    <a:pt x="3023" y="0"/>
                    <a:pt x="3023" y="0"/>
                  </a:cubicBezTo>
                  <a:close/>
                  <a:moveTo>
                    <a:pt x="3023" y="0"/>
                  </a:moveTo>
                  <a:cubicBezTo>
                    <a:pt x="1" y="448"/>
                    <a:pt x="40" y="3175"/>
                    <a:pt x="40" y="3175"/>
                  </a:cubicBezTo>
                  <a:cubicBezTo>
                    <a:pt x="3111" y="2937"/>
                    <a:pt x="3022" y="2"/>
                    <a:pt x="3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4" name="Google Shape;2844;p61"/>
            <p:cNvSpPr/>
            <p:nvPr/>
          </p:nvSpPr>
          <p:spPr>
            <a:xfrm>
              <a:off x="2395064" y="2436953"/>
              <a:ext cx="17352" cy="13465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1"/>
                  </a:moveTo>
                  <a:cubicBezTo>
                    <a:pt x="1" y="1"/>
                    <a:pt x="1" y="537"/>
                    <a:pt x="346" y="537"/>
                  </a:cubicBezTo>
                  <a:cubicBezTo>
                    <a:pt x="691" y="537"/>
                    <a:pt x="691" y="1"/>
                    <a:pt x="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5" name="Google Shape;2845;p61"/>
            <p:cNvSpPr/>
            <p:nvPr/>
          </p:nvSpPr>
          <p:spPr>
            <a:xfrm>
              <a:off x="2439446" y="2451170"/>
              <a:ext cx="17327" cy="13490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1" y="3"/>
                    <a:pt x="1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46" name="Google Shape;2846;p61"/>
          <p:cNvSpPr txBox="1">
            <a:spLocks noGrp="1"/>
          </p:cNvSpPr>
          <p:nvPr>
            <p:ph type="title" idx="4294967295"/>
          </p:nvPr>
        </p:nvSpPr>
        <p:spPr>
          <a:xfrm>
            <a:off x="633596" y="1754509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0" dirty="0">
                <a:solidFill>
                  <a:schemeClr val="accent3"/>
                </a:solidFill>
              </a:rPr>
              <a:t>2. </a:t>
            </a:r>
            <a:r>
              <a:rPr lang="en-US" sz="1700" b="0" dirty="0"/>
              <a:t>How many sources of water pollution are there?</a:t>
            </a:r>
            <a:endParaRPr sz="1700" b="0" dirty="0"/>
          </a:p>
        </p:txBody>
      </p:sp>
      <p:sp>
        <p:nvSpPr>
          <p:cNvPr id="2847" name="Google Shape;2847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3730737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A harmful effect</a:t>
            </a:r>
            <a:endParaRPr lang="en-US" sz="1700" dirty="0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accent3"/>
              </a:solidFill>
            </a:endParaRPr>
          </a:p>
        </p:txBody>
      </p:sp>
      <p:sp>
        <p:nvSpPr>
          <p:cNvPr id="2848" name="Google Shape;2848;p61"/>
          <p:cNvSpPr txBox="1">
            <a:spLocks noGrp="1"/>
          </p:cNvSpPr>
          <p:nvPr>
            <p:ph type="title" idx="4294967295"/>
          </p:nvPr>
        </p:nvSpPr>
        <p:spPr>
          <a:xfrm>
            <a:off x="633596" y="2542638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0" dirty="0">
                <a:solidFill>
                  <a:schemeClr val="accent3"/>
                </a:solidFill>
              </a:rPr>
              <a:t>3. </a:t>
            </a:r>
            <a:r>
              <a:rPr lang="en-US" sz="1700" b="0" dirty="0"/>
              <a:t>What are two common sources of drinking water?</a:t>
            </a:r>
            <a:endParaRPr sz="1700" b="0" dirty="0"/>
          </a:p>
        </p:txBody>
      </p:sp>
      <p:sp>
        <p:nvSpPr>
          <p:cNvPr id="2849" name="Google Shape;2849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4521670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Green products</a:t>
            </a:r>
            <a:endParaRPr lang="en-US" sz="1700" dirty="0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accent3"/>
              </a:solidFill>
            </a:endParaRPr>
          </a:p>
        </p:txBody>
      </p:sp>
      <p:sp>
        <p:nvSpPr>
          <p:cNvPr id="2851" name="Google Shape;2851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1394336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Water pollution</a:t>
            </a:r>
            <a:endParaRPr lang="en-US" sz="1700" dirty="0">
              <a:solidFill>
                <a:schemeClr val="accent3"/>
              </a:solidFill>
            </a:endParaRPr>
          </a:p>
        </p:txBody>
      </p:sp>
      <p:sp>
        <p:nvSpPr>
          <p:cNvPr id="2852" name="Google Shape;2852;p61"/>
          <p:cNvSpPr txBox="1">
            <a:spLocks noGrp="1"/>
          </p:cNvSpPr>
          <p:nvPr>
            <p:ph type="title" idx="4294967295"/>
          </p:nvPr>
        </p:nvSpPr>
        <p:spPr>
          <a:xfrm>
            <a:off x="633596" y="4118896"/>
            <a:ext cx="5867798" cy="4695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0" dirty="0">
                <a:solidFill>
                  <a:schemeClr val="accent3"/>
                </a:solidFill>
              </a:rPr>
              <a:t>5. </a:t>
            </a:r>
            <a:r>
              <a:rPr lang="en-US" sz="1700" b="0" dirty="0"/>
              <a:t>What products can we use to reduce water pollution?</a:t>
            </a:r>
            <a:endParaRPr sz="1700" b="0" dirty="0"/>
          </a:p>
        </p:txBody>
      </p:sp>
      <p:sp>
        <p:nvSpPr>
          <p:cNvPr id="2853" name="Google Shape;2853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2928555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Rivers and lakes</a:t>
            </a:r>
            <a:endParaRPr lang="en-US" sz="1700" dirty="0">
              <a:solidFill>
                <a:schemeClr val="accent3"/>
              </a:solidFill>
            </a:endParaRPr>
          </a:p>
        </p:txBody>
      </p:sp>
      <p:sp>
        <p:nvSpPr>
          <p:cNvPr id="2854" name="Google Shape;2854;p61"/>
          <p:cNvSpPr txBox="1">
            <a:spLocks noGrp="1"/>
          </p:cNvSpPr>
          <p:nvPr>
            <p:ph type="title" idx="4294967295"/>
          </p:nvPr>
        </p:nvSpPr>
        <p:spPr>
          <a:xfrm>
            <a:off x="4572000" y="1112014"/>
            <a:ext cx="3500134" cy="5639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1400" b="0" dirty="0"/>
              <a:t>📌 All living things need water, but water pollution has become a serious problem. </a:t>
            </a:r>
            <a:endParaRPr sz="1400" b="0" dirty="0"/>
          </a:p>
        </p:txBody>
      </p:sp>
      <p:sp>
        <p:nvSpPr>
          <p:cNvPr id="2855" name="Google Shape;2855;p61"/>
          <p:cNvSpPr txBox="1">
            <a:spLocks noGrp="1"/>
          </p:cNvSpPr>
          <p:nvPr>
            <p:ph type="subTitle" idx="4294967295"/>
          </p:nvPr>
        </p:nvSpPr>
        <p:spPr>
          <a:xfrm>
            <a:off x="1489771" y="2192338"/>
            <a:ext cx="5163478" cy="31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700" dirty="0">
                <a:solidFill>
                  <a:schemeClr val="accent3"/>
                </a:solidFill>
              </a:rPr>
              <a:t>Two</a:t>
            </a:r>
            <a:endParaRPr lang="en-US" sz="1700" dirty="0">
              <a:solidFill>
                <a:schemeClr val="accent3"/>
              </a:solidFill>
            </a:endParaRPr>
          </a:p>
        </p:txBody>
      </p:sp>
      <p:pic>
        <p:nvPicPr>
          <p:cNvPr id="2" name="G8 Unit 7 Lesson 6 aud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510588" y="401075"/>
            <a:ext cx="406400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0994" y="2074021"/>
            <a:ext cx="293140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</a:t>
            </a:r>
            <a:r>
              <a:rPr lang="en-US" b="0" dirty="0"/>
              <a:t> </a:t>
            </a:r>
            <a:r>
              <a:rPr lang="en-US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sym typeface="Sawarabi Gothic" panose="020B0602000203020207" charset="-128"/>
              </a:rPr>
              <a:t>There are two sources of water pollution, man made and natural. </a:t>
            </a:r>
            <a:endParaRPr lang="en-US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sym typeface="Sawarabi Gothic" panose="020B0602000203020207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1229" y="2918278"/>
            <a:ext cx="3479987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 </a:t>
            </a:r>
            <a:r>
              <a:rPr lang="en-US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sym typeface="Sawarabi Gothic" panose="020B0602000203020207" charset="-128"/>
              </a:rPr>
              <a:t>These rivers and lakes are a source of drinking water for humans.</a:t>
            </a:r>
            <a:endParaRPr lang="en-US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sym typeface="Sawarabi Gothic" panose="020B060200020302020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3911" y="3702407"/>
            <a:ext cx="27558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</a:t>
            </a:r>
            <a:r>
              <a:rPr lang="en-US" dirty="0">
                <a:latin typeface="Sawarabi Gothic" panose="020B0602000203020207" charset="-128"/>
                <a:ea typeface="Sawarabi Gothic" panose="020B0602000203020207" charset="-128"/>
              </a:rPr>
              <a:t> Water pollution has a harmful effect on our lives. </a:t>
            </a:r>
            <a:endParaRPr lang="en-US" dirty="0">
              <a:latin typeface="Sawarabi Gothic" panose="020B0602000203020207" charset="-128"/>
              <a:ea typeface="Sawarabi Gothic" panose="020B0602000203020207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1264" y="4550088"/>
            <a:ext cx="495014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📌</a:t>
            </a:r>
            <a:r>
              <a:rPr lang="en-US" dirty="0">
                <a:latin typeface="Sawarabi Gothic" panose="020B0602000203020207" charset="-128"/>
                <a:ea typeface="Sawarabi Gothic" panose="020B0602000203020207" charset="-128"/>
              </a:rPr>
              <a:t> </a:t>
            </a:r>
            <a:r>
              <a:rPr lang="en-US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+mn-cs"/>
              </a:rPr>
              <a:t>Finally, we can reduce water pollution by using green products and avoiding single use products like plastic bags.</a:t>
            </a:r>
            <a:endParaRPr lang="en-US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8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47" grpId="0" build="p"/>
      <p:bldP spid="2849" grpId="0" build="p"/>
      <p:bldP spid="2851" grpId="0" build="p"/>
      <p:bldP spid="2853" grpId="0" build="p"/>
      <p:bldP spid="2854" grpId="0" animBg="1"/>
      <p:bldP spid="2855" grpId="0" build="p"/>
      <p:bldP spid="4" grpId="0" animBg="1"/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45"/>
          <p:cNvSpPr txBox="1">
            <a:spLocks noGrp="1"/>
          </p:cNvSpPr>
          <p:nvPr>
            <p:ph type="title"/>
          </p:nvPr>
        </p:nvSpPr>
        <p:spPr>
          <a:xfrm>
            <a:off x="-182044" y="-34809"/>
            <a:ext cx="89429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4. Work in pairs. </a:t>
            </a:r>
            <a:br>
              <a:rPr lang="en-US" sz="1800" dirty="0"/>
            </a:br>
            <a:r>
              <a:rPr lang="en-US" sz="1800" dirty="0"/>
              <a:t>Read the notice and match the headings (a – e) below with the numbers (1 – 5). </a:t>
            </a:r>
            <a:endParaRPr sz="1800" dirty="0"/>
          </a:p>
        </p:txBody>
      </p:sp>
      <p:sp>
        <p:nvSpPr>
          <p:cNvPr id="2124" name="Google Shape;2124;p45"/>
          <p:cNvSpPr txBox="1"/>
          <p:nvPr/>
        </p:nvSpPr>
        <p:spPr>
          <a:xfrm>
            <a:off x="46787" y="2378114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3 - b.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Body (date / time / duration / place, etc.)</a:t>
            </a:r>
            <a:endParaRPr lang="en-US"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25" name="Google Shape;2125;p45"/>
          <p:cNvSpPr txBox="1"/>
          <p:nvPr/>
        </p:nvSpPr>
        <p:spPr>
          <a:xfrm>
            <a:off x="46787" y="162705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2 - c.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Date of writing the notice</a:t>
            </a:r>
            <a:endParaRPr lang="en-US"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26" name="Google Shape;2126;p45"/>
          <p:cNvSpPr txBox="1"/>
          <p:nvPr/>
        </p:nvSpPr>
        <p:spPr>
          <a:xfrm>
            <a:off x="46787" y="108252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ea typeface="DM Sans Medium"/>
                <a:cs typeface="DM Sans Medium"/>
                <a:sym typeface="DM Sans Medium"/>
              </a:rPr>
              <a:t>1 - a.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Name of institution or </a:t>
            </a:r>
            <a:r>
              <a:rPr lang="en-US" dirty="0" err="1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organisation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(school, etc.)</a:t>
            </a:r>
            <a:endParaRPr lang="en-US"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27" name="Google Shape;2127;p45"/>
          <p:cNvSpPr txBox="1"/>
          <p:nvPr/>
        </p:nvSpPr>
        <p:spPr>
          <a:xfrm>
            <a:off x="46787" y="380517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5 - d.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Author's name and signature</a:t>
            </a:r>
            <a:endParaRPr lang="en-US"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28" name="Google Shape;2128;p45"/>
          <p:cNvSpPr txBox="1"/>
          <p:nvPr/>
        </p:nvSpPr>
        <p:spPr>
          <a:xfrm>
            <a:off x="46787" y="326064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DM Sans Medium"/>
                <a:sym typeface="DM Sans Medium"/>
              </a:rPr>
              <a:t>4 - e. 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Contact details</a:t>
            </a:r>
            <a:endParaRPr lang="en-US"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30" name="Google Shape;2130;p45"/>
          <p:cNvSpPr txBox="1"/>
          <p:nvPr/>
        </p:nvSpPr>
        <p:spPr>
          <a:xfrm>
            <a:off x="6581113" y="2978959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c. Date of writing the notice</a:t>
            </a:r>
            <a:endParaRPr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31" name="Google Shape;2131;p45"/>
          <p:cNvSpPr txBox="1"/>
          <p:nvPr/>
        </p:nvSpPr>
        <p:spPr>
          <a:xfrm>
            <a:off x="6581113" y="2228499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b. Body (date / time / duration / place, etc.)</a:t>
            </a:r>
            <a:endParaRPr lang="en-US"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32" name="Google Shape;2132;p45"/>
          <p:cNvSpPr txBox="1"/>
          <p:nvPr/>
        </p:nvSpPr>
        <p:spPr>
          <a:xfrm>
            <a:off x="6581113" y="153312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a. Name of institution or </a:t>
            </a:r>
            <a:r>
              <a:rPr lang="en-US" dirty="0" err="1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organisation</a:t>
            </a: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 (school, etc.)</a:t>
            </a:r>
            <a:endParaRPr lang="en-US"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34" name="Google Shape;2134;p45"/>
          <p:cNvSpPr txBox="1"/>
          <p:nvPr/>
        </p:nvSpPr>
        <p:spPr>
          <a:xfrm>
            <a:off x="6581113" y="4255775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e. Contact details</a:t>
            </a:r>
            <a:endParaRPr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135" name="Google Shape;2135;p45"/>
          <p:cNvSpPr txBox="1"/>
          <p:nvPr/>
        </p:nvSpPr>
        <p:spPr>
          <a:xfrm>
            <a:off x="6581113" y="3523489"/>
            <a:ext cx="25161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d. Author's name and signature</a:t>
            </a:r>
            <a:endParaRPr dirty="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2136" name="Google Shape;2136;p45"/>
          <p:cNvCxnSpPr>
            <a:endCxn id="2126" idx="3"/>
          </p:cNvCxnSpPr>
          <p:nvPr/>
        </p:nvCxnSpPr>
        <p:spPr>
          <a:xfrm rot="10800000">
            <a:off x="2563012" y="1307750"/>
            <a:ext cx="435000" cy="13614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7" name="Google Shape;2137;p45"/>
          <p:cNvCxnSpPr>
            <a:endCxn id="2125" idx="3"/>
          </p:cNvCxnSpPr>
          <p:nvPr/>
        </p:nvCxnSpPr>
        <p:spPr>
          <a:xfrm rot="10800000">
            <a:off x="2563012" y="1852250"/>
            <a:ext cx="435000" cy="8169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8" name="Google Shape;2138;p45"/>
          <p:cNvCxnSpPr/>
          <p:nvPr/>
        </p:nvCxnSpPr>
        <p:spPr>
          <a:xfrm rot="10800000">
            <a:off x="2562888" y="2571750"/>
            <a:ext cx="435125" cy="97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0" name="Google Shape;2140;p45"/>
          <p:cNvCxnSpPr>
            <a:endCxn id="2128" idx="3"/>
          </p:cNvCxnSpPr>
          <p:nvPr/>
        </p:nvCxnSpPr>
        <p:spPr>
          <a:xfrm flipH="1">
            <a:off x="2563012" y="2669150"/>
            <a:ext cx="435000" cy="8169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1" name="Google Shape;2141;p45"/>
          <p:cNvCxnSpPr>
            <a:endCxn id="2127" idx="3"/>
          </p:cNvCxnSpPr>
          <p:nvPr/>
        </p:nvCxnSpPr>
        <p:spPr>
          <a:xfrm flipH="1">
            <a:off x="2563012" y="2669150"/>
            <a:ext cx="435000" cy="13614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7143"/>
          <a:stretch>
            <a:fillRect/>
          </a:stretch>
        </p:blipFill>
        <p:spPr>
          <a:xfrm>
            <a:off x="2998012" y="686279"/>
            <a:ext cx="3291577" cy="4457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4" grpId="0"/>
      <p:bldP spid="2125" grpId="0"/>
      <p:bldP spid="2126" grpId="0"/>
      <p:bldP spid="2127" grpId="0"/>
      <p:bldP spid="2128" grpId="0"/>
      <p:bldP spid="2130" grpId="0"/>
      <p:bldP spid="2131" grpId="0"/>
      <p:bldP spid="2132" grpId="0"/>
      <p:bldP spid="2134" grpId="0"/>
      <p:bldP spid="21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-GB" dirty="0"/>
              <a:t>hat types of notice are there?</a:t>
            </a:r>
            <a:endParaRPr dirty="0"/>
          </a:p>
        </p:txBody>
      </p:sp>
      <p:sp>
        <p:nvSpPr>
          <p:cNvPr id="2709" name="Google Shape;2709;p60"/>
          <p:cNvSpPr/>
          <p:nvPr/>
        </p:nvSpPr>
        <p:spPr>
          <a:xfrm>
            <a:off x="3338532" y="3426649"/>
            <a:ext cx="2467248" cy="1177253"/>
          </a:xfrm>
          <a:custGeom>
            <a:avLst/>
            <a:gdLst/>
            <a:ahLst/>
            <a:cxnLst/>
            <a:rect l="l" t="t" r="r" b="b"/>
            <a:pathLst>
              <a:path w="66087" h="33020" extrusionOk="0">
                <a:moveTo>
                  <a:pt x="33019" y="0"/>
                </a:moveTo>
                <a:cubicBezTo>
                  <a:pt x="14818" y="0"/>
                  <a:pt x="0" y="14808"/>
                  <a:pt x="0" y="33019"/>
                </a:cubicBezTo>
                <a:lnTo>
                  <a:pt x="1659" y="33019"/>
                </a:lnTo>
                <a:cubicBezTo>
                  <a:pt x="1659" y="15718"/>
                  <a:pt x="15718" y="1659"/>
                  <a:pt x="33019" y="1659"/>
                </a:cubicBezTo>
                <a:cubicBezTo>
                  <a:pt x="50321" y="1659"/>
                  <a:pt x="64427" y="15718"/>
                  <a:pt x="64427" y="33019"/>
                </a:cubicBezTo>
                <a:lnTo>
                  <a:pt x="66086" y="33019"/>
                </a:lnTo>
                <a:cubicBezTo>
                  <a:pt x="66086" y="14808"/>
                  <a:pt x="51269" y="0"/>
                  <a:pt x="330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0" name="Google Shape;2710;p60"/>
          <p:cNvSpPr/>
          <p:nvPr/>
        </p:nvSpPr>
        <p:spPr>
          <a:xfrm>
            <a:off x="5047639" y="3483005"/>
            <a:ext cx="222300" cy="222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1" name="Google Shape;2711;p60"/>
          <p:cNvSpPr/>
          <p:nvPr/>
        </p:nvSpPr>
        <p:spPr>
          <a:xfrm>
            <a:off x="4461766" y="3345758"/>
            <a:ext cx="222300" cy="22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2" name="Google Shape;2712;p60"/>
          <p:cNvSpPr/>
          <p:nvPr/>
        </p:nvSpPr>
        <p:spPr>
          <a:xfrm>
            <a:off x="5458436" y="3841565"/>
            <a:ext cx="222300" cy="22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3" name="Google Shape;2713;p60"/>
          <p:cNvSpPr/>
          <p:nvPr/>
        </p:nvSpPr>
        <p:spPr>
          <a:xfrm>
            <a:off x="3861689" y="3483005"/>
            <a:ext cx="222300" cy="222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4" name="Google Shape;2714;p60"/>
          <p:cNvSpPr/>
          <p:nvPr/>
        </p:nvSpPr>
        <p:spPr>
          <a:xfrm>
            <a:off x="3467426" y="3841602"/>
            <a:ext cx="222300" cy="222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15" name="Google Shape;2715;p60"/>
          <p:cNvGrpSpPr/>
          <p:nvPr/>
        </p:nvGrpSpPr>
        <p:grpSpPr>
          <a:xfrm>
            <a:off x="4348134" y="4157522"/>
            <a:ext cx="447739" cy="446385"/>
            <a:chOff x="2142784" y="3471347"/>
            <a:chExt cx="447739" cy="446385"/>
          </a:xfrm>
        </p:grpSpPr>
        <p:sp>
          <p:nvSpPr>
            <p:cNvPr id="2716" name="Google Shape;2716;p60"/>
            <p:cNvSpPr/>
            <p:nvPr/>
          </p:nvSpPr>
          <p:spPr>
            <a:xfrm>
              <a:off x="2142784" y="3471347"/>
              <a:ext cx="447739" cy="446335"/>
            </a:xfrm>
            <a:custGeom>
              <a:avLst/>
              <a:gdLst/>
              <a:ahLst/>
              <a:cxnLst/>
              <a:rect l="l" t="t" r="r" b="b"/>
              <a:pathLst>
                <a:path w="17856" h="17800" extrusionOk="0">
                  <a:moveTo>
                    <a:pt x="4852" y="0"/>
                  </a:moveTo>
                  <a:cubicBezTo>
                    <a:pt x="2173" y="0"/>
                    <a:pt x="1" y="2480"/>
                    <a:pt x="1" y="5537"/>
                  </a:cubicBezTo>
                  <a:cubicBezTo>
                    <a:pt x="1" y="13411"/>
                    <a:pt x="8928" y="17800"/>
                    <a:pt x="8928" y="17800"/>
                  </a:cubicBezTo>
                  <a:cubicBezTo>
                    <a:pt x="8928" y="17800"/>
                    <a:pt x="17855" y="13574"/>
                    <a:pt x="17855" y="5537"/>
                  </a:cubicBezTo>
                  <a:cubicBezTo>
                    <a:pt x="17855" y="2480"/>
                    <a:pt x="15684" y="0"/>
                    <a:pt x="13006" y="0"/>
                  </a:cubicBezTo>
                  <a:cubicBezTo>
                    <a:pt x="11296" y="0"/>
                    <a:pt x="9792" y="1011"/>
                    <a:pt x="8928" y="2540"/>
                  </a:cubicBezTo>
                  <a:cubicBezTo>
                    <a:pt x="8066" y="1011"/>
                    <a:pt x="6562" y="0"/>
                    <a:pt x="4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7" name="Google Shape;2717;p60"/>
            <p:cNvSpPr/>
            <p:nvPr/>
          </p:nvSpPr>
          <p:spPr>
            <a:xfrm>
              <a:off x="2347145" y="3471347"/>
              <a:ext cx="243378" cy="446385"/>
            </a:xfrm>
            <a:custGeom>
              <a:avLst/>
              <a:gdLst/>
              <a:ahLst/>
              <a:cxnLst/>
              <a:rect l="l" t="t" r="r" b="b"/>
              <a:pathLst>
                <a:path w="9706" h="17802" extrusionOk="0">
                  <a:moveTo>
                    <a:pt x="4856" y="0"/>
                  </a:moveTo>
                  <a:cubicBezTo>
                    <a:pt x="4587" y="0"/>
                    <a:pt x="4321" y="26"/>
                    <a:pt x="4064" y="75"/>
                  </a:cubicBezTo>
                  <a:cubicBezTo>
                    <a:pt x="6367" y="504"/>
                    <a:pt x="8126" y="2787"/>
                    <a:pt x="8126" y="5538"/>
                  </a:cubicBezTo>
                  <a:cubicBezTo>
                    <a:pt x="8126" y="12091"/>
                    <a:pt x="2192" y="16111"/>
                    <a:pt x="1" y="17371"/>
                  </a:cubicBezTo>
                  <a:cubicBezTo>
                    <a:pt x="485" y="17657"/>
                    <a:pt x="778" y="17801"/>
                    <a:pt x="778" y="17801"/>
                  </a:cubicBezTo>
                  <a:cubicBezTo>
                    <a:pt x="778" y="17801"/>
                    <a:pt x="9705" y="13576"/>
                    <a:pt x="9705" y="5538"/>
                  </a:cubicBezTo>
                  <a:cubicBezTo>
                    <a:pt x="9705" y="2480"/>
                    <a:pt x="7534" y="0"/>
                    <a:pt x="485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8" name="Google Shape;2718;p60"/>
            <p:cNvSpPr/>
            <p:nvPr/>
          </p:nvSpPr>
          <p:spPr>
            <a:xfrm>
              <a:off x="2251710" y="3579796"/>
              <a:ext cx="229913" cy="229938"/>
            </a:xfrm>
            <a:custGeom>
              <a:avLst/>
              <a:gdLst/>
              <a:ahLst/>
              <a:cxnLst/>
              <a:rect l="l" t="t" r="r" b="b"/>
              <a:pathLst>
                <a:path w="9169" h="9170" extrusionOk="0">
                  <a:moveTo>
                    <a:pt x="4584" y="0"/>
                  </a:moveTo>
                  <a:cubicBezTo>
                    <a:pt x="2053" y="0"/>
                    <a:pt x="1" y="2053"/>
                    <a:pt x="1" y="4585"/>
                  </a:cubicBezTo>
                  <a:cubicBezTo>
                    <a:pt x="1" y="7116"/>
                    <a:pt x="2053" y="9170"/>
                    <a:pt x="4584" y="9170"/>
                  </a:cubicBezTo>
                  <a:cubicBezTo>
                    <a:pt x="7116" y="9170"/>
                    <a:pt x="9169" y="7116"/>
                    <a:pt x="9169" y="4585"/>
                  </a:cubicBezTo>
                  <a:cubicBezTo>
                    <a:pt x="9169" y="2053"/>
                    <a:pt x="7116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9" name="Google Shape;2719;p60"/>
            <p:cNvSpPr/>
            <p:nvPr/>
          </p:nvSpPr>
          <p:spPr>
            <a:xfrm>
              <a:off x="2346794" y="3579796"/>
              <a:ext cx="134828" cy="230013"/>
            </a:xfrm>
            <a:custGeom>
              <a:avLst/>
              <a:gdLst/>
              <a:ahLst/>
              <a:cxnLst/>
              <a:rect l="l" t="t" r="r" b="b"/>
              <a:pathLst>
                <a:path w="5377" h="9173" extrusionOk="0">
                  <a:moveTo>
                    <a:pt x="791" y="0"/>
                  </a:moveTo>
                  <a:cubicBezTo>
                    <a:pt x="522" y="0"/>
                    <a:pt x="256" y="23"/>
                    <a:pt x="0" y="69"/>
                  </a:cubicBezTo>
                  <a:cubicBezTo>
                    <a:pt x="2156" y="442"/>
                    <a:pt x="3795" y="2323"/>
                    <a:pt x="3795" y="4586"/>
                  </a:cubicBezTo>
                  <a:cubicBezTo>
                    <a:pt x="3795" y="6849"/>
                    <a:pt x="2156" y="8729"/>
                    <a:pt x="0" y="9105"/>
                  </a:cubicBezTo>
                  <a:cubicBezTo>
                    <a:pt x="256" y="9150"/>
                    <a:pt x="520" y="9173"/>
                    <a:pt x="791" y="9173"/>
                  </a:cubicBezTo>
                  <a:cubicBezTo>
                    <a:pt x="3323" y="9173"/>
                    <a:pt x="5375" y="7120"/>
                    <a:pt x="5375" y="4588"/>
                  </a:cubicBezTo>
                  <a:cubicBezTo>
                    <a:pt x="5377" y="2053"/>
                    <a:pt x="3324" y="0"/>
                    <a:pt x="79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0" name="Google Shape;2720;p60"/>
            <p:cNvSpPr/>
            <p:nvPr/>
          </p:nvSpPr>
          <p:spPr>
            <a:xfrm>
              <a:off x="2320641" y="3579997"/>
              <a:ext cx="156242" cy="182621"/>
            </a:xfrm>
            <a:custGeom>
              <a:avLst/>
              <a:gdLst/>
              <a:ahLst/>
              <a:cxnLst/>
              <a:rect l="l" t="t" r="r" b="b"/>
              <a:pathLst>
                <a:path w="6231" h="7283" extrusionOk="0">
                  <a:moveTo>
                    <a:pt x="2135" y="1"/>
                  </a:moveTo>
                  <a:cubicBezTo>
                    <a:pt x="2127" y="5"/>
                    <a:pt x="2121" y="7"/>
                    <a:pt x="2121" y="7"/>
                  </a:cubicBezTo>
                  <a:cubicBezTo>
                    <a:pt x="2121" y="7"/>
                    <a:pt x="1943" y="1330"/>
                    <a:pt x="1237" y="1773"/>
                  </a:cubicBezTo>
                  <a:cubicBezTo>
                    <a:pt x="532" y="2215"/>
                    <a:pt x="0" y="2922"/>
                    <a:pt x="399" y="3716"/>
                  </a:cubicBezTo>
                  <a:cubicBezTo>
                    <a:pt x="605" y="4128"/>
                    <a:pt x="942" y="4243"/>
                    <a:pt x="1333" y="4243"/>
                  </a:cubicBezTo>
                  <a:cubicBezTo>
                    <a:pt x="1696" y="4243"/>
                    <a:pt x="2104" y="4144"/>
                    <a:pt x="2497" y="4092"/>
                  </a:cubicBezTo>
                  <a:cubicBezTo>
                    <a:pt x="2514" y="4089"/>
                    <a:pt x="2531" y="4088"/>
                    <a:pt x="2547" y="4088"/>
                  </a:cubicBezTo>
                  <a:cubicBezTo>
                    <a:pt x="3287" y="4088"/>
                    <a:pt x="2705" y="6510"/>
                    <a:pt x="3180" y="7115"/>
                  </a:cubicBezTo>
                  <a:cubicBezTo>
                    <a:pt x="3272" y="7232"/>
                    <a:pt x="3395" y="7282"/>
                    <a:pt x="3534" y="7282"/>
                  </a:cubicBezTo>
                  <a:cubicBezTo>
                    <a:pt x="4130" y="7282"/>
                    <a:pt x="5010" y="6348"/>
                    <a:pt x="4902" y="5704"/>
                  </a:cubicBezTo>
                  <a:cubicBezTo>
                    <a:pt x="4704" y="4526"/>
                    <a:pt x="4636" y="4115"/>
                    <a:pt x="6225" y="3275"/>
                  </a:cubicBezTo>
                  <a:lnTo>
                    <a:pt x="6231" y="3275"/>
                  </a:lnTo>
                  <a:cubicBezTo>
                    <a:pt x="5698" y="1470"/>
                    <a:pt x="4081" y="128"/>
                    <a:pt x="2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1" name="Google Shape;2721;p60"/>
            <p:cNvSpPr/>
            <p:nvPr/>
          </p:nvSpPr>
          <p:spPr>
            <a:xfrm>
              <a:off x="2251710" y="3655447"/>
              <a:ext cx="54613" cy="130089"/>
            </a:xfrm>
            <a:custGeom>
              <a:avLst/>
              <a:gdLst/>
              <a:ahLst/>
              <a:cxnLst/>
              <a:rect l="l" t="t" r="r" b="b"/>
              <a:pathLst>
                <a:path w="2178" h="5188" extrusionOk="0">
                  <a:moveTo>
                    <a:pt x="326" y="1"/>
                  </a:moveTo>
                  <a:cubicBezTo>
                    <a:pt x="326" y="1"/>
                    <a:pt x="292" y="35"/>
                    <a:pt x="239" y="103"/>
                  </a:cubicBezTo>
                  <a:cubicBezTo>
                    <a:pt x="83" y="564"/>
                    <a:pt x="1" y="1055"/>
                    <a:pt x="1" y="1568"/>
                  </a:cubicBezTo>
                  <a:cubicBezTo>
                    <a:pt x="1" y="3040"/>
                    <a:pt x="694" y="4349"/>
                    <a:pt x="1771" y="5188"/>
                  </a:cubicBezTo>
                  <a:cubicBezTo>
                    <a:pt x="1835" y="5175"/>
                    <a:pt x="1871" y="5166"/>
                    <a:pt x="1871" y="5166"/>
                  </a:cubicBezTo>
                  <a:cubicBezTo>
                    <a:pt x="1871" y="5166"/>
                    <a:pt x="2046" y="4415"/>
                    <a:pt x="1539" y="3642"/>
                  </a:cubicBezTo>
                  <a:cubicBezTo>
                    <a:pt x="1327" y="3319"/>
                    <a:pt x="1915" y="2560"/>
                    <a:pt x="2046" y="1987"/>
                  </a:cubicBezTo>
                  <a:cubicBezTo>
                    <a:pt x="2177" y="1412"/>
                    <a:pt x="1383" y="1458"/>
                    <a:pt x="1142" y="1259"/>
                  </a:cubicBezTo>
                  <a:cubicBezTo>
                    <a:pt x="899" y="1061"/>
                    <a:pt x="567" y="199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2" name="Google Shape;2722;p60"/>
            <p:cNvSpPr/>
            <p:nvPr/>
          </p:nvSpPr>
          <p:spPr>
            <a:xfrm>
              <a:off x="2478563" y="3497400"/>
              <a:ext cx="85957" cy="108174"/>
            </a:xfrm>
            <a:custGeom>
              <a:avLst/>
              <a:gdLst/>
              <a:ahLst/>
              <a:cxnLst/>
              <a:rect l="l" t="t" r="r" b="b"/>
              <a:pathLst>
                <a:path w="3428" h="4314" extrusionOk="0">
                  <a:moveTo>
                    <a:pt x="300" y="1"/>
                  </a:moveTo>
                  <a:cubicBezTo>
                    <a:pt x="177" y="1"/>
                    <a:pt x="65" y="83"/>
                    <a:pt x="35" y="208"/>
                  </a:cubicBezTo>
                  <a:cubicBezTo>
                    <a:pt x="1" y="352"/>
                    <a:pt x="90" y="498"/>
                    <a:pt x="235" y="533"/>
                  </a:cubicBezTo>
                  <a:cubicBezTo>
                    <a:pt x="239" y="534"/>
                    <a:pt x="773" y="667"/>
                    <a:pt x="1363" y="1170"/>
                  </a:cubicBezTo>
                  <a:cubicBezTo>
                    <a:pt x="2152" y="1843"/>
                    <a:pt x="2657" y="2825"/>
                    <a:pt x="2868" y="4088"/>
                  </a:cubicBezTo>
                  <a:cubicBezTo>
                    <a:pt x="2890" y="4219"/>
                    <a:pt x="3004" y="4313"/>
                    <a:pt x="3134" y="4313"/>
                  </a:cubicBezTo>
                  <a:cubicBezTo>
                    <a:pt x="3148" y="4313"/>
                    <a:pt x="3164" y="4313"/>
                    <a:pt x="3179" y="4307"/>
                  </a:cubicBezTo>
                  <a:cubicBezTo>
                    <a:pt x="3327" y="4283"/>
                    <a:pt x="3427" y="4144"/>
                    <a:pt x="3401" y="3997"/>
                  </a:cubicBezTo>
                  <a:cubicBezTo>
                    <a:pt x="3109" y="2246"/>
                    <a:pt x="2309" y="1258"/>
                    <a:pt x="1688" y="736"/>
                  </a:cubicBezTo>
                  <a:cubicBezTo>
                    <a:pt x="1003" y="162"/>
                    <a:pt x="383" y="13"/>
                    <a:pt x="359" y="7"/>
                  </a:cubicBezTo>
                  <a:cubicBezTo>
                    <a:pt x="339" y="3"/>
                    <a:pt x="31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3" name="Google Shape;2723;p60"/>
            <p:cNvSpPr/>
            <p:nvPr/>
          </p:nvSpPr>
          <p:spPr>
            <a:xfrm>
              <a:off x="2372070" y="3580072"/>
              <a:ext cx="104864" cy="113464"/>
            </a:xfrm>
            <a:custGeom>
              <a:avLst/>
              <a:gdLst/>
              <a:ahLst/>
              <a:cxnLst/>
              <a:rect l="l" t="t" r="r" b="b"/>
              <a:pathLst>
                <a:path w="4182" h="4525" extrusionOk="0">
                  <a:moveTo>
                    <a:pt x="86" y="1"/>
                  </a:moveTo>
                  <a:cubicBezTo>
                    <a:pt x="77" y="4"/>
                    <a:pt x="71" y="5"/>
                    <a:pt x="71" y="5"/>
                  </a:cubicBezTo>
                  <a:cubicBezTo>
                    <a:pt x="71" y="5"/>
                    <a:pt x="51" y="148"/>
                    <a:pt x="1" y="356"/>
                  </a:cubicBezTo>
                  <a:cubicBezTo>
                    <a:pt x="1624" y="1049"/>
                    <a:pt x="2767" y="2653"/>
                    <a:pt x="2787" y="4525"/>
                  </a:cubicBezTo>
                  <a:cubicBezTo>
                    <a:pt x="2896" y="4097"/>
                    <a:pt x="3261" y="3756"/>
                    <a:pt x="4175" y="3272"/>
                  </a:cubicBezTo>
                  <a:lnTo>
                    <a:pt x="4181" y="3272"/>
                  </a:lnTo>
                  <a:cubicBezTo>
                    <a:pt x="4031" y="2764"/>
                    <a:pt x="3795" y="2293"/>
                    <a:pt x="3492" y="1876"/>
                  </a:cubicBezTo>
                  <a:cubicBezTo>
                    <a:pt x="2714" y="810"/>
                    <a:pt x="1486" y="90"/>
                    <a:pt x="8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4" name="Google Shape;2724;p60"/>
            <p:cNvSpPr/>
            <p:nvPr/>
          </p:nvSpPr>
          <p:spPr>
            <a:xfrm>
              <a:off x="2423499" y="3707252"/>
              <a:ext cx="22016" cy="50050"/>
            </a:xfrm>
            <a:custGeom>
              <a:avLst/>
              <a:gdLst/>
              <a:ahLst/>
              <a:cxnLst/>
              <a:rect l="l" t="t" r="r" b="b"/>
              <a:pathLst>
                <a:path w="878" h="1996" extrusionOk="0">
                  <a:moveTo>
                    <a:pt x="712" y="0"/>
                  </a:moveTo>
                  <a:cubicBezTo>
                    <a:pt x="632" y="730"/>
                    <a:pt x="382" y="1409"/>
                    <a:pt x="1" y="1995"/>
                  </a:cubicBezTo>
                  <a:cubicBezTo>
                    <a:pt x="460" y="1682"/>
                    <a:pt x="878" y="1082"/>
                    <a:pt x="801" y="629"/>
                  </a:cubicBezTo>
                  <a:cubicBezTo>
                    <a:pt x="762" y="392"/>
                    <a:pt x="728" y="184"/>
                    <a:pt x="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26" name="Google Shape;2726;p60"/>
          <p:cNvSpPr txBox="1"/>
          <p:nvPr/>
        </p:nvSpPr>
        <p:spPr>
          <a:xfrm>
            <a:off x="713225" y="2905990"/>
            <a:ext cx="2312400" cy="732600"/>
          </a:xfrm>
          <a:prstGeom prst="flowChartAlternateProcess">
            <a:avLst/>
          </a:prstGeom>
          <a:solidFill>
            <a:srgbClr val="E2B049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An</a:t>
            </a:r>
            <a:r>
              <a:rPr lang="en-GB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nouncement</a:t>
            </a:r>
            <a:endParaRPr sz="2000" b="1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</p:txBody>
      </p:sp>
      <p:sp>
        <p:nvSpPr>
          <p:cNvPr id="2728" name="Google Shape;2728;p60"/>
          <p:cNvSpPr txBox="1"/>
          <p:nvPr/>
        </p:nvSpPr>
        <p:spPr>
          <a:xfrm>
            <a:off x="6118675" y="2905990"/>
            <a:ext cx="2580482" cy="73260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A</a:t>
            </a:r>
            <a:r>
              <a:rPr lang="en-GB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ll the necessary details</a:t>
            </a:r>
            <a:endParaRPr sz="2000" b="1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</p:txBody>
      </p:sp>
      <p:sp>
        <p:nvSpPr>
          <p:cNvPr id="2730" name="Google Shape;2730;p60"/>
          <p:cNvSpPr txBox="1"/>
          <p:nvPr/>
        </p:nvSpPr>
        <p:spPr>
          <a:xfrm>
            <a:off x="713225" y="1317550"/>
            <a:ext cx="2312400" cy="732600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W</a:t>
            </a:r>
            <a:r>
              <a:rPr lang="en-GB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arning</a:t>
            </a:r>
            <a:endParaRPr sz="2000" b="1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</p:txBody>
      </p:sp>
      <p:sp>
        <p:nvSpPr>
          <p:cNvPr id="2732" name="Google Shape;2732;p60"/>
          <p:cNvSpPr txBox="1"/>
          <p:nvPr/>
        </p:nvSpPr>
        <p:spPr>
          <a:xfrm>
            <a:off x="6118675" y="1317550"/>
            <a:ext cx="2312400" cy="7326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Brief</a:t>
            </a:r>
            <a:endParaRPr sz="2000" b="1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</p:txBody>
      </p:sp>
      <p:sp>
        <p:nvSpPr>
          <p:cNvPr id="2734" name="Google Shape;2734;p60"/>
          <p:cNvSpPr txBox="1"/>
          <p:nvPr/>
        </p:nvSpPr>
        <p:spPr>
          <a:xfrm>
            <a:off x="3416763" y="1317550"/>
            <a:ext cx="2312400" cy="732600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I</a:t>
            </a:r>
            <a:r>
              <a:rPr lang="en-GB" sz="2000" b="1" dirty="0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rPr>
              <a:t>nvitation</a:t>
            </a:r>
            <a:endParaRPr sz="2000" b="1" dirty="0">
              <a:solidFill>
                <a:schemeClr val="dk1"/>
              </a:solidFill>
              <a:latin typeface="Sawarabi Gothic" panose="020B0602000203020207" charset="-128"/>
              <a:ea typeface="Sawarabi Gothic" panose="020B0602000203020207" charset="-128"/>
              <a:cs typeface="Sawarabi Gothic" panose="020B0602000203020207" charset="-128"/>
              <a:sym typeface="Sawarabi Gothic" panose="020B0602000203020207" charset="-128"/>
            </a:endParaRPr>
          </a:p>
        </p:txBody>
      </p:sp>
      <p:cxnSp>
        <p:nvCxnSpPr>
          <p:cNvPr id="2735" name="Google Shape;2735;p60"/>
          <p:cNvCxnSpPr>
            <a:stCxn id="2714" idx="2"/>
          </p:cNvCxnSpPr>
          <p:nvPr/>
        </p:nvCxnSpPr>
        <p:spPr>
          <a:xfrm rot="10800000">
            <a:off x="3025526" y="3272352"/>
            <a:ext cx="441900" cy="680400"/>
          </a:xfrm>
          <a:prstGeom prst="curvedConnector3">
            <a:avLst>
              <a:gd name="adj1" fmla="val 4998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6" name="Google Shape;2736;p60"/>
          <p:cNvCxnSpPr>
            <a:stCxn id="2713" idx="2"/>
          </p:cNvCxnSpPr>
          <p:nvPr/>
        </p:nvCxnSpPr>
        <p:spPr>
          <a:xfrm rot="10800000">
            <a:off x="3024389" y="2221055"/>
            <a:ext cx="837300" cy="1373100"/>
          </a:xfrm>
          <a:prstGeom prst="curved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7" name="Google Shape;2737;p60"/>
          <p:cNvCxnSpPr>
            <a:stCxn id="2712" idx="6"/>
          </p:cNvCxnSpPr>
          <p:nvPr/>
        </p:nvCxnSpPr>
        <p:spPr>
          <a:xfrm rot="10800000" flipH="1">
            <a:off x="5680736" y="3272315"/>
            <a:ext cx="438000" cy="6804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8" name="Google Shape;2738;p60"/>
          <p:cNvCxnSpPr>
            <a:stCxn id="2710" idx="6"/>
          </p:cNvCxnSpPr>
          <p:nvPr/>
        </p:nvCxnSpPr>
        <p:spPr>
          <a:xfrm rot="10800000" flipH="1">
            <a:off x="5269939" y="2221055"/>
            <a:ext cx="850500" cy="13731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9" name="Google Shape;2739;p60"/>
          <p:cNvCxnSpPr>
            <a:stCxn id="2711" idx="0"/>
          </p:cNvCxnSpPr>
          <p:nvPr/>
        </p:nvCxnSpPr>
        <p:spPr>
          <a:xfrm rot="10800000">
            <a:off x="4572916" y="2507258"/>
            <a:ext cx="0" cy="83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2708;p60"/>
          <p:cNvSpPr txBox="1"/>
          <p:nvPr/>
        </p:nvSpPr>
        <p:spPr>
          <a:xfrm>
            <a:off x="727075" y="46724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9pPr>
          </a:lstStyle>
          <a:p>
            <a:pPr algn="ctr"/>
            <a:r>
              <a:rPr lang="en-US" dirty="0"/>
              <a:t>Is this brief or long?</a:t>
            </a:r>
            <a:endParaRPr lang="en-US" dirty="0"/>
          </a:p>
        </p:txBody>
      </p:sp>
      <p:sp>
        <p:nvSpPr>
          <p:cNvPr id="3" name="Google Shape;2708;p60"/>
          <p:cNvSpPr txBox="1"/>
          <p:nvPr/>
        </p:nvSpPr>
        <p:spPr>
          <a:xfrm>
            <a:off x="727075" y="43634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 panose="020B0602000203020207" charset="-128"/>
              <a:buNone/>
              <a:defRPr sz="3500" b="1" i="0" u="none" strike="noStrike" cap="none">
                <a:solidFill>
                  <a:schemeClr val="dk1"/>
                </a:solidFill>
                <a:latin typeface="Sawarabi Gothic" panose="020B0602000203020207" charset="-128"/>
                <a:ea typeface="Sawarabi Gothic" panose="020B0602000203020207" charset="-128"/>
                <a:cs typeface="Sawarabi Gothic" panose="020B0602000203020207" charset="-128"/>
                <a:sym typeface="Sawarabi Gothic" panose="020B0602000203020207" charset="-128"/>
              </a:defRPr>
            </a:lvl9pPr>
          </a:lstStyle>
          <a:p>
            <a:pPr algn="ctr"/>
            <a:r>
              <a:rPr lang="en-US" dirty="0"/>
              <a:t>What does it contain?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8" grpId="0"/>
      <p:bldP spid="2708" grpId="1"/>
      <p:bldP spid="2710" grpId="0" animBg="1"/>
      <p:bldP spid="2711" grpId="0" animBg="1"/>
      <p:bldP spid="2712" grpId="0" animBg="1"/>
      <p:bldP spid="2713" grpId="0" animBg="1"/>
      <p:bldP spid="2714" grpId="0" animBg="1"/>
      <p:bldP spid="2726" grpId="0" animBg="1"/>
      <p:bldP spid="2728" grpId="0" animBg="1"/>
      <p:bldP spid="2730" grpId="0" animBg="1"/>
      <p:bldP spid="2732" grpId="0" animBg="1"/>
      <p:bldP spid="2734" grpId="0" animBg="1"/>
      <p:bldP spid="2" grpId="0"/>
      <p:bldP spid="2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35"/>
          <p:cNvSpPr/>
          <p:nvPr/>
        </p:nvSpPr>
        <p:spPr>
          <a:xfrm>
            <a:off x="6496502" y="4419173"/>
            <a:ext cx="1112840" cy="762079"/>
          </a:xfrm>
          <a:custGeom>
            <a:avLst/>
            <a:gdLst/>
            <a:ahLst/>
            <a:cxnLst/>
            <a:rect l="l" t="t" r="r" b="b"/>
            <a:pathLst>
              <a:path w="32637" h="22350" extrusionOk="0">
                <a:moveTo>
                  <a:pt x="12619" y="0"/>
                </a:moveTo>
                <a:cubicBezTo>
                  <a:pt x="10213" y="0"/>
                  <a:pt x="9080" y="3157"/>
                  <a:pt x="10873" y="6744"/>
                </a:cubicBezTo>
                <a:cubicBezTo>
                  <a:pt x="12741" y="10479"/>
                  <a:pt x="11901" y="15149"/>
                  <a:pt x="11901" y="15149"/>
                </a:cubicBezTo>
                <a:cubicBezTo>
                  <a:pt x="9526" y="13689"/>
                  <a:pt x="8490" y="5442"/>
                  <a:pt x="6438" y="5442"/>
                </a:cubicBezTo>
                <a:cubicBezTo>
                  <a:pt x="6391" y="5442"/>
                  <a:pt x="6343" y="5446"/>
                  <a:pt x="6295" y="5455"/>
                </a:cubicBezTo>
                <a:cubicBezTo>
                  <a:pt x="4147" y="5851"/>
                  <a:pt x="3305" y="8144"/>
                  <a:pt x="6295" y="11319"/>
                </a:cubicBezTo>
                <a:cubicBezTo>
                  <a:pt x="9285" y="14495"/>
                  <a:pt x="9378" y="17616"/>
                  <a:pt x="9378" y="17616"/>
                </a:cubicBezTo>
                <a:cubicBezTo>
                  <a:pt x="9378" y="17616"/>
                  <a:pt x="7977" y="17553"/>
                  <a:pt x="6575" y="16270"/>
                </a:cubicBezTo>
                <a:cubicBezTo>
                  <a:pt x="5094" y="14915"/>
                  <a:pt x="3498" y="12687"/>
                  <a:pt x="2411" y="12687"/>
                </a:cubicBezTo>
                <a:cubicBezTo>
                  <a:pt x="2219" y="12687"/>
                  <a:pt x="2043" y="12757"/>
                  <a:pt x="1887" y="12912"/>
                </a:cubicBezTo>
                <a:cubicBezTo>
                  <a:pt x="0" y="14784"/>
                  <a:pt x="2465" y="17670"/>
                  <a:pt x="5174" y="18633"/>
                </a:cubicBezTo>
                <a:cubicBezTo>
                  <a:pt x="7882" y="19595"/>
                  <a:pt x="9564" y="22350"/>
                  <a:pt x="9564" y="22350"/>
                </a:cubicBezTo>
                <a:lnTo>
                  <a:pt x="22828" y="22350"/>
                </a:lnTo>
                <a:cubicBezTo>
                  <a:pt x="22828" y="22350"/>
                  <a:pt x="24406" y="18633"/>
                  <a:pt x="28154" y="18173"/>
                </a:cubicBezTo>
                <a:cubicBezTo>
                  <a:pt x="32637" y="17617"/>
                  <a:pt x="32449" y="15711"/>
                  <a:pt x="31889" y="14139"/>
                </a:cubicBezTo>
                <a:cubicBezTo>
                  <a:pt x="31617" y="13375"/>
                  <a:pt x="31125" y="12909"/>
                  <a:pt x="30467" y="12909"/>
                </a:cubicBezTo>
                <a:cubicBezTo>
                  <a:pt x="29768" y="12909"/>
                  <a:pt x="28882" y="13434"/>
                  <a:pt x="27871" y="14684"/>
                </a:cubicBezTo>
                <a:cubicBezTo>
                  <a:pt x="25909" y="17114"/>
                  <a:pt x="22622" y="17681"/>
                  <a:pt x="22622" y="17681"/>
                </a:cubicBezTo>
                <a:cubicBezTo>
                  <a:pt x="22622" y="17681"/>
                  <a:pt x="22828" y="15431"/>
                  <a:pt x="25444" y="13765"/>
                </a:cubicBezTo>
                <a:cubicBezTo>
                  <a:pt x="28059" y="12097"/>
                  <a:pt x="29367" y="9266"/>
                  <a:pt x="27218" y="7398"/>
                </a:cubicBezTo>
                <a:cubicBezTo>
                  <a:pt x="26700" y="6947"/>
                  <a:pt x="26182" y="6746"/>
                  <a:pt x="25695" y="6746"/>
                </a:cubicBezTo>
                <a:cubicBezTo>
                  <a:pt x="24160" y="6746"/>
                  <a:pt x="22924" y="8734"/>
                  <a:pt x="22925" y="11177"/>
                </a:cubicBezTo>
                <a:cubicBezTo>
                  <a:pt x="22929" y="14394"/>
                  <a:pt x="20000" y="16551"/>
                  <a:pt x="20000" y="16551"/>
                </a:cubicBezTo>
                <a:cubicBezTo>
                  <a:pt x="18291" y="14964"/>
                  <a:pt x="20119" y="10854"/>
                  <a:pt x="21328" y="9078"/>
                </a:cubicBezTo>
                <a:cubicBezTo>
                  <a:pt x="22536" y="7305"/>
                  <a:pt x="24417" y="1326"/>
                  <a:pt x="20905" y="672"/>
                </a:cubicBezTo>
                <a:cubicBezTo>
                  <a:pt x="20669" y="628"/>
                  <a:pt x="20447" y="607"/>
                  <a:pt x="20238" y="607"/>
                </a:cubicBezTo>
                <a:cubicBezTo>
                  <a:pt x="17338" y="607"/>
                  <a:pt x="16982" y="4703"/>
                  <a:pt x="17505" y="8798"/>
                </a:cubicBezTo>
                <a:cubicBezTo>
                  <a:pt x="18066" y="13189"/>
                  <a:pt x="16384" y="16365"/>
                  <a:pt x="16384" y="16365"/>
                </a:cubicBezTo>
                <a:cubicBezTo>
                  <a:pt x="16384" y="16365"/>
                  <a:pt x="14889" y="15617"/>
                  <a:pt x="15636" y="9358"/>
                </a:cubicBezTo>
                <a:cubicBezTo>
                  <a:pt x="16384" y="3100"/>
                  <a:pt x="15544" y="297"/>
                  <a:pt x="12928" y="17"/>
                </a:cubicBezTo>
                <a:cubicBezTo>
                  <a:pt x="12823" y="6"/>
                  <a:pt x="12720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24" name="Google Shape;1724;p35"/>
          <p:cNvSpPr/>
          <p:nvPr/>
        </p:nvSpPr>
        <p:spPr>
          <a:xfrm>
            <a:off x="6446273" y="4437952"/>
            <a:ext cx="3048345" cy="910653"/>
          </a:xfrm>
          <a:custGeom>
            <a:avLst/>
            <a:gdLst/>
            <a:ahLst/>
            <a:cxnLst/>
            <a:rect l="l" t="t" r="r" b="b"/>
            <a:pathLst>
              <a:path w="76142" h="22745" extrusionOk="0">
                <a:moveTo>
                  <a:pt x="40497" y="0"/>
                </a:moveTo>
                <a:cubicBezTo>
                  <a:pt x="35961" y="0"/>
                  <a:pt x="31858" y="1963"/>
                  <a:pt x="28900" y="5129"/>
                </a:cubicBezTo>
                <a:cubicBezTo>
                  <a:pt x="23850" y="5529"/>
                  <a:pt x="19517" y="8647"/>
                  <a:pt x="17206" y="13111"/>
                </a:cubicBezTo>
                <a:cubicBezTo>
                  <a:pt x="16077" y="12815"/>
                  <a:pt x="14899" y="12655"/>
                  <a:pt x="13683" y="12655"/>
                </a:cubicBezTo>
                <a:cubicBezTo>
                  <a:pt x="7409" y="12655"/>
                  <a:pt x="2059" y="16854"/>
                  <a:pt x="1" y="22743"/>
                </a:cubicBezTo>
                <a:lnTo>
                  <a:pt x="76141" y="22743"/>
                </a:lnTo>
                <a:cubicBezTo>
                  <a:pt x="74084" y="16852"/>
                  <a:pt x="68735" y="12654"/>
                  <a:pt x="62458" y="12654"/>
                </a:cubicBezTo>
                <a:cubicBezTo>
                  <a:pt x="62166" y="12654"/>
                  <a:pt x="61879" y="12664"/>
                  <a:pt x="61590" y="12683"/>
                </a:cubicBezTo>
                <a:cubicBezTo>
                  <a:pt x="61590" y="12673"/>
                  <a:pt x="61592" y="12665"/>
                  <a:pt x="61592" y="12654"/>
                </a:cubicBezTo>
                <a:cubicBezTo>
                  <a:pt x="61592" y="8902"/>
                  <a:pt x="58719" y="5859"/>
                  <a:pt x="55177" y="5859"/>
                </a:cubicBezTo>
                <a:cubicBezTo>
                  <a:pt x="54431" y="5859"/>
                  <a:pt x="53720" y="6001"/>
                  <a:pt x="53055" y="6248"/>
                </a:cubicBezTo>
                <a:cubicBezTo>
                  <a:pt x="50061" y="2431"/>
                  <a:pt x="45548" y="0"/>
                  <a:pt x="40497" y="0"/>
                </a:cubicBezTo>
                <a:close/>
                <a:moveTo>
                  <a:pt x="1" y="22743"/>
                </a:moveTo>
                <a:lnTo>
                  <a:pt x="1" y="22744"/>
                </a:lnTo>
                <a:cubicBezTo>
                  <a:pt x="1" y="22744"/>
                  <a:pt x="1" y="22743"/>
                  <a:pt x="1" y="227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25" name="Google Shape;1725;p35"/>
          <p:cNvSpPr txBox="1">
            <a:spLocks noGrp="1"/>
          </p:cNvSpPr>
          <p:nvPr>
            <p:ph type="title"/>
          </p:nvPr>
        </p:nvSpPr>
        <p:spPr>
          <a:xfrm>
            <a:off x="842023" y="-13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5. Write a notice for the Go Green Club leader to invite students to attend a lecture on water pollution. Use the following details.</a:t>
            </a:r>
            <a:endParaRPr sz="1800" dirty="0"/>
          </a:p>
        </p:txBody>
      </p:sp>
      <p:graphicFrame>
        <p:nvGraphicFramePr>
          <p:cNvPr id="1727" name="Google Shape;1727;p35"/>
          <p:cNvGraphicFramePr/>
          <p:nvPr/>
        </p:nvGraphicFramePr>
        <p:xfrm>
          <a:off x="842023" y="761743"/>
          <a:ext cx="7541149" cy="4293736"/>
        </p:xfrm>
        <a:graphic>
          <a:graphicData uri="http://schemas.openxmlformats.org/drawingml/2006/table">
            <a:tbl>
              <a:tblPr>
                <a:noFill/>
                <a:tableStyleId>{D8A31118-D3F8-4FBB-B38D-27DF81EF76F2}</a:tableStyleId>
              </a:tblPr>
              <a:tblGrid>
                <a:gridCol w="7541149"/>
              </a:tblGrid>
              <a:tr h="992629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 panose="020B0604020202020204"/>
                        </a:rPr>
                        <a:t>Go Green Club</a:t>
                      </a:r>
                      <a:endParaRPr lang="en-US" sz="1700" b="1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sym typeface="Arial" panose="020B0604020202020204"/>
                      </a:endParaRPr>
                    </a:p>
                    <a:p>
                      <a:pPr algn="ctr"/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 panose="020B0604020202020204"/>
                        </a:rPr>
                        <a:t>NOTICE</a:t>
                      </a:r>
                      <a:endParaRPr lang="en-US" sz="1700" b="1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sym typeface="Arial" panose="020B0604020202020204"/>
                      </a:endParaRPr>
                    </a:p>
                    <a:p>
                      <a:pPr algn="ctr"/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 panose="020B0604020202020204"/>
                        </a:rPr>
                        <a:t>12 January, 2024</a:t>
                      </a:r>
                      <a:endParaRPr lang="en-US" sz="1700" b="0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sym typeface="Arial" panose="020B0604020202020204"/>
                      </a:endParaRPr>
                    </a:p>
                    <a:p>
                      <a:pPr algn="ctr"/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 panose="020B0604020202020204"/>
                        </a:rPr>
                        <a:t>Lecture on Water Pollution</a:t>
                      </a:r>
                      <a:endParaRPr lang="en-US" sz="1700" b="1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sym typeface="Arial" panose="020B0604020202020204"/>
                      </a:endParaRP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600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7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78424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 panose="020B0604020202020204"/>
                          <a:sym typeface="Arial" panose="020B0604020202020204"/>
                        </a:rPr>
                        <a:t>Details:</a:t>
                      </a:r>
                      <a:endParaRPr lang="en-US" sz="1700" b="1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cs typeface="Arial" panose="020B0604020202020204"/>
                        <a:sym typeface="Arial" panose="020B0604020202020204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 panose="020B0604020202020204"/>
                          <a:sym typeface="Arial" panose="020B0604020202020204"/>
                        </a:rPr>
                        <a:t>Time: </a:t>
                      </a:r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 panose="020B0604020202020204"/>
                          <a:sym typeface="Arial" panose="020B0604020202020204"/>
                        </a:rPr>
                        <a:t>2 p.m. – 4 p.m., 6 March</a:t>
                      </a:r>
                      <a:endParaRPr lang="en-US" sz="1700" b="0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cs typeface="Arial" panose="020B0604020202020204"/>
                        <a:sym typeface="Arial" panose="020B0604020202020204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 panose="020B0604020202020204"/>
                          <a:sym typeface="Arial" panose="020B0604020202020204"/>
                        </a:rPr>
                        <a:t>Place: </a:t>
                      </a:r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 panose="020B0604020202020204"/>
                          <a:sym typeface="Arial" panose="020B0604020202020204"/>
                        </a:rPr>
                        <a:t>School Grand Hall</a:t>
                      </a:r>
                      <a:endParaRPr lang="en-US" sz="1700" b="0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cs typeface="Arial" panose="020B0604020202020204"/>
                        <a:sym typeface="Arial" panose="020B0604020202020204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700" b="1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 panose="020B0604020202020204"/>
                          <a:sym typeface="Arial" panose="020B0604020202020204"/>
                        </a:rPr>
                        <a:t>Topic: </a:t>
                      </a:r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cs typeface="Arial" panose="020B0604020202020204"/>
                          <a:sym typeface="Arial" panose="020B0604020202020204"/>
                        </a:rPr>
                        <a:t>Water pollution</a:t>
                      </a:r>
                      <a:endParaRPr lang="en-US" sz="1700" b="0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041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7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ea typeface="DM Sans Medium"/>
                        <a:cs typeface="DM Sans Medium"/>
                        <a:sym typeface="DM Sans Medium"/>
                      </a:endParaRP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4757">
                <a:tc>
                  <a:txBody>
                    <a:bodyPr/>
                    <a:lstStyle/>
                    <a:p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 panose="020B0604020202020204"/>
                        </a:rPr>
                        <a:t>Club Leader</a:t>
                      </a:r>
                      <a:endParaRPr lang="en-US" sz="1700" b="0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sym typeface="Arial" panose="020B0604020202020204"/>
                      </a:endParaRPr>
                    </a:p>
                    <a:p>
                      <a:r>
                        <a:rPr lang="en-US" sz="17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DM Sans Medium"/>
                          <a:sym typeface="Arial" panose="020B0604020202020204"/>
                        </a:rPr>
                        <a:t>Nguyen Hong Mai</a:t>
                      </a:r>
                      <a:endParaRPr lang="en-US" sz="1700" b="0" i="0" u="none" strike="noStrike" cap="none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DM Sans Medium"/>
                        <a:sym typeface="Arial" panose="020B0604020202020204"/>
                      </a:endParaRPr>
                    </a:p>
                  </a:txBody>
                  <a:tcPr marL="91425" marR="91425" marT="0" marB="0" anchor="ctr">
                    <a:lnL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730" name="Google Shape;1730;p35"/>
          <p:cNvGrpSpPr/>
          <p:nvPr/>
        </p:nvGrpSpPr>
        <p:grpSpPr>
          <a:xfrm flipH="1">
            <a:off x="7953750" y="3532842"/>
            <a:ext cx="1058416" cy="1815755"/>
            <a:chOff x="302000" y="2335892"/>
            <a:chExt cx="1058416" cy="1815755"/>
          </a:xfrm>
        </p:grpSpPr>
        <p:sp>
          <p:nvSpPr>
            <p:cNvPr id="1731" name="Google Shape;1731;p35"/>
            <p:cNvSpPr/>
            <p:nvPr/>
          </p:nvSpPr>
          <p:spPr>
            <a:xfrm>
              <a:off x="302000" y="3259958"/>
              <a:ext cx="319630" cy="520226"/>
            </a:xfrm>
            <a:custGeom>
              <a:avLst/>
              <a:gdLst/>
              <a:ahLst/>
              <a:cxnLst/>
              <a:rect l="l" t="t" r="r" b="b"/>
              <a:pathLst>
                <a:path w="9374" h="15257" extrusionOk="0">
                  <a:moveTo>
                    <a:pt x="777" y="1"/>
                  </a:moveTo>
                  <a:cubicBezTo>
                    <a:pt x="777" y="1"/>
                    <a:pt x="0" y="10405"/>
                    <a:pt x="8262" y="15257"/>
                  </a:cubicBezTo>
                  <a:cubicBezTo>
                    <a:pt x="8262" y="15257"/>
                    <a:pt x="9373" y="10278"/>
                    <a:pt x="6926" y="6275"/>
                  </a:cubicBezTo>
                  <a:cubicBezTo>
                    <a:pt x="4479" y="2271"/>
                    <a:pt x="778" y="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376332" y="3366307"/>
              <a:ext cx="207858" cy="414148"/>
            </a:xfrm>
            <a:custGeom>
              <a:avLst/>
              <a:gdLst/>
              <a:ahLst/>
              <a:cxnLst/>
              <a:rect l="l" t="t" r="r" b="b"/>
              <a:pathLst>
                <a:path w="6096" h="12146" extrusionOk="0">
                  <a:moveTo>
                    <a:pt x="28" y="1"/>
                  </a:moveTo>
                  <a:lnTo>
                    <a:pt x="0" y="14"/>
                  </a:lnTo>
                  <a:cubicBezTo>
                    <a:pt x="861" y="2104"/>
                    <a:pt x="1881" y="4133"/>
                    <a:pt x="2939" y="6128"/>
                  </a:cubicBezTo>
                  <a:cubicBezTo>
                    <a:pt x="3712" y="7633"/>
                    <a:pt x="5282" y="10647"/>
                    <a:pt x="6069" y="12145"/>
                  </a:cubicBezTo>
                  <a:lnTo>
                    <a:pt x="6096" y="12131"/>
                  </a:lnTo>
                  <a:cubicBezTo>
                    <a:pt x="5371" y="10605"/>
                    <a:pt x="3896" y="7536"/>
                    <a:pt x="3158" y="6017"/>
                  </a:cubicBezTo>
                  <a:cubicBezTo>
                    <a:pt x="2430" y="4485"/>
                    <a:pt x="1696" y="2956"/>
                    <a:pt x="869" y="1475"/>
                  </a:cubicBezTo>
                  <a:lnTo>
                    <a:pt x="456" y="734"/>
                  </a:lnTo>
                  <a:cubicBezTo>
                    <a:pt x="313" y="489"/>
                    <a:pt x="176" y="242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667420" y="3202743"/>
              <a:ext cx="507609" cy="284305"/>
            </a:xfrm>
            <a:custGeom>
              <a:avLst/>
              <a:gdLst/>
              <a:ahLst/>
              <a:cxnLst/>
              <a:rect l="l" t="t" r="r" b="b"/>
              <a:pathLst>
                <a:path w="14887" h="8338" extrusionOk="0">
                  <a:moveTo>
                    <a:pt x="14767" y="0"/>
                  </a:moveTo>
                  <a:cubicBezTo>
                    <a:pt x="13597" y="0"/>
                    <a:pt x="4177" y="251"/>
                    <a:pt x="1" y="8198"/>
                  </a:cubicBezTo>
                  <a:cubicBezTo>
                    <a:pt x="1" y="8198"/>
                    <a:pt x="802" y="8338"/>
                    <a:pt x="2012" y="8338"/>
                  </a:cubicBezTo>
                  <a:cubicBezTo>
                    <a:pt x="3831" y="8338"/>
                    <a:pt x="6576" y="8022"/>
                    <a:pt x="8910" y="6439"/>
                  </a:cubicBezTo>
                  <a:cubicBezTo>
                    <a:pt x="12795" y="3806"/>
                    <a:pt x="14887" y="2"/>
                    <a:pt x="14887" y="2"/>
                  </a:cubicBezTo>
                  <a:cubicBezTo>
                    <a:pt x="14887" y="2"/>
                    <a:pt x="14846" y="0"/>
                    <a:pt x="147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667181" y="3255628"/>
              <a:ext cx="403919" cy="227192"/>
            </a:xfrm>
            <a:custGeom>
              <a:avLst/>
              <a:gdLst/>
              <a:ahLst/>
              <a:cxnLst/>
              <a:rect l="l" t="t" r="r" b="b"/>
              <a:pathLst>
                <a:path w="11846" h="6663" extrusionOk="0">
                  <a:moveTo>
                    <a:pt x="11831" y="1"/>
                  </a:moveTo>
                  <a:cubicBezTo>
                    <a:pt x="9785" y="958"/>
                    <a:pt x="7806" y="2072"/>
                    <a:pt x="5863" y="3223"/>
                  </a:cubicBezTo>
                  <a:cubicBezTo>
                    <a:pt x="4397" y="4066"/>
                    <a:pt x="1461" y="5776"/>
                    <a:pt x="0" y="6633"/>
                  </a:cubicBezTo>
                  <a:cubicBezTo>
                    <a:pt x="0" y="6633"/>
                    <a:pt x="16" y="6660"/>
                    <a:pt x="16" y="6663"/>
                  </a:cubicBezTo>
                  <a:cubicBezTo>
                    <a:pt x="1505" y="5866"/>
                    <a:pt x="4500" y="4248"/>
                    <a:pt x="5984" y="3439"/>
                  </a:cubicBezTo>
                  <a:cubicBezTo>
                    <a:pt x="7479" y="2640"/>
                    <a:pt x="8970" y="1835"/>
                    <a:pt x="10412" y="939"/>
                  </a:cubicBezTo>
                  <a:lnTo>
                    <a:pt x="11133" y="490"/>
                  </a:lnTo>
                  <a:cubicBezTo>
                    <a:pt x="11371" y="336"/>
                    <a:pt x="11612" y="186"/>
                    <a:pt x="11846" y="28"/>
                  </a:cubicBezTo>
                  <a:lnTo>
                    <a:pt x="118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624048" y="2644607"/>
              <a:ext cx="306707" cy="572327"/>
            </a:xfrm>
            <a:custGeom>
              <a:avLst/>
              <a:gdLst/>
              <a:ahLst/>
              <a:cxnLst/>
              <a:rect l="l" t="t" r="r" b="b"/>
              <a:pathLst>
                <a:path w="8995" h="16785" extrusionOk="0">
                  <a:moveTo>
                    <a:pt x="3806" y="1"/>
                  </a:moveTo>
                  <a:cubicBezTo>
                    <a:pt x="3806" y="1"/>
                    <a:pt x="0" y="9714"/>
                    <a:pt x="6466" y="16785"/>
                  </a:cubicBezTo>
                  <a:cubicBezTo>
                    <a:pt x="6466" y="16785"/>
                    <a:pt x="8994" y="12356"/>
                    <a:pt x="7835" y="7808"/>
                  </a:cubicBezTo>
                  <a:cubicBezTo>
                    <a:pt x="6674" y="3260"/>
                    <a:pt x="3806" y="1"/>
                    <a:pt x="3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768143" y="2760606"/>
              <a:ext cx="76924" cy="456463"/>
            </a:xfrm>
            <a:custGeom>
              <a:avLst/>
              <a:gdLst/>
              <a:ahLst/>
              <a:cxnLst/>
              <a:rect l="l" t="t" r="r" b="b"/>
              <a:pathLst>
                <a:path w="2256" h="13387" extrusionOk="0">
                  <a:moveTo>
                    <a:pt x="31" y="1"/>
                  </a:moveTo>
                  <a:lnTo>
                    <a:pt x="0" y="5"/>
                  </a:lnTo>
                  <a:cubicBezTo>
                    <a:pt x="207" y="2256"/>
                    <a:pt x="583" y="4497"/>
                    <a:pt x="1007" y="6713"/>
                  </a:cubicBezTo>
                  <a:cubicBezTo>
                    <a:pt x="1302" y="8378"/>
                    <a:pt x="1915" y="11721"/>
                    <a:pt x="2225" y="13386"/>
                  </a:cubicBezTo>
                  <a:lnTo>
                    <a:pt x="2256" y="13379"/>
                  </a:lnTo>
                  <a:cubicBezTo>
                    <a:pt x="2012" y="11708"/>
                    <a:pt x="1507" y="8341"/>
                    <a:pt x="1248" y="6672"/>
                  </a:cubicBezTo>
                  <a:cubicBezTo>
                    <a:pt x="1005" y="4994"/>
                    <a:pt x="753" y="3317"/>
                    <a:pt x="400" y="1657"/>
                  </a:cubicBezTo>
                  <a:lnTo>
                    <a:pt x="224" y="827"/>
                  </a:lnTo>
                  <a:cubicBezTo>
                    <a:pt x="158" y="552"/>
                    <a:pt x="101" y="27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870401" y="2335892"/>
              <a:ext cx="490015" cy="424821"/>
            </a:xfrm>
            <a:custGeom>
              <a:avLst/>
              <a:gdLst/>
              <a:ahLst/>
              <a:cxnLst/>
              <a:rect l="l" t="t" r="r" b="b"/>
              <a:pathLst>
                <a:path w="14371" h="12459" extrusionOk="0">
                  <a:moveTo>
                    <a:pt x="7202" y="1"/>
                  </a:moveTo>
                  <a:cubicBezTo>
                    <a:pt x="7197" y="1"/>
                    <a:pt x="7192" y="1"/>
                    <a:pt x="7186" y="1"/>
                  </a:cubicBezTo>
                  <a:cubicBezTo>
                    <a:pt x="5506" y="60"/>
                    <a:pt x="6144" y="9039"/>
                    <a:pt x="6144" y="9039"/>
                  </a:cubicBezTo>
                  <a:cubicBezTo>
                    <a:pt x="6144" y="9039"/>
                    <a:pt x="5275" y="1715"/>
                    <a:pt x="4274" y="1715"/>
                  </a:cubicBezTo>
                  <a:cubicBezTo>
                    <a:pt x="4240" y="1715"/>
                    <a:pt x="4207" y="1723"/>
                    <a:pt x="4173" y="1740"/>
                  </a:cubicBezTo>
                  <a:cubicBezTo>
                    <a:pt x="3131" y="2262"/>
                    <a:pt x="4520" y="9793"/>
                    <a:pt x="4520" y="9793"/>
                  </a:cubicBezTo>
                  <a:cubicBezTo>
                    <a:pt x="4520" y="9793"/>
                    <a:pt x="2002" y="3078"/>
                    <a:pt x="982" y="3078"/>
                  </a:cubicBezTo>
                  <a:cubicBezTo>
                    <a:pt x="865" y="3078"/>
                    <a:pt x="768" y="3166"/>
                    <a:pt x="696" y="3363"/>
                  </a:cubicBezTo>
                  <a:cubicBezTo>
                    <a:pt x="1" y="5275"/>
                    <a:pt x="3766" y="12459"/>
                    <a:pt x="3766" y="12459"/>
                  </a:cubicBezTo>
                  <a:lnTo>
                    <a:pt x="9678" y="12111"/>
                  </a:lnTo>
                  <a:cubicBezTo>
                    <a:pt x="9678" y="12111"/>
                    <a:pt x="14370" y="3130"/>
                    <a:pt x="13095" y="2783"/>
                  </a:cubicBezTo>
                  <a:cubicBezTo>
                    <a:pt x="13066" y="2775"/>
                    <a:pt x="13035" y="2771"/>
                    <a:pt x="13004" y="2771"/>
                  </a:cubicBezTo>
                  <a:cubicBezTo>
                    <a:pt x="11705" y="2771"/>
                    <a:pt x="9330" y="9677"/>
                    <a:pt x="9330" y="9677"/>
                  </a:cubicBezTo>
                  <a:cubicBezTo>
                    <a:pt x="9330" y="9677"/>
                    <a:pt x="12109" y="1509"/>
                    <a:pt x="10372" y="1509"/>
                  </a:cubicBezTo>
                  <a:cubicBezTo>
                    <a:pt x="8736" y="1509"/>
                    <a:pt x="7972" y="8093"/>
                    <a:pt x="7889" y="8852"/>
                  </a:cubicBezTo>
                  <a:lnTo>
                    <a:pt x="7889" y="8852"/>
                  </a:lnTo>
                  <a:cubicBezTo>
                    <a:pt x="7977" y="8012"/>
                    <a:pt x="8774" y="1"/>
                    <a:pt x="7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545761" y="2835006"/>
              <a:ext cx="555005" cy="1316641"/>
            </a:xfrm>
            <a:custGeom>
              <a:avLst/>
              <a:gdLst/>
              <a:ahLst/>
              <a:cxnLst/>
              <a:rect l="l" t="t" r="r" b="b"/>
              <a:pathLst>
                <a:path w="16277" h="38614" extrusionOk="0">
                  <a:moveTo>
                    <a:pt x="15661" y="1"/>
                  </a:moveTo>
                  <a:cubicBezTo>
                    <a:pt x="15321" y="1"/>
                    <a:pt x="15046" y="276"/>
                    <a:pt x="15046" y="616"/>
                  </a:cubicBezTo>
                  <a:cubicBezTo>
                    <a:pt x="15046" y="3733"/>
                    <a:pt x="12933" y="5928"/>
                    <a:pt x="10260" y="8711"/>
                  </a:cubicBezTo>
                  <a:cubicBezTo>
                    <a:pt x="8954" y="10073"/>
                    <a:pt x="7472" y="11613"/>
                    <a:pt x="6050" y="13463"/>
                  </a:cubicBezTo>
                  <a:cubicBezTo>
                    <a:pt x="3745" y="16457"/>
                    <a:pt x="1966" y="20382"/>
                    <a:pt x="1038" y="24512"/>
                  </a:cubicBezTo>
                  <a:cubicBezTo>
                    <a:pt x="0" y="29127"/>
                    <a:pt x="43" y="33845"/>
                    <a:pt x="1162" y="38152"/>
                  </a:cubicBezTo>
                  <a:cubicBezTo>
                    <a:pt x="1234" y="38429"/>
                    <a:pt x="1484" y="38614"/>
                    <a:pt x="1758" y="38614"/>
                  </a:cubicBezTo>
                  <a:cubicBezTo>
                    <a:pt x="1809" y="38614"/>
                    <a:pt x="1861" y="38608"/>
                    <a:pt x="1911" y="38591"/>
                  </a:cubicBezTo>
                  <a:cubicBezTo>
                    <a:pt x="2240" y="38506"/>
                    <a:pt x="2439" y="38169"/>
                    <a:pt x="2353" y="37841"/>
                  </a:cubicBezTo>
                  <a:cubicBezTo>
                    <a:pt x="1284" y="33720"/>
                    <a:pt x="1245" y="29205"/>
                    <a:pt x="2239" y="24780"/>
                  </a:cubicBezTo>
                  <a:cubicBezTo>
                    <a:pt x="3129" y="20821"/>
                    <a:pt x="4828" y="17068"/>
                    <a:pt x="7025" y="14212"/>
                  </a:cubicBezTo>
                  <a:cubicBezTo>
                    <a:pt x="8406" y="12417"/>
                    <a:pt x="9863" y="10901"/>
                    <a:pt x="11148" y="9564"/>
                  </a:cubicBezTo>
                  <a:cubicBezTo>
                    <a:pt x="13900" y="6701"/>
                    <a:pt x="16276" y="4227"/>
                    <a:pt x="16276" y="616"/>
                  </a:cubicBezTo>
                  <a:cubicBezTo>
                    <a:pt x="16276" y="276"/>
                    <a:pt x="16001" y="1"/>
                    <a:pt x="15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969214" y="2683614"/>
              <a:ext cx="268620" cy="227226"/>
            </a:xfrm>
            <a:custGeom>
              <a:avLst/>
              <a:gdLst/>
              <a:ahLst/>
              <a:cxnLst/>
              <a:rect l="l" t="t" r="r" b="b"/>
              <a:pathLst>
                <a:path w="7878" h="6664" extrusionOk="0">
                  <a:moveTo>
                    <a:pt x="4056" y="1"/>
                  </a:moveTo>
                  <a:cubicBezTo>
                    <a:pt x="2491" y="1"/>
                    <a:pt x="2259" y="1681"/>
                    <a:pt x="2259" y="1681"/>
                  </a:cubicBezTo>
                  <a:cubicBezTo>
                    <a:pt x="1973" y="1558"/>
                    <a:pt x="1717" y="1508"/>
                    <a:pt x="1490" y="1508"/>
                  </a:cubicBezTo>
                  <a:cubicBezTo>
                    <a:pt x="432" y="1508"/>
                    <a:pt x="0" y="2608"/>
                    <a:pt x="0" y="2608"/>
                  </a:cubicBezTo>
                  <a:cubicBezTo>
                    <a:pt x="3070" y="4462"/>
                    <a:pt x="3243" y="6664"/>
                    <a:pt x="3243" y="6664"/>
                  </a:cubicBezTo>
                  <a:cubicBezTo>
                    <a:pt x="3765" y="3825"/>
                    <a:pt x="7877" y="1738"/>
                    <a:pt x="7877" y="1738"/>
                  </a:cubicBezTo>
                  <a:cubicBezTo>
                    <a:pt x="7507" y="1442"/>
                    <a:pt x="7124" y="1341"/>
                    <a:pt x="6776" y="1341"/>
                  </a:cubicBezTo>
                  <a:cubicBezTo>
                    <a:pt x="6034" y="1341"/>
                    <a:pt x="5445" y="1797"/>
                    <a:pt x="5445" y="1797"/>
                  </a:cubicBezTo>
                  <a:cubicBezTo>
                    <a:pt x="5445" y="1797"/>
                    <a:pt x="5621" y="1"/>
                    <a:pt x="4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41784" y="1744785"/>
            <a:ext cx="7436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Green Earth Club is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organising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 a lecture about the Water Pollution. Students from all the classes can participate. Interested students should contact the school by 20 May, 2024.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DM Sans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073" y="3769125"/>
            <a:ext cx="7459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If you have any questions, please contact us at 012-3476-789 or email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gogreen@gmail.com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DM Sans Medium"/>
              </a:rPr>
              <a:t>.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DM Sans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9"/>
          <p:cNvSpPr txBox="1">
            <a:spLocks noGrp="1"/>
          </p:cNvSpPr>
          <p:nvPr>
            <p:ph type="title"/>
          </p:nvPr>
        </p:nvSpPr>
        <p:spPr>
          <a:xfrm>
            <a:off x="1401864" y="456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Wha</a:t>
            </a:r>
            <a:r>
              <a:rPr lang="en-GB" dirty="0"/>
              <a:t>t have you learnt today?</a:t>
            </a:r>
            <a:endParaRPr dirty="0"/>
          </a:p>
        </p:txBody>
      </p:sp>
      <p:sp>
        <p:nvSpPr>
          <p:cNvPr id="1839" name="Google Shape;1839;p39"/>
          <p:cNvSpPr txBox="1">
            <a:spLocks noGrp="1"/>
          </p:cNvSpPr>
          <p:nvPr>
            <p:ph type="subTitle" idx="1"/>
          </p:nvPr>
        </p:nvSpPr>
        <p:spPr>
          <a:xfrm>
            <a:off x="3005227" y="3179118"/>
            <a:ext cx="4220746" cy="7366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n-GB" sz="2000" dirty="0"/>
              <a:t>rite a notice </a:t>
            </a:r>
            <a:endParaRPr sz="2000" dirty="0"/>
          </a:p>
        </p:txBody>
      </p:sp>
      <p:sp>
        <p:nvSpPr>
          <p:cNvPr id="1840" name="Google Shape;1840;p39"/>
          <p:cNvSpPr txBox="1">
            <a:spLocks noGrp="1"/>
          </p:cNvSpPr>
          <p:nvPr>
            <p:ph type="subTitle" idx="2"/>
          </p:nvPr>
        </p:nvSpPr>
        <p:spPr>
          <a:xfrm>
            <a:off x="3005227" y="1787885"/>
            <a:ext cx="4220746" cy="8218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Listen to get information about water pollution. </a:t>
            </a:r>
            <a:endParaRPr sz="2000" dirty="0"/>
          </a:p>
        </p:txBody>
      </p:sp>
      <p:grpSp>
        <p:nvGrpSpPr>
          <p:cNvPr id="2" name="Google Shape;1763;p37"/>
          <p:cNvGrpSpPr/>
          <p:nvPr/>
        </p:nvGrpSpPr>
        <p:grpSpPr>
          <a:xfrm>
            <a:off x="0" y="0"/>
            <a:ext cx="2081815" cy="2235429"/>
            <a:chOff x="6040950" y="1185599"/>
            <a:chExt cx="2389875" cy="2772305"/>
          </a:xfrm>
        </p:grpSpPr>
        <p:sp>
          <p:nvSpPr>
            <p:cNvPr id="3" name="Google Shape;1764;p37"/>
            <p:cNvSpPr/>
            <p:nvPr/>
          </p:nvSpPr>
          <p:spPr>
            <a:xfrm>
              <a:off x="6530469" y="1633964"/>
              <a:ext cx="1387302" cy="1060505"/>
            </a:xfrm>
            <a:custGeom>
              <a:avLst/>
              <a:gdLst/>
              <a:ahLst/>
              <a:cxnLst/>
              <a:rect l="l" t="t" r="r" b="b"/>
              <a:pathLst>
                <a:path w="32291" h="24683" extrusionOk="0">
                  <a:moveTo>
                    <a:pt x="14645" y="1"/>
                  </a:moveTo>
                  <a:lnTo>
                    <a:pt x="10859" y="2168"/>
                  </a:lnTo>
                  <a:lnTo>
                    <a:pt x="9764" y="5049"/>
                  </a:lnTo>
                  <a:lnTo>
                    <a:pt x="6966" y="4704"/>
                  </a:lnTo>
                  <a:lnTo>
                    <a:pt x="4073" y="7406"/>
                  </a:lnTo>
                  <a:lnTo>
                    <a:pt x="1" y="24682"/>
                  </a:lnTo>
                  <a:lnTo>
                    <a:pt x="32291" y="24682"/>
                  </a:lnTo>
                  <a:lnTo>
                    <a:pt x="31398" y="19896"/>
                  </a:lnTo>
                  <a:lnTo>
                    <a:pt x="28850" y="17717"/>
                  </a:lnTo>
                  <a:lnTo>
                    <a:pt x="27135" y="12347"/>
                  </a:lnTo>
                  <a:lnTo>
                    <a:pt x="25230" y="11847"/>
                  </a:lnTo>
                  <a:lnTo>
                    <a:pt x="24147" y="9311"/>
                  </a:lnTo>
                  <a:lnTo>
                    <a:pt x="21789" y="8490"/>
                  </a:lnTo>
                  <a:lnTo>
                    <a:pt x="21170" y="6323"/>
                  </a:lnTo>
                  <a:lnTo>
                    <a:pt x="18551" y="5430"/>
                  </a:lnTo>
                  <a:lnTo>
                    <a:pt x="17646" y="6513"/>
                  </a:lnTo>
                  <a:lnTo>
                    <a:pt x="16646" y="5609"/>
                  </a:lnTo>
                  <a:lnTo>
                    <a:pt x="14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" name="Google Shape;1765;p37"/>
            <p:cNvSpPr/>
            <p:nvPr/>
          </p:nvSpPr>
          <p:spPr>
            <a:xfrm>
              <a:off x="6683417" y="1952151"/>
              <a:ext cx="22040" cy="424108"/>
            </a:xfrm>
            <a:custGeom>
              <a:avLst/>
              <a:gdLst/>
              <a:ahLst/>
              <a:cxnLst/>
              <a:rect l="l" t="t" r="r" b="b"/>
              <a:pathLst>
                <a:path w="513" h="9871" extrusionOk="0">
                  <a:moveTo>
                    <a:pt x="513" y="0"/>
                  </a:moveTo>
                  <a:lnTo>
                    <a:pt x="1" y="2132"/>
                  </a:lnTo>
                  <a:lnTo>
                    <a:pt x="513" y="9871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1766;p37"/>
            <p:cNvSpPr/>
            <p:nvPr/>
          </p:nvSpPr>
          <p:spPr>
            <a:xfrm>
              <a:off x="6722814" y="1917866"/>
              <a:ext cx="19462" cy="159142"/>
            </a:xfrm>
            <a:custGeom>
              <a:avLst/>
              <a:gdLst/>
              <a:ahLst/>
              <a:cxnLst/>
              <a:rect l="l" t="t" r="r" b="b"/>
              <a:pathLst>
                <a:path w="453" h="3704" extrusionOk="0">
                  <a:moveTo>
                    <a:pt x="453" y="1"/>
                  </a:moveTo>
                  <a:lnTo>
                    <a:pt x="1" y="417"/>
                  </a:lnTo>
                  <a:lnTo>
                    <a:pt x="1" y="3704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767;p37"/>
            <p:cNvSpPr/>
            <p:nvPr/>
          </p:nvSpPr>
          <p:spPr>
            <a:xfrm>
              <a:off x="6949916" y="1727066"/>
              <a:ext cx="47130" cy="394462"/>
            </a:xfrm>
            <a:custGeom>
              <a:avLst/>
              <a:gdLst/>
              <a:ahLst/>
              <a:cxnLst/>
              <a:rect l="l" t="t" r="r" b="b"/>
              <a:pathLst>
                <a:path w="1097" h="9181" extrusionOk="0">
                  <a:moveTo>
                    <a:pt x="1096" y="1"/>
                  </a:moveTo>
                  <a:lnTo>
                    <a:pt x="1" y="2882"/>
                  </a:lnTo>
                  <a:lnTo>
                    <a:pt x="1" y="9180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1768;p37"/>
            <p:cNvSpPr/>
            <p:nvPr/>
          </p:nvSpPr>
          <p:spPr>
            <a:xfrm>
              <a:off x="7015907" y="1699440"/>
              <a:ext cx="28183" cy="157596"/>
            </a:xfrm>
            <a:custGeom>
              <a:avLst/>
              <a:gdLst/>
              <a:ahLst/>
              <a:cxnLst/>
              <a:rect l="l" t="t" r="r" b="b"/>
              <a:pathLst>
                <a:path w="656" h="3668" extrusionOk="0">
                  <a:moveTo>
                    <a:pt x="656" y="1"/>
                  </a:moveTo>
                  <a:lnTo>
                    <a:pt x="1" y="394"/>
                  </a:lnTo>
                  <a:lnTo>
                    <a:pt x="322" y="3668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769;p37"/>
            <p:cNvSpPr/>
            <p:nvPr/>
          </p:nvSpPr>
          <p:spPr>
            <a:xfrm>
              <a:off x="7288549" y="1867212"/>
              <a:ext cx="38924" cy="254310"/>
            </a:xfrm>
            <a:custGeom>
              <a:avLst/>
              <a:gdLst/>
              <a:ahLst/>
              <a:cxnLst/>
              <a:rect l="l" t="t" r="r" b="b"/>
              <a:pathLst>
                <a:path w="906" h="5919" extrusionOk="0">
                  <a:moveTo>
                    <a:pt x="906" y="1"/>
                  </a:moveTo>
                  <a:lnTo>
                    <a:pt x="1" y="1084"/>
                  </a:lnTo>
                  <a:lnTo>
                    <a:pt x="1" y="5918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770;p37"/>
            <p:cNvSpPr/>
            <p:nvPr/>
          </p:nvSpPr>
          <p:spPr>
            <a:xfrm>
              <a:off x="7439993" y="1905578"/>
              <a:ext cx="26637" cy="136113"/>
            </a:xfrm>
            <a:custGeom>
              <a:avLst/>
              <a:gdLst/>
              <a:ahLst/>
              <a:cxnLst/>
              <a:rect l="l" t="t" r="r" b="b"/>
              <a:pathLst>
                <a:path w="620" h="3168" extrusionOk="0">
                  <a:moveTo>
                    <a:pt x="0" y="1"/>
                  </a:moveTo>
                  <a:lnTo>
                    <a:pt x="0" y="3168"/>
                  </a:lnTo>
                  <a:lnTo>
                    <a:pt x="619" y="2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771;p37"/>
            <p:cNvSpPr/>
            <p:nvPr/>
          </p:nvSpPr>
          <p:spPr>
            <a:xfrm>
              <a:off x="7567851" y="2033996"/>
              <a:ext cx="46614" cy="441508"/>
            </a:xfrm>
            <a:custGeom>
              <a:avLst/>
              <a:gdLst/>
              <a:ahLst/>
              <a:cxnLst/>
              <a:rect l="l" t="t" r="r" b="b"/>
              <a:pathLst>
                <a:path w="1085" h="10276" extrusionOk="0">
                  <a:moveTo>
                    <a:pt x="1" y="0"/>
                  </a:moveTo>
                  <a:lnTo>
                    <a:pt x="1084" y="10275"/>
                  </a:lnTo>
                  <a:lnTo>
                    <a:pt x="1084" y="2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772;p37"/>
            <p:cNvSpPr/>
            <p:nvPr/>
          </p:nvSpPr>
          <p:spPr>
            <a:xfrm>
              <a:off x="7769905" y="2395146"/>
              <a:ext cx="23071" cy="80345"/>
            </a:xfrm>
            <a:custGeom>
              <a:avLst/>
              <a:gdLst/>
              <a:ahLst/>
              <a:cxnLst/>
              <a:rect l="l" t="t" r="r" b="b"/>
              <a:pathLst>
                <a:path w="537" h="1870" extrusionOk="0">
                  <a:moveTo>
                    <a:pt x="1" y="0"/>
                  </a:moveTo>
                  <a:lnTo>
                    <a:pt x="1" y="1869"/>
                  </a:lnTo>
                  <a:lnTo>
                    <a:pt x="536" y="4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195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773;p37"/>
            <p:cNvSpPr/>
            <p:nvPr/>
          </p:nvSpPr>
          <p:spPr>
            <a:xfrm>
              <a:off x="6406693" y="2549083"/>
              <a:ext cx="487023" cy="146382"/>
            </a:xfrm>
            <a:custGeom>
              <a:avLst/>
              <a:gdLst/>
              <a:ahLst/>
              <a:cxnLst/>
              <a:rect l="l" t="t" r="r" b="b"/>
              <a:pathLst>
                <a:path w="11336" h="3407" extrusionOk="0">
                  <a:moveTo>
                    <a:pt x="5311" y="1"/>
                  </a:moveTo>
                  <a:cubicBezTo>
                    <a:pt x="4549" y="1"/>
                    <a:pt x="3882" y="358"/>
                    <a:pt x="3441" y="942"/>
                  </a:cubicBezTo>
                  <a:cubicBezTo>
                    <a:pt x="3334" y="918"/>
                    <a:pt x="3227" y="882"/>
                    <a:pt x="3120" y="882"/>
                  </a:cubicBezTo>
                  <a:cubicBezTo>
                    <a:pt x="2584" y="882"/>
                    <a:pt x="2167" y="1334"/>
                    <a:pt x="2167" y="1894"/>
                  </a:cubicBezTo>
                  <a:lnTo>
                    <a:pt x="2036" y="1894"/>
                  </a:lnTo>
                  <a:cubicBezTo>
                    <a:pt x="1096" y="1894"/>
                    <a:pt x="298" y="2525"/>
                    <a:pt x="0" y="3406"/>
                  </a:cubicBezTo>
                  <a:lnTo>
                    <a:pt x="11335" y="3406"/>
                  </a:lnTo>
                  <a:lnTo>
                    <a:pt x="11335" y="3382"/>
                  </a:lnTo>
                  <a:cubicBezTo>
                    <a:pt x="11026" y="2513"/>
                    <a:pt x="10240" y="1882"/>
                    <a:pt x="9299" y="1882"/>
                  </a:cubicBezTo>
                  <a:cubicBezTo>
                    <a:pt x="9121" y="1882"/>
                    <a:pt x="8942" y="1918"/>
                    <a:pt x="8775" y="1954"/>
                  </a:cubicBezTo>
                  <a:cubicBezTo>
                    <a:pt x="8442" y="1287"/>
                    <a:pt x="7775" y="822"/>
                    <a:pt x="7037" y="763"/>
                  </a:cubicBezTo>
                  <a:cubicBezTo>
                    <a:pt x="6585" y="287"/>
                    <a:pt x="5977" y="1"/>
                    <a:pt x="5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774;p37"/>
            <p:cNvSpPr/>
            <p:nvPr/>
          </p:nvSpPr>
          <p:spPr>
            <a:xfrm>
              <a:off x="6345815" y="2694385"/>
              <a:ext cx="1780151" cy="890149"/>
            </a:xfrm>
            <a:custGeom>
              <a:avLst/>
              <a:gdLst/>
              <a:ahLst/>
              <a:cxnLst/>
              <a:rect l="l" t="t" r="r" b="b"/>
              <a:pathLst>
                <a:path w="41435" h="20718" extrusionOk="0">
                  <a:moveTo>
                    <a:pt x="1" y="0"/>
                  </a:moveTo>
                  <a:cubicBezTo>
                    <a:pt x="1" y="11454"/>
                    <a:pt x="9276" y="20717"/>
                    <a:pt x="20717" y="20717"/>
                  </a:cubicBezTo>
                  <a:cubicBezTo>
                    <a:pt x="32159" y="20717"/>
                    <a:pt x="41434" y="11454"/>
                    <a:pt x="41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775;p37"/>
            <p:cNvSpPr/>
            <p:nvPr/>
          </p:nvSpPr>
          <p:spPr>
            <a:xfrm>
              <a:off x="7000053" y="1974148"/>
              <a:ext cx="1125918" cy="902437"/>
            </a:xfrm>
            <a:custGeom>
              <a:avLst/>
              <a:gdLst/>
              <a:ahLst/>
              <a:cxnLst/>
              <a:rect l="l" t="t" r="r" b="b"/>
              <a:pathLst>
                <a:path w="26207" h="21004" extrusionOk="0">
                  <a:moveTo>
                    <a:pt x="17741" y="0"/>
                  </a:moveTo>
                  <a:cubicBezTo>
                    <a:pt x="17253" y="36"/>
                    <a:pt x="16789" y="143"/>
                    <a:pt x="16503" y="381"/>
                  </a:cubicBezTo>
                  <a:cubicBezTo>
                    <a:pt x="15622" y="1131"/>
                    <a:pt x="15669" y="2644"/>
                    <a:pt x="15205" y="2644"/>
                  </a:cubicBezTo>
                  <a:cubicBezTo>
                    <a:pt x="14753" y="2644"/>
                    <a:pt x="14705" y="2143"/>
                    <a:pt x="14931" y="1727"/>
                  </a:cubicBezTo>
                  <a:cubicBezTo>
                    <a:pt x="15098" y="1444"/>
                    <a:pt x="14898" y="1091"/>
                    <a:pt x="14636" y="1091"/>
                  </a:cubicBezTo>
                  <a:cubicBezTo>
                    <a:pt x="14524" y="1091"/>
                    <a:pt x="14399" y="1157"/>
                    <a:pt x="14288" y="1322"/>
                  </a:cubicBezTo>
                  <a:cubicBezTo>
                    <a:pt x="13919" y="1858"/>
                    <a:pt x="14098" y="2143"/>
                    <a:pt x="14467" y="2644"/>
                  </a:cubicBezTo>
                  <a:cubicBezTo>
                    <a:pt x="14836" y="3156"/>
                    <a:pt x="14526" y="3906"/>
                    <a:pt x="14074" y="4013"/>
                  </a:cubicBezTo>
                  <a:cubicBezTo>
                    <a:pt x="14054" y="4018"/>
                    <a:pt x="14036" y="4020"/>
                    <a:pt x="14018" y="4020"/>
                  </a:cubicBezTo>
                  <a:cubicBezTo>
                    <a:pt x="13673" y="4020"/>
                    <a:pt x="13814" y="3097"/>
                    <a:pt x="13354" y="3097"/>
                  </a:cubicBezTo>
                  <a:cubicBezTo>
                    <a:pt x="13327" y="3097"/>
                    <a:pt x="13297" y="3101"/>
                    <a:pt x="13264" y="3108"/>
                  </a:cubicBezTo>
                  <a:cubicBezTo>
                    <a:pt x="13086" y="3151"/>
                    <a:pt x="12889" y="3181"/>
                    <a:pt x="12700" y="3181"/>
                  </a:cubicBezTo>
                  <a:cubicBezTo>
                    <a:pt x="12256" y="3181"/>
                    <a:pt x="11856" y="3016"/>
                    <a:pt x="11847" y="2465"/>
                  </a:cubicBezTo>
                  <a:cubicBezTo>
                    <a:pt x="11847" y="1679"/>
                    <a:pt x="12752" y="1679"/>
                    <a:pt x="12526" y="1215"/>
                  </a:cubicBezTo>
                  <a:cubicBezTo>
                    <a:pt x="12370" y="911"/>
                    <a:pt x="11969" y="688"/>
                    <a:pt x="11593" y="688"/>
                  </a:cubicBezTo>
                  <a:cubicBezTo>
                    <a:pt x="11396" y="688"/>
                    <a:pt x="11205" y="750"/>
                    <a:pt x="11062" y="893"/>
                  </a:cubicBezTo>
                  <a:cubicBezTo>
                    <a:pt x="10645" y="1310"/>
                    <a:pt x="10776" y="1846"/>
                    <a:pt x="9585" y="1989"/>
                  </a:cubicBezTo>
                  <a:cubicBezTo>
                    <a:pt x="8383" y="2120"/>
                    <a:pt x="7823" y="1941"/>
                    <a:pt x="6775" y="3417"/>
                  </a:cubicBezTo>
                  <a:cubicBezTo>
                    <a:pt x="5704" y="4894"/>
                    <a:pt x="5347" y="5311"/>
                    <a:pt x="6025" y="5441"/>
                  </a:cubicBezTo>
                  <a:cubicBezTo>
                    <a:pt x="6716" y="5572"/>
                    <a:pt x="7133" y="5572"/>
                    <a:pt x="7037" y="6168"/>
                  </a:cubicBezTo>
                  <a:cubicBezTo>
                    <a:pt x="6954" y="6763"/>
                    <a:pt x="6073" y="7882"/>
                    <a:pt x="7680" y="8013"/>
                  </a:cubicBezTo>
                  <a:cubicBezTo>
                    <a:pt x="7797" y="8024"/>
                    <a:pt x="7903" y="8030"/>
                    <a:pt x="8000" y="8030"/>
                  </a:cubicBezTo>
                  <a:cubicBezTo>
                    <a:pt x="9242" y="8030"/>
                    <a:pt x="8886" y="7146"/>
                    <a:pt x="8930" y="6406"/>
                  </a:cubicBezTo>
                  <a:cubicBezTo>
                    <a:pt x="8963" y="5871"/>
                    <a:pt x="9233" y="5661"/>
                    <a:pt x="9458" y="5661"/>
                  </a:cubicBezTo>
                  <a:cubicBezTo>
                    <a:pt x="9564" y="5661"/>
                    <a:pt x="9659" y="5707"/>
                    <a:pt x="9716" y="5787"/>
                  </a:cubicBezTo>
                  <a:cubicBezTo>
                    <a:pt x="9907" y="6037"/>
                    <a:pt x="9311" y="6632"/>
                    <a:pt x="9490" y="7049"/>
                  </a:cubicBezTo>
                  <a:cubicBezTo>
                    <a:pt x="9669" y="7466"/>
                    <a:pt x="10264" y="7239"/>
                    <a:pt x="10181" y="7835"/>
                  </a:cubicBezTo>
                  <a:cubicBezTo>
                    <a:pt x="10088" y="8433"/>
                    <a:pt x="9741" y="9087"/>
                    <a:pt x="8685" y="9087"/>
                  </a:cubicBezTo>
                  <a:cubicBezTo>
                    <a:pt x="8649" y="9087"/>
                    <a:pt x="8611" y="9086"/>
                    <a:pt x="8573" y="9085"/>
                  </a:cubicBezTo>
                  <a:cubicBezTo>
                    <a:pt x="7932" y="9065"/>
                    <a:pt x="7352" y="8916"/>
                    <a:pt x="6833" y="8916"/>
                  </a:cubicBezTo>
                  <a:cubicBezTo>
                    <a:pt x="6408" y="8916"/>
                    <a:pt x="6023" y="9016"/>
                    <a:pt x="5680" y="9371"/>
                  </a:cubicBezTo>
                  <a:cubicBezTo>
                    <a:pt x="4930" y="10156"/>
                    <a:pt x="5382" y="11502"/>
                    <a:pt x="4787" y="12180"/>
                  </a:cubicBezTo>
                  <a:cubicBezTo>
                    <a:pt x="4609" y="12383"/>
                    <a:pt x="4425" y="12451"/>
                    <a:pt x="4239" y="12451"/>
                  </a:cubicBezTo>
                  <a:cubicBezTo>
                    <a:pt x="3853" y="12451"/>
                    <a:pt x="3462" y="12156"/>
                    <a:pt x="3107" y="12156"/>
                  </a:cubicBezTo>
                  <a:cubicBezTo>
                    <a:pt x="3051" y="12156"/>
                    <a:pt x="2996" y="12163"/>
                    <a:pt x="2942" y="12180"/>
                  </a:cubicBezTo>
                  <a:cubicBezTo>
                    <a:pt x="2394" y="12359"/>
                    <a:pt x="2477" y="12954"/>
                    <a:pt x="2620" y="13240"/>
                  </a:cubicBezTo>
                  <a:cubicBezTo>
                    <a:pt x="2763" y="13526"/>
                    <a:pt x="2727" y="13943"/>
                    <a:pt x="1930" y="14121"/>
                  </a:cubicBezTo>
                  <a:cubicBezTo>
                    <a:pt x="1144" y="14312"/>
                    <a:pt x="1" y="16098"/>
                    <a:pt x="1608" y="17479"/>
                  </a:cubicBezTo>
                  <a:cubicBezTo>
                    <a:pt x="2391" y="18153"/>
                    <a:pt x="3175" y="18392"/>
                    <a:pt x="3811" y="18392"/>
                  </a:cubicBezTo>
                  <a:cubicBezTo>
                    <a:pt x="4490" y="18392"/>
                    <a:pt x="5002" y="18119"/>
                    <a:pt x="5168" y="17812"/>
                  </a:cubicBezTo>
                  <a:cubicBezTo>
                    <a:pt x="5478" y="17217"/>
                    <a:pt x="5228" y="15740"/>
                    <a:pt x="5620" y="15419"/>
                  </a:cubicBezTo>
                  <a:cubicBezTo>
                    <a:pt x="5686" y="15367"/>
                    <a:pt x="5739" y="15345"/>
                    <a:pt x="5787" y="15345"/>
                  </a:cubicBezTo>
                  <a:cubicBezTo>
                    <a:pt x="6034" y="15345"/>
                    <a:pt x="6120" y="15935"/>
                    <a:pt x="6859" y="15955"/>
                  </a:cubicBezTo>
                  <a:cubicBezTo>
                    <a:pt x="6864" y="15955"/>
                    <a:pt x="6869" y="15955"/>
                    <a:pt x="6874" y="15955"/>
                  </a:cubicBezTo>
                  <a:cubicBezTo>
                    <a:pt x="7734" y="15955"/>
                    <a:pt x="7232" y="14954"/>
                    <a:pt x="7918" y="14824"/>
                  </a:cubicBezTo>
                  <a:cubicBezTo>
                    <a:pt x="7965" y="14814"/>
                    <a:pt x="8008" y="14809"/>
                    <a:pt x="8046" y="14809"/>
                  </a:cubicBezTo>
                  <a:cubicBezTo>
                    <a:pt x="8576" y="14809"/>
                    <a:pt x="8308" y="15691"/>
                    <a:pt x="9252" y="16157"/>
                  </a:cubicBezTo>
                  <a:cubicBezTo>
                    <a:pt x="9448" y="16255"/>
                    <a:pt x="9631" y="16292"/>
                    <a:pt x="9805" y="16292"/>
                  </a:cubicBezTo>
                  <a:cubicBezTo>
                    <a:pt x="10331" y="16292"/>
                    <a:pt x="10783" y="15957"/>
                    <a:pt x="11326" y="15957"/>
                  </a:cubicBezTo>
                  <a:cubicBezTo>
                    <a:pt x="11542" y="15957"/>
                    <a:pt x="11772" y="16009"/>
                    <a:pt x="12026" y="16157"/>
                  </a:cubicBezTo>
                  <a:cubicBezTo>
                    <a:pt x="13467" y="17002"/>
                    <a:pt x="11681" y="18288"/>
                    <a:pt x="13883" y="19610"/>
                  </a:cubicBezTo>
                  <a:cubicBezTo>
                    <a:pt x="15222" y="20427"/>
                    <a:pt x="16516" y="21003"/>
                    <a:pt x="17478" y="21003"/>
                  </a:cubicBezTo>
                  <a:cubicBezTo>
                    <a:pt x="18100" y="21003"/>
                    <a:pt x="18582" y="20763"/>
                    <a:pt x="18848" y="20193"/>
                  </a:cubicBezTo>
                  <a:cubicBezTo>
                    <a:pt x="19539" y="18753"/>
                    <a:pt x="20015" y="16812"/>
                    <a:pt x="19539" y="16502"/>
                  </a:cubicBezTo>
                  <a:cubicBezTo>
                    <a:pt x="19412" y="16420"/>
                    <a:pt x="19265" y="16400"/>
                    <a:pt x="19100" y="16400"/>
                  </a:cubicBezTo>
                  <a:cubicBezTo>
                    <a:pt x="18943" y="16400"/>
                    <a:pt x="18771" y="16418"/>
                    <a:pt x="18583" y="16418"/>
                  </a:cubicBezTo>
                  <a:cubicBezTo>
                    <a:pt x="18221" y="16418"/>
                    <a:pt x="17802" y="16352"/>
                    <a:pt x="17336" y="15967"/>
                  </a:cubicBezTo>
                  <a:cubicBezTo>
                    <a:pt x="16372" y="15157"/>
                    <a:pt x="16443" y="13669"/>
                    <a:pt x="17408" y="13550"/>
                  </a:cubicBezTo>
                  <a:cubicBezTo>
                    <a:pt x="17437" y="13546"/>
                    <a:pt x="17465" y="13544"/>
                    <a:pt x="17493" y="13544"/>
                  </a:cubicBezTo>
                  <a:cubicBezTo>
                    <a:pt x="18370" y="13544"/>
                    <a:pt x="18366" y="15343"/>
                    <a:pt x="20444" y="15967"/>
                  </a:cubicBezTo>
                  <a:cubicBezTo>
                    <a:pt x="20870" y="16094"/>
                    <a:pt x="21246" y="16141"/>
                    <a:pt x="21585" y="16141"/>
                  </a:cubicBezTo>
                  <a:cubicBezTo>
                    <a:pt x="22482" y="16141"/>
                    <a:pt x="23110" y="15814"/>
                    <a:pt x="23673" y="15814"/>
                  </a:cubicBezTo>
                  <a:cubicBezTo>
                    <a:pt x="23966" y="15814"/>
                    <a:pt x="24241" y="15902"/>
                    <a:pt x="24528" y="16169"/>
                  </a:cubicBezTo>
                  <a:cubicBezTo>
                    <a:pt x="25063" y="16681"/>
                    <a:pt x="25659" y="17741"/>
                    <a:pt x="26123" y="18634"/>
                  </a:cubicBezTo>
                  <a:cubicBezTo>
                    <a:pt x="26183" y="18014"/>
                    <a:pt x="26206" y="17395"/>
                    <a:pt x="26206" y="16764"/>
                  </a:cubicBezTo>
                  <a:cubicBezTo>
                    <a:pt x="26206" y="9906"/>
                    <a:pt x="22873" y="3822"/>
                    <a:pt x="17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776;p37"/>
            <p:cNvSpPr/>
            <p:nvPr/>
          </p:nvSpPr>
          <p:spPr>
            <a:xfrm>
              <a:off x="7312093" y="1901024"/>
              <a:ext cx="207380" cy="88852"/>
            </a:xfrm>
            <a:custGeom>
              <a:avLst/>
              <a:gdLst/>
              <a:ahLst/>
              <a:cxnLst/>
              <a:rect l="l" t="t" r="r" b="b"/>
              <a:pathLst>
                <a:path w="4827" h="2068" extrusionOk="0">
                  <a:moveTo>
                    <a:pt x="2787" y="0"/>
                  </a:moveTo>
                  <a:cubicBezTo>
                    <a:pt x="2449" y="0"/>
                    <a:pt x="2058" y="35"/>
                    <a:pt x="1608" y="119"/>
                  </a:cubicBezTo>
                  <a:cubicBezTo>
                    <a:pt x="251" y="369"/>
                    <a:pt x="1" y="1309"/>
                    <a:pt x="596" y="1309"/>
                  </a:cubicBezTo>
                  <a:cubicBezTo>
                    <a:pt x="766" y="1309"/>
                    <a:pt x="952" y="1301"/>
                    <a:pt x="1134" y="1301"/>
                  </a:cubicBezTo>
                  <a:cubicBezTo>
                    <a:pt x="1591" y="1301"/>
                    <a:pt x="2028" y="1355"/>
                    <a:pt x="2156" y="1738"/>
                  </a:cubicBezTo>
                  <a:cubicBezTo>
                    <a:pt x="2229" y="1960"/>
                    <a:pt x="2446" y="2067"/>
                    <a:pt x="2689" y="2067"/>
                  </a:cubicBezTo>
                  <a:cubicBezTo>
                    <a:pt x="3031" y="2067"/>
                    <a:pt x="3425" y="1852"/>
                    <a:pt x="3537" y="1440"/>
                  </a:cubicBezTo>
                  <a:cubicBezTo>
                    <a:pt x="3621" y="1154"/>
                    <a:pt x="3774" y="1085"/>
                    <a:pt x="3944" y="1085"/>
                  </a:cubicBezTo>
                  <a:cubicBezTo>
                    <a:pt x="4103" y="1085"/>
                    <a:pt x="4276" y="1146"/>
                    <a:pt x="4420" y="1146"/>
                  </a:cubicBezTo>
                  <a:cubicBezTo>
                    <a:pt x="4492" y="1146"/>
                    <a:pt x="4557" y="1130"/>
                    <a:pt x="4608" y="1083"/>
                  </a:cubicBezTo>
                  <a:cubicBezTo>
                    <a:pt x="4827" y="885"/>
                    <a:pt x="4474" y="0"/>
                    <a:pt x="2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777;p37"/>
            <p:cNvSpPr/>
            <p:nvPr/>
          </p:nvSpPr>
          <p:spPr>
            <a:xfrm>
              <a:off x="6345299" y="1959927"/>
              <a:ext cx="1035869" cy="1553314"/>
            </a:xfrm>
            <a:custGeom>
              <a:avLst/>
              <a:gdLst/>
              <a:ahLst/>
              <a:cxnLst/>
              <a:rect l="l" t="t" r="r" b="b"/>
              <a:pathLst>
                <a:path w="24111" h="36153" extrusionOk="0">
                  <a:moveTo>
                    <a:pt x="15968" y="0"/>
                  </a:moveTo>
                  <a:cubicBezTo>
                    <a:pt x="15641" y="0"/>
                    <a:pt x="15478" y="510"/>
                    <a:pt x="14764" y="653"/>
                  </a:cubicBezTo>
                  <a:cubicBezTo>
                    <a:pt x="14593" y="689"/>
                    <a:pt x="14409" y="703"/>
                    <a:pt x="14220" y="703"/>
                  </a:cubicBezTo>
                  <a:cubicBezTo>
                    <a:pt x="13572" y="703"/>
                    <a:pt x="12865" y="537"/>
                    <a:pt x="12381" y="537"/>
                  </a:cubicBezTo>
                  <a:cubicBezTo>
                    <a:pt x="12175" y="537"/>
                    <a:pt x="12010" y="567"/>
                    <a:pt x="11907" y="653"/>
                  </a:cubicBezTo>
                  <a:cubicBezTo>
                    <a:pt x="11490" y="1010"/>
                    <a:pt x="11681" y="1379"/>
                    <a:pt x="10800" y="1605"/>
                  </a:cubicBezTo>
                  <a:cubicBezTo>
                    <a:pt x="10497" y="1688"/>
                    <a:pt x="10249" y="1703"/>
                    <a:pt x="10030" y="1703"/>
                  </a:cubicBezTo>
                  <a:cubicBezTo>
                    <a:pt x="9904" y="1703"/>
                    <a:pt x="9788" y="1698"/>
                    <a:pt x="9676" y="1698"/>
                  </a:cubicBezTo>
                  <a:cubicBezTo>
                    <a:pt x="9421" y="1698"/>
                    <a:pt x="9188" y="1724"/>
                    <a:pt x="8918" y="1891"/>
                  </a:cubicBezTo>
                  <a:cubicBezTo>
                    <a:pt x="8299" y="2260"/>
                    <a:pt x="8216" y="3272"/>
                    <a:pt x="8085" y="3689"/>
                  </a:cubicBezTo>
                  <a:cubicBezTo>
                    <a:pt x="7942" y="4106"/>
                    <a:pt x="8633" y="4475"/>
                    <a:pt x="8395" y="4939"/>
                  </a:cubicBezTo>
                  <a:cubicBezTo>
                    <a:pt x="8156" y="5403"/>
                    <a:pt x="7906" y="5165"/>
                    <a:pt x="7525" y="5451"/>
                  </a:cubicBezTo>
                  <a:cubicBezTo>
                    <a:pt x="7174" y="5712"/>
                    <a:pt x="7114" y="6469"/>
                    <a:pt x="6595" y="6469"/>
                  </a:cubicBezTo>
                  <a:cubicBezTo>
                    <a:pt x="6569" y="6469"/>
                    <a:pt x="6542" y="6467"/>
                    <a:pt x="6513" y="6463"/>
                  </a:cubicBezTo>
                  <a:cubicBezTo>
                    <a:pt x="6481" y="6458"/>
                    <a:pt x="6449" y="6456"/>
                    <a:pt x="6416" y="6456"/>
                  </a:cubicBezTo>
                  <a:cubicBezTo>
                    <a:pt x="5836" y="6456"/>
                    <a:pt x="5228" y="7233"/>
                    <a:pt x="5228" y="7797"/>
                  </a:cubicBezTo>
                  <a:cubicBezTo>
                    <a:pt x="5228" y="8392"/>
                    <a:pt x="5263" y="9594"/>
                    <a:pt x="4811" y="9737"/>
                  </a:cubicBezTo>
                  <a:cubicBezTo>
                    <a:pt x="4346" y="9868"/>
                    <a:pt x="3513" y="9821"/>
                    <a:pt x="3382" y="10845"/>
                  </a:cubicBezTo>
                  <a:cubicBezTo>
                    <a:pt x="3309" y="11333"/>
                    <a:pt x="3080" y="11543"/>
                    <a:pt x="2828" y="11543"/>
                  </a:cubicBezTo>
                  <a:cubicBezTo>
                    <a:pt x="2546" y="11543"/>
                    <a:pt x="2235" y="11279"/>
                    <a:pt x="2084" y="10845"/>
                  </a:cubicBezTo>
                  <a:cubicBezTo>
                    <a:pt x="1810" y="10035"/>
                    <a:pt x="1275" y="9892"/>
                    <a:pt x="1275" y="9892"/>
                  </a:cubicBezTo>
                  <a:cubicBezTo>
                    <a:pt x="465" y="12142"/>
                    <a:pt x="1" y="14571"/>
                    <a:pt x="1" y="17095"/>
                  </a:cubicBezTo>
                  <a:cubicBezTo>
                    <a:pt x="1" y="20000"/>
                    <a:pt x="596" y="22751"/>
                    <a:pt x="1668" y="25251"/>
                  </a:cubicBezTo>
                  <a:cubicBezTo>
                    <a:pt x="1810" y="25299"/>
                    <a:pt x="1965" y="25334"/>
                    <a:pt x="2096" y="25358"/>
                  </a:cubicBezTo>
                  <a:cubicBezTo>
                    <a:pt x="2631" y="25484"/>
                    <a:pt x="3064" y="25529"/>
                    <a:pt x="3424" y="25529"/>
                  </a:cubicBezTo>
                  <a:cubicBezTo>
                    <a:pt x="4299" y="25529"/>
                    <a:pt x="4749" y="25265"/>
                    <a:pt x="5218" y="25265"/>
                  </a:cubicBezTo>
                  <a:cubicBezTo>
                    <a:pt x="5268" y="25265"/>
                    <a:pt x="5319" y="25268"/>
                    <a:pt x="5370" y="25275"/>
                  </a:cubicBezTo>
                  <a:cubicBezTo>
                    <a:pt x="6121" y="25358"/>
                    <a:pt x="6156" y="26418"/>
                    <a:pt x="7168" y="26835"/>
                  </a:cubicBezTo>
                  <a:cubicBezTo>
                    <a:pt x="8180" y="27251"/>
                    <a:pt x="7442" y="29406"/>
                    <a:pt x="8407" y="30752"/>
                  </a:cubicBezTo>
                  <a:cubicBezTo>
                    <a:pt x="8762" y="31239"/>
                    <a:pt x="9261" y="31391"/>
                    <a:pt x="9778" y="31391"/>
                  </a:cubicBezTo>
                  <a:cubicBezTo>
                    <a:pt x="10642" y="31391"/>
                    <a:pt x="11555" y="30965"/>
                    <a:pt x="11927" y="30965"/>
                  </a:cubicBezTo>
                  <a:cubicBezTo>
                    <a:pt x="11937" y="30965"/>
                    <a:pt x="11946" y="30966"/>
                    <a:pt x="11955" y="30966"/>
                  </a:cubicBezTo>
                  <a:cubicBezTo>
                    <a:pt x="12470" y="31011"/>
                    <a:pt x="12869" y="32689"/>
                    <a:pt x="13480" y="32689"/>
                  </a:cubicBezTo>
                  <a:cubicBezTo>
                    <a:pt x="13518" y="32689"/>
                    <a:pt x="13558" y="32683"/>
                    <a:pt x="13598" y="32669"/>
                  </a:cubicBezTo>
                  <a:cubicBezTo>
                    <a:pt x="13687" y="32638"/>
                    <a:pt x="13770" y="32625"/>
                    <a:pt x="13848" y="32625"/>
                  </a:cubicBezTo>
                  <a:cubicBezTo>
                    <a:pt x="14379" y="32625"/>
                    <a:pt x="14652" y="33257"/>
                    <a:pt x="14943" y="33454"/>
                  </a:cubicBezTo>
                  <a:cubicBezTo>
                    <a:pt x="15046" y="33530"/>
                    <a:pt x="15198" y="33555"/>
                    <a:pt x="15377" y="33555"/>
                  </a:cubicBezTo>
                  <a:cubicBezTo>
                    <a:pt x="15735" y="33555"/>
                    <a:pt x="16201" y="33454"/>
                    <a:pt x="16598" y="33454"/>
                  </a:cubicBezTo>
                  <a:cubicBezTo>
                    <a:pt x="17193" y="33454"/>
                    <a:pt x="17693" y="34978"/>
                    <a:pt x="18205" y="35776"/>
                  </a:cubicBezTo>
                  <a:cubicBezTo>
                    <a:pt x="18384" y="36058"/>
                    <a:pt x="18733" y="36152"/>
                    <a:pt x="19166" y="36152"/>
                  </a:cubicBezTo>
                  <a:cubicBezTo>
                    <a:pt x="19978" y="36152"/>
                    <a:pt x="21086" y="35823"/>
                    <a:pt x="21932" y="35776"/>
                  </a:cubicBezTo>
                  <a:cubicBezTo>
                    <a:pt x="22005" y="35772"/>
                    <a:pt x="22077" y="35770"/>
                    <a:pt x="22146" y="35770"/>
                  </a:cubicBezTo>
                  <a:cubicBezTo>
                    <a:pt x="22916" y="35770"/>
                    <a:pt x="23452" y="35999"/>
                    <a:pt x="23746" y="35999"/>
                  </a:cubicBezTo>
                  <a:cubicBezTo>
                    <a:pt x="23891" y="35999"/>
                    <a:pt x="23978" y="35943"/>
                    <a:pt x="24004" y="35776"/>
                  </a:cubicBezTo>
                  <a:cubicBezTo>
                    <a:pt x="24111" y="35240"/>
                    <a:pt x="23456" y="34978"/>
                    <a:pt x="22313" y="34455"/>
                  </a:cubicBezTo>
                  <a:cubicBezTo>
                    <a:pt x="21158" y="33990"/>
                    <a:pt x="21301" y="32431"/>
                    <a:pt x="20896" y="31835"/>
                  </a:cubicBezTo>
                  <a:cubicBezTo>
                    <a:pt x="20491" y="31240"/>
                    <a:pt x="19646" y="31657"/>
                    <a:pt x="19229" y="30907"/>
                  </a:cubicBezTo>
                  <a:cubicBezTo>
                    <a:pt x="18813" y="30180"/>
                    <a:pt x="19729" y="29037"/>
                    <a:pt x="19229" y="27739"/>
                  </a:cubicBezTo>
                  <a:cubicBezTo>
                    <a:pt x="18717" y="26442"/>
                    <a:pt x="18301" y="26358"/>
                    <a:pt x="16681" y="26311"/>
                  </a:cubicBezTo>
                  <a:cubicBezTo>
                    <a:pt x="15074" y="26263"/>
                    <a:pt x="15229" y="25251"/>
                    <a:pt x="13800" y="25251"/>
                  </a:cubicBezTo>
                  <a:cubicBezTo>
                    <a:pt x="12546" y="25251"/>
                    <a:pt x="12794" y="25932"/>
                    <a:pt x="11655" y="25932"/>
                  </a:cubicBezTo>
                  <a:cubicBezTo>
                    <a:pt x="11506" y="25932"/>
                    <a:pt x="11335" y="25920"/>
                    <a:pt x="11133" y="25894"/>
                  </a:cubicBezTo>
                  <a:cubicBezTo>
                    <a:pt x="9463" y="25680"/>
                    <a:pt x="10210" y="24802"/>
                    <a:pt x="9320" y="24802"/>
                  </a:cubicBezTo>
                  <a:cubicBezTo>
                    <a:pt x="9271" y="24802"/>
                    <a:pt x="9216" y="24805"/>
                    <a:pt x="9157" y="24811"/>
                  </a:cubicBezTo>
                  <a:cubicBezTo>
                    <a:pt x="8002" y="24918"/>
                    <a:pt x="8930" y="26537"/>
                    <a:pt x="7680" y="26549"/>
                  </a:cubicBezTo>
                  <a:cubicBezTo>
                    <a:pt x="7677" y="26549"/>
                    <a:pt x="7674" y="26549"/>
                    <a:pt x="7671" y="26549"/>
                  </a:cubicBezTo>
                  <a:cubicBezTo>
                    <a:pt x="6478" y="26549"/>
                    <a:pt x="6924" y="24329"/>
                    <a:pt x="5593" y="24329"/>
                  </a:cubicBezTo>
                  <a:cubicBezTo>
                    <a:pt x="5556" y="24329"/>
                    <a:pt x="5517" y="24331"/>
                    <a:pt x="5478" y="24334"/>
                  </a:cubicBezTo>
                  <a:cubicBezTo>
                    <a:pt x="5261" y="24354"/>
                    <a:pt x="5076" y="24364"/>
                    <a:pt x="4918" y="24364"/>
                  </a:cubicBezTo>
                  <a:cubicBezTo>
                    <a:pt x="3996" y="24364"/>
                    <a:pt x="3966" y="24008"/>
                    <a:pt x="3763" y="22941"/>
                  </a:cubicBezTo>
                  <a:cubicBezTo>
                    <a:pt x="3525" y="21715"/>
                    <a:pt x="3215" y="20512"/>
                    <a:pt x="4227" y="20417"/>
                  </a:cubicBezTo>
                  <a:cubicBezTo>
                    <a:pt x="5239" y="20334"/>
                    <a:pt x="5347" y="20370"/>
                    <a:pt x="6025" y="19691"/>
                  </a:cubicBezTo>
                  <a:cubicBezTo>
                    <a:pt x="6728" y="19000"/>
                    <a:pt x="6132" y="18500"/>
                    <a:pt x="5799" y="17667"/>
                  </a:cubicBezTo>
                  <a:cubicBezTo>
                    <a:pt x="5478" y="16833"/>
                    <a:pt x="5978" y="16833"/>
                    <a:pt x="6811" y="16786"/>
                  </a:cubicBezTo>
                  <a:cubicBezTo>
                    <a:pt x="6824" y="16785"/>
                    <a:pt x="6837" y="16785"/>
                    <a:pt x="6849" y="16785"/>
                  </a:cubicBezTo>
                  <a:cubicBezTo>
                    <a:pt x="7618" y="16785"/>
                    <a:pt x="7181" y="18222"/>
                    <a:pt x="7966" y="18679"/>
                  </a:cubicBezTo>
                  <a:cubicBezTo>
                    <a:pt x="8116" y="18769"/>
                    <a:pt x="8278" y="18808"/>
                    <a:pt x="8441" y="18808"/>
                  </a:cubicBezTo>
                  <a:cubicBezTo>
                    <a:pt x="9122" y="18808"/>
                    <a:pt x="9846" y="18128"/>
                    <a:pt x="9990" y="17572"/>
                  </a:cubicBezTo>
                  <a:cubicBezTo>
                    <a:pt x="10169" y="16893"/>
                    <a:pt x="9288" y="16786"/>
                    <a:pt x="9109" y="15595"/>
                  </a:cubicBezTo>
                  <a:cubicBezTo>
                    <a:pt x="8930" y="14405"/>
                    <a:pt x="8335" y="15333"/>
                    <a:pt x="8002" y="14535"/>
                  </a:cubicBezTo>
                  <a:cubicBezTo>
                    <a:pt x="7797" y="14035"/>
                    <a:pt x="7403" y="13761"/>
                    <a:pt x="6978" y="13761"/>
                  </a:cubicBezTo>
                  <a:cubicBezTo>
                    <a:pt x="6737" y="13761"/>
                    <a:pt x="6485" y="13850"/>
                    <a:pt x="6251" y="14035"/>
                  </a:cubicBezTo>
                  <a:cubicBezTo>
                    <a:pt x="5807" y="14381"/>
                    <a:pt x="5448" y="14932"/>
                    <a:pt x="4981" y="14932"/>
                  </a:cubicBezTo>
                  <a:cubicBezTo>
                    <a:pt x="4773" y="14932"/>
                    <a:pt x="4543" y="14822"/>
                    <a:pt x="4275" y="14535"/>
                  </a:cubicBezTo>
                  <a:cubicBezTo>
                    <a:pt x="3394" y="13631"/>
                    <a:pt x="3811" y="11738"/>
                    <a:pt x="4275" y="11368"/>
                  </a:cubicBezTo>
                  <a:cubicBezTo>
                    <a:pt x="4339" y="11316"/>
                    <a:pt x="4406" y="11293"/>
                    <a:pt x="4475" y="11293"/>
                  </a:cubicBezTo>
                  <a:cubicBezTo>
                    <a:pt x="4894" y="11293"/>
                    <a:pt x="5359" y="12170"/>
                    <a:pt x="5287" y="12845"/>
                  </a:cubicBezTo>
                  <a:cubicBezTo>
                    <a:pt x="5235" y="13230"/>
                    <a:pt x="5339" y="13412"/>
                    <a:pt x="5548" y="13412"/>
                  </a:cubicBezTo>
                  <a:cubicBezTo>
                    <a:pt x="5765" y="13412"/>
                    <a:pt x="6095" y="13215"/>
                    <a:pt x="6478" y="12845"/>
                  </a:cubicBezTo>
                  <a:cubicBezTo>
                    <a:pt x="7216" y="12095"/>
                    <a:pt x="5966" y="10904"/>
                    <a:pt x="5835" y="10035"/>
                  </a:cubicBezTo>
                  <a:cubicBezTo>
                    <a:pt x="5725" y="9296"/>
                    <a:pt x="6125" y="8717"/>
                    <a:pt x="6552" y="8717"/>
                  </a:cubicBezTo>
                  <a:cubicBezTo>
                    <a:pt x="6635" y="8717"/>
                    <a:pt x="6718" y="8739"/>
                    <a:pt x="6799" y="8785"/>
                  </a:cubicBezTo>
                  <a:cubicBezTo>
                    <a:pt x="6971" y="8876"/>
                    <a:pt x="7141" y="8928"/>
                    <a:pt x="7298" y="8928"/>
                  </a:cubicBezTo>
                  <a:cubicBezTo>
                    <a:pt x="7610" y="8928"/>
                    <a:pt x="7871" y="8724"/>
                    <a:pt x="7990" y="8225"/>
                  </a:cubicBezTo>
                  <a:cubicBezTo>
                    <a:pt x="8128" y="7700"/>
                    <a:pt x="8433" y="7530"/>
                    <a:pt x="8799" y="7530"/>
                  </a:cubicBezTo>
                  <a:cubicBezTo>
                    <a:pt x="8939" y="7530"/>
                    <a:pt x="9088" y="7555"/>
                    <a:pt x="9240" y="7594"/>
                  </a:cubicBezTo>
                  <a:cubicBezTo>
                    <a:pt x="9811" y="7725"/>
                    <a:pt x="9478" y="9618"/>
                    <a:pt x="9014" y="10821"/>
                  </a:cubicBezTo>
                  <a:cubicBezTo>
                    <a:pt x="8804" y="11392"/>
                    <a:pt x="9004" y="11560"/>
                    <a:pt x="9360" y="11560"/>
                  </a:cubicBezTo>
                  <a:cubicBezTo>
                    <a:pt x="9753" y="11560"/>
                    <a:pt x="10338" y="11355"/>
                    <a:pt x="10776" y="11261"/>
                  </a:cubicBezTo>
                  <a:cubicBezTo>
                    <a:pt x="11597" y="11083"/>
                    <a:pt x="11633" y="9332"/>
                    <a:pt x="11502" y="8225"/>
                  </a:cubicBezTo>
                  <a:cubicBezTo>
                    <a:pt x="11371" y="7130"/>
                    <a:pt x="11836" y="7213"/>
                    <a:pt x="12467" y="6713"/>
                  </a:cubicBezTo>
                  <a:cubicBezTo>
                    <a:pt x="13121" y="6201"/>
                    <a:pt x="13717" y="5058"/>
                    <a:pt x="13764" y="4141"/>
                  </a:cubicBezTo>
                  <a:cubicBezTo>
                    <a:pt x="13812" y="3213"/>
                    <a:pt x="14229" y="2534"/>
                    <a:pt x="14872" y="2332"/>
                  </a:cubicBezTo>
                  <a:cubicBezTo>
                    <a:pt x="15503" y="2141"/>
                    <a:pt x="17277" y="1070"/>
                    <a:pt x="16515" y="331"/>
                  </a:cubicBezTo>
                  <a:cubicBezTo>
                    <a:pt x="16269" y="89"/>
                    <a:pt x="16104" y="0"/>
                    <a:pt x="15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78;p37"/>
            <p:cNvSpPr/>
            <p:nvPr/>
          </p:nvSpPr>
          <p:spPr>
            <a:xfrm>
              <a:off x="6877308" y="2231842"/>
              <a:ext cx="100790" cy="86274"/>
            </a:xfrm>
            <a:custGeom>
              <a:avLst/>
              <a:gdLst/>
              <a:ahLst/>
              <a:cxnLst/>
              <a:rect l="l" t="t" r="r" b="b"/>
              <a:pathLst>
                <a:path w="2346" h="2008" extrusionOk="0">
                  <a:moveTo>
                    <a:pt x="1764" y="1"/>
                  </a:moveTo>
                  <a:cubicBezTo>
                    <a:pt x="1467" y="1"/>
                    <a:pt x="1076" y="164"/>
                    <a:pt x="726" y="741"/>
                  </a:cubicBezTo>
                  <a:cubicBezTo>
                    <a:pt x="60" y="1860"/>
                    <a:pt x="0" y="1718"/>
                    <a:pt x="726" y="1980"/>
                  </a:cubicBezTo>
                  <a:cubicBezTo>
                    <a:pt x="783" y="1999"/>
                    <a:pt x="834" y="2008"/>
                    <a:pt x="880" y="2008"/>
                  </a:cubicBezTo>
                  <a:cubicBezTo>
                    <a:pt x="1429" y="2008"/>
                    <a:pt x="1311" y="741"/>
                    <a:pt x="1750" y="741"/>
                  </a:cubicBezTo>
                  <a:cubicBezTo>
                    <a:pt x="2227" y="741"/>
                    <a:pt x="2346" y="313"/>
                    <a:pt x="2191" y="146"/>
                  </a:cubicBezTo>
                  <a:cubicBezTo>
                    <a:pt x="2119" y="74"/>
                    <a:pt x="1963" y="1"/>
                    <a:pt x="1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779;p37"/>
            <p:cNvSpPr/>
            <p:nvPr/>
          </p:nvSpPr>
          <p:spPr>
            <a:xfrm>
              <a:off x="6742749" y="2580446"/>
              <a:ext cx="52242" cy="88379"/>
            </a:xfrm>
            <a:custGeom>
              <a:avLst/>
              <a:gdLst/>
              <a:ahLst/>
              <a:cxnLst/>
              <a:rect l="l" t="t" r="r" b="b"/>
              <a:pathLst>
                <a:path w="1216" h="2057" extrusionOk="0">
                  <a:moveTo>
                    <a:pt x="721" y="0"/>
                  </a:moveTo>
                  <a:cubicBezTo>
                    <a:pt x="639" y="0"/>
                    <a:pt x="538" y="98"/>
                    <a:pt x="406" y="366"/>
                  </a:cubicBezTo>
                  <a:cubicBezTo>
                    <a:pt x="1" y="1200"/>
                    <a:pt x="560" y="2057"/>
                    <a:pt x="810" y="2057"/>
                  </a:cubicBezTo>
                  <a:cubicBezTo>
                    <a:pt x="1072" y="2057"/>
                    <a:pt x="1215" y="962"/>
                    <a:pt x="1072" y="628"/>
                  </a:cubicBezTo>
                  <a:cubicBezTo>
                    <a:pt x="976" y="420"/>
                    <a:pt x="891" y="0"/>
                    <a:pt x="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780;p37"/>
            <p:cNvSpPr/>
            <p:nvPr/>
          </p:nvSpPr>
          <p:spPr>
            <a:xfrm>
              <a:off x="6548385" y="2907054"/>
              <a:ext cx="116600" cy="47476"/>
            </a:xfrm>
            <a:custGeom>
              <a:avLst/>
              <a:gdLst/>
              <a:ahLst/>
              <a:cxnLst/>
              <a:rect l="l" t="t" r="r" b="b"/>
              <a:pathLst>
                <a:path w="2714" h="1105" extrusionOk="0">
                  <a:moveTo>
                    <a:pt x="1678" y="1"/>
                  </a:moveTo>
                  <a:cubicBezTo>
                    <a:pt x="1560" y="1"/>
                    <a:pt x="1430" y="13"/>
                    <a:pt x="1286" y="39"/>
                  </a:cubicBezTo>
                  <a:cubicBezTo>
                    <a:pt x="0" y="277"/>
                    <a:pt x="60" y="146"/>
                    <a:pt x="358" y="861"/>
                  </a:cubicBezTo>
                  <a:cubicBezTo>
                    <a:pt x="433" y="1040"/>
                    <a:pt x="552" y="1104"/>
                    <a:pt x="694" y="1104"/>
                  </a:cubicBezTo>
                  <a:cubicBezTo>
                    <a:pt x="1036" y="1104"/>
                    <a:pt x="1509" y="733"/>
                    <a:pt x="1798" y="733"/>
                  </a:cubicBezTo>
                  <a:cubicBezTo>
                    <a:pt x="1865" y="733"/>
                    <a:pt x="1922" y="753"/>
                    <a:pt x="1965" y="801"/>
                  </a:cubicBezTo>
                  <a:cubicBezTo>
                    <a:pt x="2088" y="943"/>
                    <a:pt x="2227" y="999"/>
                    <a:pt x="2350" y="999"/>
                  </a:cubicBezTo>
                  <a:cubicBezTo>
                    <a:pt x="2537" y="999"/>
                    <a:pt x="2689" y="873"/>
                    <a:pt x="2703" y="730"/>
                  </a:cubicBezTo>
                  <a:cubicBezTo>
                    <a:pt x="2714" y="523"/>
                    <a:pt x="2463" y="1"/>
                    <a:pt x="1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781;p37"/>
            <p:cNvSpPr/>
            <p:nvPr/>
          </p:nvSpPr>
          <p:spPr>
            <a:xfrm>
              <a:off x="7120263" y="2710196"/>
              <a:ext cx="753004" cy="787162"/>
            </a:xfrm>
            <a:custGeom>
              <a:avLst/>
              <a:gdLst/>
              <a:ahLst/>
              <a:cxnLst/>
              <a:rect l="l" t="t" r="r" b="b"/>
              <a:pathLst>
                <a:path w="17527" h="18321" extrusionOk="0">
                  <a:moveTo>
                    <a:pt x="4530" y="1"/>
                  </a:moveTo>
                  <a:cubicBezTo>
                    <a:pt x="4317" y="1"/>
                    <a:pt x="4023" y="99"/>
                    <a:pt x="3584" y="311"/>
                  </a:cubicBezTo>
                  <a:cubicBezTo>
                    <a:pt x="2334" y="918"/>
                    <a:pt x="2620" y="2466"/>
                    <a:pt x="2013" y="2490"/>
                  </a:cubicBezTo>
                  <a:cubicBezTo>
                    <a:pt x="1980" y="2492"/>
                    <a:pt x="1948" y="2494"/>
                    <a:pt x="1917" y="2494"/>
                  </a:cubicBezTo>
                  <a:cubicBezTo>
                    <a:pt x="1561" y="2494"/>
                    <a:pt x="1316" y="2336"/>
                    <a:pt x="1031" y="2336"/>
                  </a:cubicBezTo>
                  <a:cubicBezTo>
                    <a:pt x="890" y="2336"/>
                    <a:pt x="739" y="2374"/>
                    <a:pt x="560" y="2490"/>
                  </a:cubicBezTo>
                  <a:cubicBezTo>
                    <a:pt x="1" y="2871"/>
                    <a:pt x="906" y="3180"/>
                    <a:pt x="822" y="3883"/>
                  </a:cubicBezTo>
                  <a:cubicBezTo>
                    <a:pt x="727" y="4573"/>
                    <a:pt x="310" y="4752"/>
                    <a:pt x="822" y="5490"/>
                  </a:cubicBezTo>
                  <a:cubicBezTo>
                    <a:pt x="971" y="5710"/>
                    <a:pt x="1149" y="5786"/>
                    <a:pt x="1339" y="5786"/>
                  </a:cubicBezTo>
                  <a:cubicBezTo>
                    <a:pt x="1769" y="5786"/>
                    <a:pt x="2255" y="5393"/>
                    <a:pt x="2582" y="5393"/>
                  </a:cubicBezTo>
                  <a:cubicBezTo>
                    <a:pt x="2595" y="5393"/>
                    <a:pt x="2608" y="5394"/>
                    <a:pt x="2620" y="5395"/>
                  </a:cubicBezTo>
                  <a:cubicBezTo>
                    <a:pt x="3084" y="5443"/>
                    <a:pt x="2930" y="5990"/>
                    <a:pt x="2691" y="6359"/>
                  </a:cubicBezTo>
                  <a:cubicBezTo>
                    <a:pt x="2453" y="6740"/>
                    <a:pt x="2799" y="7609"/>
                    <a:pt x="3263" y="7717"/>
                  </a:cubicBezTo>
                  <a:cubicBezTo>
                    <a:pt x="3399" y="7749"/>
                    <a:pt x="3552" y="7752"/>
                    <a:pt x="3710" y="7752"/>
                  </a:cubicBezTo>
                  <a:cubicBezTo>
                    <a:pt x="3750" y="7752"/>
                    <a:pt x="3790" y="7752"/>
                    <a:pt x="3830" y="7752"/>
                  </a:cubicBezTo>
                  <a:cubicBezTo>
                    <a:pt x="4166" y="7752"/>
                    <a:pt x="4515" y="7766"/>
                    <a:pt x="4775" y="8026"/>
                  </a:cubicBezTo>
                  <a:cubicBezTo>
                    <a:pt x="5029" y="8273"/>
                    <a:pt x="5421" y="8387"/>
                    <a:pt x="5823" y="8387"/>
                  </a:cubicBezTo>
                  <a:cubicBezTo>
                    <a:pt x="6080" y="8387"/>
                    <a:pt x="6341" y="8341"/>
                    <a:pt x="6573" y="8252"/>
                  </a:cubicBezTo>
                  <a:cubicBezTo>
                    <a:pt x="6675" y="8215"/>
                    <a:pt x="6766" y="8198"/>
                    <a:pt x="6849" y="8198"/>
                  </a:cubicBezTo>
                  <a:cubicBezTo>
                    <a:pt x="7269" y="8198"/>
                    <a:pt x="7440" y="8646"/>
                    <a:pt x="7371" y="9193"/>
                  </a:cubicBezTo>
                  <a:cubicBezTo>
                    <a:pt x="7263" y="9848"/>
                    <a:pt x="7502" y="10288"/>
                    <a:pt x="8097" y="10467"/>
                  </a:cubicBezTo>
                  <a:cubicBezTo>
                    <a:pt x="8704" y="10646"/>
                    <a:pt x="8930" y="10848"/>
                    <a:pt x="9073" y="11943"/>
                  </a:cubicBezTo>
                  <a:cubicBezTo>
                    <a:pt x="9228" y="13051"/>
                    <a:pt x="10026" y="14789"/>
                    <a:pt x="9526" y="16087"/>
                  </a:cubicBezTo>
                  <a:cubicBezTo>
                    <a:pt x="9014" y="17373"/>
                    <a:pt x="9014" y="18111"/>
                    <a:pt x="10169" y="18313"/>
                  </a:cubicBezTo>
                  <a:cubicBezTo>
                    <a:pt x="10197" y="18318"/>
                    <a:pt x="10226" y="18320"/>
                    <a:pt x="10255" y="18320"/>
                  </a:cubicBezTo>
                  <a:cubicBezTo>
                    <a:pt x="11416" y="18320"/>
                    <a:pt x="13222" y="14702"/>
                    <a:pt x="13443" y="13134"/>
                  </a:cubicBezTo>
                  <a:cubicBezTo>
                    <a:pt x="13657" y="11527"/>
                    <a:pt x="14955" y="11062"/>
                    <a:pt x="15419" y="10015"/>
                  </a:cubicBezTo>
                  <a:cubicBezTo>
                    <a:pt x="15884" y="8955"/>
                    <a:pt x="15562" y="8407"/>
                    <a:pt x="15193" y="7157"/>
                  </a:cubicBezTo>
                  <a:cubicBezTo>
                    <a:pt x="14824" y="5907"/>
                    <a:pt x="14955" y="6181"/>
                    <a:pt x="16253" y="5764"/>
                  </a:cubicBezTo>
                  <a:cubicBezTo>
                    <a:pt x="17527" y="5347"/>
                    <a:pt x="17443" y="4311"/>
                    <a:pt x="16800" y="3895"/>
                  </a:cubicBezTo>
                  <a:cubicBezTo>
                    <a:pt x="16704" y="3832"/>
                    <a:pt x="16607" y="3806"/>
                    <a:pt x="16504" y="3806"/>
                  </a:cubicBezTo>
                  <a:cubicBezTo>
                    <a:pt x="15939" y="3806"/>
                    <a:pt x="15203" y="4600"/>
                    <a:pt x="13530" y="4600"/>
                  </a:cubicBezTo>
                  <a:cubicBezTo>
                    <a:pt x="13470" y="4600"/>
                    <a:pt x="13410" y="4599"/>
                    <a:pt x="13348" y="4597"/>
                  </a:cubicBezTo>
                  <a:cubicBezTo>
                    <a:pt x="11240" y="4514"/>
                    <a:pt x="9216" y="3657"/>
                    <a:pt x="8335" y="2514"/>
                  </a:cubicBezTo>
                  <a:cubicBezTo>
                    <a:pt x="7454" y="1359"/>
                    <a:pt x="8466" y="847"/>
                    <a:pt x="7787" y="311"/>
                  </a:cubicBezTo>
                  <a:cubicBezTo>
                    <a:pt x="7666" y="218"/>
                    <a:pt x="7560" y="180"/>
                    <a:pt x="7466" y="180"/>
                  </a:cubicBezTo>
                  <a:cubicBezTo>
                    <a:pt x="7013" y="180"/>
                    <a:pt x="6818" y="1072"/>
                    <a:pt x="6394" y="1240"/>
                  </a:cubicBezTo>
                  <a:cubicBezTo>
                    <a:pt x="6253" y="1299"/>
                    <a:pt x="6117" y="1330"/>
                    <a:pt x="5987" y="1330"/>
                  </a:cubicBezTo>
                  <a:cubicBezTo>
                    <a:pt x="5646" y="1330"/>
                    <a:pt x="5351" y="1115"/>
                    <a:pt x="5144" y="632"/>
                  </a:cubicBezTo>
                  <a:cubicBezTo>
                    <a:pt x="4986" y="230"/>
                    <a:pt x="4854" y="1"/>
                    <a:pt x="4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782;p37"/>
            <p:cNvSpPr/>
            <p:nvPr/>
          </p:nvSpPr>
          <p:spPr>
            <a:xfrm>
              <a:off x="7831986" y="3024773"/>
              <a:ext cx="121455" cy="174868"/>
            </a:xfrm>
            <a:custGeom>
              <a:avLst/>
              <a:gdLst/>
              <a:ahLst/>
              <a:cxnLst/>
              <a:rect l="l" t="t" r="r" b="b"/>
              <a:pathLst>
                <a:path w="2827" h="4070" extrusionOk="0">
                  <a:moveTo>
                    <a:pt x="2166" y="0"/>
                  </a:moveTo>
                  <a:cubicBezTo>
                    <a:pt x="2069" y="0"/>
                    <a:pt x="1977" y="62"/>
                    <a:pt x="1913" y="192"/>
                  </a:cubicBezTo>
                  <a:cubicBezTo>
                    <a:pt x="1674" y="704"/>
                    <a:pt x="1446" y="1411"/>
                    <a:pt x="939" y="1411"/>
                  </a:cubicBezTo>
                  <a:cubicBezTo>
                    <a:pt x="915" y="1411"/>
                    <a:pt x="890" y="1410"/>
                    <a:pt x="865" y="1407"/>
                  </a:cubicBezTo>
                  <a:cubicBezTo>
                    <a:pt x="848" y="1405"/>
                    <a:pt x="832" y="1404"/>
                    <a:pt x="815" y="1404"/>
                  </a:cubicBezTo>
                  <a:cubicBezTo>
                    <a:pt x="276" y="1404"/>
                    <a:pt x="1" y="2325"/>
                    <a:pt x="532" y="2776"/>
                  </a:cubicBezTo>
                  <a:cubicBezTo>
                    <a:pt x="1080" y="3240"/>
                    <a:pt x="294" y="3550"/>
                    <a:pt x="401" y="3895"/>
                  </a:cubicBezTo>
                  <a:cubicBezTo>
                    <a:pt x="421" y="3994"/>
                    <a:pt x="540" y="4069"/>
                    <a:pt x="718" y="4069"/>
                  </a:cubicBezTo>
                  <a:cubicBezTo>
                    <a:pt x="1181" y="4069"/>
                    <a:pt x="2040" y="3558"/>
                    <a:pt x="2556" y="1621"/>
                  </a:cubicBezTo>
                  <a:cubicBezTo>
                    <a:pt x="2827" y="602"/>
                    <a:pt x="2469" y="0"/>
                    <a:pt x="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783;p37"/>
            <p:cNvSpPr/>
            <p:nvPr/>
          </p:nvSpPr>
          <p:spPr>
            <a:xfrm>
              <a:off x="6040950" y="3584456"/>
              <a:ext cx="2389875" cy="105909"/>
            </a:xfrm>
            <a:custGeom>
              <a:avLst/>
              <a:gdLst/>
              <a:ahLst/>
              <a:cxnLst/>
              <a:rect l="l" t="t" r="r" b="b"/>
              <a:pathLst>
                <a:path w="55627" h="2465" extrusionOk="0">
                  <a:moveTo>
                    <a:pt x="0" y="0"/>
                  </a:moveTo>
                  <a:lnTo>
                    <a:pt x="596" y="2465"/>
                  </a:lnTo>
                  <a:lnTo>
                    <a:pt x="55031" y="2465"/>
                  </a:lnTo>
                  <a:lnTo>
                    <a:pt x="55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784;p37"/>
            <p:cNvSpPr/>
            <p:nvPr/>
          </p:nvSpPr>
          <p:spPr>
            <a:xfrm>
              <a:off x="6070637" y="3690318"/>
              <a:ext cx="2334625" cy="267586"/>
            </a:xfrm>
            <a:custGeom>
              <a:avLst/>
              <a:gdLst/>
              <a:ahLst/>
              <a:cxnLst/>
              <a:rect l="l" t="t" r="r" b="b"/>
              <a:pathLst>
                <a:path w="54341" h="6228" extrusionOk="0">
                  <a:moveTo>
                    <a:pt x="0" y="1"/>
                  </a:moveTo>
                  <a:cubicBezTo>
                    <a:pt x="0" y="3430"/>
                    <a:pt x="2655" y="6228"/>
                    <a:pt x="5917" y="6228"/>
                  </a:cubicBezTo>
                  <a:lnTo>
                    <a:pt x="48435" y="6228"/>
                  </a:lnTo>
                  <a:cubicBezTo>
                    <a:pt x="51697" y="6228"/>
                    <a:pt x="54340" y="3430"/>
                    <a:pt x="54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785;p37"/>
            <p:cNvSpPr/>
            <p:nvPr/>
          </p:nvSpPr>
          <p:spPr>
            <a:xfrm>
              <a:off x="6071625" y="3684303"/>
              <a:ext cx="2333637" cy="10312"/>
            </a:xfrm>
            <a:custGeom>
              <a:avLst/>
              <a:gdLst/>
              <a:ahLst/>
              <a:cxnLst/>
              <a:rect l="l" t="t" r="r" b="b"/>
              <a:pathLst>
                <a:path w="54318" h="240" extrusionOk="0">
                  <a:moveTo>
                    <a:pt x="12431" y="1"/>
                  </a:moveTo>
                  <a:cubicBezTo>
                    <a:pt x="8286" y="1"/>
                    <a:pt x="4142" y="26"/>
                    <a:pt x="1" y="105"/>
                  </a:cubicBezTo>
                  <a:lnTo>
                    <a:pt x="1" y="141"/>
                  </a:lnTo>
                  <a:cubicBezTo>
                    <a:pt x="4153" y="216"/>
                    <a:pt x="8308" y="240"/>
                    <a:pt x="12464" y="240"/>
                  </a:cubicBezTo>
                  <a:cubicBezTo>
                    <a:pt x="19846" y="240"/>
                    <a:pt x="27232" y="164"/>
                    <a:pt x="34614" y="164"/>
                  </a:cubicBezTo>
                  <a:cubicBezTo>
                    <a:pt x="34959" y="164"/>
                    <a:pt x="35303" y="164"/>
                    <a:pt x="35648" y="165"/>
                  </a:cubicBezTo>
                  <a:cubicBezTo>
                    <a:pt x="38342" y="206"/>
                    <a:pt x="41081" y="225"/>
                    <a:pt x="43826" y="225"/>
                  </a:cubicBezTo>
                  <a:cubicBezTo>
                    <a:pt x="47342" y="225"/>
                    <a:pt x="50867" y="194"/>
                    <a:pt x="54317" y="141"/>
                  </a:cubicBezTo>
                  <a:cubicBezTo>
                    <a:pt x="51275" y="57"/>
                    <a:pt x="48141" y="31"/>
                    <a:pt x="45001" y="31"/>
                  </a:cubicBezTo>
                  <a:cubicBezTo>
                    <a:pt x="41860" y="31"/>
                    <a:pt x="38714" y="57"/>
                    <a:pt x="35648" y="81"/>
                  </a:cubicBezTo>
                  <a:cubicBezTo>
                    <a:pt x="35322" y="82"/>
                    <a:pt x="34996" y="82"/>
                    <a:pt x="34671" y="82"/>
                  </a:cubicBezTo>
                  <a:cubicBezTo>
                    <a:pt x="27259" y="82"/>
                    <a:pt x="19843" y="1"/>
                    <a:pt x="12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786;p37"/>
            <p:cNvSpPr/>
            <p:nvPr/>
          </p:nvSpPr>
          <p:spPr>
            <a:xfrm>
              <a:off x="6126876" y="1185599"/>
              <a:ext cx="2216478" cy="2399982"/>
            </a:xfrm>
            <a:custGeom>
              <a:avLst/>
              <a:gdLst/>
              <a:ahLst/>
              <a:cxnLst/>
              <a:rect l="l" t="t" r="r" b="b"/>
              <a:pathLst>
                <a:path w="51591" h="55859" extrusionOk="0">
                  <a:moveTo>
                    <a:pt x="25735" y="1"/>
                  </a:moveTo>
                  <a:cubicBezTo>
                    <a:pt x="13749" y="1"/>
                    <a:pt x="2912" y="8548"/>
                    <a:pt x="548" y="20652"/>
                  </a:cubicBezTo>
                  <a:cubicBezTo>
                    <a:pt x="84" y="22831"/>
                    <a:pt x="1" y="25046"/>
                    <a:pt x="36" y="27248"/>
                  </a:cubicBezTo>
                  <a:cubicBezTo>
                    <a:pt x="48" y="28737"/>
                    <a:pt x="48" y="36571"/>
                    <a:pt x="72" y="38250"/>
                  </a:cubicBezTo>
                  <a:cubicBezTo>
                    <a:pt x="72" y="42643"/>
                    <a:pt x="132" y="51454"/>
                    <a:pt x="144" y="55859"/>
                  </a:cubicBezTo>
                  <a:lnTo>
                    <a:pt x="167" y="55859"/>
                  </a:lnTo>
                  <a:cubicBezTo>
                    <a:pt x="179" y="51477"/>
                    <a:pt x="251" y="42619"/>
                    <a:pt x="251" y="38250"/>
                  </a:cubicBezTo>
                  <a:cubicBezTo>
                    <a:pt x="251" y="36630"/>
                    <a:pt x="263" y="28725"/>
                    <a:pt x="275" y="27248"/>
                  </a:cubicBezTo>
                  <a:cubicBezTo>
                    <a:pt x="263" y="25046"/>
                    <a:pt x="334" y="22855"/>
                    <a:pt x="787" y="20700"/>
                  </a:cubicBezTo>
                  <a:cubicBezTo>
                    <a:pt x="3157" y="8677"/>
                    <a:pt x="13946" y="128"/>
                    <a:pt x="25865" y="128"/>
                  </a:cubicBezTo>
                  <a:cubicBezTo>
                    <a:pt x="27296" y="128"/>
                    <a:pt x="28744" y="252"/>
                    <a:pt x="30195" y="507"/>
                  </a:cubicBezTo>
                  <a:cubicBezTo>
                    <a:pt x="40470" y="2138"/>
                    <a:pt x="48947" y="10472"/>
                    <a:pt x="50876" y="20688"/>
                  </a:cubicBezTo>
                  <a:cubicBezTo>
                    <a:pt x="51329" y="22843"/>
                    <a:pt x="51400" y="25046"/>
                    <a:pt x="51364" y="27236"/>
                  </a:cubicBezTo>
                  <a:cubicBezTo>
                    <a:pt x="51364" y="36499"/>
                    <a:pt x="51400" y="46596"/>
                    <a:pt x="51460" y="55835"/>
                  </a:cubicBezTo>
                  <a:cubicBezTo>
                    <a:pt x="51591" y="46655"/>
                    <a:pt x="51531" y="36499"/>
                    <a:pt x="51567" y="27248"/>
                  </a:cubicBezTo>
                  <a:cubicBezTo>
                    <a:pt x="51591" y="25046"/>
                    <a:pt x="51519" y="22819"/>
                    <a:pt x="51055" y="20652"/>
                  </a:cubicBezTo>
                  <a:cubicBezTo>
                    <a:pt x="49090" y="10472"/>
                    <a:pt x="40446" y="2079"/>
                    <a:pt x="30207" y="400"/>
                  </a:cubicBezTo>
                  <a:cubicBezTo>
                    <a:pt x="28708" y="131"/>
                    <a:pt x="27213" y="1"/>
                    <a:pt x="25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787;p37"/>
            <p:cNvSpPr/>
            <p:nvPr/>
          </p:nvSpPr>
          <p:spPr>
            <a:xfrm>
              <a:off x="7611845" y="1726937"/>
              <a:ext cx="579607" cy="725851"/>
            </a:xfrm>
            <a:custGeom>
              <a:avLst/>
              <a:gdLst/>
              <a:ahLst/>
              <a:cxnLst/>
              <a:rect l="l" t="t" r="r" b="b"/>
              <a:pathLst>
                <a:path w="13491" h="16894" extrusionOk="0">
                  <a:moveTo>
                    <a:pt x="6744" y="1"/>
                  </a:moveTo>
                  <a:cubicBezTo>
                    <a:pt x="6525" y="1"/>
                    <a:pt x="6305" y="93"/>
                    <a:pt x="6144" y="277"/>
                  </a:cubicBezTo>
                  <a:cubicBezTo>
                    <a:pt x="5216" y="1361"/>
                    <a:pt x="3394" y="3397"/>
                    <a:pt x="2144" y="4326"/>
                  </a:cubicBezTo>
                  <a:cubicBezTo>
                    <a:pt x="932" y="5214"/>
                    <a:pt x="85" y="6599"/>
                    <a:pt x="1154" y="6599"/>
                  </a:cubicBezTo>
                  <a:cubicBezTo>
                    <a:pt x="1619" y="6599"/>
                    <a:pt x="2446" y="6337"/>
                    <a:pt x="3763" y="5659"/>
                  </a:cubicBezTo>
                  <a:lnTo>
                    <a:pt x="3763" y="5659"/>
                  </a:lnTo>
                  <a:cubicBezTo>
                    <a:pt x="3762" y="5660"/>
                    <a:pt x="489" y="7600"/>
                    <a:pt x="1108" y="8255"/>
                  </a:cubicBezTo>
                  <a:cubicBezTo>
                    <a:pt x="1206" y="8360"/>
                    <a:pt x="1351" y="8405"/>
                    <a:pt x="1526" y="8405"/>
                  </a:cubicBezTo>
                  <a:cubicBezTo>
                    <a:pt x="2435" y="8405"/>
                    <a:pt x="4144" y="7207"/>
                    <a:pt x="4144" y="7207"/>
                  </a:cubicBezTo>
                  <a:lnTo>
                    <a:pt x="4144" y="7207"/>
                  </a:lnTo>
                  <a:cubicBezTo>
                    <a:pt x="4144" y="7207"/>
                    <a:pt x="1715" y="9814"/>
                    <a:pt x="2239" y="10303"/>
                  </a:cubicBezTo>
                  <a:cubicBezTo>
                    <a:pt x="2296" y="10357"/>
                    <a:pt x="2373" y="10382"/>
                    <a:pt x="2463" y="10382"/>
                  </a:cubicBezTo>
                  <a:cubicBezTo>
                    <a:pt x="3136" y="10382"/>
                    <a:pt x="4582" y="9021"/>
                    <a:pt x="4739" y="8874"/>
                  </a:cubicBezTo>
                  <a:lnTo>
                    <a:pt x="4739" y="8874"/>
                  </a:lnTo>
                  <a:cubicBezTo>
                    <a:pt x="4454" y="9160"/>
                    <a:pt x="1" y="13446"/>
                    <a:pt x="667" y="14184"/>
                  </a:cubicBezTo>
                  <a:cubicBezTo>
                    <a:pt x="757" y="14282"/>
                    <a:pt x="881" y="14325"/>
                    <a:pt x="1030" y="14325"/>
                  </a:cubicBezTo>
                  <a:cubicBezTo>
                    <a:pt x="2050" y="14325"/>
                    <a:pt x="4227" y="12303"/>
                    <a:pt x="4227" y="12303"/>
                  </a:cubicBezTo>
                  <a:lnTo>
                    <a:pt x="4227" y="12303"/>
                  </a:lnTo>
                  <a:cubicBezTo>
                    <a:pt x="4227" y="12304"/>
                    <a:pt x="941" y="15910"/>
                    <a:pt x="1965" y="16768"/>
                  </a:cubicBezTo>
                  <a:cubicBezTo>
                    <a:pt x="2073" y="16855"/>
                    <a:pt x="2209" y="16894"/>
                    <a:pt x="2367" y="16894"/>
                  </a:cubicBezTo>
                  <a:cubicBezTo>
                    <a:pt x="3741" y="16894"/>
                    <a:pt x="6740" y="13934"/>
                    <a:pt x="6740" y="13934"/>
                  </a:cubicBezTo>
                  <a:cubicBezTo>
                    <a:pt x="6740" y="13934"/>
                    <a:pt x="9747" y="16894"/>
                    <a:pt x="11123" y="16894"/>
                  </a:cubicBezTo>
                  <a:cubicBezTo>
                    <a:pt x="11281" y="16894"/>
                    <a:pt x="11418" y="16855"/>
                    <a:pt x="11526" y="16768"/>
                  </a:cubicBezTo>
                  <a:cubicBezTo>
                    <a:pt x="12562" y="15910"/>
                    <a:pt x="9264" y="12304"/>
                    <a:pt x="9264" y="12303"/>
                  </a:cubicBezTo>
                  <a:lnTo>
                    <a:pt x="9264" y="12303"/>
                  </a:lnTo>
                  <a:cubicBezTo>
                    <a:pt x="9264" y="12303"/>
                    <a:pt x="11447" y="14322"/>
                    <a:pt x="12458" y="14322"/>
                  </a:cubicBezTo>
                  <a:cubicBezTo>
                    <a:pt x="12603" y="14322"/>
                    <a:pt x="12725" y="14280"/>
                    <a:pt x="12812" y="14184"/>
                  </a:cubicBezTo>
                  <a:cubicBezTo>
                    <a:pt x="13490" y="13446"/>
                    <a:pt x="9037" y="9148"/>
                    <a:pt x="8752" y="8874"/>
                  </a:cubicBezTo>
                  <a:lnTo>
                    <a:pt x="8752" y="8874"/>
                  </a:lnTo>
                  <a:cubicBezTo>
                    <a:pt x="8909" y="9021"/>
                    <a:pt x="10355" y="10382"/>
                    <a:pt x="11028" y="10382"/>
                  </a:cubicBezTo>
                  <a:cubicBezTo>
                    <a:pt x="11118" y="10382"/>
                    <a:pt x="11194" y="10357"/>
                    <a:pt x="11252" y="10303"/>
                  </a:cubicBezTo>
                  <a:cubicBezTo>
                    <a:pt x="11776" y="9826"/>
                    <a:pt x="9347" y="7207"/>
                    <a:pt x="9347" y="7207"/>
                  </a:cubicBezTo>
                  <a:lnTo>
                    <a:pt x="9347" y="7207"/>
                  </a:lnTo>
                  <a:cubicBezTo>
                    <a:pt x="9347" y="7207"/>
                    <a:pt x="11056" y="8405"/>
                    <a:pt x="11965" y="8405"/>
                  </a:cubicBezTo>
                  <a:cubicBezTo>
                    <a:pt x="12140" y="8405"/>
                    <a:pt x="12285" y="8360"/>
                    <a:pt x="12383" y="8255"/>
                  </a:cubicBezTo>
                  <a:cubicBezTo>
                    <a:pt x="12990" y="7600"/>
                    <a:pt x="9717" y="5660"/>
                    <a:pt x="9716" y="5659"/>
                  </a:cubicBezTo>
                  <a:lnTo>
                    <a:pt x="9716" y="5659"/>
                  </a:lnTo>
                  <a:cubicBezTo>
                    <a:pt x="11040" y="6337"/>
                    <a:pt x="11871" y="6599"/>
                    <a:pt x="12338" y="6599"/>
                  </a:cubicBezTo>
                  <a:cubicBezTo>
                    <a:pt x="13412" y="6599"/>
                    <a:pt x="12559" y="5214"/>
                    <a:pt x="11347" y="4326"/>
                  </a:cubicBezTo>
                  <a:cubicBezTo>
                    <a:pt x="10097" y="3397"/>
                    <a:pt x="8275" y="1361"/>
                    <a:pt x="7335" y="277"/>
                  </a:cubicBezTo>
                  <a:cubicBezTo>
                    <a:pt x="7180" y="93"/>
                    <a:pt x="6963" y="1"/>
                    <a:pt x="6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788;p37"/>
            <p:cNvSpPr/>
            <p:nvPr/>
          </p:nvSpPr>
          <p:spPr>
            <a:xfrm>
              <a:off x="7866572" y="1844227"/>
              <a:ext cx="69642" cy="850234"/>
            </a:xfrm>
            <a:custGeom>
              <a:avLst/>
              <a:gdLst/>
              <a:ahLst/>
              <a:cxnLst/>
              <a:rect l="l" t="t" r="r" b="b"/>
              <a:pathLst>
                <a:path w="1621" h="19789" extrusionOk="0">
                  <a:moveTo>
                    <a:pt x="811" y="0"/>
                  </a:moveTo>
                  <a:lnTo>
                    <a:pt x="1" y="19788"/>
                  </a:lnTo>
                  <a:lnTo>
                    <a:pt x="1620" y="19788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789;p37"/>
            <p:cNvSpPr/>
            <p:nvPr/>
          </p:nvSpPr>
          <p:spPr>
            <a:xfrm>
              <a:off x="7901372" y="1905578"/>
              <a:ext cx="39955" cy="136113"/>
            </a:xfrm>
            <a:custGeom>
              <a:avLst/>
              <a:gdLst/>
              <a:ahLst/>
              <a:cxnLst/>
              <a:rect l="l" t="t" r="r" b="b"/>
              <a:pathLst>
                <a:path w="930" h="3168" extrusionOk="0">
                  <a:moveTo>
                    <a:pt x="929" y="1"/>
                  </a:moveTo>
                  <a:lnTo>
                    <a:pt x="143" y="1918"/>
                  </a:lnTo>
                  <a:lnTo>
                    <a:pt x="1" y="3168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790;p37"/>
            <p:cNvSpPr/>
            <p:nvPr/>
          </p:nvSpPr>
          <p:spPr>
            <a:xfrm>
              <a:off x="7849215" y="2028368"/>
              <a:ext cx="40943" cy="122794"/>
            </a:xfrm>
            <a:custGeom>
              <a:avLst/>
              <a:gdLst/>
              <a:ahLst/>
              <a:cxnLst/>
              <a:rect l="l" t="t" r="r" b="b"/>
              <a:pathLst>
                <a:path w="953" h="2858" extrusionOk="0">
                  <a:moveTo>
                    <a:pt x="0" y="0"/>
                  </a:moveTo>
                  <a:lnTo>
                    <a:pt x="917" y="2858"/>
                  </a:lnTo>
                  <a:lnTo>
                    <a:pt x="953" y="2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1791;p37"/>
            <p:cNvSpPr/>
            <p:nvPr/>
          </p:nvSpPr>
          <p:spPr>
            <a:xfrm>
              <a:off x="7866572" y="2007402"/>
              <a:ext cx="11815" cy="87520"/>
            </a:xfrm>
            <a:custGeom>
              <a:avLst/>
              <a:gdLst/>
              <a:ahLst/>
              <a:cxnLst/>
              <a:rect l="l" t="t" r="r" b="b"/>
              <a:pathLst>
                <a:path w="275" h="2037" extrusionOk="0">
                  <a:moveTo>
                    <a:pt x="72" y="0"/>
                  </a:moveTo>
                  <a:lnTo>
                    <a:pt x="1" y="1405"/>
                  </a:lnTo>
                  <a:lnTo>
                    <a:pt x="275" y="20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1792;p37"/>
            <p:cNvSpPr/>
            <p:nvPr/>
          </p:nvSpPr>
          <p:spPr>
            <a:xfrm>
              <a:off x="7917740" y="2121469"/>
              <a:ext cx="57828" cy="176028"/>
            </a:xfrm>
            <a:custGeom>
              <a:avLst/>
              <a:gdLst/>
              <a:ahLst/>
              <a:cxnLst/>
              <a:rect l="l" t="t" r="r" b="b"/>
              <a:pathLst>
                <a:path w="1346" h="4097" extrusionOk="0">
                  <a:moveTo>
                    <a:pt x="1346" y="0"/>
                  </a:moveTo>
                  <a:lnTo>
                    <a:pt x="1" y="3096"/>
                  </a:lnTo>
                  <a:lnTo>
                    <a:pt x="1" y="4096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793;p37"/>
            <p:cNvSpPr/>
            <p:nvPr/>
          </p:nvSpPr>
          <p:spPr>
            <a:xfrm>
              <a:off x="7941284" y="2121469"/>
              <a:ext cx="10268" cy="80345"/>
            </a:xfrm>
            <a:custGeom>
              <a:avLst/>
              <a:gdLst/>
              <a:ahLst/>
              <a:cxnLst/>
              <a:rect l="l" t="t" r="r" b="b"/>
              <a:pathLst>
                <a:path w="239" h="1870" extrusionOk="0">
                  <a:moveTo>
                    <a:pt x="131" y="0"/>
                  </a:moveTo>
                  <a:lnTo>
                    <a:pt x="0" y="1870"/>
                  </a:lnTo>
                  <a:lnTo>
                    <a:pt x="238" y="12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1794;p37"/>
            <p:cNvSpPr/>
            <p:nvPr/>
          </p:nvSpPr>
          <p:spPr>
            <a:xfrm>
              <a:off x="6299286" y="1956619"/>
              <a:ext cx="443502" cy="552659"/>
            </a:xfrm>
            <a:custGeom>
              <a:avLst/>
              <a:gdLst/>
              <a:ahLst/>
              <a:cxnLst/>
              <a:rect l="l" t="t" r="r" b="b"/>
              <a:pathLst>
                <a:path w="10323" h="12863" extrusionOk="0">
                  <a:moveTo>
                    <a:pt x="5167" y="1"/>
                  </a:moveTo>
                  <a:cubicBezTo>
                    <a:pt x="5001" y="1"/>
                    <a:pt x="4834" y="69"/>
                    <a:pt x="4715" y="206"/>
                  </a:cubicBezTo>
                  <a:cubicBezTo>
                    <a:pt x="4001" y="1027"/>
                    <a:pt x="2620" y="2587"/>
                    <a:pt x="1667" y="3290"/>
                  </a:cubicBezTo>
                  <a:cubicBezTo>
                    <a:pt x="737" y="3971"/>
                    <a:pt x="91" y="5028"/>
                    <a:pt x="912" y="5028"/>
                  </a:cubicBezTo>
                  <a:cubicBezTo>
                    <a:pt x="1268" y="5028"/>
                    <a:pt x="1900" y="4829"/>
                    <a:pt x="2905" y="4314"/>
                  </a:cubicBezTo>
                  <a:lnTo>
                    <a:pt x="2905" y="4314"/>
                  </a:lnTo>
                  <a:cubicBezTo>
                    <a:pt x="2905" y="4314"/>
                    <a:pt x="405" y="5790"/>
                    <a:pt x="857" y="6302"/>
                  </a:cubicBezTo>
                  <a:cubicBezTo>
                    <a:pt x="932" y="6383"/>
                    <a:pt x="1043" y="6417"/>
                    <a:pt x="1177" y="6417"/>
                  </a:cubicBezTo>
                  <a:cubicBezTo>
                    <a:pt x="1870" y="6417"/>
                    <a:pt x="3167" y="5504"/>
                    <a:pt x="3167" y="5504"/>
                  </a:cubicBezTo>
                  <a:lnTo>
                    <a:pt x="3167" y="5504"/>
                  </a:lnTo>
                  <a:cubicBezTo>
                    <a:pt x="3167" y="5505"/>
                    <a:pt x="1322" y="7493"/>
                    <a:pt x="1715" y="7862"/>
                  </a:cubicBezTo>
                  <a:cubicBezTo>
                    <a:pt x="1758" y="7904"/>
                    <a:pt x="1816" y="7923"/>
                    <a:pt x="1885" y="7923"/>
                  </a:cubicBezTo>
                  <a:cubicBezTo>
                    <a:pt x="2396" y="7923"/>
                    <a:pt x="3492" y="6883"/>
                    <a:pt x="3608" y="6778"/>
                  </a:cubicBezTo>
                  <a:lnTo>
                    <a:pt x="3608" y="6778"/>
                  </a:lnTo>
                  <a:cubicBezTo>
                    <a:pt x="3393" y="6981"/>
                    <a:pt x="0" y="10255"/>
                    <a:pt x="524" y="10814"/>
                  </a:cubicBezTo>
                  <a:cubicBezTo>
                    <a:pt x="590" y="10888"/>
                    <a:pt x="682" y="10920"/>
                    <a:pt x="793" y="10920"/>
                  </a:cubicBezTo>
                  <a:cubicBezTo>
                    <a:pt x="1562" y="10920"/>
                    <a:pt x="3226" y="9374"/>
                    <a:pt x="3227" y="9374"/>
                  </a:cubicBezTo>
                  <a:lnTo>
                    <a:pt x="3227" y="9374"/>
                  </a:lnTo>
                  <a:cubicBezTo>
                    <a:pt x="3226" y="9374"/>
                    <a:pt x="715" y="12136"/>
                    <a:pt x="1512" y="12767"/>
                  </a:cubicBezTo>
                  <a:cubicBezTo>
                    <a:pt x="1594" y="12833"/>
                    <a:pt x="1698" y="12863"/>
                    <a:pt x="1818" y="12863"/>
                  </a:cubicBezTo>
                  <a:cubicBezTo>
                    <a:pt x="2864" y="12863"/>
                    <a:pt x="5144" y="10612"/>
                    <a:pt x="5144" y="10612"/>
                  </a:cubicBezTo>
                  <a:cubicBezTo>
                    <a:pt x="5144" y="10612"/>
                    <a:pt x="7433" y="12863"/>
                    <a:pt x="8472" y="12863"/>
                  </a:cubicBezTo>
                  <a:cubicBezTo>
                    <a:pt x="8591" y="12863"/>
                    <a:pt x="8694" y="12833"/>
                    <a:pt x="8775" y="12767"/>
                  </a:cubicBezTo>
                  <a:cubicBezTo>
                    <a:pt x="9573" y="12136"/>
                    <a:pt x="7073" y="9374"/>
                    <a:pt x="7072" y="9374"/>
                  </a:cubicBezTo>
                  <a:lnTo>
                    <a:pt x="7072" y="9374"/>
                  </a:lnTo>
                  <a:cubicBezTo>
                    <a:pt x="7073" y="9374"/>
                    <a:pt x="8737" y="10920"/>
                    <a:pt x="9506" y="10920"/>
                  </a:cubicBezTo>
                  <a:cubicBezTo>
                    <a:pt x="9617" y="10920"/>
                    <a:pt x="9709" y="10888"/>
                    <a:pt x="9775" y="10814"/>
                  </a:cubicBezTo>
                  <a:cubicBezTo>
                    <a:pt x="10323" y="10255"/>
                    <a:pt x="6931" y="6982"/>
                    <a:pt x="6727" y="6778"/>
                  </a:cubicBezTo>
                  <a:lnTo>
                    <a:pt x="6727" y="6778"/>
                  </a:lnTo>
                  <a:cubicBezTo>
                    <a:pt x="6843" y="6894"/>
                    <a:pt x="7946" y="7923"/>
                    <a:pt x="8460" y="7923"/>
                  </a:cubicBezTo>
                  <a:cubicBezTo>
                    <a:pt x="8529" y="7923"/>
                    <a:pt x="8588" y="7904"/>
                    <a:pt x="8632" y="7862"/>
                  </a:cubicBezTo>
                  <a:cubicBezTo>
                    <a:pt x="9037" y="7493"/>
                    <a:pt x="7168" y="5505"/>
                    <a:pt x="7168" y="5504"/>
                  </a:cubicBezTo>
                  <a:lnTo>
                    <a:pt x="7168" y="5504"/>
                  </a:lnTo>
                  <a:cubicBezTo>
                    <a:pt x="7168" y="5504"/>
                    <a:pt x="8465" y="6417"/>
                    <a:pt x="9158" y="6417"/>
                  </a:cubicBezTo>
                  <a:cubicBezTo>
                    <a:pt x="9291" y="6417"/>
                    <a:pt x="9402" y="6383"/>
                    <a:pt x="9478" y="6302"/>
                  </a:cubicBezTo>
                  <a:cubicBezTo>
                    <a:pt x="9942" y="5790"/>
                    <a:pt x="7442" y="4314"/>
                    <a:pt x="7442" y="4314"/>
                  </a:cubicBezTo>
                  <a:lnTo>
                    <a:pt x="7442" y="4314"/>
                  </a:lnTo>
                  <a:cubicBezTo>
                    <a:pt x="8443" y="4829"/>
                    <a:pt x="9073" y="5028"/>
                    <a:pt x="9427" y="5028"/>
                  </a:cubicBezTo>
                  <a:cubicBezTo>
                    <a:pt x="10244" y="5028"/>
                    <a:pt x="9598" y="3971"/>
                    <a:pt x="8668" y="3290"/>
                  </a:cubicBezTo>
                  <a:cubicBezTo>
                    <a:pt x="7715" y="2587"/>
                    <a:pt x="6334" y="1027"/>
                    <a:pt x="5620" y="206"/>
                  </a:cubicBezTo>
                  <a:cubicBezTo>
                    <a:pt x="5501" y="69"/>
                    <a:pt x="5334" y="1"/>
                    <a:pt x="5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795;p37"/>
            <p:cNvSpPr/>
            <p:nvPr/>
          </p:nvSpPr>
          <p:spPr>
            <a:xfrm>
              <a:off x="6495712" y="2046799"/>
              <a:ext cx="52715" cy="647654"/>
            </a:xfrm>
            <a:custGeom>
              <a:avLst/>
              <a:gdLst/>
              <a:ahLst/>
              <a:cxnLst/>
              <a:rect l="l" t="t" r="r" b="b"/>
              <a:pathLst>
                <a:path w="1227" h="15074" extrusionOk="0">
                  <a:moveTo>
                    <a:pt x="619" y="0"/>
                  </a:moveTo>
                  <a:lnTo>
                    <a:pt x="0" y="15073"/>
                  </a:lnTo>
                  <a:lnTo>
                    <a:pt x="1226" y="15073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796;p37"/>
            <p:cNvSpPr/>
            <p:nvPr/>
          </p:nvSpPr>
          <p:spPr>
            <a:xfrm>
              <a:off x="6522306" y="2093328"/>
              <a:ext cx="30203" cy="103889"/>
            </a:xfrm>
            <a:custGeom>
              <a:avLst/>
              <a:gdLst/>
              <a:ahLst/>
              <a:cxnLst/>
              <a:rect l="l" t="t" r="r" b="b"/>
              <a:pathLst>
                <a:path w="703" h="2418" extrusionOk="0">
                  <a:moveTo>
                    <a:pt x="703" y="1"/>
                  </a:moveTo>
                  <a:lnTo>
                    <a:pt x="107" y="1465"/>
                  </a:lnTo>
                  <a:lnTo>
                    <a:pt x="0" y="2417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797;p37"/>
            <p:cNvSpPr/>
            <p:nvPr/>
          </p:nvSpPr>
          <p:spPr>
            <a:xfrm>
              <a:off x="6481878" y="2186945"/>
              <a:ext cx="31749" cy="94179"/>
            </a:xfrm>
            <a:custGeom>
              <a:avLst/>
              <a:gdLst/>
              <a:ahLst/>
              <a:cxnLst/>
              <a:rect l="l" t="t" r="r" b="b"/>
              <a:pathLst>
                <a:path w="739" h="2192" extrusionOk="0">
                  <a:moveTo>
                    <a:pt x="1" y="0"/>
                  </a:moveTo>
                  <a:lnTo>
                    <a:pt x="715" y="2191"/>
                  </a:lnTo>
                  <a:lnTo>
                    <a:pt x="739" y="1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798;p37"/>
            <p:cNvSpPr/>
            <p:nvPr/>
          </p:nvSpPr>
          <p:spPr>
            <a:xfrm>
              <a:off x="6495712" y="2171092"/>
              <a:ext cx="8721" cy="67025"/>
            </a:xfrm>
            <a:custGeom>
              <a:avLst/>
              <a:gdLst/>
              <a:ahLst/>
              <a:cxnLst/>
              <a:rect l="l" t="t" r="r" b="b"/>
              <a:pathLst>
                <a:path w="203" h="1560" extrusionOk="0">
                  <a:moveTo>
                    <a:pt x="60" y="0"/>
                  </a:moveTo>
                  <a:lnTo>
                    <a:pt x="0" y="1084"/>
                  </a:lnTo>
                  <a:lnTo>
                    <a:pt x="203" y="15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799;p37"/>
            <p:cNvSpPr/>
            <p:nvPr/>
          </p:nvSpPr>
          <p:spPr>
            <a:xfrm>
              <a:off x="6534593" y="2258050"/>
              <a:ext cx="44509" cy="134051"/>
            </a:xfrm>
            <a:custGeom>
              <a:avLst/>
              <a:gdLst/>
              <a:ahLst/>
              <a:cxnLst/>
              <a:rect l="l" t="t" r="r" b="b"/>
              <a:pathLst>
                <a:path w="1036" h="3120" extrusionOk="0">
                  <a:moveTo>
                    <a:pt x="1036" y="0"/>
                  </a:moveTo>
                  <a:lnTo>
                    <a:pt x="0" y="2358"/>
                  </a:lnTo>
                  <a:lnTo>
                    <a:pt x="0" y="3120"/>
                  </a:lnTo>
                  <a:lnTo>
                    <a:pt x="10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800;p37"/>
            <p:cNvSpPr/>
            <p:nvPr/>
          </p:nvSpPr>
          <p:spPr>
            <a:xfrm>
              <a:off x="6552466" y="2258050"/>
              <a:ext cx="8249" cy="61440"/>
            </a:xfrm>
            <a:custGeom>
              <a:avLst/>
              <a:gdLst/>
              <a:ahLst/>
              <a:cxnLst/>
              <a:rect l="l" t="t" r="r" b="b"/>
              <a:pathLst>
                <a:path w="192" h="1430" extrusionOk="0">
                  <a:moveTo>
                    <a:pt x="96" y="0"/>
                  </a:moveTo>
                  <a:lnTo>
                    <a:pt x="1" y="1429"/>
                  </a:lnTo>
                  <a:lnTo>
                    <a:pt x="191" y="989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801;p37"/>
            <p:cNvSpPr/>
            <p:nvPr/>
          </p:nvSpPr>
          <p:spPr>
            <a:xfrm>
              <a:off x="7357633" y="2475444"/>
              <a:ext cx="735604" cy="218993"/>
            </a:xfrm>
            <a:custGeom>
              <a:avLst/>
              <a:gdLst/>
              <a:ahLst/>
              <a:cxnLst/>
              <a:rect l="l" t="t" r="r" b="b"/>
              <a:pathLst>
                <a:path w="17122" h="5097" extrusionOk="0">
                  <a:moveTo>
                    <a:pt x="8013" y="0"/>
                  </a:moveTo>
                  <a:cubicBezTo>
                    <a:pt x="6882" y="0"/>
                    <a:pt x="5870" y="548"/>
                    <a:pt x="5191" y="1393"/>
                  </a:cubicBezTo>
                  <a:cubicBezTo>
                    <a:pt x="5037" y="1334"/>
                    <a:pt x="4882" y="1298"/>
                    <a:pt x="4715" y="1298"/>
                  </a:cubicBezTo>
                  <a:cubicBezTo>
                    <a:pt x="3929" y="1298"/>
                    <a:pt x="3274" y="1989"/>
                    <a:pt x="3274" y="2834"/>
                  </a:cubicBezTo>
                  <a:lnTo>
                    <a:pt x="3072" y="2834"/>
                  </a:lnTo>
                  <a:cubicBezTo>
                    <a:pt x="1667" y="2834"/>
                    <a:pt x="453" y="3775"/>
                    <a:pt x="0" y="5096"/>
                  </a:cubicBezTo>
                  <a:lnTo>
                    <a:pt x="17121" y="5096"/>
                  </a:lnTo>
                  <a:cubicBezTo>
                    <a:pt x="16669" y="3775"/>
                    <a:pt x="15454" y="2834"/>
                    <a:pt x="14050" y="2834"/>
                  </a:cubicBezTo>
                  <a:cubicBezTo>
                    <a:pt x="13776" y="2834"/>
                    <a:pt x="13514" y="2870"/>
                    <a:pt x="13252" y="2941"/>
                  </a:cubicBezTo>
                  <a:cubicBezTo>
                    <a:pt x="12740" y="1941"/>
                    <a:pt x="11764" y="1251"/>
                    <a:pt x="10621" y="1143"/>
                  </a:cubicBezTo>
                  <a:cubicBezTo>
                    <a:pt x="9954" y="429"/>
                    <a:pt x="9025" y="0"/>
                    <a:pt x="8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802;p37"/>
            <p:cNvSpPr/>
            <p:nvPr/>
          </p:nvSpPr>
          <p:spPr>
            <a:xfrm>
              <a:off x="7162195" y="1976554"/>
              <a:ext cx="429238" cy="538308"/>
            </a:xfrm>
            <a:custGeom>
              <a:avLst/>
              <a:gdLst/>
              <a:ahLst/>
              <a:cxnLst/>
              <a:rect l="l" t="t" r="r" b="b"/>
              <a:pathLst>
                <a:path w="9991" h="12529" extrusionOk="0">
                  <a:moveTo>
                    <a:pt x="4987" y="1"/>
                  </a:moveTo>
                  <a:cubicBezTo>
                    <a:pt x="4826" y="1"/>
                    <a:pt x="4668" y="69"/>
                    <a:pt x="4561" y="206"/>
                  </a:cubicBezTo>
                  <a:cubicBezTo>
                    <a:pt x="3871" y="1016"/>
                    <a:pt x="2513" y="2528"/>
                    <a:pt x="1596" y="3207"/>
                  </a:cubicBezTo>
                  <a:cubicBezTo>
                    <a:pt x="701" y="3879"/>
                    <a:pt x="71" y="4903"/>
                    <a:pt x="862" y="4903"/>
                  </a:cubicBezTo>
                  <a:cubicBezTo>
                    <a:pt x="1206" y="4903"/>
                    <a:pt x="1820" y="4709"/>
                    <a:pt x="2799" y="4207"/>
                  </a:cubicBezTo>
                  <a:lnTo>
                    <a:pt x="2799" y="4207"/>
                  </a:lnTo>
                  <a:cubicBezTo>
                    <a:pt x="2798" y="4207"/>
                    <a:pt x="370" y="5636"/>
                    <a:pt x="823" y="6124"/>
                  </a:cubicBezTo>
                  <a:cubicBezTo>
                    <a:pt x="895" y="6206"/>
                    <a:pt x="1006" y="6241"/>
                    <a:pt x="1139" y="6241"/>
                  </a:cubicBezTo>
                  <a:cubicBezTo>
                    <a:pt x="1812" y="6241"/>
                    <a:pt x="3072" y="5362"/>
                    <a:pt x="3073" y="5362"/>
                  </a:cubicBezTo>
                  <a:lnTo>
                    <a:pt x="3073" y="5362"/>
                  </a:lnTo>
                  <a:cubicBezTo>
                    <a:pt x="3072" y="5362"/>
                    <a:pt x="1263" y="7291"/>
                    <a:pt x="1656" y="7648"/>
                  </a:cubicBezTo>
                  <a:cubicBezTo>
                    <a:pt x="1699" y="7688"/>
                    <a:pt x="1757" y="7706"/>
                    <a:pt x="1824" y="7706"/>
                  </a:cubicBezTo>
                  <a:cubicBezTo>
                    <a:pt x="2328" y="7706"/>
                    <a:pt x="3398" y="6693"/>
                    <a:pt x="3513" y="6588"/>
                  </a:cubicBezTo>
                  <a:lnTo>
                    <a:pt x="3513" y="6588"/>
                  </a:lnTo>
                  <a:cubicBezTo>
                    <a:pt x="3311" y="6802"/>
                    <a:pt x="1" y="9981"/>
                    <a:pt x="489" y="10541"/>
                  </a:cubicBezTo>
                  <a:cubicBezTo>
                    <a:pt x="554" y="10611"/>
                    <a:pt x="645" y="10641"/>
                    <a:pt x="752" y="10641"/>
                  </a:cubicBezTo>
                  <a:cubicBezTo>
                    <a:pt x="1508" y="10641"/>
                    <a:pt x="3132" y="9136"/>
                    <a:pt x="3132" y="9136"/>
                  </a:cubicBezTo>
                  <a:lnTo>
                    <a:pt x="3132" y="9136"/>
                  </a:lnTo>
                  <a:cubicBezTo>
                    <a:pt x="3132" y="9137"/>
                    <a:pt x="692" y="11815"/>
                    <a:pt x="1465" y="12434"/>
                  </a:cubicBezTo>
                  <a:cubicBezTo>
                    <a:pt x="1546" y="12499"/>
                    <a:pt x="1647" y="12529"/>
                    <a:pt x="1765" y="12529"/>
                  </a:cubicBezTo>
                  <a:cubicBezTo>
                    <a:pt x="2783" y="12529"/>
                    <a:pt x="5002" y="10338"/>
                    <a:pt x="5002" y="10338"/>
                  </a:cubicBezTo>
                  <a:cubicBezTo>
                    <a:pt x="5002" y="10338"/>
                    <a:pt x="7230" y="12529"/>
                    <a:pt x="8250" y="12529"/>
                  </a:cubicBezTo>
                  <a:cubicBezTo>
                    <a:pt x="8368" y="12529"/>
                    <a:pt x="8469" y="12499"/>
                    <a:pt x="8550" y="12434"/>
                  </a:cubicBezTo>
                  <a:cubicBezTo>
                    <a:pt x="9323" y="11815"/>
                    <a:pt x="6883" y="9137"/>
                    <a:pt x="6883" y="9136"/>
                  </a:cubicBezTo>
                  <a:lnTo>
                    <a:pt x="6883" y="9136"/>
                  </a:lnTo>
                  <a:cubicBezTo>
                    <a:pt x="6883" y="9136"/>
                    <a:pt x="8507" y="10641"/>
                    <a:pt x="9255" y="10641"/>
                  </a:cubicBezTo>
                  <a:cubicBezTo>
                    <a:pt x="9361" y="10641"/>
                    <a:pt x="9450" y="10611"/>
                    <a:pt x="9514" y="10541"/>
                  </a:cubicBezTo>
                  <a:cubicBezTo>
                    <a:pt x="9990" y="9969"/>
                    <a:pt x="6692" y="6802"/>
                    <a:pt x="6478" y="6588"/>
                  </a:cubicBezTo>
                  <a:lnTo>
                    <a:pt x="6478" y="6588"/>
                  </a:lnTo>
                  <a:cubicBezTo>
                    <a:pt x="6594" y="6693"/>
                    <a:pt x="7664" y="7706"/>
                    <a:pt x="8168" y="7706"/>
                  </a:cubicBezTo>
                  <a:cubicBezTo>
                    <a:pt x="8235" y="7706"/>
                    <a:pt x="8292" y="7688"/>
                    <a:pt x="8335" y="7648"/>
                  </a:cubicBezTo>
                  <a:cubicBezTo>
                    <a:pt x="8728" y="7291"/>
                    <a:pt x="6931" y="5362"/>
                    <a:pt x="6930" y="5362"/>
                  </a:cubicBezTo>
                  <a:lnTo>
                    <a:pt x="6930" y="5362"/>
                  </a:lnTo>
                  <a:cubicBezTo>
                    <a:pt x="6931" y="5362"/>
                    <a:pt x="8183" y="6241"/>
                    <a:pt x="8853" y="6241"/>
                  </a:cubicBezTo>
                  <a:cubicBezTo>
                    <a:pt x="8986" y="6241"/>
                    <a:pt x="9096" y="6206"/>
                    <a:pt x="9169" y="6124"/>
                  </a:cubicBezTo>
                  <a:cubicBezTo>
                    <a:pt x="9621" y="5636"/>
                    <a:pt x="7193" y="4207"/>
                    <a:pt x="7192" y="4207"/>
                  </a:cubicBezTo>
                  <a:lnTo>
                    <a:pt x="7192" y="4207"/>
                  </a:lnTo>
                  <a:cubicBezTo>
                    <a:pt x="8168" y="4707"/>
                    <a:pt x="8782" y="4901"/>
                    <a:pt x="9129" y="4901"/>
                  </a:cubicBezTo>
                  <a:cubicBezTo>
                    <a:pt x="9927" y="4901"/>
                    <a:pt x="9300" y="3871"/>
                    <a:pt x="8395" y="3207"/>
                  </a:cubicBezTo>
                  <a:cubicBezTo>
                    <a:pt x="7478" y="2528"/>
                    <a:pt x="6121" y="1004"/>
                    <a:pt x="5430" y="206"/>
                  </a:cubicBezTo>
                  <a:cubicBezTo>
                    <a:pt x="5311" y="69"/>
                    <a:pt x="5147" y="1"/>
                    <a:pt x="4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803;p37"/>
            <p:cNvSpPr/>
            <p:nvPr/>
          </p:nvSpPr>
          <p:spPr>
            <a:xfrm>
              <a:off x="7350459" y="2064156"/>
              <a:ext cx="51684" cy="630297"/>
            </a:xfrm>
            <a:custGeom>
              <a:avLst/>
              <a:gdLst/>
              <a:ahLst/>
              <a:cxnLst/>
              <a:rect l="l" t="t" r="r" b="b"/>
              <a:pathLst>
                <a:path w="1203" h="14670" extrusionOk="0">
                  <a:moveTo>
                    <a:pt x="608" y="1"/>
                  </a:moveTo>
                  <a:lnTo>
                    <a:pt x="0" y="14669"/>
                  </a:lnTo>
                  <a:lnTo>
                    <a:pt x="1203" y="14669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804;p37"/>
            <p:cNvSpPr/>
            <p:nvPr/>
          </p:nvSpPr>
          <p:spPr>
            <a:xfrm>
              <a:off x="7376537" y="2109697"/>
              <a:ext cx="29730" cy="100839"/>
            </a:xfrm>
            <a:custGeom>
              <a:avLst/>
              <a:gdLst/>
              <a:ahLst/>
              <a:cxnLst/>
              <a:rect l="l" t="t" r="r" b="b"/>
              <a:pathLst>
                <a:path w="692" h="2347" extrusionOk="0">
                  <a:moveTo>
                    <a:pt x="691" y="1"/>
                  </a:moveTo>
                  <a:lnTo>
                    <a:pt x="108" y="1429"/>
                  </a:lnTo>
                  <a:lnTo>
                    <a:pt x="1" y="2346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805;p37"/>
            <p:cNvSpPr/>
            <p:nvPr/>
          </p:nvSpPr>
          <p:spPr>
            <a:xfrm>
              <a:off x="7337656" y="2200221"/>
              <a:ext cx="30761" cy="91644"/>
            </a:xfrm>
            <a:custGeom>
              <a:avLst/>
              <a:gdLst/>
              <a:ahLst/>
              <a:cxnLst/>
              <a:rect l="l" t="t" r="r" b="b"/>
              <a:pathLst>
                <a:path w="716" h="2133" extrusionOk="0">
                  <a:moveTo>
                    <a:pt x="1" y="1"/>
                  </a:moveTo>
                  <a:lnTo>
                    <a:pt x="679" y="2132"/>
                  </a:lnTo>
                  <a:lnTo>
                    <a:pt x="715" y="1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806;p37"/>
            <p:cNvSpPr/>
            <p:nvPr/>
          </p:nvSpPr>
          <p:spPr>
            <a:xfrm>
              <a:off x="7350459" y="2184883"/>
              <a:ext cx="8721" cy="65522"/>
            </a:xfrm>
            <a:custGeom>
              <a:avLst/>
              <a:gdLst/>
              <a:ahLst/>
              <a:cxnLst/>
              <a:rect l="l" t="t" r="r" b="b"/>
              <a:pathLst>
                <a:path w="203" h="1525" extrusionOk="0">
                  <a:moveTo>
                    <a:pt x="60" y="1"/>
                  </a:moveTo>
                  <a:lnTo>
                    <a:pt x="0" y="1048"/>
                  </a:lnTo>
                  <a:lnTo>
                    <a:pt x="203" y="15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807;p37"/>
            <p:cNvSpPr/>
            <p:nvPr/>
          </p:nvSpPr>
          <p:spPr>
            <a:xfrm>
              <a:off x="7388824" y="2269306"/>
              <a:ext cx="43005" cy="131000"/>
            </a:xfrm>
            <a:custGeom>
              <a:avLst/>
              <a:gdLst/>
              <a:ahLst/>
              <a:cxnLst/>
              <a:rect l="l" t="t" r="r" b="b"/>
              <a:pathLst>
                <a:path w="1001" h="3049" extrusionOk="0">
                  <a:moveTo>
                    <a:pt x="1001" y="0"/>
                  </a:moveTo>
                  <a:lnTo>
                    <a:pt x="0" y="2310"/>
                  </a:lnTo>
                  <a:lnTo>
                    <a:pt x="0" y="3048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808;p37"/>
            <p:cNvSpPr/>
            <p:nvPr/>
          </p:nvSpPr>
          <p:spPr>
            <a:xfrm>
              <a:off x="7406224" y="2269306"/>
              <a:ext cx="7175" cy="59378"/>
            </a:xfrm>
            <a:custGeom>
              <a:avLst/>
              <a:gdLst/>
              <a:ahLst/>
              <a:cxnLst/>
              <a:rect l="l" t="t" r="r" b="b"/>
              <a:pathLst>
                <a:path w="167" h="1382" extrusionOk="0">
                  <a:moveTo>
                    <a:pt x="96" y="0"/>
                  </a:moveTo>
                  <a:lnTo>
                    <a:pt x="0" y="1381"/>
                  </a:lnTo>
                  <a:lnTo>
                    <a:pt x="167" y="96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809;p37"/>
            <p:cNvSpPr/>
            <p:nvPr/>
          </p:nvSpPr>
          <p:spPr>
            <a:xfrm>
              <a:off x="6762211" y="1318012"/>
              <a:ext cx="1090603" cy="260239"/>
            </a:xfrm>
            <a:custGeom>
              <a:avLst/>
              <a:gdLst/>
              <a:ahLst/>
              <a:cxnLst/>
              <a:rect l="l" t="t" r="r" b="b"/>
              <a:pathLst>
                <a:path w="25385" h="6057" extrusionOk="0">
                  <a:moveTo>
                    <a:pt x="12748" y="0"/>
                  </a:moveTo>
                  <a:cubicBezTo>
                    <a:pt x="12603" y="0"/>
                    <a:pt x="12454" y="7"/>
                    <a:pt x="12299" y="20"/>
                  </a:cubicBezTo>
                  <a:cubicBezTo>
                    <a:pt x="9323" y="306"/>
                    <a:pt x="9073" y="3033"/>
                    <a:pt x="9073" y="3033"/>
                  </a:cubicBezTo>
                  <a:cubicBezTo>
                    <a:pt x="9073" y="3033"/>
                    <a:pt x="9016" y="3027"/>
                    <a:pt x="8915" y="3027"/>
                  </a:cubicBezTo>
                  <a:cubicBezTo>
                    <a:pt x="8639" y="3027"/>
                    <a:pt x="8037" y="3071"/>
                    <a:pt x="7358" y="3402"/>
                  </a:cubicBezTo>
                  <a:cubicBezTo>
                    <a:pt x="6168" y="4009"/>
                    <a:pt x="6168" y="5009"/>
                    <a:pt x="6168" y="5009"/>
                  </a:cubicBezTo>
                  <a:lnTo>
                    <a:pt x="0" y="6057"/>
                  </a:lnTo>
                  <a:lnTo>
                    <a:pt x="25384" y="6057"/>
                  </a:lnTo>
                  <a:lnTo>
                    <a:pt x="22967" y="5402"/>
                  </a:lnTo>
                  <a:cubicBezTo>
                    <a:pt x="22967" y="5402"/>
                    <a:pt x="23023" y="3682"/>
                    <a:pt x="20106" y="3682"/>
                  </a:cubicBezTo>
                  <a:cubicBezTo>
                    <a:pt x="20011" y="3682"/>
                    <a:pt x="19913" y="3684"/>
                    <a:pt x="19812" y="3688"/>
                  </a:cubicBezTo>
                  <a:cubicBezTo>
                    <a:pt x="19812" y="3688"/>
                    <a:pt x="19168" y="2073"/>
                    <a:pt x="17078" y="2073"/>
                  </a:cubicBezTo>
                  <a:cubicBezTo>
                    <a:pt x="16841" y="2073"/>
                    <a:pt x="16586" y="2094"/>
                    <a:pt x="16312" y="2140"/>
                  </a:cubicBezTo>
                  <a:cubicBezTo>
                    <a:pt x="16312" y="2140"/>
                    <a:pt x="15370" y="0"/>
                    <a:pt x="12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810;p37"/>
            <p:cNvSpPr/>
            <p:nvPr/>
          </p:nvSpPr>
          <p:spPr>
            <a:xfrm>
              <a:off x="6296708" y="1693640"/>
              <a:ext cx="891128" cy="212505"/>
            </a:xfrm>
            <a:custGeom>
              <a:avLst/>
              <a:gdLst/>
              <a:ahLst/>
              <a:cxnLst/>
              <a:rect l="l" t="t" r="r" b="b"/>
              <a:pathLst>
                <a:path w="20742" h="4946" extrusionOk="0">
                  <a:moveTo>
                    <a:pt x="10348" y="0"/>
                  </a:moveTo>
                  <a:cubicBezTo>
                    <a:pt x="8201" y="0"/>
                    <a:pt x="7442" y="1743"/>
                    <a:pt x="7442" y="1743"/>
                  </a:cubicBezTo>
                  <a:cubicBezTo>
                    <a:pt x="7218" y="1706"/>
                    <a:pt x="7011" y="1689"/>
                    <a:pt x="6818" y="1689"/>
                  </a:cubicBezTo>
                  <a:cubicBezTo>
                    <a:pt x="5104" y="1689"/>
                    <a:pt x="4585" y="3017"/>
                    <a:pt x="4585" y="3017"/>
                  </a:cubicBezTo>
                  <a:cubicBezTo>
                    <a:pt x="4503" y="3014"/>
                    <a:pt x="4424" y="3013"/>
                    <a:pt x="4347" y="3013"/>
                  </a:cubicBezTo>
                  <a:cubicBezTo>
                    <a:pt x="1955" y="3013"/>
                    <a:pt x="1989" y="4410"/>
                    <a:pt x="1989" y="4410"/>
                  </a:cubicBezTo>
                  <a:lnTo>
                    <a:pt x="1" y="4946"/>
                  </a:lnTo>
                  <a:lnTo>
                    <a:pt x="20741" y="4946"/>
                  </a:lnTo>
                  <a:lnTo>
                    <a:pt x="15729" y="4100"/>
                  </a:lnTo>
                  <a:cubicBezTo>
                    <a:pt x="15729" y="4100"/>
                    <a:pt x="15729" y="3279"/>
                    <a:pt x="14752" y="2791"/>
                  </a:cubicBezTo>
                  <a:cubicBezTo>
                    <a:pt x="14226" y="2515"/>
                    <a:pt x="13746" y="2474"/>
                    <a:pt x="13507" y="2474"/>
                  </a:cubicBezTo>
                  <a:cubicBezTo>
                    <a:pt x="13406" y="2474"/>
                    <a:pt x="13348" y="2481"/>
                    <a:pt x="13348" y="2481"/>
                  </a:cubicBezTo>
                  <a:cubicBezTo>
                    <a:pt x="13348" y="2481"/>
                    <a:pt x="13145" y="243"/>
                    <a:pt x="10716" y="17"/>
                  </a:cubicBezTo>
                  <a:cubicBezTo>
                    <a:pt x="10589" y="5"/>
                    <a:pt x="10466" y="0"/>
                    <a:pt x="103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811;p37"/>
            <p:cNvSpPr/>
            <p:nvPr/>
          </p:nvSpPr>
          <p:spPr>
            <a:xfrm>
              <a:off x="7514663" y="1727066"/>
              <a:ext cx="140702" cy="177059"/>
            </a:xfrm>
            <a:custGeom>
              <a:avLst/>
              <a:gdLst/>
              <a:ahLst/>
              <a:cxnLst/>
              <a:rect l="l" t="t" r="r" b="b"/>
              <a:pathLst>
                <a:path w="3275" h="4121" extrusionOk="0">
                  <a:moveTo>
                    <a:pt x="1799" y="1188"/>
                  </a:moveTo>
                  <a:cubicBezTo>
                    <a:pt x="1807" y="1213"/>
                    <a:pt x="1814" y="1238"/>
                    <a:pt x="1822" y="1263"/>
                  </a:cubicBezTo>
                  <a:cubicBezTo>
                    <a:pt x="2013" y="1965"/>
                    <a:pt x="2608" y="2120"/>
                    <a:pt x="3251" y="2144"/>
                  </a:cubicBezTo>
                  <a:cubicBezTo>
                    <a:pt x="2608" y="2156"/>
                    <a:pt x="2001" y="2322"/>
                    <a:pt x="1834" y="3025"/>
                  </a:cubicBezTo>
                  <a:cubicBezTo>
                    <a:pt x="1815" y="3085"/>
                    <a:pt x="1797" y="3146"/>
                    <a:pt x="1781" y="3206"/>
                  </a:cubicBezTo>
                  <a:lnTo>
                    <a:pt x="1781" y="3206"/>
                  </a:lnTo>
                  <a:cubicBezTo>
                    <a:pt x="1635" y="2766"/>
                    <a:pt x="1412" y="2390"/>
                    <a:pt x="893" y="2251"/>
                  </a:cubicBezTo>
                  <a:cubicBezTo>
                    <a:pt x="802" y="2222"/>
                    <a:pt x="713" y="2194"/>
                    <a:pt x="624" y="2166"/>
                  </a:cubicBezTo>
                  <a:lnTo>
                    <a:pt x="624" y="2166"/>
                  </a:lnTo>
                  <a:cubicBezTo>
                    <a:pt x="1315" y="2054"/>
                    <a:pt x="1622" y="1799"/>
                    <a:pt x="1799" y="1188"/>
                  </a:cubicBezTo>
                  <a:close/>
                  <a:moveTo>
                    <a:pt x="1798" y="1"/>
                  </a:moveTo>
                  <a:lnTo>
                    <a:pt x="1667" y="655"/>
                  </a:lnTo>
                  <a:cubicBezTo>
                    <a:pt x="1596" y="1001"/>
                    <a:pt x="1548" y="1394"/>
                    <a:pt x="1310" y="1668"/>
                  </a:cubicBezTo>
                  <a:cubicBezTo>
                    <a:pt x="965" y="1977"/>
                    <a:pt x="429" y="2037"/>
                    <a:pt x="0" y="2156"/>
                  </a:cubicBezTo>
                  <a:cubicBezTo>
                    <a:pt x="121" y="2170"/>
                    <a:pt x="231" y="2185"/>
                    <a:pt x="334" y="2201"/>
                  </a:cubicBezTo>
                  <a:lnTo>
                    <a:pt x="334" y="2201"/>
                  </a:lnTo>
                  <a:lnTo>
                    <a:pt x="334" y="2203"/>
                  </a:lnTo>
                  <a:cubicBezTo>
                    <a:pt x="337" y="2203"/>
                    <a:pt x="340" y="2203"/>
                    <a:pt x="343" y="2202"/>
                  </a:cubicBezTo>
                  <a:lnTo>
                    <a:pt x="343" y="2202"/>
                  </a:lnTo>
                  <a:cubicBezTo>
                    <a:pt x="1640" y="2403"/>
                    <a:pt x="1554" y="2721"/>
                    <a:pt x="1774" y="4120"/>
                  </a:cubicBezTo>
                  <a:cubicBezTo>
                    <a:pt x="1846" y="3811"/>
                    <a:pt x="1941" y="3382"/>
                    <a:pt x="2024" y="3084"/>
                  </a:cubicBezTo>
                  <a:cubicBezTo>
                    <a:pt x="2120" y="2715"/>
                    <a:pt x="2358" y="2453"/>
                    <a:pt x="2727" y="2334"/>
                  </a:cubicBezTo>
                  <a:cubicBezTo>
                    <a:pt x="2894" y="2263"/>
                    <a:pt x="3096" y="2203"/>
                    <a:pt x="3275" y="2144"/>
                  </a:cubicBezTo>
                  <a:cubicBezTo>
                    <a:pt x="3096" y="2072"/>
                    <a:pt x="2894" y="2025"/>
                    <a:pt x="2727" y="1965"/>
                  </a:cubicBezTo>
                  <a:cubicBezTo>
                    <a:pt x="2346" y="1846"/>
                    <a:pt x="2132" y="1572"/>
                    <a:pt x="2036" y="1203"/>
                  </a:cubicBezTo>
                  <a:cubicBezTo>
                    <a:pt x="1953" y="882"/>
                    <a:pt x="1858" y="346"/>
                    <a:pt x="1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812;p37"/>
            <p:cNvSpPr/>
            <p:nvPr/>
          </p:nvSpPr>
          <p:spPr>
            <a:xfrm>
              <a:off x="8088088" y="2456497"/>
              <a:ext cx="140702" cy="177574"/>
            </a:xfrm>
            <a:custGeom>
              <a:avLst/>
              <a:gdLst/>
              <a:ahLst/>
              <a:cxnLst/>
              <a:rect l="l" t="t" r="r" b="b"/>
              <a:pathLst>
                <a:path w="3275" h="4133" extrusionOk="0">
                  <a:moveTo>
                    <a:pt x="1798" y="1193"/>
                  </a:moveTo>
                  <a:cubicBezTo>
                    <a:pt x="1806" y="1220"/>
                    <a:pt x="1814" y="1247"/>
                    <a:pt x="1822" y="1275"/>
                  </a:cubicBezTo>
                  <a:cubicBezTo>
                    <a:pt x="2012" y="1965"/>
                    <a:pt x="2608" y="2120"/>
                    <a:pt x="3251" y="2144"/>
                  </a:cubicBezTo>
                  <a:cubicBezTo>
                    <a:pt x="2620" y="2156"/>
                    <a:pt x="2012" y="2346"/>
                    <a:pt x="1834" y="3025"/>
                  </a:cubicBezTo>
                  <a:cubicBezTo>
                    <a:pt x="1816" y="3083"/>
                    <a:pt x="1799" y="3143"/>
                    <a:pt x="1783" y="3203"/>
                  </a:cubicBezTo>
                  <a:lnTo>
                    <a:pt x="1783" y="3203"/>
                  </a:lnTo>
                  <a:cubicBezTo>
                    <a:pt x="1641" y="2765"/>
                    <a:pt x="1415" y="2389"/>
                    <a:pt x="893" y="2251"/>
                  </a:cubicBezTo>
                  <a:cubicBezTo>
                    <a:pt x="804" y="2223"/>
                    <a:pt x="717" y="2195"/>
                    <a:pt x="630" y="2168"/>
                  </a:cubicBezTo>
                  <a:lnTo>
                    <a:pt x="630" y="2168"/>
                  </a:lnTo>
                  <a:cubicBezTo>
                    <a:pt x="1315" y="2061"/>
                    <a:pt x="1621" y="1801"/>
                    <a:pt x="1798" y="1193"/>
                  </a:cubicBezTo>
                  <a:close/>
                  <a:moveTo>
                    <a:pt x="1798" y="1"/>
                  </a:moveTo>
                  <a:lnTo>
                    <a:pt x="1667" y="656"/>
                  </a:lnTo>
                  <a:cubicBezTo>
                    <a:pt x="1596" y="1001"/>
                    <a:pt x="1548" y="1406"/>
                    <a:pt x="1310" y="1668"/>
                  </a:cubicBezTo>
                  <a:cubicBezTo>
                    <a:pt x="965" y="1965"/>
                    <a:pt x="429" y="2049"/>
                    <a:pt x="0" y="2168"/>
                  </a:cubicBezTo>
                  <a:cubicBezTo>
                    <a:pt x="1655" y="2358"/>
                    <a:pt x="1536" y="2608"/>
                    <a:pt x="1774" y="4132"/>
                  </a:cubicBezTo>
                  <a:cubicBezTo>
                    <a:pt x="1809" y="3974"/>
                    <a:pt x="1850" y="3790"/>
                    <a:pt x="1893" y="3609"/>
                  </a:cubicBezTo>
                  <a:lnTo>
                    <a:pt x="1893" y="3609"/>
                  </a:lnTo>
                  <a:cubicBezTo>
                    <a:pt x="1893" y="3608"/>
                    <a:pt x="1893" y="3608"/>
                    <a:pt x="1893" y="3607"/>
                  </a:cubicBezTo>
                  <a:lnTo>
                    <a:pt x="1893" y="3607"/>
                  </a:lnTo>
                  <a:cubicBezTo>
                    <a:pt x="1937" y="3420"/>
                    <a:pt x="1982" y="3236"/>
                    <a:pt x="2024" y="3085"/>
                  </a:cubicBezTo>
                  <a:cubicBezTo>
                    <a:pt x="2120" y="2716"/>
                    <a:pt x="2358" y="2466"/>
                    <a:pt x="2727" y="2346"/>
                  </a:cubicBezTo>
                  <a:cubicBezTo>
                    <a:pt x="2894" y="2263"/>
                    <a:pt x="3096" y="2204"/>
                    <a:pt x="3275" y="2144"/>
                  </a:cubicBezTo>
                  <a:cubicBezTo>
                    <a:pt x="3096" y="2085"/>
                    <a:pt x="2894" y="2025"/>
                    <a:pt x="2727" y="1965"/>
                  </a:cubicBezTo>
                  <a:cubicBezTo>
                    <a:pt x="2358" y="1846"/>
                    <a:pt x="2132" y="1584"/>
                    <a:pt x="2036" y="1215"/>
                  </a:cubicBezTo>
                  <a:cubicBezTo>
                    <a:pt x="1953" y="882"/>
                    <a:pt x="1870" y="346"/>
                    <a:pt x="1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8" grpId="0"/>
      <p:bldP spid="1839" grpId="0" animBg="1" uiExpand="1" build="p"/>
      <p:bldP spid="1840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667" y="879681"/>
            <a:ext cx="6102678" cy="1015663"/>
          </a:xfrm>
          <a:prstGeom prst="rect">
            <a:avLst/>
          </a:prstGeom>
          <a:noFill/>
          <a:effectLst>
            <a:glow rad="127000">
              <a:srgbClr val="0070C0"/>
            </a:glow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E6E6E6"/>
                </a:solidFill>
                <a:latin typeface="Sawarabi Gothic" panose="020B0602000203020207" charset="-128"/>
                <a:ea typeface="Sawarabi Gothic" panose="020B0602000203020207" charset="-128"/>
                <a:sym typeface="Sawarabi Gothic" panose="020B0602000203020207" charset="-128"/>
              </a:rPr>
              <a:t>Save the ocean</a:t>
            </a:r>
            <a:endParaRPr lang="en-US" sz="6000" b="1" dirty="0">
              <a:ln w="12700">
                <a:solidFill>
                  <a:schemeClr val="tx1"/>
                </a:solidFill>
              </a:ln>
              <a:solidFill>
                <a:srgbClr val="E6E6E6"/>
              </a:solidFill>
              <a:latin typeface="Sawarabi Gothic" panose="020B0602000203020207" charset="-128"/>
              <a:ea typeface="Sawarabi Gothic" panose="020B0602000203020207" charset="-128"/>
              <a:sym typeface="Sawarabi Gothic" panose="020B0602000203020207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9" name="Google Shape;2939;p68"/>
          <p:cNvGrpSpPr/>
          <p:nvPr/>
        </p:nvGrpSpPr>
        <p:grpSpPr>
          <a:xfrm>
            <a:off x="6060583" y="4108765"/>
            <a:ext cx="1002262" cy="598919"/>
            <a:chOff x="421783" y="1573753"/>
            <a:chExt cx="1002262" cy="598919"/>
          </a:xfrm>
        </p:grpSpPr>
        <p:sp>
          <p:nvSpPr>
            <p:cNvPr id="2940" name="Google Shape;2940;p68"/>
            <p:cNvSpPr/>
            <p:nvPr/>
          </p:nvSpPr>
          <p:spPr>
            <a:xfrm>
              <a:off x="421783" y="1573753"/>
              <a:ext cx="1002262" cy="598513"/>
            </a:xfrm>
            <a:custGeom>
              <a:avLst/>
              <a:gdLst/>
              <a:ahLst/>
              <a:cxnLst/>
              <a:rect l="l" t="t" r="r" b="b"/>
              <a:pathLst>
                <a:path w="29394" h="17553" extrusionOk="0">
                  <a:moveTo>
                    <a:pt x="16663" y="0"/>
                  </a:moveTo>
                  <a:cubicBezTo>
                    <a:pt x="15657" y="0"/>
                    <a:pt x="14713" y="90"/>
                    <a:pt x="13821" y="255"/>
                  </a:cubicBezTo>
                  <a:lnTo>
                    <a:pt x="13331" y="10967"/>
                  </a:lnTo>
                  <a:lnTo>
                    <a:pt x="10321" y="1383"/>
                  </a:lnTo>
                  <a:cubicBezTo>
                    <a:pt x="9001" y="2015"/>
                    <a:pt x="7843" y="2832"/>
                    <a:pt x="6828" y="3762"/>
                  </a:cubicBezTo>
                  <a:lnTo>
                    <a:pt x="7683" y="6504"/>
                  </a:lnTo>
                  <a:lnTo>
                    <a:pt x="5340" y="5320"/>
                  </a:lnTo>
                  <a:cubicBezTo>
                    <a:pt x="4511" y="6303"/>
                    <a:pt x="3804" y="7355"/>
                    <a:pt x="3203" y="8415"/>
                  </a:cubicBezTo>
                  <a:lnTo>
                    <a:pt x="8665" y="14776"/>
                  </a:lnTo>
                  <a:lnTo>
                    <a:pt x="8665" y="14776"/>
                  </a:lnTo>
                  <a:lnTo>
                    <a:pt x="1213" y="12851"/>
                  </a:lnTo>
                  <a:cubicBezTo>
                    <a:pt x="282" y="15526"/>
                    <a:pt x="1" y="17552"/>
                    <a:pt x="1" y="17552"/>
                  </a:cubicBezTo>
                  <a:lnTo>
                    <a:pt x="29213" y="17552"/>
                  </a:lnTo>
                  <a:cubicBezTo>
                    <a:pt x="29213" y="17552"/>
                    <a:pt x="29393" y="15656"/>
                    <a:pt x="29130" y="13111"/>
                  </a:cubicBezTo>
                  <a:lnTo>
                    <a:pt x="23772" y="14776"/>
                  </a:lnTo>
                  <a:lnTo>
                    <a:pt x="23772" y="14776"/>
                  </a:lnTo>
                  <a:lnTo>
                    <a:pt x="28611" y="10022"/>
                  </a:lnTo>
                  <a:cubicBezTo>
                    <a:pt x="28331" y="8853"/>
                    <a:pt x="27935" y="7655"/>
                    <a:pt x="27385" y="6510"/>
                  </a:cubicBezTo>
                  <a:lnTo>
                    <a:pt x="23772" y="8775"/>
                  </a:lnTo>
                  <a:lnTo>
                    <a:pt x="26369" y="4743"/>
                  </a:lnTo>
                  <a:cubicBezTo>
                    <a:pt x="25641" y="3678"/>
                    <a:pt x="24730" y="2719"/>
                    <a:pt x="23599" y="1942"/>
                  </a:cubicBezTo>
                  <a:lnTo>
                    <a:pt x="18218" y="10966"/>
                  </a:lnTo>
                  <a:lnTo>
                    <a:pt x="20938" y="637"/>
                  </a:lnTo>
                  <a:cubicBezTo>
                    <a:pt x="19701" y="230"/>
                    <a:pt x="18287" y="0"/>
                    <a:pt x="16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1" name="Google Shape;2941;p68"/>
            <p:cNvSpPr/>
            <p:nvPr/>
          </p:nvSpPr>
          <p:spPr>
            <a:xfrm>
              <a:off x="947597" y="1724667"/>
              <a:ext cx="47020" cy="447632"/>
            </a:xfrm>
            <a:custGeom>
              <a:avLst/>
              <a:gdLst/>
              <a:ahLst/>
              <a:cxnLst/>
              <a:rect l="l" t="t" r="r" b="b"/>
              <a:pathLst>
                <a:path w="1379" h="13128" extrusionOk="0">
                  <a:moveTo>
                    <a:pt x="1333" y="0"/>
                  </a:moveTo>
                  <a:cubicBezTo>
                    <a:pt x="902" y="2157"/>
                    <a:pt x="684" y="4358"/>
                    <a:pt x="531" y="6547"/>
                  </a:cubicBezTo>
                  <a:cubicBezTo>
                    <a:pt x="388" y="8188"/>
                    <a:pt x="124" y="11482"/>
                    <a:pt x="1" y="13123"/>
                  </a:cubicBezTo>
                  <a:lnTo>
                    <a:pt x="40" y="13128"/>
                  </a:lnTo>
                  <a:cubicBezTo>
                    <a:pt x="249" y="11498"/>
                    <a:pt x="654" y="8210"/>
                    <a:pt x="844" y="6580"/>
                  </a:cubicBezTo>
                  <a:cubicBezTo>
                    <a:pt x="1055" y="4943"/>
                    <a:pt x="1254" y="3307"/>
                    <a:pt x="1323" y="1656"/>
                  </a:cubicBezTo>
                  <a:cubicBezTo>
                    <a:pt x="1345" y="1176"/>
                    <a:pt x="1378" y="476"/>
                    <a:pt x="1373" y="5"/>
                  </a:cubicBezTo>
                  <a:lnTo>
                    <a:pt x="13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2" name="Google Shape;2942;p68"/>
            <p:cNvSpPr/>
            <p:nvPr/>
          </p:nvSpPr>
          <p:spPr>
            <a:xfrm>
              <a:off x="1042353" y="1918918"/>
              <a:ext cx="205608" cy="253754"/>
            </a:xfrm>
            <a:custGeom>
              <a:avLst/>
              <a:gdLst/>
              <a:ahLst/>
              <a:cxnLst/>
              <a:rect l="l" t="t" r="r" b="b"/>
              <a:pathLst>
                <a:path w="6030" h="7442" extrusionOk="0">
                  <a:moveTo>
                    <a:pt x="5999" y="0"/>
                  </a:moveTo>
                  <a:cubicBezTo>
                    <a:pt x="4835" y="1099"/>
                    <a:pt x="3845" y="2341"/>
                    <a:pt x="2893" y="3621"/>
                  </a:cubicBezTo>
                  <a:cubicBezTo>
                    <a:pt x="2164" y="4562"/>
                    <a:pt x="715" y="6464"/>
                    <a:pt x="1" y="7417"/>
                  </a:cubicBezTo>
                  <a:lnTo>
                    <a:pt x="31" y="7442"/>
                  </a:lnTo>
                  <a:cubicBezTo>
                    <a:pt x="811" y="6546"/>
                    <a:pt x="2371" y="4727"/>
                    <a:pt x="3137" y="3820"/>
                  </a:cubicBezTo>
                  <a:cubicBezTo>
                    <a:pt x="4190" y="2621"/>
                    <a:pt x="5199" y="1392"/>
                    <a:pt x="6029" y="25"/>
                  </a:cubicBezTo>
                  <a:lnTo>
                    <a:pt x="59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3" name="Google Shape;2943;p68"/>
            <p:cNvSpPr/>
            <p:nvPr/>
          </p:nvSpPr>
          <p:spPr>
            <a:xfrm>
              <a:off x="716588" y="1862010"/>
              <a:ext cx="140652" cy="310492"/>
            </a:xfrm>
            <a:custGeom>
              <a:avLst/>
              <a:gdLst/>
              <a:ahLst/>
              <a:cxnLst/>
              <a:rect l="l" t="t" r="r" b="b"/>
              <a:pathLst>
                <a:path w="4125" h="9106" extrusionOk="0">
                  <a:moveTo>
                    <a:pt x="37" y="1"/>
                  </a:moveTo>
                  <a:lnTo>
                    <a:pt x="1" y="17"/>
                  </a:lnTo>
                  <a:cubicBezTo>
                    <a:pt x="485" y="1617"/>
                    <a:pt x="1176" y="3127"/>
                    <a:pt x="1919" y="4618"/>
                  </a:cubicBezTo>
                  <a:cubicBezTo>
                    <a:pt x="2452" y="5741"/>
                    <a:pt x="3539" y="7990"/>
                    <a:pt x="4088" y="9106"/>
                  </a:cubicBezTo>
                  <a:lnTo>
                    <a:pt x="4124" y="9089"/>
                  </a:lnTo>
                  <a:cubicBezTo>
                    <a:pt x="3656" y="7939"/>
                    <a:pt x="2692" y="5630"/>
                    <a:pt x="2206" y="4489"/>
                  </a:cubicBezTo>
                  <a:cubicBezTo>
                    <a:pt x="1584" y="2943"/>
                    <a:pt x="914" y="1426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44" name="Google Shape;2944;p68"/>
          <p:cNvSpPr txBox="1">
            <a:spLocks noGrp="1"/>
          </p:cNvSpPr>
          <p:nvPr>
            <p:ph type="title"/>
          </p:nvPr>
        </p:nvSpPr>
        <p:spPr>
          <a:xfrm>
            <a:off x="713283" y="707775"/>
            <a:ext cx="5182500" cy="122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Thanks!</a:t>
            </a:r>
            <a:endParaRPr lang="en-GB"/>
          </a:p>
        </p:txBody>
      </p:sp>
      <p:sp>
        <p:nvSpPr>
          <p:cNvPr id="2945" name="Google Shape;2945;p68"/>
          <p:cNvSpPr txBox="1">
            <a:spLocks noGrp="1"/>
          </p:cNvSpPr>
          <p:nvPr>
            <p:ph type="subTitle" idx="1"/>
          </p:nvPr>
        </p:nvSpPr>
        <p:spPr>
          <a:xfrm>
            <a:off x="713225" y="1689049"/>
            <a:ext cx="5182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DM Sans"/>
                <a:ea typeface="DM Sans"/>
                <a:cs typeface="DM Sans"/>
                <a:sym typeface="DM Sans"/>
              </a:rPr>
              <a:t>Do you have any questions?</a:t>
            </a:r>
            <a:endParaRPr lang="en-US" b="1" dirty="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947" name="Google Shape;2947;p68"/>
          <p:cNvGrpSpPr/>
          <p:nvPr/>
        </p:nvGrpSpPr>
        <p:grpSpPr>
          <a:xfrm>
            <a:off x="3776242" y="3026930"/>
            <a:ext cx="434741" cy="426679"/>
            <a:chOff x="3763184" y="3817357"/>
            <a:chExt cx="363314" cy="356576"/>
          </a:xfrm>
        </p:grpSpPr>
        <p:sp>
          <p:nvSpPr>
            <p:cNvPr id="2948" name="Google Shape;2948;p68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9" name="Google Shape;2949;p68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0" name="Google Shape;2950;p68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1" name="Google Shape;2951;p68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2" name="Google Shape;2952;p68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53" name="Google Shape;2953;p68"/>
          <p:cNvGrpSpPr/>
          <p:nvPr/>
        </p:nvGrpSpPr>
        <p:grpSpPr>
          <a:xfrm>
            <a:off x="3087246" y="3026930"/>
            <a:ext cx="434271" cy="427024"/>
            <a:chOff x="3314750" y="3817357"/>
            <a:chExt cx="362920" cy="356865"/>
          </a:xfrm>
        </p:grpSpPr>
        <p:grpSp>
          <p:nvGrpSpPr>
            <p:cNvPr id="2954" name="Google Shape;2954;p68"/>
            <p:cNvGrpSpPr/>
            <p:nvPr/>
          </p:nvGrpSpPr>
          <p:grpSpPr>
            <a:xfrm>
              <a:off x="3314750" y="3817357"/>
              <a:ext cx="362920" cy="356865"/>
              <a:chOff x="3314750" y="3817357"/>
              <a:chExt cx="362920" cy="356865"/>
            </a:xfrm>
          </p:grpSpPr>
          <p:sp>
            <p:nvSpPr>
              <p:cNvPr id="2955" name="Google Shape;2955;p68"/>
              <p:cNvSpPr/>
              <p:nvPr/>
            </p:nvSpPr>
            <p:spPr>
              <a:xfrm>
                <a:off x="3314750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6" name="Google Shape;2956;p68"/>
              <p:cNvSpPr/>
              <p:nvPr/>
            </p:nvSpPr>
            <p:spPr>
              <a:xfrm>
                <a:off x="3469891" y="3817357"/>
                <a:ext cx="207780" cy="35686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13" extrusionOk="0">
                    <a:moveTo>
                      <a:pt x="881" y="0"/>
                    </a:moveTo>
                    <a:cubicBezTo>
                      <a:pt x="884" y="0"/>
                      <a:pt x="886" y="0"/>
                      <a:pt x="888" y="0"/>
                    </a:cubicBezTo>
                    <a:lnTo>
                      <a:pt x="888" y="0"/>
                    </a:lnTo>
                    <a:cubicBezTo>
                      <a:pt x="891" y="0"/>
                      <a:pt x="893" y="0"/>
                      <a:pt x="896" y="0"/>
                    </a:cubicBezTo>
                    <a:close/>
                    <a:moveTo>
                      <a:pt x="888" y="0"/>
                    </a:moveTo>
                    <a:lnTo>
                      <a:pt x="888" y="0"/>
                    </a:lnTo>
                    <a:cubicBezTo>
                      <a:pt x="588" y="0"/>
                      <a:pt x="301" y="15"/>
                      <a:pt x="1" y="58"/>
                    </a:cubicBezTo>
                    <a:cubicBezTo>
                      <a:pt x="3393" y="491"/>
                      <a:pt x="5934" y="3378"/>
                      <a:pt x="5934" y="6799"/>
                    </a:cubicBezTo>
                    <a:cubicBezTo>
                      <a:pt x="5934" y="10220"/>
                      <a:pt x="3393" y="13107"/>
                      <a:pt x="1" y="13555"/>
                    </a:cubicBezTo>
                    <a:cubicBezTo>
                      <a:pt x="299" y="13594"/>
                      <a:pt x="595" y="13612"/>
                      <a:pt x="887" y="13612"/>
                    </a:cubicBezTo>
                    <a:cubicBezTo>
                      <a:pt x="4418" y="13612"/>
                      <a:pt x="7441" y="10873"/>
                      <a:pt x="7680" y="7247"/>
                    </a:cubicBezTo>
                    <a:cubicBezTo>
                      <a:pt x="7926" y="3323"/>
                      <a:pt x="4826" y="4"/>
                      <a:pt x="888" y="0"/>
                    </a:cubicBezTo>
                    <a:close/>
                  </a:path>
                </a:pathLst>
              </a:custGeom>
              <a:solidFill>
                <a:srgbClr val="123023">
                  <a:alpha val="31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957" name="Google Shape;2957;p68"/>
            <p:cNvGrpSpPr/>
            <p:nvPr/>
          </p:nvGrpSpPr>
          <p:grpSpPr>
            <a:xfrm>
              <a:off x="3394986" y="3894612"/>
              <a:ext cx="202339" cy="202323"/>
              <a:chOff x="935197" y="1793977"/>
              <a:chExt cx="256451" cy="256430"/>
            </a:xfrm>
          </p:grpSpPr>
          <p:sp>
            <p:nvSpPr>
              <p:cNvPr id="2958" name="Google Shape;2958;p68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9" name="Google Shape;2959;p68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960" name="Google Shape;2960;p68"/>
          <p:cNvGrpSpPr/>
          <p:nvPr/>
        </p:nvGrpSpPr>
        <p:grpSpPr>
          <a:xfrm>
            <a:off x="2398250" y="3026930"/>
            <a:ext cx="434271" cy="427024"/>
            <a:chOff x="2866317" y="3817357"/>
            <a:chExt cx="362920" cy="356865"/>
          </a:xfrm>
        </p:grpSpPr>
        <p:sp>
          <p:nvSpPr>
            <p:cNvPr id="2961" name="Google Shape;2961;p68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2" name="Google Shape;2962;p68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3" name="Google Shape;2963;p68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64" name="Google Shape;2964;p68"/>
          <p:cNvGrpSpPr/>
          <p:nvPr/>
        </p:nvGrpSpPr>
        <p:grpSpPr>
          <a:xfrm>
            <a:off x="5384198" y="3555441"/>
            <a:ext cx="5571877" cy="1683259"/>
            <a:chOff x="4164998" y="3555441"/>
            <a:chExt cx="5571877" cy="1683259"/>
          </a:xfrm>
        </p:grpSpPr>
        <p:sp>
          <p:nvSpPr>
            <p:cNvPr id="2965" name="Google Shape;2965;p68"/>
            <p:cNvSpPr/>
            <p:nvPr/>
          </p:nvSpPr>
          <p:spPr>
            <a:xfrm>
              <a:off x="6082575" y="4298200"/>
              <a:ext cx="3654300" cy="940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6" name="Google Shape;2966;p68"/>
            <p:cNvSpPr/>
            <p:nvPr/>
          </p:nvSpPr>
          <p:spPr>
            <a:xfrm>
              <a:off x="6903560" y="3555441"/>
              <a:ext cx="2596252" cy="775548"/>
            </a:xfrm>
            <a:custGeom>
              <a:avLst/>
              <a:gdLst/>
              <a:ahLst/>
              <a:cxnLst/>
              <a:rect l="l" t="t" r="r" b="b"/>
              <a:pathLst>
                <a:path w="76142" h="22745" extrusionOk="0">
                  <a:moveTo>
                    <a:pt x="40497" y="0"/>
                  </a:moveTo>
                  <a:cubicBezTo>
                    <a:pt x="35961" y="0"/>
                    <a:pt x="31858" y="1963"/>
                    <a:pt x="28900" y="5129"/>
                  </a:cubicBezTo>
                  <a:cubicBezTo>
                    <a:pt x="23850" y="5529"/>
                    <a:pt x="19517" y="8647"/>
                    <a:pt x="17206" y="13111"/>
                  </a:cubicBezTo>
                  <a:cubicBezTo>
                    <a:pt x="16077" y="12815"/>
                    <a:pt x="14899" y="12655"/>
                    <a:pt x="13683" y="12655"/>
                  </a:cubicBezTo>
                  <a:cubicBezTo>
                    <a:pt x="7409" y="12655"/>
                    <a:pt x="2059" y="16854"/>
                    <a:pt x="1" y="22743"/>
                  </a:cubicBezTo>
                  <a:lnTo>
                    <a:pt x="76141" y="22743"/>
                  </a:lnTo>
                  <a:cubicBezTo>
                    <a:pt x="74084" y="16852"/>
                    <a:pt x="68735" y="12654"/>
                    <a:pt x="62458" y="12654"/>
                  </a:cubicBezTo>
                  <a:cubicBezTo>
                    <a:pt x="62166" y="12654"/>
                    <a:pt x="61879" y="12664"/>
                    <a:pt x="61590" y="12683"/>
                  </a:cubicBezTo>
                  <a:cubicBezTo>
                    <a:pt x="61590" y="12673"/>
                    <a:pt x="61592" y="12665"/>
                    <a:pt x="61592" y="12654"/>
                  </a:cubicBezTo>
                  <a:cubicBezTo>
                    <a:pt x="61592" y="8902"/>
                    <a:pt x="58719" y="5859"/>
                    <a:pt x="55177" y="5859"/>
                  </a:cubicBezTo>
                  <a:cubicBezTo>
                    <a:pt x="54431" y="5859"/>
                    <a:pt x="53720" y="6001"/>
                    <a:pt x="53055" y="6248"/>
                  </a:cubicBezTo>
                  <a:cubicBezTo>
                    <a:pt x="50061" y="2431"/>
                    <a:pt x="45548" y="0"/>
                    <a:pt x="40497" y="0"/>
                  </a:cubicBezTo>
                  <a:close/>
                  <a:moveTo>
                    <a:pt x="1" y="22743"/>
                  </a:moveTo>
                  <a:lnTo>
                    <a:pt x="1" y="22744"/>
                  </a:lnTo>
                  <a:cubicBezTo>
                    <a:pt x="1" y="22744"/>
                    <a:pt x="1" y="22743"/>
                    <a:pt x="1" y="22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7" name="Google Shape;2967;p68"/>
            <p:cNvSpPr/>
            <p:nvPr/>
          </p:nvSpPr>
          <p:spPr>
            <a:xfrm>
              <a:off x="5137173" y="4042491"/>
              <a:ext cx="2596252" cy="775548"/>
            </a:xfrm>
            <a:custGeom>
              <a:avLst/>
              <a:gdLst/>
              <a:ahLst/>
              <a:cxnLst/>
              <a:rect l="l" t="t" r="r" b="b"/>
              <a:pathLst>
                <a:path w="76142" h="22745" extrusionOk="0">
                  <a:moveTo>
                    <a:pt x="40497" y="0"/>
                  </a:moveTo>
                  <a:cubicBezTo>
                    <a:pt x="35961" y="0"/>
                    <a:pt x="31858" y="1963"/>
                    <a:pt x="28900" y="5129"/>
                  </a:cubicBezTo>
                  <a:cubicBezTo>
                    <a:pt x="23850" y="5529"/>
                    <a:pt x="19517" y="8647"/>
                    <a:pt x="17206" y="13111"/>
                  </a:cubicBezTo>
                  <a:cubicBezTo>
                    <a:pt x="16077" y="12815"/>
                    <a:pt x="14899" y="12655"/>
                    <a:pt x="13683" y="12655"/>
                  </a:cubicBezTo>
                  <a:cubicBezTo>
                    <a:pt x="7409" y="12655"/>
                    <a:pt x="2059" y="16854"/>
                    <a:pt x="1" y="22743"/>
                  </a:cubicBezTo>
                  <a:lnTo>
                    <a:pt x="76141" y="22743"/>
                  </a:lnTo>
                  <a:cubicBezTo>
                    <a:pt x="74084" y="16852"/>
                    <a:pt x="68735" y="12654"/>
                    <a:pt x="62458" y="12654"/>
                  </a:cubicBezTo>
                  <a:cubicBezTo>
                    <a:pt x="62166" y="12654"/>
                    <a:pt x="61879" y="12664"/>
                    <a:pt x="61590" y="12683"/>
                  </a:cubicBezTo>
                  <a:cubicBezTo>
                    <a:pt x="61590" y="12673"/>
                    <a:pt x="61592" y="12665"/>
                    <a:pt x="61592" y="12654"/>
                  </a:cubicBezTo>
                  <a:cubicBezTo>
                    <a:pt x="61592" y="8902"/>
                    <a:pt x="58719" y="5859"/>
                    <a:pt x="55177" y="5859"/>
                  </a:cubicBezTo>
                  <a:cubicBezTo>
                    <a:pt x="54431" y="5859"/>
                    <a:pt x="53720" y="6001"/>
                    <a:pt x="53055" y="6248"/>
                  </a:cubicBezTo>
                  <a:cubicBezTo>
                    <a:pt x="50061" y="2431"/>
                    <a:pt x="45548" y="0"/>
                    <a:pt x="40497" y="0"/>
                  </a:cubicBezTo>
                  <a:close/>
                  <a:moveTo>
                    <a:pt x="1" y="22743"/>
                  </a:moveTo>
                  <a:lnTo>
                    <a:pt x="1" y="22744"/>
                  </a:lnTo>
                  <a:cubicBezTo>
                    <a:pt x="1" y="22744"/>
                    <a:pt x="1" y="22743"/>
                    <a:pt x="1" y="22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8" name="Google Shape;2968;p68"/>
            <p:cNvSpPr/>
            <p:nvPr/>
          </p:nvSpPr>
          <p:spPr>
            <a:xfrm>
              <a:off x="4164998" y="4463066"/>
              <a:ext cx="2596252" cy="775548"/>
            </a:xfrm>
            <a:custGeom>
              <a:avLst/>
              <a:gdLst/>
              <a:ahLst/>
              <a:cxnLst/>
              <a:rect l="l" t="t" r="r" b="b"/>
              <a:pathLst>
                <a:path w="76142" h="22745" extrusionOk="0">
                  <a:moveTo>
                    <a:pt x="40497" y="0"/>
                  </a:moveTo>
                  <a:cubicBezTo>
                    <a:pt x="35961" y="0"/>
                    <a:pt x="31858" y="1963"/>
                    <a:pt x="28900" y="5129"/>
                  </a:cubicBezTo>
                  <a:cubicBezTo>
                    <a:pt x="23850" y="5529"/>
                    <a:pt x="19517" y="8647"/>
                    <a:pt x="17206" y="13111"/>
                  </a:cubicBezTo>
                  <a:cubicBezTo>
                    <a:pt x="16077" y="12815"/>
                    <a:pt x="14899" y="12655"/>
                    <a:pt x="13683" y="12655"/>
                  </a:cubicBezTo>
                  <a:cubicBezTo>
                    <a:pt x="7409" y="12655"/>
                    <a:pt x="2059" y="16854"/>
                    <a:pt x="1" y="22743"/>
                  </a:cubicBezTo>
                  <a:lnTo>
                    <a:pt x="76141" y="22743"/>
                  </a:lnTo>
                  <a:cubicBezTo>
                    <a:pt x="74084" y="16852"/>
                    <a:pt x="68735" y="12654"/>
                    <a:pt x="62458" y="12654"/>
                  </a:cubicBezTo>
                  <a:cubicBezTo>
                    <a:pt x="62166" y="12654"/>
                    <a:pt x="61879" y="12664"/>
                    <a:pt x="61590" y="12683"/>
                  </a:cubicBezTo>
                  <a:cubicBezTo>
                    <a:pt x="61590" y="12673"/>
                    <a:pt x="61592" y="12665"/>
                    <a:pt x="61592" y="12654"/>
                  </a:cubicBezTo>
                  <a:cubicBezTo>
                    <a:pt x="61592" y="8902"/>
                    <a:pt x="58719" y="5859"/>
                    <a:pt x="55177" y="5859"/>
                  </a:cubicBezTo>
                  <a:cubicBezTo>
                    <a:pt x="54431" y="5859"/>
                    <a:pt x="53720" y="6001"/>
                    <a:pt x="53055" y="6248"/>
                  </a:cubicBezTo>
                  <a:cubicBezTo>
                    <a:pt x="50061" y="2431"/>
                    <a:pt x="45548" y="0"/>
                    <a:pt x="40497" y="0"/>
                  </a:cubicBezTo>
                  <a:close/>
                  <a:moveTo>
                    <a:pt x="1" y="22743"/>
                  </a:moveTo>
                  <a:lnTo>
                    <a:pt x="1" y="22744"/>
                  </a:lnTo>
                  <a:cubicBezTo>
                    <a:pt x="1" y="22744"/>
                    <a:pt x="1" y="22743"/>
                    <a:pt x="1" y="227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69" name="Google Shape;2969;p68"/>
          <p:cNvGrpSpPr/>
          <p:nvPr/>
        </p:nvGrpSpPr>
        <p:grpSpPr>
          <a:xfrm>
            <a:off x="7040361" y="1681895"/>
            <a:ext cx="1306085" cy="2704344"/>
            <a:chOff x="6471125" y="807875"/>
            <a:chExt cx="1364200" cy="2824675"/>
          </a:xfrm>
        </p:grpSpPr>
        <p:sp>
          <p:nvSpPr>
            <p:cNvPr id="2970" name="Google Shape;2970;p68"/>
            <p:cNvSpPr/>
            <p:nvPr/>
          </p:nvSpPr>
          <p:spPr>
            <a:xfrm>
              <a:off x="6471125" y="905100"/>
              <a:ext cx="501575" cy="562300"/>
            </a:xfrm>
            <a:custGeom>
              <a:avLst/>
              <a:gdLst/>
              <a:ahLst/>
              <a:cxnLst/>
              <a:rect l="l" t="t" r="r" b="b"/>
              <a:pathLst>
                <a:path w="20063" h="22492" extrusionOk="0">
                  <a:moveTo>
                    <a:pt x="15729" y="1"/>
                  </a:moveTo>
                  <a:lnTo>
                    <a:pt x="3525" y="12705"/>
                  </a:lnTo>
                  <a:cubicBezTo>
                    <a:pt x="1" y="16372"/>
                    <a:pt x="2596" y="22491"/>
                    <a:pt x="7692" y="22491"/>
                  </a:cubicBezTo>
                  <a:lnTo>
                    <a:pt x="11871" y="22491"/>
                  </a:lnTo>
                  <a:lnTo>
                    <a:pt x="20063" y="4751"/>
                  </a:lnTo>
                  <a:lnTo>
                    <a:pt x="157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1" name="Google Shape;2971;p68"/>
            <p:cNvSpPr/>
            <p:nvPr/>
          </p:nvSpPr>
          <p:spPr>
            <a:xfrm>
              <a:off x="6664900" y="1159300"/>
              <a:ext cx="308400" cy="308100"/>
            </a:xfrm>
            <a:custGeom>
              <a:avLst/>
              <a:gdLst/>
              <a:ahLst/>
              <a:cxnLst/>
              <a:rect l="l" t="t" r="r" b="b"/>
              <a:pathLst>
                <a:path w="12336" h="12324" extrusionOk="0">
                  <a:moveTo>
                    <a:pt x="12336" y="0"/>
                  </a:moveTo>
                  <a:lnTo>
                    <a:pt x="4239" y="1203"/>
                  </a:lnTo>
                  <a:lnTo>
                    <a:pt x="1" y="12323"/>
                  </a:lnTo>
                  <a:lnTo>
                    <a:pt x="11859" y="12323"/>
                  </a:lnTo>
                  <a:lnTo>
                    <a:pt x="123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2" name="Google Shape;2972;p68"/>
            <p:cNvSpPr/>
            <p:nvPr/>
          </p:nvSpPr>
          <p:spPr>
            <a:xfrm>
              <a:off x="6833075" y="1169425"/>
              <a:ext cx="72950" cy="156875"/>
            </a:xfrm>
            <a:custGeom>
              <a:avLst/>
              <a:gdLst/>
              <a:ahLst/>
              <a:cxnLst/>
              <a:rect l="l" t="t" r="r" b="b"/>
              <a:pathLst>
                <a:path w="2918" h="6275" extrusionOk="0">
                  <a:moveTo>
                    <a:pt x="2882" y="0"/>
                  </a:moveTo>
                  <a:cubicBezTo>
                    <a:pt x="2501" y="774"/>
                    <a:pt x="1727" y="2322"/>
                    <a:pt x="1358" y="3096"/>
                  </a:cubicBezTo>
                  <a:cubicBezTo>
                    <a:pt x="834" y="4120"/>
                    <a:pt x="346" y="5168"/>
                    <a:pt x="1" y="6263"/>
                  </a:cubicBezTo>
                  <a:lnTo>
                    <a:pt x="25" y="6275"/>
                  </a:lnTo>
                  <a:cubicBezTo>
                    <a:pt x="644" y="5299"/>
                    <a:pt x="1120" y="4251"/>
                    <a:pt x="1561" y="3179"/>
                  </a:cubicBezTo>
                  <a:cubicBezTo>
                    <a:pt x="1906" y="2393"/>
                    <a:pt x="2585" y="798"/>
                    <a:pt x="2918" y="12"/>
                  </a:cubicBezTo>
                  <a:lnTo>
                    <a:pt x="28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3" name="Google Shape;2973;p68"/>
            <p:cNvSpPr/>
            <p:nvPr/>
          </p:nvSpPr>
          <p:spPr>
            <a:xfrm>
              <a:off x="6664900" y="1701925"/>
              <a:ext cx="1007300" cy="776900"/>
            </a:xfrm>
            <a:custGeom>
              <a:avLst/>
              <a:gdLst/>
              <a:ahLst/>
              <a:cxnLst/>
              <a:rect l="l" t="t" r="r" b="b"/>
              <a:pathLst>
                <a:path w="40292" h="31076" extrusionOk="0">
                  <a:moveTo>
                    <a:pt x="9633" y="1"/>
                  </a:moveTo>
                  <a:lnTo>
                    <a:pt x="1" y="31076"/>
                  </a:lnTo>
                  <a:lnTo>
                    <a:pt x="17503" y="31076"/>
                  </a:lnTo>
                  <a:lnTo>
                    <a:pt x="20361" y="19229"/>
                  </a:lnTo>
                  <a:lnTo>
                    <a:pt x="22099" y="31076"/>
                  </a:lnTo>
                  <a:lnTo>
                    <a:pt x="40292" y="31076"/>
                  </a:lnTo>
                  <a:lnTo>
                    <a:pt x="342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4" name="Google Shape;2974;p68"/>
            <p:cNvSpPr/>
            <p:nvPr/>
          </p:nvSpPr>
          <p:spPr>
            <a:xfrm>
              <a:off x="7089375" y="889025"/>
              <a:ext cx="157775" cy="186325"/>
            </a:xfrm>
            <a:custGeom>
              <a:avLst/>
              <a:gdLst/>
              <a:ahLst/>
              <a:cxnLst/>
              <a:rect l="l" t="t" r="r" b="b"/>
              <a:pathLst>
                <a:path w="6311" h="7453" extrusionOk="0">
                  <a:moveTo>
                    <a:pt x="5703" y="1"/>
                  </a:moveTo>
                  <a:lnTo>
                    <a:pt x="0" y="632"/>
                  </a:lnTo>
                  <a:cubicBezTo>
                    <a:pt x="0" y="632"/>
                    <a:pt x="274" y="3168"/>
                    <a:pt x="429" y="4549"/>
                  </a:cubicBezTo>
                  <a:cubicBezTo>
                    <a:pt x="574" y="5854"/>
                    <a:pt x="604" y="7452"/>
                    <a:pt x="2439" y="7452"/>
                  </a:cubicBezTo>
                  <a:cubicBezTo>
                    <a:pt x="2562" y="7452"/>
                    <a:pt x="2694" y="7445"/>
                    <a:pt x="2834" y="7430"/>
                  </a:cubicBezTo>
                  <a:cubicBezTo>
                    <a:pt x="5048" y="7192"/>
                    <a:pt x="6310" y="5585"/>
                    <a:pt x="6168" y="4251"/>
                  </a:cubicBezTo>
                  <a:cubicBezTo>
                    <a:pt x="6013" y="2918"/>
                    <a:pt x="5703" y="1"/>
                    <a:pt x="5703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5" name="Google Shape;2975;p68"/>
            <p:cNvSpPr/>
            <p:nvPr/>
          </p:nvSpPr>
          <p:spPr>
            <a:xfrm>
              <a:off x="7112000" y="937900"/>
              <a:ext cx="31850" cy="75075"/>
            </a:xfrm>
            <a:custGeom>
              <a:avLst/>
              <a:gdLst/>
              <a:ahLst/>
              <a:cxnLst/>
              <a:rect l="l" t="t" r="r" b="b"/>
              <a:pathLst>
                <a:path w="1274" h="3003" extrusionOk="0">
                  <a:moveTo>
                    <a:pt x="525" y="0"/>
                  </a:moveTo>
                  <a:cubicBezTo>
                    <a:pt x="325" y="0"/>
                    <a:pt x="122" y="122"/>
                    <a:pt x="0" y="332"/>
                  </a:cubicBezTo>
                  <a:cubicBezTo>
                    <a:pt x="138" y="206"/>
                    <a:pt x="293" y="130"/>
                    <a:pt x="435" y="130"/>
                  </a:cubicBezTo>
                  <a:cubicBezTo>
                    <a:pt x="561" y="130"/>
                    <a:pt x="678" y="191"/>
                    <a:pt x="762" y="332"/>
                  </a:cubicBezTo>
                  <a:cubicBezTo>
                    <a:pt x="857" y="522"/>
                    <a:pt x="810" y="748"/>
                    <a:pt x="774" y="963"/>
                  </a:cubicBezTo>
                  <a:cubicBezTo>
                    <a:pt x="679" y="1558"/>
                    <a:pt x="500" y="2129"/>
                    <a:pt x="345" y="2713"/>
                  </a:cubicBezTo>
                  <a:cubicBezTo>
                    <a:pt x="291" y="2833"/>
                    <a:pt x="396" y="3003"/>
                    <a:pt x="543" y="3003"/>
                  </a:cubicBezTo>
                  <a:cubicBezTo>
                    <a:pt x="556" y="3003"/>
                    <a:pt x="570" y="3002"/>
                    <a:pt x="583" y="2999"/>
                  </a:cubicBezTo>
                  <a:cubicBezTo>
                    <a:pt x="619" y="2975"/>
                    <a:pt x="655" y="2963"/>
                    <a:pt x="679" y="2951"/>
                  </a:cubicBezTo>
                  <a:cubicBezTo>
                    <a:pt x="869" y="2796"/>
                    <a:pt x="1072" y="2665"/>
                    <a:pt x="1274" y="2522"/>
                  </a:cubicBezTo>
                  <a:lnTo>
                    <a:pt x="1274" y="2522"/>
                  </a:lnTo>
                  <a:cubicBezTo>
                    <a:pt x="1048" y="2618"/>
                    <a:pt x="822" y="2737"/>
                    <a:pt x="619" y="2844"/>
                  </a:cubicBezTo>
                  <a:cubicBezTo>
                    <a:pt x="602" y="2858"/>
                    <a:pt x="585" y="2864"/>
                    <a:pt x="571" y="2864"/>
                  </a:cubicBezTo>
                  <a:cubicBezTo>
                    <a:pt x="536" y="2864"/>
                    <a:pt x="512" y="2830"/>
                    <a:pt x="512" y="2796"/>
                  </a:cubicBezTo>
                  <a:cubicBezTo>
                    <a:pt x="679" y="2415"/>
                    <a:pt x="822" y="2010"/>
                    <a:pt x="929" y="1594"/>
                  </a:cubicBezTo>
                  <a:cubicBezTo>
                    <a:pt x="1012" y="1165"/>
                    <a:pt x="1179" y="641"/>
                    <a:pt x="941" y="224"/>
                  </a:cubicBezTo>
                  <a:cubicBezTo>
                    <a:pt x="828" y="70"/>
                    <a:pt x="677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6" name="Google Shape;2976;p68"/>
            <p:cNvSpPr/>
            <p:nvPr/>
          </p:nvSpPr>
          <p:spPr>
            <a:xfrm>
              <a:off x="7143825" y="989925"/>
              <a:ext cx="106000" cy="199175"/>
            </a:xfrm>
            <a:custGeom>
              <a:avLst/>
              <a:gdLst/>
              <a:ahLst/>
              <a:cxnLst/>
              <a:rect l="l" t="t" r="r" b="b"/>
              <a:pathLst>
                <a:path w="4240" h="7967" extrusionOk="0">
                  <a:moveTo>
                    <a:pt x="2775" y="1"/>
                  </a:moveTo>
                  <a:lnTo>
                    <a:pt x="1" y="549"/>
                  </a:lnTo>
                  <a:lnTo>
                    <a:pt x="1465" y="7966"/>
                  </a:lnTo>
                  <a:lnTo>
                    <a:pt x="4240" y="7418"/>
                  </a:lnTo>
                  <a:lnTo>
                    <a:pt x="2775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7" name="Google Shape;2977;p68"/>
            <p:cNvSpPr/>
            <p:nvPr/>
          </p:nvSpPr>
          <p:spPr>
            <a:xfrm>
              <a:off x="7157825" y="1060725"/>
              <a:ext cx="53425" cy="50375"/>
            </a:xfrm>
            <a:custGeom>
              <a:avLst/>
              <a:gdLst/>
              <a:ahLst/>
              <a:cxnLst/>
              <a:rect l="l" t="t" r="r" b="b"/>
              <a:pathLst>
                <a:path w="2137" h="2015" extrusionOk="0">
                  <a:moveTo>
                    <a:pt x="1877" y="1"/>
                  </a:moveTo>
                  <a:cubicBezTo>
                    <a:pt x="1842" y="1"/>
                    <a:pt x="1807" y="9"/>
                    <a:pt x="1775" y="26"/>
                  </a:cubicBezTo>
                  <a:cubicBezTo>
                    <a:pt x="1298" y="300"/>
                    <a:pt x="727" y="479"/>
                    <a:pt x="96" y="550"/>
                  </a:cubicBezTo>
                  <a:cubicBezTo>
                    <a:pt x="60" y="562"/>
                    <a:pt x="36" y="562"/>
                    <a:pt x="1" y="562"/>
                  </a:cubicBezTo>
                  <a:lnTo>
                    <a:pt x="286" y="2015"/>
                  </a:lnTo>
                  <a:cubicBezTo>
                    <a:pt x="1656" y="1860"/>
                    <a:pt x="2013" y="884"/>
                    <a:pt x="2108" y="264"/>
                  </a:cubicBezTo>
                  <a:cubicBezTo>
                    <a:pt x="2136" y="114"/>
                    <a:pt x="2009" y="1"/>
                    <a:pt x="1877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8" name="Google Shape;2978;p68"/>
            <p:cNvSpPr/>
            <p:nvPr/>
          </p:nvSpPr>
          <p:spPr>
            <a:xfrm>
              <a:off x="6905125" y="1117325"/>
              <a:ext cx="615875" cy="584625"/>
            </a:xfrm>
            <a:custGeom>
              <a:avLst/>
              <a:gdLst/>
              <a:ahLst/>
              <a:cxnLst/>
              <a:rect l="l" t="t" r="r" b="b"/>
              <a:pathLst>
                <a:path w="24635" h="23385" extrusionOk="0">
                  <a:moveTo>
                    <a:pt x="13323" y="1"/>
                  </a:moveTo>
                  <a:lnTo>
                    <a:pt x="13323" y="1"/>
                  </a:lnTo>
                  <a:cubicBezTo>
                    <a:pt x="13323" y="1"/>
                    <a:pt x="13549" y="1572"/>
                    <a:pt x="11656" y="1572"/>
                  </a:cubicBezTo>
                  <a:cubicBezTo>
                    <a:pt x="10799" y="1572"/>
                    <a:pt x="10501" y="298"/>
                    <a:pt x="10501" y="298"/>
                  </a:cubicBezTo>
                  <a:lnTo>
                    <a:pt x="2727" y="1679"/>
                  </a:lnTo>
                  <a:lnTo>
                    <a:pt x="0" y="23385"/>
                  </a:lnTo>
                  <a:lnTo>
                    <a:pt x="24634" y="23385"/>
                  </a:lnTo>
                  <a:lnTo>
                    <a:pt x="21300" y="144"/>
                  </a:lnTo>
                  <a:lnTo>
                    <a:pt x="133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9" name="Google Shape;2979;p68"/>
            <p:cNvSpPr/>
            <p:nvPr/>
          </p:nvSpPr>
          <p:spPr>
            <a:xfrm>
              <a:off x="6971800" y="1269675"/>
              <a:ext cx="478350" cy="21575"/>
            </a:xfrm>
            <a:custGeom>
              <a:avLst/>
              <a:gdLst/>
              <a:ahLst/>
              <a:cxnLst/>
              <a:rect l="l" t="t" r="r" b="b"/>
              <a:pathLst>
                <a:path w="19134" h="863" extrusionOk="0">
                  <a:moveTo>
                    <a:pt x="13990" y="1"/>
                  </a:moveTo>
                  <a:cubicBezTo>
                    <a:pt x="12920" y="1"/>
                    <a:pt x="11843" y="46"/>
                    <a:pt x="10775" y="110"/>
                  </a:cubicBezTo>
                  <a:cubicBezTo>
                    <a:pt x="9768" y="190"/>
                    <a:pt x="8752" y="314"/>
                    <a:pt x="7743" y="314"/>
                  </a:cubicBezTo>
                  <a:cubicBezTo>
                    <a:pt x="7559" y="314"/>
                    <a:pt x="7375" y="310"/>
                    <a:pt x="7192" y="300"/>
                  </a:cubicBezTo>
                  <a:cubicBezTo>
                    <a:pt x="6382" y="277"/>
                    <a:pt x="5596" y="157"/>
                    <a:pt x="4786" y="98"/>
                  </a:cubicBezTo>
                  <a:cubicBezTo>
                    <a:pt x="4433" y="82"/>
                    <a:pt x="4079" y="74"/>
                    <a:pt x="3724" y="74"/>
                  </a:cubicBezTo>
                  <a:cubicBezTo>
                    <a:pt x="2487" y="74"/>
                    <a:pt x="1242" y="174"/>
                    <a:pt x="12" y="396"/>
                  </a:cubicBezTo>
                  <a:lnTo>
                    <a:pt x="0" y="396"/>
                  </a:lnTo>
                  <a:lnTo>
                    <a:pt x="0" y="455"/>
                  </a:lnTo>
                  <a:cubicBezTo>
                    <a:pt x="798" y="622"/>
                    <a:pt x="1596" y="693"/>
                    <a:pt x="2393" y="741"/>
                  </a:cubicBezTo>
                  <a:cubicBezTo>
                    <a:pt x="2923" y="764"/>
                    <a:pt x="3443" y="788"/>
                    <a:pt x="3963" y="788"/>
                  </a:cubicBezTo>
                  <a:cubicBezTo>
                    <a:pt x="4237" y="788"/>
                    <a:pt x="4511" y="781"/>
                    <a:pt x="4786" y="765"/>
                  </a:cubicBezTo>
                  <a:cubicBezTo>
                    <a:pt x="5596" y="705"/>
                    <a:pt x="6382" y="586"/>
                    <a:pt x="7192" y="562"/>
                  </a:cubicBezTo>
                  <a:cubicBezTo>
                    <a:pt x="7378" y="554"/>
                    <a:pt x="7564" y="550"/>
                    <a:pt x="7750" y="550"/>
                  </a:cubicBezTo>
                  <a:cubicBezTo>
                    <a:pt x="8358" y="550"/>
                    <a:pt x="8964" y="591"/>
                    <a:pt x="9585" y="646"/>
                  </a:cubicBezTo>
                  <a:cubicBezTo>
                    <a:pt x="11032" y="781"/>
                    <a:pt x="12484" y="862"/>
                    <a:pt x="13935" y="862"/>
                  </a:cubicBezTo>
                  <a:cubicBezTo>
                    <a:pt x="15672" y="862"/>
                    <a:pt x="17408" y="746"/>
                    <a:pt x="19134" y="467"/>
                  </a:cubicBezTo>
                  <a:lnTo>
                    <a:pt x="19134" y="396"/>
                  </a:lnTo>
                  <a:cubicBezTo>
                    <a:pt x="17562" y="146"/>
                    <a:pt x="15955" y="38"/>
                    <a:pt x="14359" y="3"/>
                  </a:cubicBezTo>
                  <a:cubicBezTo>
                    <a:pt x="14236" y="1"/>
                    <a:pt x="14113" y="1"/>
                    <a:pt x="13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0" name="Google Shape;2980;p68"/>
            <p:cNvSpPr/>
            <p:nvPr/>
          </p:nvSpPr>
          <p:spPr>
            <a:xfrm>
              <a:off x="6964350" y="1377700"/>
              <a:ext cx="494125" cy="21500"/>
            </a:xfrm>
            <a:custGeom>
              <a:avLst/>
              <a:gdLst/>
              <a:ahLst/>
              <a:cxnLst/>
              <a:rect l="l" t="t" r="r" b="b"/>
              <a:pathLst>
                <a:path w="19765" h="860" extrusionOk="0">
                  <a:moveTo>
                    <a:pt x="14420" y="1"/>
                  </a:moveTo>
                  <a:cubicBezTo>
                    <a:pt x="13732" y="1"/>
                    <a:pt x="13045" y="18"/>
                    <a:pt x="12359" y="51"/>
                  </a:cubicBezTo>
                  <a:cubicBezTo>
                    <a:pt x="10881" y="73"/>
                    <a:pt x="9412" y="312"/>
                    <a:pt x="7944" y="312"/>
                  </a:cubicBezTo>
                  <a:cubicBezTo>
                    <a:pt x="7769" y="312"/>
                    <a:pt x="7593" y="309"/>
                    <a:pt x="7418" y="301"/>
                  </a:cubicBezTo>
                  <a:cubicBezTo>
                    <a:pt x="6597" y="266"/>
                    <a:pt x="5763" y="147"/>
                    <a:pt x="4942" y="87"/>
                  </a:cubicBezTo>
                  <a:cubicBezTo>
                    <a:pt x="4590" y="72"/>
                    <a:pt x="4238" y="64"/>
                    <a:pt x="3887" y="64"/>
                  </a:cubicBezTo>
                  <a:cubicBezTo>
                    <a:pt x="2588" y="64"/>
                    <a:pt x="1294" y="169"/>
                    <a:pt x="1" y="385"/>
                  </a:cubicBezTo>
                  <a:lnTo>
                    <a:pt x="1" y="444"/>
                  </a:lnTo>
                  <a:cubicBezTo>
                    <a:pt x="822" y="611"/>
                    <a:pt x="1655" y="682"/>
                    <a:pt x="2477" y="730"/>
                  </a:cubicBezTo>
                  <a:cubicBezTo>
                    <a:pt x="3017" y="762"/>
                    <a:pt x="3567" y="783"/>
                    <a:pt x="4117" y="783"/>
                  </a:cubicBezTo>
                  <a:cubicBezTo>
                    <a:pt x="4393" y="783"/>
                    <a:pt x="4668" y="778"/>
                    <a:pt x="4942" y="766"/>
                  </a:cubicBezTo>
                  <a:cubicBezTo>
                    <a:pt x="5763" y="706"/>
                    <a:pt x="6597" y="587"/>
                    <a:pt x="7418" y="551"/>
                  </a:cubicBezTo>
                  <a:cubicBezTo>
                    <a:pt x="7583" y="546"/>
                    <a:pt x="7750" y="544"/>
                    <a:pt x="7917" y="544"/>
                  </a:cubicBezTo>
                  <a:cubicBezTo>
                    <a:pt x="8568" y="544"/>
                    <a:pt x="9229" y="580"/>
                    <a:pt x="9883" y="647"/>
                  </a:cubicBezTo>
                  <a:cubicBezTo>
                    <a:pt x="11364" y="781"/>
                    <a:pt x="12852" y="859"/>
                    <a:pt x="14340" y="859"/>
                  </a:cubicBezTo>
                  <a:cubicBezTo>
                    <a:pt x="16154" y="859"/>
                    <a:pt x="17966" y="743"/>
                    <a:pt x="19765" y="468"/>
                  </a:cubicBezTo>
                  <a:lnTo>
                    <a:pt x="19765" y="385"/>
                  </a:lnTo>
                  <a:cubicBezTo>
                    <a:pt x="17995" y="118"/>
                    <a:pt x="16206" y="1"/>
                    <a:pt x="14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1" name="Google Shape;2981;p68"/>
            <p:cNvSpPr/>
            <p:nvPr/>
          </p:nvSpPr>
          <p:spPr>
            <a:xfrm>
              <a:off x="6964350" y="1492950"/>
              <a:ext cx="503075" cy="21525"/>
            </a:xfrm>
            <a:custGeom>
              <a:avLst/>
              <a:gdLst/>
              <a:ahLst/>
              <a:cxnLst/>
              <a:rect l="l" t="t" r="r" b="b"/>
              <a:pathLst>
                <a:path w="20123" h="861" extrusionOk="0">
                  <a:moveTo>
                    <a:pt x="14601" y="1"/>
                  </a:moveTo>
                  <a:cubicBezTo>
                    <a:pt x="13926" y="1"/>
                    <a:pt x="13250" y="17"/>
                    <a:pt x="12574" y="49"/>
                  </a:cubicBezTo>
                  <a:cubicBezTo>
                    <a:pt x="11099" y="80"/>
                    <a:pt x="9634" y="314"/>
                    <a:pt x="8163" y="314"/>
                  </a:cubicBezTo>
                  <a:cubicBezTo>
                    <a:pt x="7958" y="314"/>
                    <a:pt x="7754" y="309"/>
                    <a:pt x="7549" y="299"/>
                  </a:cubicBezTo>
                  <a:cubicBezTo>
                    <a:pt x="6716" y="275"/>
                    <a:pt x="5870" y="156"/>
                    <a:pt x="5037" y="97"/>
                  </a:cubicBezTo>
                  <a:cubicBezTo>
                    <a:pt x="4660" y="81"/>
                    <a:pt x="4283" y="72"/>
                    <a:pt x="3907" y="72"/>
                  </a:cubicBezTo>
                  <a:cubicBezTo>
                    <a:pt x="2598" y="72"/>
                    <a:pt x="1295" y="172"/>
                    <a:pt x="1" y="394"/>
                  </a:cubicBezTo>
                  <a:lnTo>
                    <a:pt x="1" y="454"/>
                  </a:lnTo>
                  <a:cubicBezTo>
                    <a:pt x="834" y="620"/>
                    <a:pt x="1679" y="692"/>
                    <a:pt x="2513" y="740"/>
                  </a:cubicBezTo>
                  <a:cubicBezTo>
                    <a:pt x="3058" y="763"/>
                    <a:pt x="3614" y="786"/>
                    <a:pt x="4167" y="786"/>
                  </a:cubicBezTo>
                  <a:cubicBezTo>
                    <a:pt x="4458" y="786"/>
                    <a:pt x="4749" y="780"/>
                    <a:pt x="5037" y="763"/>
                  </a:cubicBezTo>
                  <a:cubicBezTo>
                    <a:pt x="5870" y="704"/>
                    <a:pt x="6716" y="585"/>
                    <a:pt x="7549" y="561"/>
                  </a:cubicBezTo>
                  <a:cubicBezTo>
                    <a:pt x="7744" y="553"/>
                    <a:pt x="7939" y="549"/>
                    <a:pt x="8135" y="549"/>
                  </a:cubicBezTo>
                  <a:cubicBezTo>
                    <a:pt x="8777" y="549"/>
                    <a:pt x="9423" y="590"/>
                    <a:pt x="10061" y="644"/>
                  </a:cubicBezTo>
                  <a:cubicBezTo>
                    <a:pt x="11584" y="780"/>
                    <a:pt x="13114" y="861"/>
                    <a:pt x="14644" y="861"/>
                  </a:cubicBezTo>
                  <a:cubicBezTo>
                    <a:pt x="16475" y="861"/>
                    <a:pt x="18306" y="745"/>
                    <a:pt x="20122" y="466"/>
                  </a:cubicBezTo>
                  <a:lnTo>
                    <a:pt x="20122" y="394"/>
                  </a:lnTo>
                  <a:cubicBezTo>
                    <a:pt x="18291" y="124"/>
                    <a:pt x="16448" y="1"/>
                    <a:pt x="14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2" name="Google Shape;2982;p68"/>
            <p:cNvSpPr/>
            <p:nvPr/>
          </p:nvSpPr>
          <p:spPr>
            <a:xfrm>
              <a:off x="6955425" y="1601275"/>
              <a:ext cx="520325" cy="21450"/>
            </a:xfrm>
            <a:custGeom>
              <a:avLst/>
              <a:gdLst/>
              <a:ahLst/>
              <a:cxnLst/>
              <a:rect l="l" t="t" r="r" b="b"/>
              <a:pathLst>
                <a:path w="20813" h="858" extrusionOk="0">
                  <a:moveTo>
                    <a:pt x="15273" y="1"/>
                  </a:moveTo>
                  <a:cubicBezTo>
                    <a:pt x="14095" y="1"/>
                    <a:pt x="12901" y="55"/>
                    <a:pt x="11716" y="109"/>
                  </a:cubicBezTo>
                  <a:cubicBezTo>
                    <a:pt x="10586" y="182"/>
                    <a:pt x="9446" y="309"/>
                    <a:pt x="8313" y="309"/>
                  </a:cubicBezTo>
                  <a:cubicBezTo>
                    <a:pt x="8146" y="309"/>
                    <a:pt x="7978" y="306"/>
                    <a:pt x="7811" y="300"/>
                  </a:cubicBezTo>
                  <a:cubicBezTo>
                    <a:pt x="6942" y="264"/>
                    <a:pt x="6073" y="145"/>
                    <a:pt x="5215" y="86"/>
                  </a:cubicBezTo>
                  <a:cubicBezTo>
                    <a:pt x="4843" y="70"/>
                    <a:pt x="4472" y="63"/>
                    <a:pt x="4102" y="63"/>
                  </a:cubicBezTo>
                  <a:cubicBezTo>
                    <a:pt x="2731" y="63"/>
                    <a:pt x="1371" y="168"/>
                    <a:pt x="12" y="383"/>
                  </a:cubicBezTo>
                  <a:lnTo>
                    <a:pt x="0" y="383"/>
                  </a:lnTo>
                  <a:lnTo>
                    <a:pt x="0" y="443"/>
                  </a:lnTo>
                  <a:cubicBezTo>
                    <a:pt x="881" y="609"/>
                    <a:pt x="1739" y="669"/>
                    <a:pt x="2608" y="729"/>
                  </a:cubicBezTo>
                  <a:cubicBezTo>
                    <a:pt x="3195" y="760"/>
                    <a:pt x="3772" y="781"/>
                    <a:pt x="4349" y="781"/>
                  </a:cubicBezTo>
                  <a:cubicBezTo>
                    <a:pt x="4637" y="781"/>
                    <a:pt x="4926" y="776"/>
                    <a:pt x="5215" y="764"/>
                  </a:cubicBezTo>
                  <a:cubicBezTo>
                    <a:pt x="6084" y="705"/>
                    <a:pt x="6954" y="586"/>
                    <a:pt x="7811" y="550"/>
                  </a:cubicBezTo>
                  <a:cubicBezTo>
                    <a:pt x="7991" y="545"/>
                    <a:pt x="8170" y="543"/>
                    <a:pt x="8349" y="543"/>
                  </a:cubicBezTo>
                  <a:cubicBezTo>
                    <a:pt x="9046" y="543"/>
                    <a:pt x="9736" y="579"/>
                    <a:pt x="10418" y="645"/>
                  </a:cubicBezTo>
                  <a:cubicBezTo>
                    <a:pt x="11975" y="779"/>
                    <a:pt x="13541" y="858"/>
                    <a:pt x="15106" y="858"/>
                  </a:cubicBezTo>
                  <a:cubicBezTo>
                    <a:pt x="17015" y="858"/>
                    <a:pt x="18922" y="741"/>
                    <a:pt x="20812" y="467"/>
                  </a:cubicBezTo>
                  <a:lnTo>
                    <a:pt x="20812" y="383"/>
                  </a:lnTo>
                  <a:cubicBezTo>
                    <a:pt x="19098" y="133"/>
                    <a:pt x="17336" y="26"/>
                    <a:pt x="15609" y="2"/>
                  </a:cubicBezTo>
                  <a:cubicBezTo>
                    <a:pt x="15497" y="1"/>
                    <a:pt x="15385" y="1"/>
                    <a:pt x="15273" y="1"/>
                  </a:cubicBezTo>
                  <a:close/>
                </a:path>
              </a:pathLst>
            </a:custGeom>
            <a:solidFill>
              <a:srgbClr val="C85C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3" name="Google Shape;2983;p68"/>
            <p:cNvSpPr/>
            <p:nvPr/>
          </p:nvSpPr>
          <p:spPr>
            <a:xfrm>
              <a:off x="7293250" y="2478800"/>
              <a:ext cx="497425" cy="903425"/>
            </a:xfrm>
            <a:custGeom>
              <a:avLst/>
              <a:gdLst/>
              <a:ahLst/>
              <a:cxnLst/>
              <a:rect l="l" t="t" r="r" b="b"/>
              <a:pathLst>
                <a:path w="19897" h="36137" extrusionOk="0">
                  <a:moveTo>
                    <a:pt x="1" y="1"/>
                  </a:moveTo>
                  <a:lnTo>
                    <a:pt x="6287" y="36136"/>
                  </a:lnTo>
                  <a:lnTo>
                    <a:pt x="19896" y="36136"/>
                  </a:lnTo>
                  <a:lnTo>
                    <a:pt x="15158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4" name="Google Shape;2984;p68"/>
            <p:cNvSpPr/>
            <p:nvPr/>
          </p:nvSpPr>
          <p:spPr>
            <a:xfrm>
              <a:off x="7248325" y="3227700"/>
              <a:ext cx="587000" cy="404850"/>
            </a:xfrm>
            <a:custGeom>
              <a:avLst/>
              <a:gdLst/>
              <a:ahLst/>
              <a:cxnLst/>
              <a:rect l="l" t="t" r="r" b="b"/>
              <a:pathLst>
                <a:path w="23480" h="16194" extrusionOk="0">
                  <a:moveTo>
                    <a:pt x="6810" y="1"/>
                  </a:moveTo>
                  <a:lnTo>
                    <a:pt x="8001" y="9776"/>
                  </a:lnTo>
                  <a:lnTo>
                    <a:pt x="0" y="16193"/>
                  </a:lnTo>
                  <a:lnTo>
                    <a:pt x="23479" y="16193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5" name="Google Shape;2985;p68"/>
            <p:cNvSpPr/>
            <p:nvPr/>
          </p:nvSpPr>
          <p:spPr>
            <a:xfrm>
              <a:off x="7272125" y="3232200"/>
              <a:ext cx="167000" cy="99425"/>
            </a:xfrm>
            <a:custGeom>
              <a:avLst/>
              <a:gdLst/>
              <a:ahLst/>
              <a:cxnLst/>
              <a:rect l="l" t="t" r="r" b="b"/>
              <a:pathLst>
                <a:path w="6680" h="3977" extrusionOk="0">
                  <a:moveTo>
                    <a:pt x="1664" y="1"/>
                  </a:moveTo>
                  <a:cubicBezTo>
                    <a:pt x="1333" y="1"/>
                    <a:pt x="1060" y="148"/>
                    <a:pt x="882" y="499"/>
                  </a:cubicBezTo>
                  <a:cubicBezTo>
                    <a:pt x="1" y="2678"/>
                    <a:pt x="5239" y="3750"/>
                    <a:pt x="6680" y="3976"/>
                  </a:cubicBezTo>
                  <a:cubicBezTo>
                    <a:pt x="5442" y="3643"/>
                    <a:pt x="346" y="2393"/>
                    <a:pt x="1132" y="607"/>
                  </a:cubicBezTo>
                  <a:cubicBezTo>
                    <a:pt x="1241" y="368"/>
                    <a:pt x="1431" y="265"/>
                    <a:pt x="1676" y="265"/>
                  </a:cubicBezTo>
                  <a:cubicBezTo>
                    <a:pt x="3031" y="265"/>
                    <a:pt x="6085" y="3401"/>
                    <a:pt x="6680" y="3976"/>
                  </a:cubicBezTo>
                  <a:cubicBezTo>
                    <a:pt x="6043" y="3211"/>
                    <a:pt x="3210" y="1"/>
                    <a:pt x="1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6" name="Google Shape;2986;p68"/>
            <p:cNvSpPr/>
            <p:nvPr/>
          </p:nvSpPr>
          <p:spPr>
            <a:xfrm>
              <a:off x="7439100" y="3296525"/>
              <a:ext cx="142625" cy="70250"/>
            </a:xfrm>
            <a:custGeom>
              <a:avLst/>
              <a:gdLst/>
              <a:ahLst/>
              <a:cxnLst/>
              <a:rect l="l" t="t" r="r" b="b"/>
              <a:pathLst>
                <a:path w="5705" h="2810" extrusionOk="0">
                  <a:moveTo>
                    <a:pt x="3117" y="1"/>
                  </a:moveTo>
                  <a:cubicBezTo>
                    <a:pt x="2063" y="1"/>
                    <a:pt x="906" y="599"/>
                    <a:pt x="1" y="1403"/>
                  </a:cubicBezTo>
                  <a:cubicBezTo>
                    <a:pt x="822" y="833"/>
                    <a:pt x="1938" y="216"/>
                    <a:pt x="2997" y="216"/>
                  </a:cubicBezTo>
                  <a:cubicBezTo>
                    <a:pt x="3442" y="216"/>
                    <a:pt x="3877" y="326"/>
                    <a:pt x="4275" y="593"/>
                  </a:cubicBezTo>
                  <a:cubicBezTo>
                    <a:pt x="4656" y="832"/>
                    <a:pt x="5525" y="1963"/>
                    <a:pt x="5180" y="2379"/>
                  </a:cubicBezTo>
                  <a:cubicBezTo>
                    <a:pt x="5030" y="2504"/>
                    <a:pt x="4780" y="2556"/>
                    <a:pt x="4468" y="2556"/>
                  </a:cubicBezTo>
                  <a:cubicBezTo>
                    <a:pt x="3169" y="2556"/>
                    <a:pt x="788" y="1662"/>
                    <a:pt x="1" y="1403"/>
                  </a:cubicBezTo>
                  <a:lnTo>
                    <a:pt x="1" y="1403"/>
                  </a:lnTo>
                  <a:cubicBezTo>
                    <a:pt x="576" y="1687"/>
                    <a:pt x="3131" y="2809"/>
                    <a:pt x="4550" y="2809"/>
                  </a:cubicBezTo>
                  <a:cubicBezTo>
                    <a:pt x="5276" y="2809"/>
                    <a:pt x="5704" y="2515"/>
                    <a:pt x="5418" y="1665"/>
                  </a:cubicBezTo>
                  <a:cubicBezTo>
                    <a:pt x="4894" y="466"/>
                    <a:pt x="4046" y="1"/>
                    <a:pt x="31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7" name="Google Shape;2987;p68"/>
            <p:cNvSpPr/>
            <p:nvPr/>
          </p:nvSpPr>
          <p:spPr>
            <a:xfrm>
              <a:off x="7373325" y="3331600"/>
              <a:ext cx="65800" cy="116400"/>
            </a:xfrm>
            <a:custGeom>
              <a:avLst/>
              <a:gdLst/>
              <a:ahLst/>
              <a:cxnLst/>
              <a:rect l="l" t="t" r="r" b="b"/>
              <a:pathLst>
                <a:path w="2632" h="4656" extrusionOk="0">
                  <a:moveTo>
                    <a:pt x="2632" y="0"/>
                  </a:moveTo>
                  <a:cubicBezTo>
                    <a:pt x="1596" y="1453"/>
                    <a:pt x="703" y="3012"/>
                    <a:pt x="1" y="4655"/>
                  </a:cubicBezTo>
                  <a:cubicBezTo>
                    <a:pt x="1037" y="3191"/>
                    <a:pt x="1918" y="1631"/>
                    <a:pt x="2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8" name="Google Shape;2988;p68"/>
            <p:cNvSpPr/>
            <p:nvPr/>
          </p:nvSpPr>
          <p:spPr>
            <a:xfrm>
              <a:off x="7439100" y="3331600"/>
              <a:ext cx="86350" cy="119375"/>
            </a:xfrm>
            <a:custGeom>
              <a:avLst/>
              <a:gdLst/>
              <a:ahLst/>
              <a:cxnLst/>
              <a:rect l="l" t="t" r="r" b="b"/>
              <a:pathLst>
                <a:path w="3454" h="4775" extrusionOk="0">
                  <a:moveTo>
                    <a:pt x="1" y="0"/>
                  </a:moveTo>
                  <a:lnTo>
                    <a:pt x="1" y="0"/>
                  </a:lnTo>
                  <a:cubicBezTo>
                    <a:pt x="1001" y="1691"/>
                    <a:pt x="2144" y="3286"/>
                    <a:pt x="3454" y="4775"/>
                  </a:cubicBezTo>
                  <a:cubicBezTo>
                    <a:pt x="2454" y="3072"/>
                    <a:pt x="1299" y="146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9" name="Google Shape;2989;p68"/>
            <p:cNvSpPr/>
            <p:nvPr/>
          </p:nvSpPr>
          <p:spPr>
            <a:xfrm>
              <a:off x="7301600" y="3586175"/>
              <a:ext cx="528650" cy="7575"/>
            </a:xfrm>
            <a:custGeom>
              <a:avLst/>
              <a:gdLst/>
              <a:ahLst/>
              <a:cxnLst/>
              <a:rect l="l" t="t" r="r" b="b"/>
              <a:pathLst>
                <a:path w="21146" h="303" extrusionOk="0">
                  <a:moveTo>
                    <a:pt x="15435" y="1"/>
                  </a:moveTo>
                  <a:cubicBezTo>
                    <a:pt x="14696" y="1"/>
                    <a:pt x="13957" y="7"/>
                    <a:pt x="13216" y="21"/>
                  </a:cubicBezTo>
                  <a:cubicBezTo>
                    <a:pt x="11557" y="32"/>
                    <a:pt x="9888" y="117"/>
                    <a:pt x="8238" y="117"/>
                  </a:cubicBezTo>
                  <a:cubicBezTo>
                    <a:pt x="8135" y="117"/>
                    <a:pt x="8032" y="117"/>
                    <a:pt x="7930" y="116"/>
                  </a:cubicBezTo>
                  <a:cubicBezTo>
                    <a:pt x="6568" y="73"/>
                    <a:pt x="5212" y="43"/>
                    <a:pt x="3857" y="43"/>
                  </a:cubicBezTo>
                  <a:cubicBezTo>
                    <a:pt x="2572" y="43"/>
                    <a:pt x="1287" y="70"/>
                    <a:pt x="0" y="140"/>
                  </a:cubicBezTo>
                  <a:cubicBezTo>
                    <a:pt x="1156" y="242"/>
                    <a:pt x="2346" y="273"/>
                    <a:pt x="3544" y="273"/>
                  </a:cubicBezTo>
                  <a:cubicBezTo>
                    <a:pt x="5010" y="273"/>
                    <a:pt x="6488" y="226"/>
                    <a:pt x="7930" y="199"/>
                  </a:cubicBezTo>
                  <a:cubicBezTo>
                    <a:pt x="8045" y="199"/>
                    <a:pt x="8161" y="198"/>
                    <a:pt x="8277" y="198"/>
                  </a:cubicBezTo>
                  <a:cubicBezTo>
                    <a:pt x="9914" y="198"/>
                    <a:pt x="11570" y="272"/>
                    <a:pt x="13216" y="295"/>
                  </a:cubicBezTo>
                  <a:cubicBezTo>
                    <a:pt x="13810" y="300"/>
                    <a:pt x="14404" y="303"/>
                    <a:pt x="14997" y="303"/>
                  </a:cubicBezTo>
                  <a:cubicBezTo>
                    <a:pt x="17043" y="303"/>
                    <a:pt x="19087" y="268"/>
                    <a:pt x="21146" y="176"/>
                  </a:cubicBezTo>
                  <a:lnTo>
                    <a:pt x="21146" y="140"/>
                  </a:lnTo>
                  <a:cubicBezTo>
                    <a:pt x="19234" y="46"/>
                    <a:pt x="17335" y="1"/>
                    <a:pt x="15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0" name="Google Shape;2990;p68"/>
            <p:cNvSpPr/>
            <p:nvPr/>
          </p:nvSpPr>
          <p:spPr>
            <a:xfrm>
              <a:off x="6808075" y="1386700"/>
              <a:ext cx="477775" cy="292925"/>
            </a:xfrm>
            <a:custGeom>
              <a:avLst/>
              <a:gdLst/>
              <a:ahLst/>
              <a:cxnLst/>
              <a:rect l="l" t="t" r="r" b="b"/>
              <a:pathLst>
                <a:path w="19111" h="11717" extrusionOk="0">
                  <a:moveTo>
                    <a:pt x="1" y="1"/>
                  </a:moveTo>
                  <a:lnTo>
                    <a:pt x="1" y="11717"/>
                  </a:lnTo>
                  <a:lnTo>
                    <a:pt x="19110" y="11717"/>
                  </a:lnTo>
                  <a:lnTo>
                    <a:pt x="191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1" name="Google Shape;2991;p68"/>
            <p:cNvSpPr/>
            <p:nvPr/>
          </p:nvSpPr>
          <p:spPr>
            <a:xfrm>
              <a:off x="7284748" y="1387000"/>
              <a:ext cx="103600" cy="292925"/>
            </a:xfrm>
            <a:custGeom>
              <a:avLst/>
              <a:gdLst/>
              <a:ahLst/>
              <a:cxnLst/>
              <a:rect l="l" t="t" r="r" b="b"/>
              <a:pathLst>
                <a:path w="4144" h="11717" extrusionOk="0">
                  <a:moveTo>
                    <a:pt x="0" y="1"/>
                  </a:moveTo>
                  <a:lnTo>
                    <a:pt x="0" y="11716"/>
                  </a:lnTo>
                  <a:lnTo>
                    <a:pt x="4143" y="11716"/>
                  </a:lnTo>
                  <a:lnTo>
                    <a:pt x="4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2" name="Google Shape;2992;p68"/>
            <p:cNvSpPr/>
            <p:nvPr/>
          </p:nvSpPr>
          <p:spPr>
            <a:xfrm>
              <a:off x="6785150" y="1256325"/>
              <a:ext cx="500700" cy="130400"/>
            </a:xfrm>
            <a:custGeom>
              <a:avLst/>
              <a:gdLst/>
              <a:ahLst/>
              <a:cxnLst/>
              <a:rect l="l" t="t" r="r" b="b"/>
              <a:pathLst>
                <a:path w="20028" h="5216" extrusionOk="0">
                  <a:moveTo>
                    <a:pt x="1" y="1"/>
                  </a:moveTo>
                  <a:lnTo>
                    <a:pt x="918" y="5216"/>
                  </a:lnTo>
                  <a:lnTo>
                    <a:pt x="20027" y="5216"/>
                  </a:lnTo>
                  <a:lnTo>
                    <a:pt x="191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3" name="Google Shape;2993;p68"/>
            <p:cNvSpPr/>
            <p:nvPr/>
          </p:nvSpPr>
          <p:spPr>
            <a:xfrm>
              <a:off x="7285023" y="1256325"/>
              <a:ext cx="126550" cy="130400"/>
            </a:xfrm>
            <a:custGeom>
              <a:avLst/>
              <a:gdLst/>
              <a:ahLst/>
              <a:cxnLst/>
              <a:rect l="l" t="t" r="r" b="b"/>
              <a:pathLst>
                <a:path w="5062" h="5216" extrusionOk="0">
                  <a:moveTo>
                    <a:pt x="906" y="1"/>
                  </a:moveTo>
                  <a:lnTo>
                    <a:pt x="1" y="5216"/>
                  </a:lnTo>
                  <a:lnTo>
                    <a:pt x="4132" y="5216"/>
                  </a:lnTo>
                  <a:lnTo>
                    <a:pt x="5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4" name="Google Shape;2994;p68"/>
            <p:cNvSpPr/>
            <p:nvPr/>
          </p:nvSpPr>
          <p:spPr>
            <a:xfrm>
              <a:off x="6808075" y="1383350"/>
              <a:ext cx="581950" cy="6950"/>
            </a:xfrm>
            <a:custGeom>
              <a:avLst/>
              <a:gdLst/>
              <a:ahLst/>
              <a:cxnLst/>
              <a:rect l="l" t="t" r="r" b="b"/>
              <a:pathLst>
                <a:path w="23278" h="278" extrusionOk="0">
                  <a:moveTo>
                    <a:pt x="11635" y="1"/>
                  </a:moveTo>
                  <a:cubicBezTo>
                    <a:pt x="7749" y="1"/>
                    <a:pt x="3864" y="46"/>
                    <a:pt x="1" y="135"/>
                  </a:cubicBezTo>
                  <a:cubicBezTo>
                    <a:pt x="3864" y="230"/>
                    <a:pt x="7752" y="278"/>
                    <a:pt x="11639" y="278"/>
                  </a:cubicBezTo>
                  <a:cubicBezTo>
                    <a:pt x="15526" y="278"/>
                    <a:pt x="19414" y="230"/>
                    <a:pt x="23277" y="135"/>
                  </a:cubicBezTo>
                  <a:cubicBezTo>
                    <a:pt x="19408" y="46"/>
                    <a:pt x="15521" y="1"/>
                    <a:pt x="1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5" name="Google Shape;2995;p68"/>
            <p:cNvSpPr/>
            <p:nvPr/>
          </p:nvSpPr>
          <p:spPr>
            <a:xfrm>
              <a:off x="6972975" y="1426000"/>
              <a:ext cx="86650" cy="40800"/>
            </a:xfrm>
            <a:custGeom>
              <a:avLst/>
              <a:gdLst/>
              <a:ahLst/>
              <a:cxnLst/>
              <a:rect l="l" t="t" r="r" b="b"/>
              <a:pathLst>
                <a:path w="3466" h="1632" extrusionOk="0">
                  <a:moveTo>
                    <a:pt x="1632" y="0"/>
                  </a:moveTo>
                  <a:cubicBezTo>
                    <a:pt x="1120" y="0"/>
                    <a:pt x="620" y="298"/>
                    <a:pt x="406" y="774"/>
                  </a:cubicBezTo>
                  <a:lnTo>
                    <a:pt x="1" y="1632"/>
                  </a:lnTo>
                  <a:lnTo>
                    <a:pt x="2406" y="1632"/>
                  </a:lnTo>
                  <a:cubicBezTo>
                    <a:pt x="2406" y="1632"/>
                    <a:pt x="2323" y="0"/>
                    <a:pt x="3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6" name="Google Shape;2996;p68"/>
            <p:cNvSpPr/>
            <p:nvPr/>
          </p:nvSpPr>
          <p:spPr>
            <a:xfrm>
              <a:off x="7031625" y="1426000"/>
              <a:ext cx="86925" cy="40800"/>
            </a:xfrm>
            <a:custGeom>
              <a:avLst/>
              <a:gdLst/>
              <a:ahLst/>
              <a:cxnLst/>
              <a:rect l="l" t="t" r="r" b="b"/>
              <a:pathLst>
                <a:path w="3477" h="1632" extrusionOk="0">
                  <a:moveTo>
                    <a:pt x="0" y="0"/>
                  </a:moveTo>
                  <a:cubicBezTo>
                    <a:pt x="1155" y="0"/>
                    <a:pt x="1060" y="1632"/>
                    <a:pt x="1060" y="1632"/>
                  </a:cubicBezTo>
                  <a:lnTo>
                    <a:pt x="3477" y="1632"/>
                  </a:lnTo>
                  <a:lnTo>
                    <a:pt x="3072" y="774"/>
                  </a:lnTo>
                  <a:cubicBezTo>
                    <a:pt x="2846" y="298"/>
                    <a:pt x="2358" y="0"/>
                    <a:pt x="1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7" name="Google Shape;2997;p68"/>
            <p:cNvSpPr/>
            <p:nvPr/>
          </p:nvSpPr>
          <p:spPr>
            <a:xfrm>
              <a:off x="7041750" y="1466775"/>
              <a:ext cx="92575" cy="34325"/>
            </a:xfrm>
            <a:custGeom>
              <a:avLst/>
              <a:gdLst/>
              <a:ahLst/>
              <a:cxnLst/>
              <a:rect l="l" t="t" r="r" b="b"/>
              <a:pathLst>
                <a:path w="3703" h="1373" extrusionOk="0">
                  <a:moveTo>
                    <a:pt x="167" y="1"/>
                  </a:moveTo>
                  <a:cubicBezTo>
                    <a:pt x="48" y="1"/>
                    <a:pt x="0" y="132"/>
                    <a:pt x="119" y="203"/>
                  </a:cubicBezTo>
                  <a:lnTo>
                    <a:pt x="1798" y="1346"/>
                  </a:lnTo>
                  <a:cubicBezTo>
                    <a:pt x="1816" y="1364"/>
                    <a:pt x="1840" y="1373"/>
                    <a:pt x="1865" y="1373"/>
                  </a:cubicBezTo>
                  <a:cubicBezTo>
                    <a:pt x="1890" y="1373"/>
                    <a:pt x="1917" y="1364"/>
                    <a:pt x="1941" y="1346"/>
                  </a:cubicBezTo>
                  <a:lnTo>
                    <a:pt x="3620" y="203"/>
                  </a:lnTo>
                  <a:cubicBezTo>
                    <a:pt x="3703" y="132"/>
                    <a:pt x="3667" y="1"/>
                    <a:pt x="3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8" name="Google Shape;2998;p68"/>
            <p:cNvSpPr/>
            <p:nvPr/>
          </p:nvSpPr>
          <p:spPr>
            <a:xfrm>
              <a:off x="6955125" y="1583750"/>
              <a:ext cx="78600" cy="56675"/>
            </a:xfrm>
            <a:custGeom>
              <a:avLst/>
              <a:gdLst/>
              <a:ahLst/>
              <a:cxnLst/>
              <a:rect l="l" t="t" r="r" b="b"/>
              <a:pathLst>
                <a:path w="3144" h="2267" extrusionOk="0">
                  <a:moveTo>
                    <a:pt x="0" y="1"/>
                  </a:moveTo>
                  <a:cubicBezTo>
                    <a:pt x="2" y="3"/>
                    <a:pt x="3" y="6"/>
                    <a:pt x="5" y="9"/>
                  </a:cubicBezTo>
                  <a:lnTo>
                    <a:pt x="5" y="9"/>
                  </a:lnTo>
                  <a:lnTo>
                    <a:pt x="0" y="1"/>
                  </a:lnTo>
                  <a:close/>
                  <a:moveTo>
                    <a:pt x="5" y="9"/>
                  </a:moveTo>
                  <a:lnTo>
                    <a:pt x="905" y="1584"/>
                  </a:lnTo>
                  <a:cubicBezTo>
                    <a:pt x="1162" y="2019"/>
                    <a:pt x="1607" y="2266"/>
                    <a:pt x="2083" y="2266"/>
                  </a:cubicBezTo>
                  <a:cubicBezTo>
                    <a:pt x="2115" y="2266"/>
                    <a:pt x="2147" y="2265"/>
                    <a:pt x="2179" y="2263"/>
                  </a:cubicBezTo>
                  <a:lnTo>
                    <a:pt x="3144" y="2203"/>
                  </a:lnTo>
                  <a:lnTo>
                    <a:pt x="1929" y="108"/>
                  </a:lnTo>
                  <a:cubicBezTo>
                    <a:pt x="1929" y="108"/>
                    <a:pt x="1367" y="470"/>
                    <a:pt x="816" y="470"/>
                  </a:cubicBezTo>
                  <a:cubicBezTo>
                    <a:pt x="509" y="470"/>
                    <a:pt x="206" y="358"/>
                    <a:pt x="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9" name="Google Shape;2999;p68"/>
            <p:cNvSpPr/>
            <p:nvPr/>
          </p:nvSpPr>
          <p:spPr>
            <a:xfrm>
              <a:off x="6939950" y="1513200"/>
              <a:ext cx="51225" cy="95575"/>
            </a:xfrm>
            <a:custGeom>
              <a:avLst/>
              <a:gdLst/>
              <a:ahLst/>
              <a:cxnLst/>
              <a:rect l="l" t="t" r="r" b="b"/>
              <a:pathLst>
                <a:path w="2049" h="3823" extrusionOk="0">
                  <a:moveTo>
                    <a:pt x="846" y="1"/>
                  </a:moveTo>
                  <a:lnTo>
                    <a:pt x="310" y="787"/>
                  </a:lnTo>
                  <a:cubicBezTo>
                    <a:pt x="24" y="1215"/>
                    <a:pt x="0" y="1787"/>
                    <a:pt x="262" y="2251"/>
                  </a:cubicBezTo>
                  <a:lnTo>
                    <a:pt x="1167" y="3823"/>
                  </a:lnTo>
                  <a:cubicBezTo>
                    <a:pt x="607" y="2847"/>
                    <a:pt x="2048" y="2096"/>
                    <a:pt x="2048" y="2096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0" name="Google Shape;3000;p68"/>
            <p:cNvSpPr/>
            <p:nvPr/>
          </p:nvSpPr>
          <p:spPr>
            <a:xfrm>
              <a:off x="6954175" y="1498050"/>
              <a:ext cx="52775" cy="79300"/>
            </a:xfrm>
            <a:custGeom>
              <a:avLst/>
              <a:gdLst/>
              <a:ahLst/>
              <a:cxnLst/>
              <a:rect l="l" t="t" r="r" b="b"/>
              <a:pathLst>
                <a:path w="2111" h="3172" extrusionOk="0">
                  <a:moveTo>
                    <a:pt x="138" y="0"/>
                  </a:moveTo>
                  <a:cubicBezTo>
                    <a:pt x="67" y="0"/>
                    <a:pt x="1" y="89"/>
                    <a:pt x="50" y="178"/>
                  </a:cubicBezTo>
                  <a:lnTo>
                    <a:pt x="1729" y="3107"/>
                  </a:lnTo>
                  <a:cubicBezTo>
                    <a:pt x="1754" y="3151"/>
                    <a:pt x="1792" y="3171"/>
                    <a:pt x="1830" y="3171"/>
                  </a:cubicBezTo>
                  <a:cubicBezTo>
                    <a:pt x="1886" y="3171"/>
                    <a:pt x="1941" y="3130"/>
                    <a:pt x="1955" y="3060"/>
                  </a:cubicBezTo>
                  <a:lnTo>
                    <a:pt x="2110" y="1024"/>
                  </a:lnTo>
                  <a:cubicBezTo>
                    <a:pt x="2110" y="976"/>
                    <a:pt x="2074" y="917"/>
                    <a:pt x="2027" y="905"/>
                  </a:cubicBezTo>
                  <a:lnTo>
                    <a:pt x="181" y="12"/>
                  </a:lnTo>
                  <a:cubicBezTo>
                    <a:pt x="167" y="4"/>
                    <a:pt x="153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1" name="Google Shape;3001;p68"/>
            <p:cNvSpPr/>
            <p:nvPr/>
          </p:nvSpPr>
          <p:spPr>
            <a:xfrm>
              <a:off x="7122400" y="1500125"/>
              <a:ext cx="51525" cy="95575"/>
            </a:xfrm>
            <a:custGeom>
              <a:avLst/>
              <a:gdLst/>
              <a:ahLst/>
              <a:cxnLst/>
              <a:rect l="l" t="t" r="r" b="b"/>
              <a:pathLst>
                <a:path w="2061" h="3823" extrusionOk="0">
                  <a:moveTo>
                    <a:pt x="1215" y="0"/>
                  </a:moveTo>
                  <a:lnTo>
                    <a:pt x="1" y="2096"/>
                  </a:lnTo>
                  <a:cubicBezTo>
                    <a:pt x="1" y="2096"/>
                    <a:pt x="1439" y="2838"/>
                    <a:pt x="890" y="3808"/>
                  </a:cubicBezTo>
                  <a:lnTo>
                    <a:pt x="890" y="3808"/>
                  </a:lnTo>
                  <a:lnTo>
                    <a:pt x="1787" y="2250"/>
                  </a:lnTo>
                  <a:cubicBezTo>
                    <a:pt x="2061" y="1786"/>
                    <a:pt x="2025" y="1226"/>
                    <a:pt x="1751" y="786"/>
                  </a:cubicBezTo>
                  <a:lnTo>
                    <a:pt x="1215" y="0"/>
                  </a:lnTo>
                  <a:close/>
                  <a:moveTo>
                    <a:pt x="890" y="3808"/>
                  </a:moveTo>
                  <a:lnTo>
                    <a:pt x="882" y="3822"/>
                  </a:lnTo>
                  <a:cubicBezTo>
                    <a:pt x="885" y="3817"/>
                    <a:pt x="887" y="3812"/>
                    <a:pt x="890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2" name="Google Shape;3002;p68"/>
            <p:cNvSpPr/>
            <p:nvPr/>
          </p:nvSpPr>
          <p:spPr>
            <a:xfrm>
              <a:off x="7080150" y="1570650"/>
              <a:ext cx="78300" cy="56925"/>
            </a:xfrm>
            <a:custGeom>
              <a:avLst/>
              <a:gdLst/>
              <a:ahLst/>
              <a:cxnLst/>
              <a:rect l="l" t="t" r="r" b="b"/>
              <a:pathLst>
                <a:path w="3132" h="2277" extrusionOk="0">
                  <a:moveTo>
                    <a:pt x="3131" y="1"/>
                  </a:moveTo>
                  <a:lnTo>
                    <a:pt x="3127" y="9"/>
                  </a:lnTo>
                  <a:lnTo>
                    <a:pt x="3127" y="9"/>
                  </a:lnTo>
                  <a:cubicBezTo>
                    <a:pt x="3128" y="6"/>
                    <a:pt x="3130" y="4"/>
                    <a:pt x="3131" y="1"/>
                  </a:cubicBezTo>
                  <a:close/>
                  <a:moveTo>
                    <a:pt x="3127" y="9"/>
                  </a:moveTo>
                  <a:cubicBezTo>
                    <a:pt x="2926" y="358"/>
                    <a:pt x="2622" y="470"/>
                    <a:pt x="2316" y="470"/>
                  </a:cubicBezTo>
                  <a:cubicBezTo>
                    <a:pt x="1765" y="470"/>
                    <a:pt x="1203" y="108"/>
                    <a:pt x="1203" y="108"/>
                  </a:cubicBezTo>
                  <a:lnTo>
                    <a:pt x="0" y="2204"/>
                  </a:lnTo>
                  <a:lnTo>
                    <a:pt x="953" y="2275"/>
                  </a:lnTo>
                  <a:cubicBezTo>
                    <a:pt x="975" y="2276"/>
                    <a:pt x="998" y="2277"/>
                    <a:pt x="1021" y="2277"/>
                  </a:cubicBezTo>
                  <a:cubicBezTo>
                    <a:pt x="1519" y="2277"/>
                    <a:pt x="1976" y="2028"/>
                    <a:pt x="2227" y="1584"/>
                  </a:cubicBezTo>
                  <a:lnTo>
                    <a:pt x="3127" y="9"/>
                  </a:lnTo>
                  <a:close/>
                </a:path>
              </a:pathLst>
            </a:custGeom>
            <a:solidFill>
              <a:srgbClr val="FAE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3" name="Google Shape;3003;p68"/>
            <p:cNvSpPr/>
            <p:nvPr/>
          </p:nvSpPr>
          <p:spPr>
            <a:xfrm>
              <a:off x="7065250" y="1558600"/>
              <a:ext cx="52225" cy="79325"/>
            </a:xfrm>
            <a:custGeom>
              <a:avLst/>
              <a:gdLst/>
              <a:ahLst/>
              <a:cxnLst/>
              <a:rect l="l" t="t" r="r" b="b"/>
              <a:pathLst>
                <a:path w="2089" h="3173" extrusionOk="0">
                  <a:moveTo>
                    <a:pt x="1946" y="0"/>
                  </a:moveTo>
                  <a:cubicBezTo>
                    <a:pt x="1936" y="0"/>
                    <a:pt x="1927" y="2"/>
                    <a:pt x="1918" y="7"/>
                  </a:cubicBezTo>
                  <a:lnTo>
                    <a:pt x="72" y="900"/>
                  </a:lnTo>
                  <a:cubicBezTo>
                    <a:pt x="25" y="923"/>
                    <a:pt x="1" y="983"/>
                    <a:pt x="1" y="1031"/>
                  </a:cubicBezTo>
                  <a:lnTo>
                    <a:pt x="144" y="3067"/>
                  </a:lnTo>
                  <a:cubicBezTo>
                    <a:pt x="144" y="3136"/>
                    <a:pt x="196" y="3173"/>
                    <a:pt x="252" y="3173"/>
                  </a:cubicBezTo>
                  <a:cubicBezTo>
                    <a:pt x="292" y="3173"/>
                    <a:pt x="333" y="3154"/>
                    <a:pt x="358" y="3114"/>
                  </a:cubicBezTo>
                  <a:lnTo>
                    <a:pt x="2037" y="173"/>
                  </a:lnTo>
                  <a:cubicBezTo>
                    <a:pt x="2089" y="100"/>
                    <a:pt x="2013" y="0"/>
                    <a:pt x="1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4" name="Google Shape;3004;p68"/>
            <p:cNvSpPr/>
            <p:nvPr/>
          </p:nvSpPr>
          <p:spPr>
            <a:xfrm>
              <a:off x="7047700" y="1586400"/>
              <a:ext cx="139325" cy="63075"/>
            </a:xfrm>
            <a:custGeom>
              <a:avLst/>
              <a:gdLst/>
              <a:ahLst/>
              <a:cxnLst/>
              <a:rect l="l" t="t" r="r" b="b"/>
              <a:pathLst>
                <a:path w="5573" h="2523" extrusionOk="0">
                  <a:moveTo>
                    <a:pt x="4580" y="0"/>
                  </a:moveTo>
                  <a:cubicBezTo>
                    <a:pt x="4527" y="0"/>
                    <a:pt x="4472" y="5"/>
                    <a:pt x="4417" y="14"/>
                  </a:cubicBezTo>
                  <a:lnTo>
                    <a:pt x="810" y="728"/>
                  </a:lnTo>
                  <a:cubicBezTo>
                    <a:pt x="310" y="823"/>
                    <a:pt x="0" y="1300"/>
                    <a:pt x="96" y="1788"/>
                  </a:cubicBezTo>
                  <a:cubicBezTo>
                    <a:pt x="179" y="2214"/>
                    <a:pt x="552" y="2522"/>
                    <a:pt x="963" y="2522"/>
                  </a:cubicBezTo>
                  <a:cubicBezTo>
                    <a:pt x="1022" y="2522"/>
                    <a:pt x="1083" y="2516"/>
                    <a:pt x="1143" y="2502"/>
                  </a:cubicBezTo>
                  <a:lnTo>
                    <a:pt x="4763" y="1788"/>
                  </a:lnTo>
                  <a:cubicBezTo>
                    <a:pt x="5251" y="1705"/>
                    <a:pt x="5572" y="1228"/>
                    <a:pt x="5477" y="728"/>
                  </a:cubicBezTo>
                  <a:cubicBezTo>
                    <a:pt x="5403" y="293"/>
                    <a:pt x="5017" y="0"/>
                    <a:pt x="4580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5" name="Google Shape;3005;p68"/>
            <p:cNvSpPr/>
            <p:nvPr/>
          </p:nvSpPr>
          <p:spPr>
            <a:xfrm>
              <a:off x="7046200" y="1632525"/>
              <a:ext cx="139325" cy="63075"/>
            </a:xfrm>
            <a:custGeom>
              <a:avLst/>
              <a:gdLst/>
              <a:ahLst/>
              <a:cxnLst/>
              <a:rect l="l" t="t" r="r" b="b"/>
              <a:pathLst>
                <a:path w="5573" h="2523" extrusionOk="0">
                  <a:moveTo>
                    <a:pt x="4581" y="1"/>
                  </a:moveTo>
                  <a:cubicBezTo>
                    <a:pt x="4527" y="1"/>
                    <a:pt x="4473" y="5"/>
                    <a:pt x="4418" y="14"/>
                  </a:cubicBezTo>
                  <a:lnTo>
                    <a:pt x="810" y="729"/>
                  </a:lnTo>
                  <a:cubicBezTo>
                    <a:pt x="310" y="824"/>
                    <a:pt x="1" y="1300"/>
                    <a:pt x="96" y="1788"/>
                  </a:cubicBezTo>
                  <a:cubicBezTo>
                    <a:pt x="179" y="2215"/>
                    <a:pt x="553" y="2523"/>
                    <a:pt x="963" y="2523"/>
                  </a:cubicBezTo>
                  <a:cubicBezTo>
                    <a:pt x="1023" y="2523"/>
                    <a:pt x="1083" y="2516"/>
                    <a:pt x="1144" y="2503"/>
                  </a:cubicBezTo>
                  <a:lnTo>
                    <a:pt x="4763" y="1788"/>
                  </a:lnTo>
                  <a:cubicBezTo>
                    <a:pt x="5251" y="1693"/>
                    <a:pt x="5573" y="1217"/>
                    <a:pt x="5478" y="729"/>
                  </a:cubicBezTo>
                  <a:cubicBezTo>
                    <a:pt x="5403" y="294"/>
                    <a:pt x="5017" y="1"/>
                    <a:pt x="4581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6" name="Google Shape;3006;p68"/>
            <p:cNvSpPr/>
            <p:nvPr/>
          </p:nvSpPr>
          <p:spPr>
            <a:xfrm>
              <a:off x="7065250" y="1674500"/>
              <a:ext cx="139025" cy="63000"/>
            </a:xfrm>
            <a:custGeom>
              <a:avLst/>
              <a:gdLst/>
              <a:ahLst/>
              <a:cxnLst/>
              <a:rect l="l" t="t" r="r" b="b"/>
              <a:pathLst>
                <a:path w="5561" h="2520" extrusionOk="0">
                  <a:moveTo>
                    <a:pt x="4577" y="1"/>
                  </a:moveTo>
                  <a:cubicBezTo>
                    <a:pt x="4525" y="1"/>
                    <a:pt x="4471" y="5"/>
                    <a:pt x="4418" y="14"/>
                  </a:cubicBezTo>
                  <a:lnTo>
                    <a:pt x="798" y="728"/>
                  </a:lnTo>
                  <a:cubicBezTo>
                    <a:pt x="310" y="824"/>
                    <a:pt x="1" y="1300"/>
                    <a:pt x="84" y="1788"/>
                  </a:cubicBezTo>
                  <a:cubicBezTo>
                    <a:pt x="168" y="2227"/>
                    <a:pt x="545" y="2520"/>
                    <a:pt x="967" y="2520"/>
                  </a:cubicBezTo>
                  <a:cubicBezTo>
                    <a:pt x="1025" y="2520"/>
                    <a:pt x="1084" y="2514"/>
                    <a:pt x="1144" y="2502"/>
                  </a:cubicBezTo>
                  <a:lnTo>
                    <a:pt x="4763" y="1788"/>
                  </a:lnTo>
                  <a:cubicBezTo>
                    <a:pt x="5251" y="1705"/>
                    <a:pt x="5561" y="1229"/>
                    <a:pt x="5478" y="728"/>
                  </a:cubicBezTo>
                  <a:cubicBezTo>
                    <a:pt x="5393" y="294"/>
                    <a:pt x="5006" y="1"/>
                    <a:pt x="4577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7" name="Google Shape;3007;p68"/>
            <p:cNvSpPr/>
            <p:nvPr/>
          </p:nvSpPr>
          <p:spPr>
            <a:xfrm>
              <a:off x="7082225" y="1716975"/>
              <a:ext cx="139325" cy="63000"/>
            </a:xfrm>
            <a:custGeom>
              <a:avLst/>
              <a:gdLst/>
              <a:ahLst/>
              <a:cxnLst/>
              <a:rect l="l" t="t" r="r" b="b"/>
              <a:pathLst>
                <a:path w="5573" h="2520" extrusionOk="0">
                  <a:moveTo>
                    <a:pt x="4602" y="1"/>
                  </a:moveTo>
                  <a:cubicBezTo>
                    <a:pt x="4545" y="1"/>
                    <a:pt x="4487" y="6"/>
                    <a:pt x="4430" y="18"/>
                  </a:cubicBezTo>
                  <a:lnTo>
                    <a:pt x="810" y="732"/>
                  </a:lnTo>
                  <a:cubicBezTo>
                    <a:pt x="322" y="815"/>
                    <a:pt x="0" y="1292"/>
                    <a:pt x="96" y="1792"/>
                  </a:cubicBezTo>
                  <a:cubicBezTo>
                    <a:pt x="191" y="2226"/>
                    <a:pt x="579" y="2520"/>
                    <a:pt x="1000" y="2520"/>
                  </a:cubicBezTo>
                  <a:cubicBezTo>
                    <a:pt x="1051" y="2520"/>
                    <a:pt x="1103" y="2515"/>
                    <a:pt x="1155" y="2506"/>
                  </a:cubicBezTo>
                  <a:lnTo>
                    <a:pt x="4763" y="1792"/>
                  </a:lnTo>
                  <a:cubicBezTo>
                    <a:pt x="5263" y="1696"/>
                    <a:pt x="5573" y="1220"/>
                    <a:pt x="5477" y="732"/>
                  </a:cubicBezTo>
                  <a:cubicBezTo>
                    <a:pt x="5404" y="302"/>
                    <a:pt x="5025" y="1"/>
                    <a:pt x="4602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8" name="Google Shape;3008;p68"/>
            <p:cNvSpPr/>
            <p:nvPr/>
          </p:nvSpPr>
          <p:spPr>
            <a:xfrm>
              <a:off x="7079250" y="1549325"/>
              <a:ext cx="136950" cy="79900"/>
            </a:xfrm>
            <a:custGeom>
              <a:avLst/>
              <a:gdLst/>
              <a:ahLst/>
              <a:cxnLst/>
              <a:rect l="l" t="t" r="r" b="b"/>
              <a:pathLst>
                <a:path w="5478" h="3196" extrusionOk="0">
                  <a:moveTo>
                    <a:pt x="1036" y="0"/>
                  </a:moveTo>
                  <a:cubicBezTo>
                    <a:pt x="684" y="0"/>
                    <a:pt x="347" y="216"/>
                    <a:pt x="203" y="568"/>
                  </a:cubicBezTo>
                  <a:cubicBezTo>
                    <a:pt x="0" y="1021"/>
                    <a:pt x="227" y="1544"/>
                    <a:pt x="691" y="1735"/>
                  </a:cubicBezTo>
                  <a:lnTo>
                    <a:pt x="4108" y="3128"/>
                  </a:lnTo>
                  <a:cubicBezTo>
                    <a:pt x="4220" y="3174"/>
                    <a:pt x="4335" y="3196"/>
                    <a:pt x="4449" y="3196"/>
                  </a:cubicBezTo>
                  <a:cubicBezTo>
                    <a:pt x="4805" y="3196"/>
                    <a:pt x="5142" y="2980"/>
                    <a:pt x="5287" y="2628"/>
                  </a:cubicBezTo>
                  <a:cubicBezTo>
                    <a:pt x="5477" y="2164"/>
                    <a:pt x="5263" y="1652"/>
                    <a:pt x="4799" y="1461"/>
                  </a:cubicBezTo>
                  <a:lnTo>
                    <a:pt x="1370" y="68"/>
                  </a:lnTo>
                  <a:cubicBezTo>
                    <a:pt x="1260" y="22"/>
                    <a:pt x="1147" y="0"/>
                    <a:pt x="1036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9" name="Google Shape;3009;p68"/>
            <p:cNvSpPr/>
            <p:nvPr/>
          </p:nvSpPr>
          <p:spPr>
            <a:xfrm>
              <a:off x="7067350" y="1680200"/>
              <a:ext cx="82750" cy="16850"/>
            </a:xfrm>
            <a:custGeom>
              <a:avLst/>
              <a:gdLst/>
              <a:ahLst/>
              <a:cxnLst/>
              <a:rect l="l" t="t" r="r" b="b"/>
              <a:pathLst>
                <a:path w="3310" h="674" extrusionOk="0">
                  <a:moveTo>
                    <a:pt x="3310" y="0"/>
                  </a:moveTo>
                  <a:cubicBezTo>
                    <a:pt x="3024" y="36"/>
                    <a:pt x="2762" y="72"/>
                    <a:pt x="2477" y="108"/>
                  </a:cubicBezTo>
                  <a:lnTo>
                    <a:pt x="1643" y="227"/>
                  </a:lnTo>
                  <a:cubicBezTo>
                    <a:pt x="1072" y="286"/>
                    <a:pt x="524" y="393"/>
                    <a:pt x="0" y="643"/>
                  </a:cubicBezTo>
                  <a:lnTo>
                    <a:pt x="0" y="667"/>
                  </a:lnTo>
                  <a:cubicBezTo>
                    <a:pt x="71" y="671"/>
                    <a:pt x="141" y="674"/>
                    <a:pt x="210" y="674"/>
                  </a:cubicBezTo>
                  <a:cubicBezTo>
                    <a:pt x="713" y="674"/>
                    <a:pt x="1186" y="565"/>
                    <a:pt x="1667" y="429"/>
                  </a:cubicBezTo>
                  <a:cubicBezTo>
                    <a:pt x="2167" y="310"/>
                    <a:pt x="2846" y="155"/>
                    <a:pt x="3310" y="12"/>
                  </a:cubicBezTo>
                  <a:lnTo>
                    <a:pt x="3310" y="0"/>
                  </a:lnTo>
                  <a:close/>
                </a:path>
              </a:pathLst>
            </a:custGeom>
            <a:solidFill>
              <a:srgbClr val="11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0" name="Google Shape;3010;p68"/>
            <p:cNvSpPr/>
            <p:nvPr/>
          </p:nvSpPr>
          <p:spPr>
            <a:xfrm>
              <a:off x="7066450" y="1636450"/>
              <a:ext cx="74725" cy="15475"/>
            </a:xfrm>
            <a:custGeom>
              <a:avLst/>
              <a:gdLst/>
              <a:ahLst/>
              <a:cxnLst/>
              <a:rect l="l" t="t" r="r" b="b"/>
              <a:pathLst>
                <a:path w="2989" h="619" extrusionOk="0">
                  <a:moveTo>
                    <a:pt x="2989" y="0"/>
                  </a:moveTo>
                  <a:lnTo>
                    <a:pt x="2227" y="84"/>
                  </a:lnTo>
                  <a:lnTo>
                    <a:pt x="1465" y="191"/>
                  </a:lnTo>
                  <a:cubicBezTo>
                    <a:pt x="965" y="250"/>
                    <a:pt x="453" y="334"/>
                    <a:pt x="0" y="572"/>
                  </a:cubicBezTo>
                  <a:lnTo>
                    <a:pt x="0" y="607"/>
                  </a:lnTo>
                  <a:cubicBezTo>
                    <a:pt x="84" y="615"/>
                    <a:pt x="167" y="619"/>
                    <a:pt x="251" y="619"/>
                  </a:cubicBezTo>
                  <a:cubicBezTo>
                    <a:pt x="679" y="619"/>
                    <a:pt x="1104" y="523"/>
                    <a:pt x="1512" y="393"/>
                  </a:cubicBezTo>
                  <a:cubicBezTo>
                    <a:pt x="1941" y="298"/>
                    <a:pt x="2560" y="131"/>
                    <a:pt x="2989" y="12"/>
                  </a:cubicBezTo>
                  <a:lnTo>
                    <a:pt x="2989" y="0"/>
                  </a:lnTo>
                  <a:close/>
                </a:path>
              </a:pathLst>
            </a:custGeom>
            <a:solidFill>
              <a:srgbClr val="11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1" name="Google Shape;3011;p68"/>
            <p:cNvSpPr/>
            <p:nvPr/>
          </p:nvSpPr>
          <p:spPr>
            <a:xfrm>
              <a:off x="7093825" y="1723650"/>
              <a:ext cx="64925" cy="13925"/>
            </a:xfrm>
            <a:custGeom>
              <a:avLst/>
              <a:gdLst/>
              <a:ahLst/>
              <a:cxnLst/>
              <a:rect l="l" t="t" r="r" b="b"/>
              <a:pathLst>
                <a:path w="2597" h="557" extrusionOk="0">
                  <a:moveTo>
                    <a:pt x="2596" y="1"/>
                  </a:moveTo>
                  <a:cubicBezTo>
                    <a:pt x="2370" y="25"/>
                    <a:pt x="2156" y="48"/>
                    <a:pt x="1941" y="84"/>
                  </a:cubicBezTo>
                  <a:lnTo>
                    <a:pt x="1287" y="167"/>
                  </a:lnTo>
                  <a:cubicBezTo>
                    <a:pt x="834" y="203"/>
                    <a:pt x="406" y="286"/>
                    <a:pt x="1" y="513"/>
                  </a:cubicBezTo>
                  <a:lnTo>
                    <a:pt x="1" y="536"/>
                  </a:lnTo>
                  <a:cubicBezTo>
                    <a:pt x="103" y="550"/>
                    <a:pt x="203" y="556"/>
                    <a:pt x="303" y="556"/>
                  </a:cubicBezTo>
                  <a:cubicBezTo>
                    <a:pt x="646" y="556"/>
                    <a:pt x="978" y="483"/>
                    <a:pt x="1310" y="382"/>
                  </a:cubicBezTo>
                  <a:cubicBezTo>
                    <a:pt x="1703" y="286"/>
                    <a:pt x="2215" y="132"/>
                    <a:pt x="2596" y="36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rgbClr val="111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2" name="Google Shape;3012;p68"/>
            <p:cNvSpPr/>
            <p:nvPr/>
          </p:nvSpPr>
          <p:spPr>
            <a:xfrm>
              <a:off x="7234925" y="1120900"/>
              <a:ext cx="524200" cy="623925"/>
            </a:xfrm>
            <a:custGeom>
              <a:avLst/>
              <a:gdLst/>
              <a:ahLst/>
              <a:cxnLst/>
              <a:rect l="l" t="t" r="r" b="b"/>
              <a:pathLst>
                <a:path w="20968" h="24957" extrusionOk="0">
                  <a:moveTo>
                    <a:pt x="8108" y="1"/>
                  </a:moveTo>
                  <a:lnTo>
                    <a:pt x="9228" y="14586"/>
                  </a:lnTo>
                  <a:lnTo>
                    <a:pt x="0" y="17479"/>
                  </a:lnTo>
                  <a:lnTo>
                    <a:pt x="1798" y="24956"/>
                  </a:lnTo>
                  <a:lnTo>
                    <a:pt x="14835" y="22253"/>
                  </a:lnTo>
                  <a:cubicBezTo>
                    <a:pt x="18824" y="21420"/>
                    <a:pt x="20967" y="17062"/>
                    <a:pt x="19193" y="13407"/>
                  </a:cubicBezTo>
                  <a:lnTo>
                    <a:pt x="14609" y="3906"/>
                  </a:lnTo>
                  <a:cubicBezTo>
                    <a:pt x="13466" y="1525"/>
                    <a:pt x="11073" y="1"/>
                    <a:pt x="8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3" name="Google Shape;3013;p68"/>
            <p:cNvSpPr/>
            <p:nvPr/>
          </p:nvSpPr>
          <p:spPr>
            <a:xfrm>
              <a:off x="7437925" y="1120900"/>
              <a:ext cx="20250" cy="325"/>
            </a:xfrm>
            <a:custGeom>
              <a:avLst/>
              <a:gdLst/>
              <a:ahLst/>
              <a:cxnLst/>
              <a:rect l="l" t="t" r="r" b="b"/>
              <a:pathLst>
                <a:path w="810" h="13" extrusionOk="0">
                  <a:moveTo>
                    <a:pt x="322" y="1"/>
                  </a:moveTo>
                  <a:cubicBezTo>
                    <a:pt x="477" y="1"/>
                    <a:pt x="643" y="1"/>
                    <a:pt x="810" y="12"/>
                  </a:cubicBezTo>
                  <a:cubicBezTo>
                    <a:pt x="643" y="1"/>
                    <a:pt x="477" y="1"/>
                    <a:pt x="322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4" name="Google Shape;3014;p68"/>
            <p:cNvSpPr/>
            <p:nvPr/>
          </p:nvSpPr>
          <p:spPr>
            <a:xfrm>
              <a:off x="7490900" y="1126850"/>
              <a:ext cx="3000" cy="925"/>
            </a:xfrm>
            <a:custGeom>
              <a:avLst/>
              <a:gdLst/>
              <a:ahLst/>
              <a:cxnLst/>
              <a:rect l="l" t="t" r="r" b="b"/>
              <a:pathLst>
                <a:path w="120" h="37" extrusionOk="0">
                  <a:moveTo>
                    <a:pt x="1" y="1"/>
                  </a:moveTo>
                  <a:cubicBezTo>
                    <a:pt x="48" y="25"/>
                    <a:pt x="72" y="25"/>
                    <a:pt x="120" y="36"/>
                  </a:cubicBezTo>
                  <a:cubicBezTo>
                    <a:pt x="72" y="25"/>
                    <a:pt x="48" y="25"/>
                    <a:pt x="1" y="1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5" name="Google Shape;3015;p68"/>
            <p:cNvSpPr/>
            <p:nvPr/>
          </p:nvSpPr>
          <p:spPr>
            <a:xfrm>
              <a:off x="7486725" y="1125950"/>
              <a:ext cx="1225" cy="325"/>
            </a:xfrm>
            <a:custGeom>
              <a:avLst/>
              <a:gdLst/>
              <a:ahLst/>
              <a:cxnLst/>
              <a:rect l="l" t="t" r="r" b="b"/>
              <a:pathLst>
                <a:path w="49" h="13" extrusionOk="0">
                  <a:moveTo>
                    <a:pt x="1" y="1"/>
                  </a:moveTo>
                  <a:cubicBezTo>
                    <a:pt x="13" y="13"/>
                    <a:pt x="37" y="13"/>
                    <a:pt x="49" y="13"/>
                  </a:cubicBezTo>
                  <a:cubicBezTo>
                    <a:pt x="37" y="1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6" name="Google Shape;3016;p68"/>
            <p:cNvSpPr/>
            <p:nvPr/>
          </p:nvSpPr>
          <p:spPr>
            <a:xfrm>
              <a:off x="7494175" y="1128050"/>
              <a:ext cx="89025" cy="61350"/>
            </a:xfrm>
            <a:custGeom>
              <a:avLst/>
              <a:gdLst/>
              <a:ahLst/>
              <a:cxnLst/>
              <a:rect l="l" t="t" r="r" b="b"/>
              <a:pathLst>
                <a:path w="3561" h="2454" extrusionOk="0">
                  <a:moveTo>
                    <a:pt x="3561" y="2453"/>
                  </a:moveTo>
                  <a:cubicBezTo>
                    <a:pt x="2668" y="1262"/>
                    <a:pt x="1417" y="417"/>
                    <a:pt x="1" y="0"/>
                  </a:cubicBezTo>
                  <a:cubicBezTo>
                    <a:pt x="1417" y="417"/>
                    <a:pt x="2668" y="1262"/>
                    <a:pt x="3561" y="2453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7" name="Google Shape;3017;p68"/>
            <p:cNvSpPr/>
            <p:nvPr/>
          </p:nvSpPr>
          <p:spPr>
            <a:xfrm>
              <a:off x="7481975" y="112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8" name="Google Shape;3018;p68"/>
            <p:cNvSpPr/>
            <p:nvPr/>
          </p:nvSpPr>
          <p:spPr>
            <a:xfrm>
              <a:off x="7459950" y="1121500"/>
              <a:ext cx="4475" cy="325"/>
            </a:xfrm>
            <a:custGeom>
              <a:avLst/>
              <a:gdLst/>
              <a:ahLst/>
              <a:cxnLst/>
              <a:rect l="l" t="t" r="r" b="b"/>
              <a:pathLst>
                <a:path w="179" h="13" extrusionOk="0">
                  <a:moveTo>
                    <a:pt x="0" y="0"/>
                  </a:moveTo>
                  <a:cubicBezTo>
                    <a:pt x="48" y="12"/>
                    <a:pt x="108" y="12"/>
                    <a:pt x="179" y="12"/>
                  </a:cubicBezTo>
                  <a:cubicBezTo>
                    <a:pt x="119" y="12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9" name="Google Shape;3019;p68"/>
            <p:cNvSpPr/>
            <p:nvPr/>
          </p:nvSpPr>
          <p:spPr>
            <a:xfrm>
              <a:off x="7476025" y="112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0" name="Google Shape;3020;p68"/>
            <p:cNvSpPr/>
            <p:nvPr/>
          </p:nvSpPr>
          <p:spPr>
            <a:xfrm>
              <a:off x="7108125" y="1557850"/>
              <a:ext cx="172075" cy="210475"/>
            </a:xfrm>
            <a:custGeom>
              <a:avLst/>
              <a:gdLst/>
              <a:ahLst/>
              <a:cxnLst/>
              <a:rect l="l" t="t" r="r" b="b"/>
              <a:pathLst>
                <a:path w="6883" h="8419" extrusionOk="0">
                  <a:moveTo>
                    <a:pt x="5072" y="1"/>
                  </a:moveTo>
                  <a:lnTo>
                    <a:pt x="0" y="1596"/>
                  </a:lnTo>
                  <a:lnTo>
                    <a:pt x="2358" y="8419"/>
                  </a:lnTo>
                  <a:lnTo>
                    <a:pt x="6882" y="7478"/>
                  </a:lnTo>
                  <a:lnTo>
                    <a:pt x="5072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1" name="Google Shape;3021;p68"/>
            <p:cNvSpPr/>
            <p:nvPr/>
          </p:nvSpPr>
          <p:spPr>
            <a:xfrm>
              <a:off x="7468875" y="1122400"/>
              <a:ext cx="1525" cy="25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0"/>
                  </a:moveTo>
                  <a:lnTo>
                    <a:pt x="60" y="0"/>
                  </a:lnTo>
                  <a:close/>
                </a:path>
              </a:pathLst>
            </a:custGeom>
            <a:solidFill>
              <a:srgbClr val="F5C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2" name="Google Shape;3022;p68"/>
            <p:cNvSpPr/>
            <p:nvPr/>
          </p:nvSpPr>
          <p:spPr>
            <a:xfrm>
              <a:off x="6985475" y="905100"/>
              <a:ext cx="104225" cy="84825"/>
            </a:xfrm>
            <a:custGeom>
              <a:avLst/>
              <a:gdLst/>
              <a:ahLst/>
              <a:cxnLst/>
              <a:rect l="l" t="t" r="r" b="b"/>
              <a:pathLst>
                <a:path w="4169" h="3393" extrusionOk="0">
                  <a:moveTo>
                    <a:pt x="3323" y="1"/>
                  </a:moveTo>
                  <a:cubicBezTo>
                    <a:pt x="3161" y="1"/>
                    <a:pt x="2997" y="51"/>
                    <a:pt x="2858" y="155"/>
                  </a:cubicBezTo>
                  <a:lnTo>
                    <a:pt x="394" y="2048"/>
                  </a:lnTo>
                  <a:cubicBezTo>
                    <a:pt x="60" y="2298"/>
                    <a:pt x="1" y="2775"/>
                    <a:pt x="263" y="3096"/>
                  </a:cubicBezTo>
                  <a:cubicBezTo>
                    <a:pt x="409" y="3292"/>
                    <a:pt x="634" y="3393"/>
                    <a:pt x="859" y="3393"/>
                  </a:cubicBezTo>
                  <a:cubicBezTo>
                    <a:pt x="1018" y="3393"/>
                    <a:pt x="1178" y="3343"/>
                    <a:pt x="1311" y="3239"/>
                  </a:cubicBezTo>
                  <a:lnTo>
                    <a:pt x="3787" y="1346"/>
                  </a:lnTo>
                  <a:cubicBezTo>
                    <a:pt x="4109" y="1096"/>
                    <a:pt x="4168" y="620"/>
                    <a:pt x="3918" y="286"/>
                  </a:cubicBezTo>
                  <a:cubicBezTo>
                    <a:pt x="3772" y="99"/>
                    <a:pt x="3550" y="1"/>
                    <a:pt x="3323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3" name="Google Shape;3023;p68"/>
            <p:cNvSpPr/>
            <p:nvPr/>
          </p:nvSpPr>
          <p:spPr>
            <a:xfrm>
              <a:off x="7170625" y="859550"/>
              <a:ext cx="131600" cy="197075"/>
            </a:xfrm>
            <a:custGeom>
              <a:avLst/>
              <a:gdLst/>
              <a:ahLst/>
              <a:cxnLst/>
              <a:rect l="l" t="t" r="r" b="b"/>
              <a:pathLst>
                <a:path w="5264" h="7883" extrusionOk="0">
                  <a:moveTo>
                    <a:pt x="4382" y="1"/>
                  </a:moveTo>
                  <a:lnTo>
                    <a:pt x="1" y="1465"/>
                  </a:lnTo>
                  <a:cubicBezTo>
                    <a:pt x="1" y="1465"/>
                    <a:pt x="132" y="3513"/>
                    <a:pt x="2703" y="3513"/>
                  </a:cubicBezTo>
                  <a:lnTo>
                    <a:pt x="2918" y="5799"/>
                  </a:lnTo>
                  <a:lnTo>
                    <a:pt x="2929" y="5894"/>
                  </a:lnTo>
                  <a:lnTo>
                    <a:pt x="2894" y="5930"/>
                  </a:lnTo>
                  <a:cubicBezTo>
                    <a:pt x="2822" y="6442"/>
                    <a:pt x="2572" y="6978"/>
                    <a:pt x="2144" y="7418"/>
                  </a:cubicBezTo>
                  <a:lnTo>
                    <a:pt x="2227" y="7883"/>
                  </a:lnTo>
                  <a:cubicBezTo>
                    <a:pt x="2227" y="7883"/>
                    <a:pt x="5263" y="6990"/>
                    <a:pt x="5180" y="3716"/>
                  </a:cubicBezTo>
                  <a:cubicBezTo>
                    <a:pt x="5073" y="430"/>
                    <a:pt x="4382" y="1"/>
                    <a:pt x="4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4" name="Google Shape;3024;p68"/>
            <p:cNvSpPr/>
            <p:nvPr/>
          </p:nvSpPr>
          <p:spPr>
            <a:xfrm>
              <a:off x="7221825" y="939950"/>
              <a:ext cx="74150" cy="70150"/>
            </a:xfrm>
            <a:custGeom>
              <a:avLst/>
              <a:gdLst/>
              <a:ahLst/>
              <a:cxnLst/>
              <a:rect l="l" t="t" r="r" b="b"/>
              <a:pathLst>
                <a:path w="2966" h="2806" extrusionOk="0">
                  <a:moveTo>
                    <a:pt x="1497" y="1"/>
                  </a:moveTo>
                  <a:cubicBezTo>
                    <a:pt x="1439" y="1"/>
                    <a:pt x="1381" y="4"/>
                    <a:pt x="1322" y="12"/>
                  </a:cubicBezTo>
                  <a:cubicBezTo>
                    <a:pt x="572" y="95"/>
                    <a:pt x="0" y="785"/>
                    <a:pt x="96" y="1559"/>
                  </a:cubicBezTo>
                  <a:cubicBezTo>
                    <a:pt x="173" y="2281"/>
                    <a:pt x="779" y="2806"/>
                    <a:pt x="1488" y="2806"/>
                  </a:cubicBezTo>
                  <a:cubicBezTo>
                    <a:pt x="1539" y="2806"/>
                    <a:pt x="1591" y="2803"/>
                    <a:pt x="1643" y="2798"/>
                  </a:cubicBezTo>
                  <a:cubicBezTo>
                    <a:pt x="2417" y="2702"/>
                    <a:pt x="2965" y="2024"/>
                    <a:pt x="2870" y="1250"/>
                  </a:cubicBezTo>
                  <a:cubicBezTo>
                    <a:pt x="2793" y="524"/>
                    <a:pt x="2197" y="1"/>
                    <a:pt x="1497" y="1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5" name="Google Shape;3025;p68"/>
            <p:cNvSpPr/>
            <p:nvPr/>
          </p:nvSpPr>
          <p:spPr>
            <a:xfrm>
              <a:off x="7079575" y="828600"/>
              <a:ext cx="225325" cy="76225"/>
            </a:xfrm>
            <a:custGeom>
              <a:avLst/>
              <a:gdLst/>
              <a:ahLst/>
              <a:cxnLst/>
              <a:rect l="l" t="t" r="r" b="b"/>
              <a:pathLst>
                <a:path w="9013" h="3049" extrusionOk="0">
                  <a:moveTo>
                    <a:pt x="730" y="0"/>
                  </a:moveTo>
                  <a:cubicBezTo>
                    <a:pt x="322" y="0"/>
                    <a:pt x="0" y="364"/>
                    <a:pt x="71" y="775"/>
                  </a:cubicBezTo>
                  <a:lnTo>
                    <a:pt x="392" y="3049"/>
                  </a:lnTo>
                  <a:lnTo>
                    <a:pt x="8607" y="2751"/>
                  </a:lnTo>
                  <a:lnTo>
                    <a:pt x="8953" y="834"/>
                  </a:lnTo>
                  <a:cubicBezTo>
                    <a:pt x="9012" y="501"/>
                    <a:pt x="8750" y="203"/>
                    <a:pt x="8429" y="191"/>
                  </a:cubicBezTo>
                  <a:lnTo>
                    <a:pt x="749" y="1"/>
                  </a:lnTo>
                  <a:cubicBezTo>
                    <a:pt x="743" y="0"/>
                    <a:pt x="736" y="0"/>
                    <a:pt x="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6" name="Google Shape;3026;p68"/>
            <p:cNvSpPr/>
            <p:nvPr/>
          </p:nvSpPr>
          <p:spPr>
            <a:xfrm>
              <a:off x="7048000" y="892900"/>
              <a:ext cx="210750" cy="25025"/>
            </a:xfrm>
            <a:custGeom>
              <a:avLst/>
              <a:gdLst/>
              <a:ahLst/>
              <a:cxnLst/>
              <a:rect l="l" t="t" r="r" b="b"/>
              <a:pathLst>
                <a:path w="8430" h="1001" extrusionOk="0">
                  <a:moveTo>
                    <a:pt x="1584" y="0"/>
                  </a:moveTo>
                  <a:lnTo>
                    <a:pt x="179" y="643"/>
                  </a:lnTo>
                  <a:cubicBezTo>
                    <a:pt x="0" y="727"/>
                    <a:pt x="60" y="1001"/>
                    <a:pt x="250" y="1001"/>
                  </a:cubicBezTo>
                  <a:lnTo>
                    <a:pt x="6477" y="1001"/>
                  </a:lnTo>
                  <a:cubicBezTo>
                    <a:pt x="6608" y="1001"/>
                    <a:pt x="6739" y="965"/>
                    <a:pt x="6858" y="929"/>
                  </a:cubicBezTo>
                  <a:lnTo>
                    <a:pt x="8430" y="239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7" name="Google Shape;3027;p68"/>
            <p:cNvSpPr/>
            <p:nvPr/>
          </p:nvSpPr>
          <p:spPr>
            <a:xfrm>
              <a:off x="7087575" y="892600"/>
              <a:ext cx="156000" cy="8075"/>
            </a:xfrm>
            <a:custGeom>
              <a:avLst/>
              <a:gdLst/>
              <a:ahLst/>
              <a:cxnLst/>
              <a:rect l="l" t="t" r="r" b="b"/>
              <a:pathLst>
                <a:path w="6240" h="323" extrusionOk="0">
                  <a:moveTo>
                    <a:pt x="1" y="1"/>
                  </a:moveTo>
                  <a:lnTo>
                    <a:pt x="1" y="24"/>
                  </a:lnTo>
                  <a:cubicBezTo>
                    <a:pt x="775" y="84"/>
                    <a:pt x="2334" y="191"/>
                    <a:pt x="3108" y="239"/>
                  </a:cubicBezTo>
                  <a:cubicBezTo>
                    <a:pt x="3706" y="286"/>
                    <a:pt x="4299" y="322"/>
                    <a:pt x="4894" y="322"/>
                  </a:cubicBezTo>
                  <a:cubicBezTo>
                    <a:pt x="5341" y="322"/>
                    <a:pt x="5789" y="302"/>
                    <a:pt x="6240" y="251"/>
                  </a:cubicBezTo>
                  <a:lnTo>
                    <a:pt x="6240" y="227"/>
                  </a:lnTo>
                  <a:cubicBezTo>
                    <a:pt x="5340" y="51"/>
                    <a:pt x="4441" y="10"/>
                    <a:pt x="3534" y="10"/>
                  </a:cubicBezTo>
                  <a:cubicBezTo>
                    <a:pt x="3396" y="10"/>
                    <a:pt x="3258" y="11"/>
                    <a:pt x="3120" y="12"/>
                  </a:cubicBezTo>
                  <a:cubicBezTo>
                    <a:pt x="2346" y="1"/>
                    <a:pt x="77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8" name="Google Shape;3028;p68"/>
            <p:cNvSpPr/>
            <p:nvPr/>
          </p:nvSpPr>
          <p:spPr>
            <a:xfrm>
              <a:off x="7112000" y="851525"/>
              <a:ext cx="53600" cy="24725"/>
            </a:xfrm>
            <a:custGeom>
              <a:avLst/>
              <a:gdLst/>
              <a:ahLst/>
              <a:cxnLst/>
              <a:rect l="l" t="t" r="r" b="b"/>
              <a:pathLst>
                <a:path w="2144" h="989" extrusionOk="0">
                  <a:moveTo>
                    <a:pt x="1072" y="0"/>
                  </a:moveTo>
                  <a:cubicBezTo>
                    <a:pt x="476" y="0"/>
                    <a:pt x="0" y="227"/>
                    <a:pt x="0" y="489"/>
                  </a:cubicBezTo>
                  <a:cubicBezTo>
                    <a:pt x="0" y="762"/>
                    <a:pt x="476" y="989"/>
                    <a:pt x="1072" y="989"/>
                  </a:cubicBezTo>
                  <a:cubicBezTo>
                    <a:pt x="1667" y="989"/>
                    <a:pt x="2143" y="762"/>
                    <a:pt x="2143" y="489"/>
                  </a:cubicBezTo>
                  <a:cubicBezTo>
                    <a:pt x="2143" y="227"/>
                    <a:pt x="1667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9" name="Google Shape;3029;p68"/>
            <p:cNvSpPr/>
            <p:nvPr/>
          </p:nvSpPr>
          <p:spPr>
            <a:xfrm>
              <a:off x="6998275" y="848925"/>
              <a:ext cx="96775" cy="93025"/>
            </a:xfrm>
            <a:custGeom>
              <a:avLst/>
              <a:gdLst/>
              <a:ahLst/>
              <a:cxnLst/>
              <a:rect l="l" t="t" r="r" b="b"/>
              <a:pathLst>
                <a:path w="3871" h="3721" extrusionOk="0">
                  <a:moveTo>
                    <a:pt x="3037" y="0"/>
                  </a:moveTo>
                  <a:cubicBezTo>
                    <a:pt x="2843" y="0"/>
                    <a:pt x="2650" y="75"/>
                    <a:pt x="2501" y="224"/>
                  </a:cubicBezTo>
                  <a:lnTo>
                    <a:pt x="298" y="2426"/>
                  </a:lnTo>
                  <a:cubicBezTo>
                    <a:pt x="1" y="2724"/>
                    <a:pt x="1" y="3200"/>
                    <a:pt x="298" y="3498"/>
                  </a:cubicBezTo>
                  <a:cubicBezTo>
                    <a:pt x="447" y="3647"/>
                    <a:pt x="641" y="3721"/>
                    <a:pt x="834" y="3721"/>
                  </a:cubicBezTo>
                  <a:cubicBezTo>
                    <a:pt x="1028" y="3721"/>
                    <a:pt x="1221" y="3647"/>
                    <a:pt x="1370" y="3498"/>
                  </a:cubicBezTo>
                  <a:lnTo>
                    <a:pt x="3573" y="1295"/>
                  </a:lnTo>
                  <a:cubicBezTo>
                    <a:pt x="3870" y="997"/>
                    <a:pt x="3870" y="521"/>
                    <a:pt x="3573" y="224"/>
                  </a:cubicBezTo>
                  <a:cubicBezTo>
                    <a:pt x="3424" y="75"/>
                    <a:pt x="3230" y="0"/>
                    <a:pt x="3037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0" name="Google Shape;3030;p68"/>
            <p:cNvSpPr/>
            <p:nvPr/>
          </p:nvSpPr>
          <p:spPr>
            <a:xfrm>
              <a:off x="6986375" y="813750"/>
              <a:ext cx="82175" cy="105500"/>
            </a:xfrm>
            <a:custGeom>
              <a:avLst/>
              <a:gdLst/>
              <a:ahLst/>
              <a:cxnLst/>
              <a:rect l="l" t="t" r="r" b="b"/>
              <a:pathLst>
                <a:path w="3287" h="4220" extrusionOk="0">
                  <a:moveTo>
                    <a:pt x="2413" y="0"/>
                  </a:moveTo>
                  <a:cubicBezTo>
                    <a:pt x="2151" y="0"/>
                    <a:pt x="1893" y="135"/>
                    <a:pt x="1751" y="380"/>
                  </a:cubicBezTo>
                  <a:lnTo>
                    <a:pt x="203" y="3083"/>
                  </a:lnTo>
                  <a:cubicBezTo>
                    <a:pt x="1" y="3440"/>
                    <a:pt x="120" y="3917"/>
                    <a:pt x="489" y="4119"/>
                  </a:cubicBezTo>
                  <a:cubicBezTo>
                    <a:pt x="607" y="4188"/>
                    <a:pt x="735" y="4220"/>
                    <a:pt x="862" y="4220"/>
                  </a:cubicBezTo>
                  <a:cubicBezTo>
                    <a:pt x="1130" y="4220"/>
                    <a:pt x="1391" y="4076"/>
                    <a:pt x="1536" y="3833"/>
                  </a:cubicBezTo>
                  <a:lnTo>
                    <a:pt x="3084" y="1142"/>
                  </a:lnTo>
                  <a:cubicBezTo>
                    <a:pt x="3287" y="785"/>
                    <a:pt x="3168" y="309"/>
                    <a:pt x="2799" y="107"/>
                  </a:cubicBezTo>
                  <a:cubicBezTo>
                    <a:pt x="2679" y="35"/>
                    <a:pt x="2545" y="0"/>
                    <a:pt x="2413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1" name="Google Shape;3031;p68"/>
            <p:cNvSpPr/>
            <p:nvPr/>
          </p:nvSpPr>
          <p:spPr>
            <a:xfrm>
              <a:off x="6958100" y="807875"/>
              <a:ext cx="65200" cy="112175"/>
            </a:xfrm>
            <a:custGeom>
              <a:avLst/>
              <a:gdLst/>
              <a:ahLst/>
              <a:cxnLst/>
              <a:rect l="l" t="t" r="r" b="b"/>
              <a:pathLst>
                <a:path w="2608" h="4487" extrusionOk="0">
                  <a:moveTo>
                    <a:pt x="1775" y="0"/>
                  </a:moveTo>
                  <a:cubicBezTo>
                    <a:pt x="1454" y="0"/>
                    <a:pt x="1153" y="210"/>
                    <a:pt x="1036" y="532"/>
                  </a:cubicBezTo>
                  <a:lnTo>
                    <a:pt x="120" y="3485"/>
                  </a:lnTo>
                  <a:cubicBezTo>
                    <a:pt x="0" y="3890"/>
                    <a:pt x="227" y="4306"/>
                    <a:pt x="608" y="4449"/>
                  </a:cubicBezTo>
                  <a:cubicBezTo>
                    <a:pt x="686" y="4474"/>
                    <a:pt x="764" y="4486"/>
                    <a:pt x="841" y="4486"/>
                  </a:cubicBezTo>
                  <a:cubicBezTo>
                    <a:pt x="1162" y="4486"/>
                    <a:pt x="1454" y="4276"/>
                    <a:pt x="1560" y="3949"/>
                  </a:cubicBezTo>
                  <a:lnTo>
                    <a:pt x="2489" y="984"/>
                  </a:lnTo>
                  <a:cubicBezTo>
                    <a:pt x="2608" y="592"/>
                    <a:pt x="2382" y="175"/>
                    <a:pt x="1989" y="32"/>
                  </a:cubicBezTo>
                  <a:cubicBezTo>
                    <a:pt x="1918" y="10"/>
                    <a:pt x="1846" y="0"/>
                    <a:pt x="1775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2" name="Google Shape;3032;p68"/>
            <p:cNvSpPr/>
            <p:nvPr/>
          </p:nvSpPr>
          <p:spPr>
            <a:xfrm>
              <a:off x="6930425" y="831575"/>
              <a:ext cx="43775" cy="115250"/>
            </a:xfrm>
            <a:custGeom>
              <a:avLst/>
              <a:gdLst/>
              <a:ahLst/>
              <a:cxnLst/>
              <a:rect l="l" t="t" r="r" b="b"/>
              <a:pathLst>
                <a:path w="1751" h="4610" extrusionOk="0">
                  <a:moveTo>
                    <a:pt x="762" y="0"/>
                  </a:moveTo>
                  <a:cubicBezTo>
                    <a:pt x="754" y="0"/>
                    <a:pt x="746" y="1"/>
                    <a:pt x="738" y="1"/>
                  </a:cubicBezTo>
                  <a:cubicBezTo>
                    <a:pt x="322" y="25"/>
                    <a:pt x="0" y="382"/>
                    <a:pt x="24" y="798"/>
                  </a:cubicBezTo>
                  <a:lnTo>
                    <a:pt x="203" y="3894"/>
                  </a:lnTo>
                  <a:cubicBezTo>
                    <a:pt x="226" y="4296"/>
                    <a:pt x="559" y="4610"/>
                    <a:pt x="957" y="4610"/>
                  </a:cubicBezTo>
                  <a:cubicBezTo>
                    <a:pt x="971" y="4610"/>
                    <a:pt x="986" y="4609"/>
                    <a:pt x="1000" y="4608"/>
                  </a:cubicBezTo>
                  <a:cubicBezTo>
                    <a:pt x="1429" y="4597"/>
                    <a:pt x="1750" y="4227"/>
                    <a:pt x="1715" y="3811"/>
                  </a:cubicBezTo>
                  <a:lnTo>
                    <a:pt x="1536" y="715"/>
                  </a:lnTo>
                  <a:cubicBezTo>
                    <a:pt x="1513" y="306"/>
                    <a:pt x="1168" y="0"/>
                    <a:pt x="762" y="0"/>
                  </a:cubicBez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3" name="Google Shape;3033;p68"/>
            <p:cNvSpPr/>
            <p:nvPr/>
          </p:nvSpPr>
          <p:spPr>
            <a:xfrm>
              <a:off x="6883675" y="882775"/>
              <a:ext cx="153925" cy="141125"/>
            </a:xfrm>
            <a:custGeom>
              <a:avLst/>
              <a:gdLst/>
              <a:ahLst/>
              <a:cxnLst/>
              <a:rect l="l" t="t" r="r" b="b"/>
              <a:pathLst>
                <a:path w="6157" h="5645" extrusionOk="0">
                  <a:moveTo>
                    <a:pt x="1965" y="1"/>
                  </a:moveTo>
                  <a:lnTo>
                    <a:pt x="1" y="2048"/>
                  </a:lnTo>
                  <a:lnTo>
                    <a:pt x="3561" y="5644"/>
                  </a:lnTo>
                  <a:lnTo>
                    <a:pt x="6156" y="3537"/>
                  </a:lnTo>
                  <a:lnTo>
                    <a:pt x="4882" y="1072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4" name="Google Shape;3034;p68"/>
            <p:cNvSpPr/>
            <p:nvPr/>
          </p:nvSpPr>
          <p:spPr>
            <a:xfrm>
              <a:off x="7234925" y="1206025"/>
              <a:ext cx="242300" cy="351575"/>
            </a:xfrm>
            <a:custGeom>
              <a:avLst/>
              <a:gdLst/>
              <a:ahLst/>
              <a:cxnLst/>
              <a:rect l="l" t="t" r="r" b="b"/>
              <a:pathLst>
                <a:path w="9692" h="14063" extrusionOk="0">
                  <a:moveTo>
                    <a:pt x="9644" y="1"/>
                  </a:moveTo>
                  <a:cubicBezTo>
                    <a:pt x="9597" y="489"/>
                    <a:pt x="9573" y="941"/>
                    <a:pt x="9537" y="1406"/>
                  </a:cubicBezTo>
                  <a:lnTo>
                    <a:pt x="9454" y="2799"/>
                  </a:lnTo>
                  <a:cubicBezTo>
                    <a:pt x="9288" y="5566"/>
                    <a:pt x="9217" y="8344"/>
                    <a:pt x="9134" y="11112"/>
                  </a:cubicBezTo>
                  <a:lnTo>
                    <a:pt x="9134" y="11112"/>
                  </a:lnTo>
                  <a:cubicBezTo>
                    <a:pt x="6799" y="11858"/>
                    <a:pt x="2260" y="13321"/>
                    <a:pt x="0" y="14062"/>
                  </a:cubicBezTo>
                  <a:cubicBezTo>
                    <a:pt x="2310" y="13443"/>
                    <a:pt x="7013" y="11943"/>
                    <a:pt x="9347" y="11240"/>
                  </a:cubicBezTo>
                  <a:cubicBezTo>
                    <a:pt x="9478" y="8430"/>
                    <a:pt x="9609" y="5620"/>
                    <a:pt x="9656" y="2799"/>
                  </a:cubicBezTo>
                  <a:cubicBezTo>
                    <a:pt x="9656" y="1989"/>
                    <a:pt x="9692" y="810"/>
                    <a:pt x="9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5" name="Google Shape;3035;p68"/>
            <p:cNvSpPr/>
            <p:nvPr/>
          </p:nvSpPr>
          <p:spPr>
            <a:xfrm>
              <a:off x="7141150" y="1937975"/>
              <a:ext cx="32775" cy="380125"/>
            </a:xfrm>
            <a:custGeom>
              <a:avLst/>
              <a:gdLst/>
              <a:ahLst/>
              <a:cxnLst/>
              <a:rect l="l" t="t" r="r" b="b"/>
              <a:pathLst>
                <a:path w="1311" h="15205" extrusionOk="0">
                  <a:moveTo>
                    <a:pt x="703" y="0"/>
                  </a:moveTo>
                  <a:lnTo>
                    <a:pt x="1" y="15204"/>
                  </a:lnTo>
                  <a:lnTo>
                    <a:pt x="1311" y="9787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6" name="Google Shape;3036;p68"/>
            <p:cNvSpPr/>
            <p:nvPr/>
          </p:nvSpPr>
          <p:spPr>
            <a:xfrm>
              <a:off x="7293250" y="2478800"/>
              <a:ext cx="388175" cy="69375"/>
            </a:xfrm>
            <a:custGeom>
              <a:avLst/>
              <a:gdLst/>
              <a:ahLst/>
              <a:cxnLst/>
              <a:rect l="l" t="t" r="r" b="b"/>
              <a:pathLst>
                <a:path w="15527" h="2775" extrusionOk="0">
                  <a:moveTo>
                    <a:pt x="1" y="1"/>
                  </a:moveTo>
                  <a:lnTo>
                    <a:pt x="15527" y="2775"/>
                  </a:lnTo>
                  <a:lnTo>
                    <a:pt x="15158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7" name="Google Shape;3037;p68"/>
            <p:cNvSpPr/>
            <p:nvPr/>
          </p:nvSpPr>
          <p:spPr>
            <a:xfrm>
              <a:off x="6723250" y="2478800"/>
              <a:ext cx="497400" cy="903425"/>
            </a:xfrm>
            <a:custGeom>
              <a:avLst/>
              <a:gdLst/>
              <a:ahLst/>
              <a:cxnLst/>
              <a:rect l="l" t="t" r="r" b="b"/>
              <a:pathLst>
                <a:path w="19896" h="36137" extrusionOk="0">
                  <a:moveTo>
                    <a:pt x="0" y="1"/>
                  </a:moveTo>
                  <a:lnTo>
                    <a:pt x="6287" y="36136"/>
                  </a:lnTo>
                  <a:lnTo>
                    <a:pt x="19896" y="36136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rgbClr val="E29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8" name="Google Shape;3038;p68"/>
            <p:cNvSpPr/>
            <p:nvPr/>
          </p:nvSpPr>
          <p:spPr>
            <a:xfrm>
              <a:off x="6678600" y="3227700"/>
              <a:ext cx="587300" cy="404850"/>
            </a:xfrm>
            <a:custGeom>
              <a:avLst/>
              <a:gdLst/>
              <a:ahLst/>
              <a:cxnLst/>
              <a:rect l="l" t="t" r="r" b="b"/>
              <a:pathLst>
                <a:path w="23492" h="16194" extrusionOk="0">
                  <a:moveTo>
                    <a:pt x="6823" y="1"/>
                  </a:moveTo>
                  <a:lnTo>
                    <a:pt x="8013" y="9776"/>
                  </a:lnTo>
                  <a:lnTo>
                    <a:pt x="1" y="16193"/>
                  </a:lnTo>
                  <a:lnTo>
                    <a:pt x="23492" y="16193"/>
                  </a:lnTo>
                  <a:lnTo>
                    <a:pt x="214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9" name="Google Shape;3039;p68"/>
            <p:cNvSpPr/>
            <p:nvPr/>
          </p:nvSpPr>
          <p:spPr>
            <a:xfrm>
              <a:off x="6702125" y="3232200"/>
              <a:ext cx="167000" cy="99425"/>
            </a:xfrm>
            <a:custGeom>
              <a:avLst/>
              <a:gdLst/>
              <a:ahLst/>
              <a:cxnLst/>
              <a:rect l="l" t="t" r="r" b="b"/>
              <a:pathLst>
                <a:path w="6680" h="3977" extrusionOk="0">
                  <a:moveTo>
                    <a:pt x="1669" y="1"/>
                  </a:moveTo>
                  <a:cubicBezTo>
                    <a:pt x="1336" y="1"/>
                    <a:pt x="1062" y="148"/>
                    <a:pt x="881" y="499"/>
                  </a:cubicBezTo>
                  <a:cubicBezTo>
                    <a:pt x="0" y="2678"/>
                    <a:pt x="5239" y="3750"/>
                    <a:pt x="6680" y="3976"/>
                  </a:cubicBezTo>
                  <a:cubicBezTo>
                    <a:pt x="5465" y="3643"/>
                    <a:pt x="357" y="2393"/>
                    <a:pt x="1131" y="607"/>
                  </a:cubicBezTo>
                  <a:cubicBezTo>
                    <a:pt x="1241" y="368"/>
                    <a:pt x="1430" y="265"/>
                    <a:pt x="1675" y="265"/>
                  </a:cubicBezTo>
                  <a:cubicBezTo>
                    <a:pt x="3031" y="265"/>
                    <a:pt x="6085" y="3401"/>
                    <a:pt x="6680" y="3976"/>
                  </a:cubicBezTo>
                  <a:cubicBezTo>
                    <a:pt x="6052" y="3211"/>
                    <a:pt x="3221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0" name="Google Shape;3040;p68"/>
            <p:cNvSpPr/>
            <p:nvPr/>
          </p:nvSpPr>
          <p:spPr>
            <a:xfrm>
              <a:off x="6869100" y="3296525"/>
              <a:ext cx="142825" cy="70250"/>
            </a:xfrm>
            <a:custGeom>
              <a:avLst/>
              <a:gdLst/>
              <a:ahLst/>
              <a:cxnLst/>
              <a:rect l="l" t="t" r="r" b="b"/>
              <a:pathLst>
                <a:path w="5713" h="2810" extrusionOk="0">
                  <a:moveTo>
                    <a:pt x="3116" y="1"/>
                  </a:moveTo>
                  <a:cubicBezTo>
                    <a:pt x="2063" y="1"/>
                    <a:pt x="905" y="599"/>
                    <a:pt x="1" y="1403"/>
                  </a:cubicBezTo>
                  <a:cubicBezTo>
                    <a:pt x="830" y="833"/>
                    <a:pt x="1943" y="216"/>
                    <a:pt x="2998" y="216"/>
                  </a:cubicBezTo>
                  <a:cubicBezTo>
                    <a:pt x="3442" y="216"/>
                    <a:pt x="3876" y="326"/>
                    <a:pt x="4275" y="593"/>
                  </a:cubicBezTo>
                  <a:cubicBezTo>
                    <a:pt x="4656" y="832"/>
                    <a:pt x="5525" y="1963"/>
                    <a:pt x="5180" y="2379"/>
                  </a:cubicBezTo>
                  <a:cubicBezTo>
                    <a:pt x="5030" y="2504"/>
                    <a:pt x="4780" y="2556"/>
                    <a:pt x="4468" y="2556"/>
                  </a:cubicBezTo>
                  <a:cubicBezTo>
                    <a:pt x="3172" y="2556"/>
                    <a:pt x="797" y="1662"/>
                    <a:pt x="1" y="1403"/>
                  </a:cubicBezTo>
                  <a:lnTo>
                    <a:pt x="1" y="1403"/>
                  </a:lnTo>
                  <a:cubicBezTo>
                    <a:pt x="575" y="1687"/>
                    <a:pt x="3141" y="2809"/>
                    <a:pt x="4560" y="2809"/>
                  </a:cubicBezTo>
                  <a:cubicBezTo>
                    <a:pt x="5286" y="2809"/>
                    <a:pt x="5712" y="2515"/>
                    <a:pt x="5418" y="1665"/>
                  </a:cubicBezTo>
                  <a:cubicBezTo>
                    <a:pt x="4894" y="466"/>
                    <a:pt x="4045" y="1"/>
                    <a:pt x="3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1" name="Google Shape;3041;p68"/>
            <p:cNvSpPr/>
            <p:nvPr/>
          </p:nvSpPr>
          <p:spPr>
            <a:xfrm>
              <a:off x="6803325" y="3331600"/>
              <a:ext cx="65800" cy="116400"/>
            </a:xfrm>
            <a:custGeom>
              <a:avLst/>
              <a:gdLst/>
              <a:ahLst/>
              <a:cxnLst/>
              <a:rect l="l" t="t" r="r" b="b"/>
              <a:pathLst>
                <a:path w="2632" h="4656" extrusionOk="0">
                  <a:moveTo>
                    <a:pt x="2632" y="0"/>
                  </a:moveTo>
                  <a:lnTo>
                    <a:pt x="2632" y="0"/>
                  </a:lnTo>
                  <a:cubicBezTo>
                    <a:pt x="1608" y="1453"/>
                    <a:pt x="715" y="3012"/>
                    <a:pt x="0" y="4655"/>
                  </a:cubicBezTo>
                  <a:cubicBezTo>
                    <a:pt x="1036" y="3191"/>
                    <a:pt x="1917" y="1631"/>
                    <a:pt x="2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2" name="Google Shape;3042;p68"/>
            <p:cNvSpPr/>
            <p:nvPr/>
          </p:nvSpPr>
          <p:spPr>
            <a:xfrm>
              <a:off x="6869100" y="3331600"/>
              <a:ext cx="86350" cy="119375"/>
            </a:xfrm>
            <a:custGeom>
              <a:avLst/>
              <a:gdLst/>
              <a:ahLst/>
              <a:cxnLst/>
              <a:rect l="l" t="t" r="r" b="b"/>
              <a:pathLst>
                <a:path w="3454" h="4775" extrusionOk="0">
                  <a:moveTo>
                    <a:pt x="1" y="0"/>
                  </a:moveTo>
                  <a:lnTo>
                    <a:pt x="1" y="0"/>
                  </a:lnTo>
                  <a:cubicBezTo>
                    <a:pt x="1001" y="1691"/>
                    <a:pt x="2156" y="3286"/>
                    <a:pt x="3453" y="4775"/>
                  </a:cubicBezTo>
                  <a:cubicBezTo>
                    <a:pt x="2453" y="3072"/>
                    <a:pt x="1298" y="146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3" name="Google Shape;3043;p68"/>
            <p:cNvSpPr/>
            <p:nvPr/>
          </p:nvSpPr>
          <p:spPr>
            <a:xfrm>
              <a:off x="6731875" y="3586175"/>
              <a:ext cx="528675" cy="7575"/>
            </a:xfrm>
            <a:custGeom>
              <a:avLst/>
              <a:gdLst/>
              <a:ahLst/>
              <a:cxnLst/>
              <a:rect l="l" t="t" r="r" b="b"/>
              <a:pathLst>
                <a:path w="21147" h="303" extrusionOk="0">
                  <a:moveTo>
                    <a:pt x="15438" y="1"/>
                  </a:moveTo>
                  <a:cubicBezTo>
                    <a:pt x="14697" y="1"/>
                    <a:pt x="13957" y="7"/>
                    <a:pt x="13217" y="21"/>
                  </a:cubicBezTo>
                  <a:cubicBezTo>
                    <a:pt x="11558" y="32"/>
                    <a:pt x="9899" y="117"/>
                    <a:pt x="8240" y="117"/>
                  </a:cubicBezTo>
                  <a:cubicBezTo>
                    <a:pt x="8137" y="117"/>
                    <a:pt x="8034" y="117"/>
                    <a:pt x="7930" y="116"/>
                  </a:cubicBezTo>
                  <a:cubicBezTo>
                    <a:pt x="6574" y="73"/>
                    <a:pt x="5218" y="43"/>
                    <a:pt x="3862" y="43"/>
                  </a:cubicBezTo>
                  <a:cubicBezTo>
                    <a:pt x="2575" y="43"/>
                    <a:pt x="1288" y="70"/>
                    <a:pt x="1" y="140"/>
                  </a:cubicBezTo>
                  <a:cubicBezTo>
                    <a:pt x="1157" y="242"/>
                    <a:pt x="2344" y="273"/>
                    <a:pt x="3540" y="273"/>
                  </a:cubicBezTo>
                  <a:cubicBezTo>
                    <a:pt x="5005" y="273"/>
                    <a:pt x="6482" y="226"/>
                    <a:pt x="7930" y="199"/>
                  </a:cubicBezTo>
                  <a:cubicBezTo>
                    <a:pt x="8047" y="199"/>
                    <a:pt x="8163" y="198"/>
                    <a:pt x="8279" y="198"/>
                  </a:cubicBezTo>
                  <a:cubicBezTo>
                    <a:pt x="9925" y="198"/>
                    <a:pt x="11571" y="272"/>
                    <a:pt x="13217" y="295"/>
                  </a:cubicBezTo>
                  <a:cubicBezTo>
                    <a:pt x="13811" y="300"/>
                    <a:pt x="14405" y="303"/>
                    <a:pt x="14999" y="303"/>
                  </a:cubicBezTo>
                  <a:cubicBezTo>
                    <a:pt x="17048" y="303"/>
                    <a:pt x="19097" y="268"/>
                    <a:pt x="21146" y="176"/>
                  </a:cubicBezTo>
                  <a:lnTo>
                    <a:pt x="21146" y="140"/>
                  </a:lnTo>
                  <a:cubicBezTo>
                    <a:pt x="19243" y="46"/>
                    <a:pt x="17341" y="1"/>
                    <a:pt x="15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4" name="Google Shape;3044;p68"/>
            <p:cNvSpPr/>
            <p:nvPr/>
          </p:nvSpPr>
          <p:spPr>
            <a:xfrm>
              <a:off x="6723250" y="2478800"/>
              <a:ext cx="388175" cy="69375"/>
            </a:xfrm>
            <a:custGeom>
              <a:avLst/>
              <a:gdLst/>
              <a:ahLst/>
              <a:cxnLst/>
              <a:rect l="l" t="t" r="r" b="b"/>
              <a:pathLst>
                <a:path w="15527" h="2775" extrusionOk="0">
                  <a:moveTo>
                    <a:pt x="0" y="1"/>
                  </a:moveTo>
                  <a:lnTo>
                    <a:pt x="15526" y="2775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45" name="Google Shape;3045;p68"/>
          <p:cNvGrpSpPr/>
          <p:nvPr/>
        </p:nvGrpSpPr>
        <p:grpSpPr>
          <a:xfrm>
            <a:off x="8188693" y="3811043"/>
            <a:ext cx="834502" cy="1427655"/>
            <a:chOff x="1627018" y="2428943"/>
            <a:chExt cx="834502" cy="1427655"/>
          </a:xfrm>
        </p:grpSpPr>
        <p:sp>
          <p:nvSpPr>
            <p:cNvPr id="3046" name="Google Shape;3046;p68"/>
            <p:cNvSpPr/>
            <p:nvPr/>
          </p:nvSpPr>
          <p:spPr>
            <a:xfrm>
              <a:off x="1731628" y="3121694"/>
              <a:ext cx="179285" cy="734903"/>
            </a:xfrm>
            <a:custGeom>
              <a:avLst/>
              <a:gdLst/>
              <a:ahLst/>
              <a:cxnLst/>
              <a:rect l="l" t="t" r="r" b="b"/>
              <a:pathLst>
                <a:path w="5258" h="21553" extrusionOk="0">
                  <a:moveTo>
                    <a:pt x="5071" y="1"/>
                  </a:moveTo>
                  <a:cubicBezTo>
                    <a:pt x="5033" y="1"/>
                    <a:pt x="4986" y="10"/>
                    <a:pt x="4929" y="27"/>
                  </a:cubicBezTo>
                  <a:cubicBezTo>
                    <a:pt x="4431" y="173"/>
                    <a:pt x="4139" y="543"/>
                    <a:pt x="3895" y="967"/>
                  </a:cubicBezTo>
                  <a:cubicBezTo>
                    <a:pt x="3553" y="1567"/>
                    <a:pt x="3276" y="2199"/>
                    <a:pt x="2984" y="2823"/>
                  </a:cubicBezTo>
                  <a:cubicBezTo>
                    <a:pt x="2671" y="3493"/>
                    <a:pt x="2470" y="4205"/>
                    <a:pt x="2195" y="4889"/>
                  </a:cubicBezTo>
                  <a:cubicBezTo>
                    <a:pt x="1725" y="6057"/>
                    <a:pt x="1385" y="7266"/>
                    <a:pt x="1116" y="8491"/>
                  </a:cubicBezTo>
                  <a:cubicBezTo>
                    <a:pt x="893" y="9499"/>
                    <a:pt x="721" y="10521"/>
                    <a:pt x="512" y="11535"/>
                  </a:cubicBezTo>
                  <a:cubicBezTo>
                    <a:pt x="154" y="13258"/>
                    <a:pt x="5" y="14999"/>
                    <a:pt x="10" y="16793"/>
                  </a:cubicBezTo>
                  <a:cubicBezTo>
                    <a:pt x="0" y="17753"/>
                    <a:pt x="62" y="18746"/>
                    <a:pt x="189" y="19735"/>
                  </a:cubicBezTo>
                  <a:cubicBezTo>
                    <a:pt x="241" y="20144"/>
                    <a:pt x="307" y="20551"/>
                    <a:pt x="461" y="20938"/>
                  </a:cubicBezTo>
                  <a:cubicBezTo>
                    <a:pt x="539" y="21135"/>
                    <a:pt x="637" y="21323"/>
                    <a:pt x="818" y="21447"/>
                  </a:cubicBezTo>
                  <a:cubicBezTo>
                    <a:pt x="920" y="21518"/>
                    <a:pt x="1020" y="21552"/>
                    <a:pt x="1109" y="21552"/>
                  </a:cubicBezTo>
                  <a:cubicBezTo>
                    <a:pt x="1292" y="21552"/>
                    <a:pt x="1430" y="21411"/>
                    <a:pt x="1453" y="21161"/>
                  </a:cubicBezTo>
                  <a:cubicBezTo>
                    <a:pt x="1474" y="20943"/>
                    <a:pt x="1464" y="20721"/>
                    <a:pt x="1437" y="20502"/>
                  </a:cubicBezTo>
                  <a:cubicBezTo>
                    <a:pt x="1307" y="19485"/>
                    <a:pt x="1227" y="18466"/>
                    <a:pt x="1227" y="17439"/>
                  </a:cubicBezTo>
                  <a:cubicBezTo>
                    <a:pt x="1227" y="16558"/>
                    <a:pt x="1280" y="15679"/>
                    <a:pt x="1324" y="14800"/>
                  </a:cubicBezTo>
                  <a:cubicBezTo>
                    <a:pt x="1366" y="13984"/>
                    <a:pt x="1482" y="13180"/>
                    <a:pt x="1605" y="12376"/>
                  </a:cubicBezTo>
                  <a:cubicBezTo>
                    <a:pt x="1858" y="10745"/>
                    <a:pt x="2261" y="9149"/>
                    <a:pt x="2671" y="7553"/>
                  </a:cubicBezTo>
                  <a:cubicBezTo>
                    <a:pt x="3029" y="6160"/>
                    <a:pt x="3577" y="4828"/>
                    <a:pt x="4011" y="3460"/>
                  </a:cubicBezTo>
                  <a:cubicBezTo>
                    <a:pt x="4050" y="3341"/>
                    <a:pt x="4105" y="3229"/>
                    <a:pt x="4151" y="3113"/>
                  </a:cubicBezTo>
                  <a:cubicBezTo>
                    <a:pt x="4472" y="2335"/>
                    <a:pt x="4796" y="1556"/>
                    <a:pt x="5118" y="777"/>
                  </a:cubicBezTo>
                  <a:cubicBezTo>
                    <a:pt x="5191" y="599"/>
                    <a:pt x="5258" y="417"/>
                    <a:pt x="5235" y="220"/>
                  </a:cubicBezTo>
                  <a:cubicBezTo>
                    <a:pt x="5217" y="64"/>
                    <a:pt x="5173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7" name="Google Shape;3047;p68"/>
            <p:cNvSpPr/>
            <p:nvPr/>
          </p:nvSpPr>
          <p:spPr>
            <a:xfrm>
              <a:off x="1627018" y="2428943"/>
              <a:ext cx="834502" cy="936556"/>
            </a:xfrm>
            <a:custGeom>
              <a:avLst/>
              <a:gdLst/>
              <a:ahLst/>
              <a:cxnLst/>
              <a:rect l="l" t="t" r="r" b="b"/>
              <a:pathLst>
                <a:path w="24474" h="27467" extrusionOk="0">
                  <a:moveTo>
                    <a:pt x="4965" y="11176"/>
                  </a:moveTo>
                  <a:lnTo>
                    <a:pt x="4965" y="11176"/>
                  </a:lnTo>
                  <a:cubicBezTo>
                    <a:pt x="5047" y="11409"/>
                    <a:pt x="5134" y="11641"/>
                    <a:pt x="5209" y="11875"/>
                  </a:cubicBezTo>
                  <a:cubicBezTo>
                    <a:pt x="5407" y="12473"/>
                    <a:pt x="5645" y="13056"/>
                    <a:pt x="5869" y="13645"/>
                  </a:cubicBezTo>
                  <a:cubicBezTo>
                    <a:pt x="5927" y="13798"/>
                    <a:pt x="5964" y="13956"/>
                    <a:pt x="5946" y="14122"/>
                  </a:cubicBezTo>
                  <a:cubicBezTo>
                    <a:pt x="5929" y="14271"/>
                    <a:pt x="5865" y="14344"/>
                    <a:pt x="5744" y="14344"/>
                  </a:cubicBezTo>
                  <a:cubicBezTo>
                    <a:pt x="5717" y="14344"/>
                    <a:pt x="5686" y="14340"/>
                    <a:pt x="5653" y="14332"/>
                  </a:cubicBezTo>
                  <a:cubicBezTo>
                    <a:pt x="5469" y="14290"/>
                    <a:pt x="5356" y="14165"/>
                    <a:pt x="5280" y="14003"/>
                  </a:cubicBezTo>
                  <a:cubicBezTo>
                    <a:pt x="5167" y="13760"/>
                    <a:pt x="5102" y="13501"/>
                    <a:pt x="5044" y="13239"/>
                  </a:cubicBezTo>
                  <a:cubicBezTo>
                    <a:pt x="4895" y="12560"/>
                    <a:pt x="4938" y="11872"/>
                    <a:pt x="4965" y="11176"/>
                  </a:cubicBezTo>
                  <a:close/>
                  <a:moveTo>
                    <a:pt x="19956" y="0"/>
                  </a:moveTo>
                  <a:cubicBezTo>
                    <a:pt x="19900" y="0"/>
                    <a:pt x="19845" y="2"/>
                    <a:pt x="19790" y="6"/>
                  </a:cubicBezTo>
                  <a:cubicBezTo>
                    <a:pt x="18868" y="86"/>
                    <a:pt x="18082" y="416"/>
                    <a:pt x="17549" y="1217"/>
                  </a:cubicBezTo>
                  <a:cubicBezTo>
                    <a:pt x="16897" y="2194"/>
                    <a:pt x="16547" y="3287"/>
                    <a:pt x="16361" y="4429"/>
                  </a:cubicBezTo>
                  <a:cubicBezTo>
                    <a:pt x="16169" y="5606"/>
                    <a:pt x="15925" y="6764"/>
                    <a:pt x="15530" y="7890"/>
                  </a:cubicBezTo>
                  <a:cubicBezTo>
                    <a:pt x="15460" y="8091"/>
                    <a:pt x="15371" y="8279"/>
                    <a:pt x="15241" y="8448"/>
                  </a:cubicBezTo>
                  <a:cubicBezTo>
                    <a:pt x="15151" y="8563"/>
                    <a:pt x="15038" y="8651"/>
                    <a:pt x="14901" y="8703"/>
                  </a:cubicBezTo>
                  <a:cubicBezTo>
                    <a:pt x="14820" y="8734"/>
                    <a:pt x="14750" y="8750"/>
                    <a:pt x="14690" y="8750"/>
                  </a:cubicBezTo>
                  <a:cubicBezTo>
                    <a:pt x="14534" y="8750"/>
                    <a:pt x="14448" y="8643"/>
                    <a:pt x="14421" y="8417"/>
                  </a:cubicBezTo>
                  <a:cubicBezTo>
                    <a:pt x="14384" y="8100"/>
                    <a:pt x="14404" y="7787"/>
                    <a:pt x="14501" y="7479"/>
                  </a:cubicBezTo>
                  <a:cubicBezTo>
                    <a:pt x="14617" y="7104"/>
                    <a:pt x="14750" y="6734"/>
                    <a:pt x="14933" y="6386"/>
                  </a:cubicBezTo>
                  <a:cubicBezTo>
                    <a:pt x="15360" y="5571"/>
                    <a:pt x="15744" y="4733"/>
                    <a:pt x="16120" y="3895"/>
                  </a:cubicBezTo>
                  <a:cubicBezTo>
                    <a:pt x="16349" y="3387"/>
                    <a:pt x="16571" y="2878"/>
                    <a:pt x="16679" y="2326"/>
                  </a:cubicBezTo>
                  <a:cubicBezTo>
                    <a:pt x="16737" y="2035"/>
                    <a:pt x="16710" y="1754"/>
                    <a:pt x="16617" y="1478"/>
                  </a:cubicBezTo>
                  <a:cubicBezTo>
                    <a:pt x="16538" y="1236"/>
                    <a:pt x="16383" y="1063"/>
                    <a:pt x="16150" y="961"/>
                  </a:cubicBezTo>
                  <a:cubicBezTo>
                    <a:pt x="15985" y="890"/>
                    <a:pt x="15822" y="857"/>
                    <a:pt x="15661" y="857"/>
                  </a:cubicBezTo>
                  <a:cubicBezTo>
                    <a:pt x="15432" y="857"/>
                    <a:pt x="15207" y="923"/>
                    <a:pt x="14987" y="1034"/>
                  </a:cubicBezTo>
                  <a:cubicBezTo>
                    <a:pt x="14799" y="1130"/>
                    <a:pt x="14621" y="1246"/>
                    <a:pt x="14449" y="1366"/>
                  </a:cubicBezTo>
                  <a:cubicBezTo>
                    <a:pt x="13648" y="1929"/>
                    <a:pt x="13063" y="2649"/>
                    <a:pt x="12793" y="3609"/>
                  </a:cubicBezTo>
                  <a:cubicBezTo>
                    <a:pt x="12704" y="3922"/>
                    <a:pt x="12619" y="4236"/>
                    <a:pt x="12563" y="4556"/>
                  </a:cubicBezTo>
                  <a:cubicBezTo>
                    <a:pt x="12391" y="5540"/>
                    <a:pt x="12388" y="6540"/>
                    <a:pt x="12279" y="7530"/>
                  </a:cubicBezTo>
                  <a:cubicBezTo>
                    <a:pt x="12223" y="8054"/>
                    <a:pt x="12199" y="8581"/>
                    <a:pt x="12029" y="9087"/>
                  </a:cubicBezTo>
                  <a:cubicBezTo>
                    <a:pt x="11971" y="9262"/>
                    <a:pt x="11894" y="9427"/>
                    <a:pt x="11770" y="9564"/>
                  </a:cubicBezTo>
                  <a:cubicBezTo>
                    <a:pt x="11683" y="9658"/>
                    <a:pt x="11577" y="9705"/>
                    <a:pt x="11471" y="9705"/>
                  </a:cubicBezTo>
                  <a:cubicBezTo>
                    <a:pt x="11354" y="9705"/>
                    <a:pt x="11238" y="9648"/>
                    <a:pt x="11150" y="9535"/>
                  </a:cubicBezTo>
                  <a:cubicBezTo>
                    <a:pt x="11091" y="9457"/>
                    <a:pt x="11058" y="9367"/>
                    <a:pt x="11037" y="9273"/>
                  </a:cubicBezTo>
                  <a:cubicBezTo>
                    <a:pt x="11000" y="9095"/>
                    <a:pt x="10976" y="8915"/>
                    <a:pt x="10964" y="8732"/>
                  </a:cubicBezTo>
                  <a:cubicBezTo>
                    <a:pt x="10920" y="8031"/>
                    <a:pt x="11086" y="7361"/>
                    <a:pt x="11260" y="6693"/>
                  </a:cubicBezTo>
                  <a:cubicBezTo>
                    <a:pt x="11453" y="5951"/>
                    <a:pt x="11706" y="5224"/>
                    <a:pt x="11802" y="4459"/>
                  </a:cubicBezTo>
                  <a:cubicBezTo>
                    <a:pt x="11864" y="3966"/>
                    <a:pt x="11838" y="3481"/>
                    <a:pt x="11612" y="3027"/>
                  </a:cubicBezTo>
                  <a:cubicBezTo>
                    <a:pt x="11420" y="2642"/>
                    <a:pt x="11078" y="2431"/>
                    <a:pt x="10677" y="2431"/>
                  </a:cubicBezTo>
                  <a:cubicBezTo>
                    <a:pt x="10600" y="2431"/>
                    <a:pt x="10522" y="2439"/>
                    <a:pt x="10443" y="2454"/>
                  </a:cubicBezTo>
                  <a:cubicBezTo>
                    <a:pt x="9762" y="2583"/>
                    <a:pt x="9219" y="2949"/>
                    <a:pt x="8772" y="3457"/>
                  </a:cubicBezTo>
                  <a:cubicBezTo>
                    <a:pt x="8295" y="3999"/>
                    <a:pt x="7991" y="4639"/>
                    <a:pt x="7833" y="5342"/>
                  </a:cubicBezTo>
                  <a:cubicBezTo>
                    <a:pt x="7606" y="6352"/>
                    <a:pt x="7572" y="7373"/>
                    <a:pt x="7710" y="8398"/>
                  </a:cubicBezTo>
                  <a:cubicBezTo>
                    <a:pt x="7814" y="9188"/>
                    <a:pt x="7995" y="9963"/>
                    <a:pt x="8250" y="10718"/>
                  </a:cubicBezTo>
                  <a:cubicBezTo>
                    <a:pt x="8317" y="10917"/>
                    <a:pt x="8372" y="11121"/>
                    <a:pt x="8404" y="11330"/>
                  </a:cubicBezTo>
                  <a:cubicBezTo>
                    <a:pt x="8427" y="11473"/>
                    <a:pt x="8425" y="11616"/>
                    <a:pt x="8372" y="11754"/>
                  </a:cubicBezTo>
                  <a:cubicBezTo>
                    <a:pt x="8320" y="11888"/>
                    <a:pt x="8241" y="11957"/>
                    <a:pt x="8149" y="11957"/>
                  </a:cubicBezTo>
                  <a:cubicBezTo>
                    <a:pt x="8087" y="11957"/>
                    <a:pt x="8019" y="11926"/>
                    <a:pt x="7948" y="11864"/>
                  </a:cubicBezTo>
                  <a:cubicBezTo>
                    <a:pt x="7862" y="11787"/>
                    <a:pt x="7807" y="11686"/>
                    <a:pt x="7749" y="11586"/>
                  </a:cubicBezTo>
                  <a:cubicBezTo>
                    <a:pt x="7413" y="11004"/>
                    <a:pt x="7339" y="10372"/>
                    <a:pt x="7416" y="9723"/>
                  </a:cubicBezTo>
                  <a:cubicBezTo>
                    <a:pt x="7472" y="9242"/>
                    <a:pt x="7473" y="8767"/>
                    <a:pt x="7394" y="8292"/>
                  </a:cubicBezTo>
                  <a:cubicBezTo>
                    <a:pt x="7326" y="7886"/>
                    <a:pt x="7310" y="7470"/>
                    <a:pt x="7157" y="7081"/>
                  </a:cubicBezTo>
                  <a:cubicBezTo>
                    <a:pt x="7002" y="6687"/>
                    <a:pt x="6723" y="6463"/>
                    <a:pt x="6383" y="6463"/>
                  </a:cubicBezTo>
                  <a:cubicBezTo>
                    <a:pt x="6249" y="6463"/>
                    <a:pt x="6105" y="6498"/>
                    <a:pt x="5956" y="6572"/>
                  </a:cubicBezTo>
                  <a:cubicBezTo>
                    <a:pt x="5440" y="6828"/>
                    <a:pt x="5024" y="7214"/>
                    <a:pt x="4846" y="7790"/>
                  </a:cubicBezTo>
                  <a:cubicBezTo>
                    <a:pt x="4733" y="8159"/>
                    <a:pt x="4688" y="8539"/>
                    <a:pt x="4680" y="8925"/>
                  </a:cubicBezTo>
                  <a:cubicBezTo>
                    <a:pt x="4676" y="9172"/>
                    <a:pt x="4678" y="9422"/>
                    <a:pt x="4678" y="9712"/>
                  </a:cubicBezTo>
                  <a:cubicBezTo>
                    <a:pt x="4563" y="9622"/>
                    <a:pt x="4544" y="9523"/>
                    <a:pt x="4491" y="9439"/>
                  </a:cubicBezTo>
                  <a:cubicBezTo>
                    <a:pt x="4214" y="8990"/>
                    <a:pt x="3806" y="8759"/>
                    <a:pt x="3312" y="8759"/>
                  </a:cubicBezTo>
                  <a:cubicBezTo>
                    <a:pt x="3269" y="8759"/>
                    <a:pt x="3226" y="8761"/>
                    <a:pt x="3182" y="8764"/>
                  </a:cubicBezTo>
                  <a:cubicBezTo>
                    <a:pt x="2043" y="8856"/>
                    <a:pt x="1200" y="9678"/>
                    <a:pt x="1077" y="10814"/>
                  </a:cubicBezTo>
                  <a:cubicBezTo>
                    <a:pt x="1013" y="11405"/>
                    <a:pt x="1025" y="11998"/>
                    <a:pt x="1168" y="12586"/>
                  </a:cubicBezTo>
                  <a:cubicBezTo>
                    <a:pt x="1424" y="13633"/>
                    <a:pt x="1876" y="14588"/>
                    <a:pt x="2463" y="15484"/>
                  </a:cubicBezTo>
                  <a:cubicBezTo>
                    <a:pt x="2820" y="16028"/>
                    <a:pt x="3252" y="16495"/>
                    <a:pt x="3765" y="16891"/>
                  </a:cubicBezTo>
                  <a:cubicBezTo>
                    <a:pt x="3842" y="16951"/>
                    <a:pt x="3921" y="17006"/>
                    <a:pt x="3990" y="17069"/>
                  </a:cubicBezTo>
                  <a:cubicBezTo>
                    <a:pt x="4062" y="17136"/>
                    <a:pt x="4134" y="17220"/>
                    <a:pt x="4062" y="17319"/>
                  </a:cubicBezTo>
                  <a:cubicBezTo>
                    <a:pt x="4034" y="17358"/>
                    <a:pt x="3998" y="17371"/>
                    <a:pt x="3959" y="17371"/>
                  </a:cubicBezTo>
                  <a:cubicBezTo>
                    <a:pt x="3915" y="17371"/>
                    <a:pt x="3867" y="17354"/>
                    <a:pt x="3825" y="17338"/>
                  </a:cubicBezTo>
                  <a:cubicBezTo>
                    <a:pt x="3697" y="17292"/>
                    <a:pt x="3582" y="17221"/>
                    <a:pt x="3485" y="17127"/>
                  </a:cubicBezTo>
                  <a:cubicBezTo>
                    <a:pt x="3334" y="16979"/>
                    <a:pt x="3185" y="16831"/>
                    <a:pt x="3059" y="16661"/>
                  </a:cubicBezTo>
                  <a:cubicBezTo>
                    <a:pt x="2881" y="16423"/>
                    <a:pt x="2703" y="16186"/>
                    <a:pt x="2515" y="15955"/>
                  </a:cubicBezTo>
                  <a:cubicBezTo>
                    <a:pt x="2278" y="15661"/>
                    <a:pt x="1918" y="15498"/>
                    <a:pt x="1557" y="15498"/>
                  </a:cubicBezTo>
                  <a:cubicBezTo>
                    <a:pt x="1398" y="15498"/>
                    <a:pt x="1239" y="15530"/>
                    <a:pt x="1089" y="15595"/>
                  </a:cubicBezTo>
                  <a:cubicBezTo>
                    <a:pt x="706" y="15765"/>
                    <a:pt x="413" y="16034"/>
                    <a:pt x="273" y="16439"/>
                  </a:cubicBezTo>
                  <a:cubicBezTo>
                    <a:pt x="33" y="17131"/>
                    <a:pt x="0" y="17830"/>
                    <a:pt x="281" y="18518"/>
                  </a:cubicBezTo>
                  <a:cubicBezTo>
                    <a:pt x="557" y="19199"/>
                    <a:pt x="957" y="19807"/>
                    <a:pt x="1444" y="20356"/>
                  </a:cubicBezTo>
                  <a:cubicBezTo>
                    <a:pt x="2040" y="21028"/>
                    <a:pt x="2704" y="21625"/>
                    <a:pt x="3532" y="21993"/>
                  </a:cubicBezTo>
                  <a:cubicBezTo>
                    <a:pt x="4141" y="22263"/>
                    <a:pt x="4751" y="22404"/>
                    <a:pt x="5360" y="22404"/>
                  </a:cubicBezTo>
                  <a:cubicBezTo>
                    <a:pt x="6002" y="22404"/>
                    <a:pt x="6642" y="22247"/>
                    <a:pt x="7276" y="21922"/>
                  </a:cubicBezTo>
                  <a:cubicBezTo>
                    <a:pt x="7335" y="21892"/>
                    <a:pt x="7392" y="21854"/>
                    <a:pt x="7453" y="21825"/>
                  </a:cubicBezTo>
                  <a:cubicBezTo>
                    <a:pt x="7508" y="21798"/>
                    <a:pt x="7548" y="21784"/>
                    <a:pt x="7578" y="21784"/>
                  </a:cubicBezTo>
                  <a:cubicBezTo>
                    <a:pt x="7633" y="21784"/>
                    <a:pt x="7652" y="21834"/>
                    <a:pt x="7666" y="21953"/>
                  </a:cubicBezTo>
                  <a:cubicBezTo>
                    <a:pt x="7667" y="21972"/>
                    <a:pt x="7667" y="21993"/>
                    <a:pt x="7668" y="22011"/>
                  </a:cubicBezTo>
                  <a:cubicBezTo>
                    <a:pt x="7747" y="22711"/>
                    <a:pt x="7903" y="23388"/>
                    <a:pt x="8228" y="24021"/>
                  </a:cubicBezTo>
                  <a:cubicBezTo>
                    <a:pt x="8356" y="24267"/>
                    <a:pt x="8471" y="24521"/>
                    <a:pt x="8589" y="24772"/>
                  </a:cubicBezTo>
                  <a:cubicBezTo>
                    <a:pt x="8911" y="25447"/>
                    <a:pt x="9325" y="26048"/>
                    <a:pt x="9932" y="26503"/>
                  </a:cubicBezTo>
                  <a:cubicBezTo>
                    <a:pt x="10491" y="26922"/>
                    <a:pt x="11082" y="27275"/>
                    <a:pt x="11773" y="27410"/>
                  </a:cubicBezTo>
                  <a:cubicBezTo>
                    <a:pt x="11965" y="27447"/>
                    <a:pt x="12154" y="27467"/>
                    <a:pt x="12336" y="27467"/>
                  </a:cubicBezTo>
                  <a:cubicBezTo>
                    <a:pt x="12954" y="27467"/>
                    <a:pt x="13512" y="27245"/>
                    <a:pt x="13981" y="26750"/>
                  </a:cubicBezTo>
                  <a:cubicBezTo>
                    <a:pt x="14184" y="26535"/>
                    <a:pt x="14317" y="26276"/>
                    <a:pt x="14342" y="25983"/>
                  </a:cubicBezTo>
                  <a:cubicBezTo>
                    <a:pt x="14413" y="25190"/>
                    <a:pt x="14264" y="24472"/>
                    <a:pt x="13692" y="23857"/>
                  </a:cubicBezTo>
                  <a:cubicBezTo>
                    <a:pt x="13051" y="23168"/>
                    <a:pt x="12552" y="22389"/>
                    <a:pt x="12430" y="21420"/>
                  </a:cubicBezTo>
                  <a:cubicBezTo>
                    <a:pt x="12401" y="21190"/>
                    <a:pt x="12403" y="20961"/>
                    <a:pt x="12405" y="20732"/>
                  </a:cubicBezTo>
                  <a:cubicBezTo>
                    <a:pt x="12405" y="20674"/>
                    <a:pt x="12409" y="20610"/>
                    <a:pt x="12472" y="20584"/>
                  </a:cubicBezTo>
                  <a:cubicBezTo>
                    <a:pt x="12487" y="20577"/>
                    <a:pt x="12503" y="20574"/>
                    <a:pt x="12517" y="20574"/>
                  </a:cubicBezTo>
                  <a:cubicBezTo>
                    <a:pt x="12569" y="20574"/>
                    <a:pt x="12611" y="20613"/>
                    <a:pt x="12645" y="20654"/>
                  </a:cubicBezTo>
                  <a:cubicBezTo>
                    <a:pt x="12693" y="20712"/>
                    <a:pt x="12740" y="20776"/>
                    <a:pt x="12771" y="20844"/>
                  </a:cubicBezTo>
                  <a:cubicBezTo>
                    <a:pt x="12844" y="21000"/>
                    <a:pt x="12911" y="21160"/>
                    <a:pt x="12971" y="21321"/>
                  </a:cubicBezTo>
                  <a:cubicBezTo>
                    <a:pt x="13143" y="21789"/>
                    <a:pt x="13406" y="22195"/>
                    <a:pt x="13787" y="22519"/>
                  </a:cubicBezTo>
                  <a:cubicBezTo>
                    <a:pt x="14368" y="23013"/>
                    <a:pt x="15022" y="23388"/>
                    <a:pt x="15725" y="23686"/>
                  </a:cubicBezTo>
                  <a:cubicBezTo>
                    <a:pt x="16083" y="23837"/>
                    <a:pt x="16451" y="23903"/>
                    <a:pt x="16820" y="23903"/>
                  </a:cubicBezTo>
                  <a:cubicBezTo>
                    <a:pt x="17029" y="23903"/>
                    <a:pt x="17238" y="23882"/>
                    <a:pt x="17447" y="23844"/>
                  </a:cubicBezTo>
                  <a:cubicBezTo>
                    <a:pt x="18286" y="23692"/>
                    <a:pt x="19018" y="23315"/>
                    <a:pt x="19613" y="22683"/>
                  </a:cubicBezTo>
                  <a:cubicBezTo>
                    <a:pt x="19948" y="22329"/>
                    <a:pt x="20158" y="21927"/>
                    <a:pt x="20240" y="21448"/>
                  </a:cubicBezTo>
                  <a:cubicBezTo>
                    <a:pt x="20342" y="20854"/>
                    <a:pt x="20030" y="20200"/>
                    <a:pt x="19297" y="20069"/>
                  </a:cubicBezTo>
                  <a:cubicBezTo>
                    <a:pt x="18898" y="19997"/>
                    <a:pt x="18500" y="19959"/>
                    <a:pt x="18097" y="19953"/>
                  </a:cubicBezTo>
                  <a:cubicBezTo>
                    <a:pt x="17132" y="19936"/>
                    <a:pt x="16341" y="19535"/>
                    <a:pt x="15682" y="18847"/>
                  </a:cubicBezTo>
                  <a:cubicBezTo>
                    <a:pt x="15609" y="18771"/>
                    <a:pt x="15542" y="18689"/>
                    <a:pt x="15516" y="18583"/>
                  </a:cubicBezTo>
                  <a:cubicBezTo>
                    <a:pt x="15487" y="18464"/>
                    <a:pt x="15522" y="18402"/>
                    <a:pt x="15623" y="18402"/>
                  </a:cubicBezTo>
                  <a:cubicBezTo>
                    <a:pt x="15640" y="18402"/>
                    <a:pt x="15659" y="18404"/>
                    <a:pt x="15681" y="18407"/>
                  </a:cubicBezTo>
                  <a:cubicBezTo>
                    <a:pt x="15878" y="18443"/>
                    <a:pt x="16072" y="18505"/>
                    <a:pt x="16253" y="18592"/>
                  </a:cubicBezTo>
                  <a:cubicBezTo>
                    <a:pt x="16868" y="18893"/>
                    <a:pt x="17522" y="19080"/>
                    <a:pt x="18170" y="19290"/>
                  </a:cubicBezTo>
                  <a:cubicBezTo>
                    <a:pt x="18408" y="19368"/>
                    <a:pt x="18655" y="19389"/>
                    <a:pt x="18907" y="19401"/>
                  </a:cubicBezTo>
                  <a:cubicBezTo>
                    <a:pt x="18942" y="19403"/>
                    <a:pt x="18977" y="19404"/>
                    <a:pt x="19012" y="19404"/>
                  </a:cubicBezTo>
                  <a:cubicBezTo>
                    <a:pt x="19484" y="19404"/>
                    <a:pt x="19922" y="19256"/>
                    <a:pt x="20360" y="19102"/>
                  </a:cubicBezTo>
                  <a:cubicBezTo>
                    <a:pt x="21367" y="18745"/>
                    <a:pt x="22162" y="18138"/>
                    <a:pt x="22666" y="17180"/>
                  </a:cubicBezTo>
                  <a:cubicBezTo>
                    <a:pt x="22904" y="16729"/>
                    <a:pt x="23050" y="16265"/>
                    <a:pt x="22939" y="15745"/>
                  </a:cubicBezTo>
                  <a:cubicBezTo>
                    <a:pt x="22834" y="15252"/>
                    <a:pt x="22541" y="14980"/>
                    <a:pt x="22113" y="14980"/>
                  </a:cubicBezTo>
                  <a:cubicBezTo>
                    <a:pt x="22016" y="14980"/>
                    <a:pt x="21911" y="14994"/>
                    <a:pt x="21801" y="15023"/>
                  </a:cubicBezTo>
                  <a:cubicBezTo>
                    <a:pt x="21699" y="15051"/>
                    <a:pt x="21602" y="15095"/>
                    <a:pt x="21508" y="15140"/>
                  </a:cubicBezTo>
                  <a:cubicBezTo>
                    <a:pt x="21231" y="15274"/>
                    <a:pt x="20969" y="15432"/>
                    <a:pt x="20713" y="15603"/>
                  </a:cubicBezTo>
                  <a:cubicBezTo>
                    <a:pt x="20505" y="15741"/>
                    <a:pt x="20285" y="15862"/>
                    <a:pt x="20048" y="15940"/>
                  </a:cubicBezTo>
                  <a:cubicBezTo>
                    <a:pt x="19555" y="16101"/>
                    <a:pt x="19075" y="16294"/>
                    <a:pt x="18591" y="16476"/>
                  </a:cubicBezTo>
                  <a:cubicBezTo>
                    <a:pt x="18321" y="16576"/>
                    <a:pt x="18046" y="16621"/>
                    <a:pt x="17770" y="16621"/>
                  </a:cubicBezTo>
                  <a:cubicBezTo>
                    <a:pt x="17498" y="16621"/>
                    <a:pt x="17225" y="16577"/>
                    <a:pt x="16953" y="16498"/>
                  </a:cubicBezTo>
                  <a:cubicBezTo>
                    <a:pt x="16815" y="16458"/>
                    <a:pt x="16684" y="16394"/>
                    <a:pt x="16565" y="16313"/>
                  </a:cubicBezTo>
                  <a:cubicBezTo>
                    <a:pt x="16376" y="16183"/>
                    <a:pt x="16369" y="16092"/>
                    <a:pt x="16523" y="15918"/>
                  </a:cubicBezTo>
                  <a:cubicBezTo>
                    <a:pt x="16650" y="15778"/>
                    <a:pt x="16815" y="15699"/>
                    <a:pt x="16990" y="15645"/>
                  </a:cubicBezTo>
                  <a:cubicBezTo>
                    <a:pt x="17616" y="15459"/>
                    <a:pt x="18264" y="15375"/>
                    <a:pt x="18911" y="15320"/>
                  </a:cubicBezTo>
                  <a:cubicBezTo>
                    <a:pt x="20059" y="15223"/>
                    <a:pt x="21100" y="14869"/>
                    <a:pt x="22004" y="14141"/>
                  </a:cubicBezTo>
                  <a:cubicBezTo>
                    <a:pt x="22341" y="13871"/>
                    <a:pt x="22629" y="13548"/>
                    <a:pt x="22944" y="13254"/>
                  </a:cubicBezTo>
                  <a:cubicBezTo>
                    <a:pt x="23646" y="12600"/>
                    <a:pt x="24007" y="11766"/>
                    <a:pt x="24214" y="10853"/>
                  </a:cubicBezTo>
                  <a:cubicBezTo>
                    <a:pt x="24286" y="10540"/>
                    <a:pt x="24256" y="10223"/>
                    <a:pt x="24134" y="9921"/>
                  </a:cubicBezTo>
                  <a:cubicBezTo>
                    <a:pt x="24017" y="9634"/>
                    <a:pt x="23821" y="9495"/>
                    <a:pt x="23547" y="9495"/>
                  </a:cubicBezTo>
                  <a:cubicBezTo>
                    <a:pt x="23494" y="9495"/>
                    <a:pt x="23437" y="9500"/>
                    <a:pt x="23378" y="9511"/>
                  </a:cubicBezTo>
                  <a:cubicBezTo>
                    <a:pt x="23057" y="9567"/>
                    <a:pt x="22781" y="9714"/>
                    <a:pt x="22528" y="9911"/>
                  </a:cubicBezTo>
                  <a:cubicBezTo>
                    <a:pt x="22142" y="10211"/>
                    <a:pt x="21747" y="10498"/>
                    <a:pt x="21324" y="10746"/>
                  </a:cubicBezTo>
                  <a:cubicBezTo>
                    <a:pt x="20875" y="11005"/>
                    <a:pt x="20443" y="11295"/>
                    <a:pt x="20047" y="11626"/>
                  </a:cubicBezTo>
                  <a:cubicBezTo>
                    <a:pt x="19633" y="11976"/>
                    <a:pt x="19157" y="12183"/>
                    <a:pt x="18651" y="12342"/>
                  </a:cubicBezTo>
                  <a:cubicBezTo>
                    <a:pt x="18561" y="12372"/>
                    <a:pt x="18466" y="12391"/>
                    <a:pt x="18372" y="12409"/>
                  </a:cubicBezTo>
                  <a:cubicBezTo>
                    <a:pt x="18360" y="12411"/>
                    <a:pt x="18347" y="12413"/>
                    <a:pt x="18335" y="12413"/>
                  </a:cubicBezTo>
                  <a:cubicBezTo>
                    <a:pt x="18300" y="12413"/>
                    <a:pt x="18266" y="12402"/>
                    <a:pt x="18246" y="12365"/>
                  </a:cubicBezTo>
                  <a:cubicBezTo>
                    <a:pt x="18219" y="12314"/>
                    <a:pt x="18247" y="12272"/>
                    <a:pt x="18277" y="12235"/>
                  </a:cubicBezTo>
                  <a:cubicBezTo>
                    <a:pt x="18411" y="12071"/>
                    <a:pt x="18572" y="11934"/>
                    <a:pt x="18752" y="11823"/>
                  </a:cubicBezTo>
                  <a:cubicBezTo>
                    <a:pt x="19038" y="11648"/>
                    <a:pt x="19336" y="11492"/>
                    <a:pt x="19635" y="11342"/>
                  </a:cubicBezTo>
                  <a:cubicBezTo>
                    <a:pt x="20281" y="11017"/>
                    <a:pt x="20875" y="10621"/>
                    <a:pt x="21416" y="10138"/>
                  </a:cubicBezTo>
                  <a:cubicBezTo>
                    <a:pt x="21752" y="9836"/>
                    <a:pt x="22033" y="9483"/>
                    <a:pt x="22361" y="9176"/>
                  </a:cubicBezTo>
                  <a:cubicBezTo>
                    <a:pt x="22826" y="8740"/>
                    <a:pt x="23195" y="8228"/>
                    <a:pt x="23548" y="7702"/>
                  </a:cubicBezTo>
                  <a:cubicBezTo>
                    <a:pt x="24141" y="6818"/>
                    <a:pt x="24474" y="5856"/>
                    <a:pt x="24413" y="4780"/>
                  </a:cubicBezTo>
                  <a:cubicBezTo>
                    <a:pt x="24384" y="4269"/>
                    <a:pt x="24287" y="3770"/>
                    <a:pt x="23988" y="3337"/>
                  </a:cubicBezTo>
                  <a:cubicBezTo>
                    <a:pt x="23808" y="3079"/>
                    <a:pt x="23568" y="2956"/>
                    <a:pt x="23278" y="2956"/>
                  </a:cubicBezTo>
                  <a:cubicBezTo>
                    <a:pt x="23216" y="2956"/>
                    <a:pt x="23152" y="2962"/>
                    <a:pt x="23085" y="2973"/>
                  </a:cubicBezTo>
                  <a:cubicBezTo>
                    <a:pt x="22786" y="3026"/>
                    <a:pt x="22557" y="3190"/>
                    <a:pt x="22372" y="3421"/>
                  </a:cubicBezTo>
                  <a:cubicBezTo>
                    <a:pt x="22233" y="3594"/>
                    <a:pt x="22122" y="3788"/>
                    <a:pt x="22058" y="4000"/>
                  </a:cubicBezTo>
                  <a:cubicBezTo>
                    <a:pt x="21885" y="4580"/>
                    <a:pt x="21641" y="5131"/>
                    <a:pt x="21389" y="5680"/>
                  </a:cubicBezTo>
                  <a:cubicBezTo>
                    <a:pt x="21161" y="6180"/>
                    <a:pt x="20907" y="6661"/>
                    <a:pt x="20555" y="7083"/>
                  </a:cubicBezTo>
                  <a:cubicBezTo>
                    <a:pt x="20231" y="7476"/>
                    <a:pt x="19914" y="7873"/>
                    <a:pt x="19572" y="8247"/>
                  </a:cubicBezTo>
                  <a:cubicBezTo>
                    <a:pt x="19299" y="8547"/>
                    <a:pt x="18953" y="8758"/>
                    <a:pt x="18584" y="8927"/>
                  </a:cubicBezTo>
                  <a:cubicBezTo>
                    <a:pt x="18484" y="8974"/>
                    <a:pt x="18381" y="8983"/>
                    <a:pt x="18275" y="8986"/>
                  </a:cubicBezTo>
                  <a:cubicBezTo>
                    <a:pt x="18269" y="8986"/>
                    <a:pt x="18262" y="8986"/>
                    <a:pt x="18256" y="8986"/>
                  </a:cubicBezTo>
                  <a:cubicBezTo>
                    <a:pt x="18000" y="8986"/>
                    <a:pt x="17968" y="8934"/>
                    <a:pt x="18043" y="8685"/>
                  </a:cubicBezTo>
                  <a:cubicBezTo>
                    <a:pt x="18137" y="8374"/>
                    <a:pt x="18347" y="8136"/>
                    <a:pt x="18535" y="7881"/>
                  </a:cubicBezTo>
                  <a:cubicBezTo>
                    <a:pt x="18800" y="7526"/>
                    <a:pt x="19144" y="7244"/>
                    <a:pt x="19426" y="6904"/>
                  </a:cubicBezTo>
                  <a:cubicBezTo>
                    <a:pt x="19835" y="6410"/>
                    <a:pt x="20176" y="5863"/>
                    <a:pt x="20570" y="5357"/>
                  </a:cubicBezTo>
                  <a:cubicBezTo>
                    <a:pt x="21066" y="4717"/>
                    <a:pt x="21455" y="4008"/>
                    <a:pt x="21797" y="3281"/>
                  </a:cubicBezTo>
                  <a:cubicBezTo>
                    <a:pt x="22093" y="2654"/>
                    <a:pt x="22207" y="1984"/>
                    <a:pt x="22019" y="1295"/>
                  </a:cubicBezTo>
                  <a:cubicBezTo>
                    <a:pt x="21798" y="490"/>
                    <a:pt x="21332" y="7"/>
                    <a:pt x="20449" y="7"/>
                  </a:cubicBezTo>
                  <a:cubicBezTo>
                    <a:pt x="20430" y="7"/>
                    <a:pt x="20412" y="7"/>
                    <a:pt x="20393" y="8"/>
                  </a:cubicBezTo>
                  <a:cubicBezTo>
                    <a:pt x="20373" y="8"/>
                    <a:pt x="20353" y="8"/>
                    <a:pt x="20333" y="8"/>
                  </a:cubicBezTo>
                  <a:cubicBezTo>
                    <a:pt x="20207" y="8"/>
                    <a:pt x="20081" y="0"/>
                    <a:pt x="19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8" name="Google Shape;3048;p68"/>
            <p:cNvSpPr/>
            <p:nvPr/>
          </p:nvSpPr>
          <p:spPr>
            <a:xfrm>
              <a:off x="2120439" y="2836744"/>
              <a:ext cx="27960" cy="33620"/>
            </a:xfrm>
            <a:custGeom>
              <a:avLst/>
              <a:gdLst/>
              <a:ahLst/>
              <a:cxnLst/>
              <a:rect l="l" t="t" r="r" b="b"/>
              <a:pathLst>
                <a:path w="820" h="986" extrusionOk="0">
                  <a:moveTo>
                    <a:pt x="432" y="251"/>
                  </a:moveTo>
                  <a:cubicBezTo>
                    <a:pt x="539" y="251"/>
                    <a:pt x="691" y="337"/>
                    <a:pt x="707" y="458"/>
                  </a:cubicBezTo>
                  <a:cubicBezTo>
                    <a:pt x="727" y="543"/>
                    <a:pt x="685" y="634"/>
                    <a:pt x="626" y="689"/>
                  </a:cubicBezTo>
                  <a:cubicBezTo>
                    <a:pt x="553" y="755"/>
                    <a:pt x="484" y="814"/>
                    <a:pt x="408" y="814"/>
                  </a:cubicBezTo>
                  <a:cubicBezTo>
                    <a:pt x="373" y="814"/>
                    <a:pt x="337" y="802"/>
                    <a:pt x="299" y="773"/>
                  </a:cubicBezTo>
                  <a:cubicBezTo>
                    <a:pt x="151" y="650"/>
                    <a:pt x="223" y="314"/>
                    <a:pt x="388" y="257"/>
                  </a:cubicBezTo>
                  <a:cubicBezTo>
                    <a:pt x="401" y="253"/>
                    <a:pt x="416" y="251"/>
                    <a:pt x="432" y="251"/>
                  </a:cubicBezTo>
                  <a:close/>
                  <a:moveTo>
                    <a:pt x="399" y="0"/>
                  </a:moveTo>
                  <a:cubicBezTo>
                    <a:pt x="251" y="0"/>
                    <a:pt x="104" y="115"/>
                    <a:pt x="71" y="261"/>
                  </a:cubicBezTo>
                  <a:cubicBezTo>
                    <a:pt x="0" y="475"/>
                    <a:pt x="122" y="669"/>
                    <a:pt x="244" y="826"/>
                  </a:cubicBezTo>
                  <a:cubicBezTo>
                    <a:pt x="306" y="918"/>
                    <a:pt x="414" y="986"/>
                    <a:pt x="520" y="986"/>
                  </a:cubicBezTo>
                  <a:cubicBezTo>
                    <a:pt x="584" y="986"/>
                    <a:pt x="647" y="961"/>
                    <a:pt x="699" y="902"/>
                  </a:cubicBezTo>
                  <a:cubicBezTo>
                    <a:pt x="820" y="778"/>
                    <a:pt x="753" y="584"/>
                    <a:pt x="730" y="454"/>
                  </a:cubicBezTo>
                  <a:cubicBezTo>
                    <a:pt x="705" y="320"/>
                    <a:pt x="692" y="119"/>
                    <a:pt x="536" y="38"/>
                  </a:cubicBezTo>
                  <a:cubicBezTo>
                    <a:pt x="493" y="12"/>
                    <a:pt x="446" y="0"/>
                    <a:pt x="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9" name="Google Shape;3049;p68"/>
            <p:cNvSpPr/>
            <p:nvPr/>
          </p:nvSpPr>
          <p:spPr>
            <a:xfrm>
              <a:off x="2078022" y="2871114"/>
              <a:ext cx="36825" cy="70070"/>
            </a:xfrm>
            <a:custGeom>
              <a:avLst/>
              <a:gdLst/>
              <a:ahLst/>
              <a:cxnLst/>
              <a:rect l="l" t="t" r="r" b="b"/>
              <a:pathLst>
                <a:path w="1080" h="2055" extrusionOk="0">
                  <a:moveTo>
                    <a:pt x="482" y="190"/>
                  </a:moveTo>
                  <a:cubicBezTo>
                    <a:pt x="521" y="190"/>
                    <a:pt x="563" y="218"/>
                    <a:pt x="617" y="263"/>
                  </a:cubicBezTo>
                  <a:cubicBezTo>
                    <a:pt x="806" y="442"/>
                    <a:pt x="861" y="727"/>
                    <a:pt x="857" y="981"/>
                  </a:cubicBezTo>
                  <a:cubicBezTo>
                    <a:pt x="835" y="1255"/>
                    <a:pt x="833" y="1562"/>
                    <a:pt x="660" y="1777"/>
                  </a:cubicBezTo>
                  <a:cubicBezTo>
                    <a:pt x="637" y="1794"/>
                    <a:pt x="627" y="1803"/>
                    <a:pt x="614" y="1803"/>
                  </a:cubicBezTo>
                  <a:cubicBezTo>
                    <a:pt x="604" y="1803"/>
                    <a:pt x="593" y="1799"/>
                    <a:pt x="573" y="1791"/>
                  </a:cubicBezTo>
                  <a:cubicBezTo>
                    <a:pt x="358" y="1618"/>
                    <a:pt x="205" y="1329"/>
                    <a:pt x="170" y="1049"/>
                  </a:cubicBezTo>
                  <a:cubicBezTo>
                    <a:pt x="142" y="763"/>
                    <a:pt x="243" y="457"/>
                    <a:pt x="404" y="230"/>
                  </a:cubicBezTo>
                  <a:cubicBezTo>
                    <a:pt x="431" y="203"/>
                    <a:pt x="456" y="190"/>
                    <a:pt x="482" y="190"/>
                  </a:cubicBezTo>
                  <a:close/>
                  <a:moveTo>
                    <a:pt x="451" y="0"/>
                  </a:moveTo>
                  <a:cubicBezTo>
                    <a:pt x="377" y="0"/>
                    <a:pt x="302" y="28"/>
                    <a:pt x="255" y="81"/>
                  </a:cubicBezTo>
                  <a:cubicBezTo>
                    <a:pt x="1" y="344"/>
                    <a:pt x="128" y="738"/>
                    <a:pt x="146" y="1051"/>
                  </a:cubicBezTo>
                  <a:cubicBezTo>
                    <a:pt x="187" y="1401"/>
                    <a:pt x="154" y="2026"/>
                    <a:pt x="644" y="2055"/>
                  </a:cubicBezTo>
                  <a:cubicBezTo>
                    <a:pt x="1080" y="1964"/>
                    <a:pt x="1059" y="1299"/>
                    <a:pt x="985" y="966"/>
                  </a:cubicBezTo>
                  <a:cubicBezTo>
                    <a:pt x="894" y="654"/>
                    <a:pt x="853" y="305"/>
                    <a:pt x="617" y="61"/>
                  </a:cubicBezTo>
                  <a:cubicBezTo>
                    <a:pt x="575" y="20"/>
                    <a:pt x="513" y="0"/>
                    <a:pt x="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0" name="Google Shape;3050;p68"/>
            <p:cNvSpPr/>
            <p:nvPr/>
          </p:nvSpPr>
          <p:spPr>
            <a:xfrm>
              <a:off x="1847593" y="2921169"/>
              <a:ext cx="158690" cy="106282"/>
            </a:xfrm>
            <a:custGeom>
              <a:avLst/>
              <a:gdLst/>
              <a:ahLst/>
              <a:cxnLst/>
              <a:rect l="l" t="t" r="r" b="b"/>
              <a:pathLst>
                <a:path w="4654" h="3117" extrusionOk="0">
                  <a:moveTo>
                    <a:pt x="3295" y="247"/>
                  </a:moveTo>
                  <a:cubicBezTo>
                    <a:pt x="3387" y="247"/>
                    <a:pt x="3478" y="253"/>
                    <a:pt x="3566" y="264"/>
                  </a:cubicBezTo>
                  <a:cubicBezTo>
                    <a:pt x="4372" y="396"/>
                    <a:pt x="4091" y="1160"/>
                    <a:pt x="3740" y="1627"/>
                  </a:cubicBezTo>
                  <a:cubicBezTo>
                    <a:pt x="3486" y="1983"/>
                    <a:pt x="3147" y="2283"/>
                    <a:pt x="2769" y="2505"/>
                  </a:cubicBezTo>
                  <a:cubicBezTo>
                    <a:pt x="2433" y="2711"/>
                    <a:pt x="1781" y="2933"/>
                    <a:pt x="1226" y="2933"/>
                  </a:cubicBezTo>
                  <a:cubicBezTo>
                    <a:pt x="884" y="2933"/>
                    <a:pt x="580" y="2849"/>
                    <a:pt x="408" y="2626"/>
                  </a:cubicBezTo>
                  <a:cubicBezTo>
                    <a:pt x="201" y="2248"/>
                    <a:pt x="450" y="1800"/>
                    <a:pt x="691" y="1492"/>
                  </a:cubicBezTo>
                  <a:cubicBezTo>
                    <a:pt x="1254" y="807"/>
                    <a:pt x="2366" y="247"/>
                    <a:pt x="3295" y="247"/>
                  </a:cubicBezTo>
                  <a:close/>
                  <a:moveTo>
                    <a:pt x="3365" y="1"/>
                  </a:moveTo>
                  <a:cubicBezTo>
                    <a:pt x="3206" y="1"/>
                    <a:pt x="3048" y="21"/>
                    <a:pt x="2906" y="49"/>
                  </a:cubicBezTo>
                  <a:cubicBezTo>
                    <a:pt x="1889" y="252"/>
                    <a:pt x="723" y="1079"/>
                    <a:pt x="254" y="2006"/>
                  </a:cubicBezTo>
                  <a:cubicBezTo>
                    <a:pt x="1" y="2528"/>
                    <a:pt x="282" y="3040"/>
                    <a:pt x="858" y="3103"/>
                  </a:cubicBezTo>
                  <a:cubicBezTo>
                    <a:pt x="932" y="3112"/>
                    <a:pt x="1005" y="3117"/>
                    <a:pt x="1077" y="3117"/>
                  </a:cubicBezTo>
                  <a:cubicBezTo>
                    <a:pt x="1688" y="3117"/>
                    <a:pt x="2261" y="2806"/>
                    <a:pt x="2781" y="2525"/>
                  </a:cubicBezTo>
                  <a:cubicBezTo>
                    <a:pt x="3458" y="2121"/>
                    <a:pt x="4653" y="1346"/>
                    <a:pt x="4251" y="404"/>
                  </a:cubicBezTo>
                  <a:cubicBezTo>
                    <a:pt x="4060" y="95"/>
                    <a:pt x="3712" y="1"/>
                    <a:pt x="3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1" name="Google Shape;3051;p68"/>
            <p:cNvSpPr/>
            <p:nvPr/>
          </p:nvSpPr>
          <p:spPr>
            <a:xfrm>
              <a:off x="1951521" y="3082073"/>
              <a:ext cx="59534" cy="78390"/>
            </a:xfrm>
            <a:custGeom>
              <a:avLst/>
              <a:gdLst/>
              <a:ahLst/>
              <a:cxnLst/>
              <a:rect l="l" t="t" r="r" b="b"/>
              <a:pathLst>
                <a:path w="1746" h="2299" extrusionOk="0">
                  <a:moveTo>
                    <a:pt x="948" y="253"/>
                  </a:moveTo>
                  <a:cubicBezTo>
                    <a:pt x="1310" y="253"/>
                    <a:pt x="1703" y="687"/>
                    <a:pt x="1701" y="1163"/>
                  </a:cubicBezTo>
                  <a:cubicBezTo>
                    <a:pt x="1706" y="1596"/>
                    <a:pt x="1364" y="2053"/>
                    <a:pt x="944" y="2101"/>
                  </a:cubicBezTo>
                  <a:cubicBezTo>
                    <a:pt x="927" y="2103"/>
                    <a:pt x="910" y="2103"/>
                    <a:pt x="893" y="2103"/>
                  </a:cubicBezTo>
                  <a:cubicBezTo>
                    <a:pt x="454" y="2103"/>
                    <a:pt x="180" y="1575"/>
                    <a:pt x="239" y="1163"/>
                  </a:cubicBezTo>
                  <a:cubicBezTo>
                    <a:pt x="278" y="765"/>
                    <a:pt x="513" y="269"/>
                    <a:pt x="944" y="253"/>
                  </a:cubicBezTo>
                  <a:cubicBezTo>
                    <a:pt x="945" y="253"/>
                    <a:pt x="947" y="253"/>
                    <a:pt x="948" y="253"/>
                  </a:cubicBezTo>
                  <a:close/>
                  <a:moveTo>
                    <a:pt x="931" y="0"/>
                  </a:moveTo>
                  <a:cubicBezTo>
                    <a:pt x="648" y="0"/>
                    <a:pt x="401" y="193"/>
                    <a:pt x="266" y="424"/>
                  </a:cubicBezTo>
                  <a:cubicBezTo>
                    <a:pt x="0" y="872"/>
                    <a:pt x="83" y="1432"/>
                    <a:pt x="329" y="1861"/>
                  </a:cubicBezTo>
                  <a:cubicBezTo>
                    <a:pt x="460" y="2112"/>
                    <a:pt x="721" y="2298"/>
                    <a:pt x="990" y="2298"/>
                  </a:cubicBezTo>
                  <a:cubicBezTo>
                    <a:pt x="1107" y="2298"/>
                    <a:pt x="1225" y="2263"/>
                    <a:pt x="1336" y="2183"/>
                  </a:cubicBezTo>
                  <a:cubicBezTo>
                    <a:pt x="1662" y="1956"/>
                    <a:pt x="1718" y="1516"/>
                    <a:pt x="1725" y="1163"/>
                  </a:cubicBezTo>
                  <a:cubicBezTo>
                    <a:pt x="1745" y="678"/>
                    <a:pt x="1536" y="9"/>
                    <a:pt x="941" y="0"/>
                  </a:cubicBezTo>
                  <a:cubicBezTo>
                    <a:pt x="938" y="0"/>
                    <a:pt x="934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2" name="Google Shape;3052;p68"/>
            <p:cNvSpPr/>
            <p:nvPr/>
          </p:nvSpPr>
          <p:spPr>
            <a:xfrm>
              <a:off x="1976924" y="2811785"/>
              <a:ext cx="68604" cy="48998"/>
            </a:xfrm>
            <a:custGeom>
              <a:avLst/>
              <a:gdLst/>
              <a:ahLst/>
              <a:cxnLst/>
              <a:rect l="l" t="t" r="r" b="b"/>
              <a:pathLst>
                <a:path w="2012" h="1437" extrusionOk="0">
                  <a:moveTo>
                    <a:pt x="1448" y="240"/>
                  </a:moveTo>
                  <a:cubicBezTo>
                    <a:pt x="1545" y="240"/>
                    <a:pt x="1640" y="256"/>
                    <a:pt x="1701" y="329"/>
                  </a:cubicBezTo>
                  <a:cubicBezTo>
                    <a:pt x="1730" y="376"/>
                    <a:pt x="1721" y="435"/>
                    <a:pt x="1705" y="494"/>
                  </a:cubicBezTo>
                  <a:cubicBezTo>
                    <a:pt x="1631" y="739"/>
                    <a:pt x="1462" y="980"/>
                    <a:pt x="1230" y="1114"/>
                  </a:cubicBezTo>
                  <a:cubicBezTo>
                    <a:pt x="1095" y="1197"/>
                    <a:pt x="876" y="1250"/>
                    <a:pt x="675" y="1250"/>
                  </a:cubicBezTo>
                  <a:cubicBezTo>
                    <a:pt x="520" y="1250"/>
                    <a:pt x="376" y="1218"/>
                    <a:pt x="293" y="1141"/>
                  </a:cubicBezTo>
                  <a:cubicBezTo>
                    <a:pt x="207" y="1028"/>
                    <a:pt x="289" y="822"/>
                    <a:pt x="379" y="709"/>
                  </a:cubicBezTo>
                  <a:cubicBezTo>
                    <a:pt x="598" y="426"/>
                    <a:pt x="986" y="300"/>
                    <a:pt x="1321" y="246"/>
                  </a:cubicBezTo>
                  <a:cubicBezTo>
                    <a:pt x="1362" y="243"/>
                    <a:pt x="1405" y="240"/>
                    <a:pt x="1448" y="240"/>
                  </a:cubicBezTo>
                  <a:close/>
                  <a:moveTo>
                    <a:pt x="1472" y="1"/>
                  </a:moveTo>
                  <a:cubicBezTo>
                    <a:pt x="945" y="1"/>
                    <a:pt x="400" y="499"/>
                    <a:pt x="140" y="898"/>
                  </a:cubicBezTo>
                  <a:cubicBezTo>
                    <a:pt x="0" y="1134"/>
                    <a:pt x="149" y="1408"/>
                    <a:pt x="421" y="1432"/>
                  </a:cubicBezTo>
                  <a:cubicBezTo>
                    <a:pt x="445" y="1435"/>
                    <a:pt x="469" y="1436"/>
                    <a:pt x="493" y="1436"/>
                  </a:cubicBezTo>
                  <a:cubicBezTo>
                    <a:pt x="772" y="1436"/>
                    <a:pt x="1014" y="1256"/>
                    <a:pt x="1243" y="1134"/>
                  </a:cubicBezTo>
                  <a:cubicBezTo>
                    <a:pt x="1484" y="988"/>
                    <a:pt x="1788" y="859"/>
                    <a:pt x="1919" y="575"/>
                  </a:cubicBezTo>
                  <a:cubicBezTo>
                    <a:pt x="2011" y="403"/>
                    <a:pt x="1956" y="147"/>
                    <a:pt x="1770" y="60"/>
                  </a:cubicBezTo>
                  <a:cubicBezTo>
                    <a:pt x="1673" y="19"/>
                    <a:pt x="1573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053" name="Google Shape;3053;p68"/>
          <p:cNvSpPr/>
          <p:nvPr/>
        </p:nvSpPr>
        <p:spPr>
          <a:xfrm>
            <a:off x="5655001" y="539494"/>
            <a:ext cx="1227177" cy="292538"/>
          </a:xfrm>
          <a:custGeom>
            <a:avLst/>
            <a:gdLst/>
            <a:ahLst/>
            <a:cxnLst/>
            <a:rect l="l" t="t" r="r" b="b"/>
            <a:pathLst>
              <a:path w="43816" h="10445" extrusionOk="0">
                <a:moveTo>
                  <a:pt x="22008" y="0"/>
                </a:moveTo>
                <a:cubicBezTo>
                  <a:pt x="21746" y="0"/>
                  <a:pt x="21475" y="13"/>
                  <a:pt x="21194" y="39"/>
                </a:cubicBezTo>
                <a:cubicBezTo>
                  <a:pt x="16050" y="515"/>
                  <a:pt x="15622" y="5218"/>
                  <a:pt x="15622" y="5218"/>
                </a:cubicBezTo>
                <a:cubicBezTo>
                  <a:pt x="15622" y="5218"/>
                  <a:pt x="15517" y="5206"/>
                  <a:pt x="15332" y="5206"/>
                </a:cubicBezTo>
                <a:cubicBezTo>
                  <a:pt x="14849" y="5206"/>
                  <a:pt x="13818" y="5287"/>
                  <a:pt x="12681" y="5873"/>
                </a:cubicBezTo>
                <a:cubicBezTo>
                  <a:pt x="10609" y="6932"/>
                  <a:pt x="10609" y="8635"/>
                  <a:pt x="10609" y="8635"/>
                </a:cubicBezTo>
                <a:lnTo>
                  <a:pt x="1" y="10445"/>
                </a:lnTo>
                <a:lnTo>
                  <a:pt x="43816" y="10445"/>
                </a:lnTo>
                <a:lnTo>
                  <a:pt x="39613" y="9314"/>
                </a:lnTo>
                <a:cubicBezTo>
                  <a:pt x="39613" y="9314"/>
                  <a:pt x="39691" y="6340"/>
                  <a:pt x="34647" y="6340"/>
                </a:cubicBezTo>
                <a:cubicBezTo>
                  <a:pt x="34486" y="6340"/>
                  <a:pt x="34320" y="6343"/>
                  <a:pt x="34148" y="6349"/>
                </a:cubicBezTo>
                <a:cubicBezTo>
                  <a:pt x="34148" y="6349"/>
                  <a:pt x="33057" y="3560"/>
                  <a:pt x="29417" y="3560"/>
                </a:cubicBezTo>
                <a:cubicBezTo>
                  <a:pt x="29013" y="3560"/>
                  <a:pt x="28579" y="3594"/>
                  <a:pt x="28111" y="3670"/>
                </a:cubicBezTo>
                <a:cubicBezTo>
                  <a:pt x="28111" y="3670"/>
                  <a:pt x="26516" y="0"/>
                  <a:pt x="220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54" name="Google Shape;3054;p68"/>
          <p:cNvSpPr/>
          <p:nvPr/>
        </p:nvSpPr>
        <p:spPr>
          <a:xfrm>
            <a:off x="317026" y="2398656"/>
            <a:ext cx="1227177" cy="292538"/>
          </a:xfrm>
          <a:custGeom>
            <a:avLst/>
            <a:gdLst/>
            <a:ahLst/>
            <a:cxnLst/>
            <a:rect l="l" t="t" r="r" b="b"/>
            <a:pathLst>
              <a:path w="43816" h="10445" extrusionOk="0">
                <a:moveTo>
                  <a:pt x="22008" y="0"/>
                </a:moveTo>
                <a:cubicBezTo>
                  <a:pt x="21746" y="0"/>
                  <a:pt x="21475" y="13"/>
                  <a:pt x="21194" y="39"/>
                </a:cubicBezTo>
                <a:cubicBezTo>
                  <a:pt x="16050" y="515"/>
                  <a:pt x="15622" y="5218"/>
                  <a:pt x="15622" y="5218"/>
                </a:cubicBezTo>
                <a:cubicBezTo>
                  <a:pt x="15622" y="5218"/>
                  <a:pt x="15517" y="5206"/>
                  <a:pt x="15332" y="5206"/>
                </a:cubicBezTo>
                <a:cubicBezTo>
                  <a:pt x="14849" y="5206"/>
                  <a:pt x="13818" y="5287"/>
                  <a:pt x="12681" y="5873"/>
                </a:cubicBezTo>
                <a:cubicBezTo>
                  <a:pt x="10609" y="6932"/>
                  <a:pt x="10609" y="8635"/>
                  <a:pt x="10609" y="8635"/>
                </a:cubicBezTo>
                <a:lnTo>
                  <a:pt x="1" y="10445"/>
                </a:lnTo>
                <a:lnTo>
                  <a:pt x="43816" y="10445"/>
                </a:lnTo>
                <a:lnTo>
                  <a:pt x="39613" y="9314"/>
                </a:lnTo>
                <a:cubicBezTo>
                  <a:pt x="39613" y="9314"/>
                  <a:pt x="39691" y="6340"/>
                  <a:pt x="34647" y="6340"/>
                </a:cubicBezTo>
                <a:cubicBezTo>
                  <a:pt x="34486" y="6340"/>
                  <a:pt x="34320" y="6343"/>
                  <a:pt x="34148" y="6349"/>
                </a:cubicBezTo>
                <a:cubicBezTo>
                  <a:pt x="34148" y="6349"/>
                  <a:pt x="33057" y="3560"/>
                  <a:pt x="29417" y="3560"/>
                </a:cubicBezTo>
                <a:cubicBezTo>
                  <a:pt x="29013" y="3560"/>
                  <a:pt x="28579" y="3594"/>
                  <a:pt x="28111" y="3670"/>
                </a:cubicBezTo>
                <a:cubicBezTo>
                  <a:pt x="28111" y="3670"/>
                  <a:pt x="26516" y="0"/>
                  <a:pt x="220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" name="Google Shape;2945;p68"/>
          <p:cNvSpPr txBox="1"/>
          <p:nvPr/>
        </p:nvSpPr>
        <p:spPr>
          <a:xfrm>
            <a:off x="801776" y="3579415"/>
            <a:ext cx="5182500" cy="10587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 Medium"/>
              <a:buNone/>
              <a:defRPr sz="1400" b="0" i="0" u="none" strike="noStrike" cap="non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pPr marL="0" indent="0"/>
            <a:endParaRPr lang="en-US" b="1" dirty="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p6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Icon pack</a:t>
            </a:r>
            <a:endParaRPr lang="en-GB"/>
          </a:p>
        </p:txBody>
      </p:sp>
      <p:grpSp>
        <p:nvGrpSpPr>
          <p:cNvPr id="3060" name="Google Shape;3060;p69"/>
          <p:cNvGrpSpPr/>
          <p:nvPr/>
        </p:nvGrpSpPr>
        <p:grpSpPr>
          <a:xfrm>
            <a:off x="4790403" y="3470569"/>
            <a:ext cx="447589" cy="447865"/>
            <a:chOff x="4790403" y="3470569"/>
            <a:chExt cx="447589" cy="447865"/>
          </a:xfrm>
        </p:grpSpPr>
        <p:sp>
          <p:nvSpPr>
            <p:cNvPr id="3061" name="Google Shape;3061;p69"/>
            <p:cNvSpPr/>
            <p:nvPr/>
          </p:nvSpPr>
          <p:spPr>
            <a:xfrm>
              <a:off x="4790403" y="3470569"/>
              <a:ext cx="447564" cy="447865"/>
            </a:xfrm>
            <a:custGeom>
              <a:avLst/>
              <a:gdLst/>
              <a:ahLst/>
              <a:cxnLst/>
              <a:rect l="l" t="t" r="r" b="b"/>
              <a:pathLst>
                <a:path w="17849" h="17861" extrusionOk="0">
                  <a:moveTo>
                    <a:pt x="7667" y="1"/>
                  </a:moveTo>
                  <a:cubicBezTo>
                    <a:pt x="6982" y="1"/>
                    <a:pt x="6399" y="437"/>
                    <a:pt x="6179" y="1050"/>
                  </a:cubicBezTo>
                  <a:cubicBezTo>
                    <a:pt x="6159" y="1104"/>
                    <a:pt x="6109" y="1137"/>
                    <a:pt x="6055" y="1137"/>
                  </a:cubicBezTo>
                  <a:cubicBezTo>
                    <a:pt x="6040" y="1137"/>
                    <a:pt x="6024" y="1135"/>
                    <a:pt x="6009" y="1129"/>
                  </a:cubicBezTo>
                  <a:cubicBezTo>
                    <a:pt x="5754" y="1029"/>
                    <a:pt x="5476" y="976"/>
                    <a:pt x="5187" y="976"/>
                  </a:cubicBezTo>
                  <a:cubicBezTo>
                    <a:pt x="3927" y="976"/>
                    <a:pt x="2907" y="2002"/>
                    <a:pt x="2907" y="3265"/>
                  </a:cubicBezTo>
                  <a:cubicBezTo>
                    <a:pt x="2907" y="3329"/>
                    <a:pt x="2864" y="3382"/>
                    <a:pt x="2802" y="3395"/>
                  </a:cubicBezTo>
                  <a:cubicBezTo>
                    <a:pt x="2101" y="3557"/>
                    <a:pt x="1578" y="4189"/>
                    <a:pt x="1578" y="4941"/>
                  </a:cubicBezTo>
                  <a:cubicBezTo>
                    <a:pt x="1578" y="5272"/>
                    <a:pt x="1679" y="5577"/>
                    <a:pt x="1850" y="5831"/>
                  </a:cubicBezTo>
                  <a:cubicBezTo>
                    <a:pt x="1892" y="5893"/>
                    <a:pt x="1874" y="5975"/>
                    <a:pt x="1812" y="6016"/>
                  </a:cubicBezTo>
                  <a:cubicBezTo>
                    <a:pt x="1370" y="6298"/>
                    <a:pt x="1076" y="6792"/>
                    <a:pt x="1076" y="7356"/>
                  </a:cubicBezTo>
                  <a:cubicBezTo>
                    <a:pt x="1076" y="7884"/>
                    <a:pt x="1333" y="8352"/>
                    <a:pt x="1727" y="8641"/>
                  </a:cubicBezTo>
                  <a:cubicBezTo>
                    <a:pt x="1799" y="8693"/>
                    <a:pt x="1798" y="8801"/>
                    <a:pt x="1726" y="8854"/>
                  </a:cubicBezTo>
                  <a:cubicBezTo>
                    <a:pt x="1094" y="9302"/>
                    <a:pt x="683" y="10039"/>
                    <a:pt x="683" y="10872"/>
                  </a:cubicBezTo>
                  <a:cubicBezTo>
                    <a:pt x="683" y="11366"/>
                    <a:pt x="827" y="11824"/>
                    <a:pt x="1074" y="12211"/>
                  </a:cubicBezTo>
                  <a:cubicBezTo>
                    <a:pt x="1119" y="12281"/>
                    <a:pt x="1087" y="12375"/>
                    <a:pt x="1009" y="12406"/>
                  </a:cubicBezTo>
                  <a:cubicBezTo>
                    <a:pt x="418" y="12635"/>
                    <a:pt x="1" y="13211"/>
                    <a:pt x="1" y="13884"/>
                  </a:cubicBezTo>
                  <a:cubicBezTo>
                    <a:pt x="1" y="14505"/>
                    <a:pt x="358" y="15043"/>
                    <a:pt x="875" y="15304"/>
                  </a:cubicBezTo>
                  <a:cubicBezTo>
                    <a:pt x="933" y="15333"/>
                    <a:pt x="964" y="15399"/>
                    <a:pt x="944" y="15463"/>
                  </a:cubicBezTo>
                  <a:cubicBezTo>
                    <a:pt x="870" y="15700"/>
                    <a:pt x="829" y="15950"/>
                    <a:pt x="829" y="16210"/>
                  </a:cubicBezTo>
                  <a:cubicBezTo>
                    <a:pt x="829" y="16899"/>
                    <a:pt x="1109" y="17383"/>
                    <a:pt x="1561" y="17823"/>
                  </a:cubicBezTo>
                  <a:cubicBezTo>
                    <a:pt x="1587" y="17846"/>
                    <a:pt x="1619" y="17861"/>
                    <a:pt x="1653" y="17861"/>
                  </a:cubicBezTo>
                  <a:lnTo>
                    <a:pt x="16333" y="17861"/>
                  </a:lnTo>
                  <a:lnTo>
                    <a:pt x="16333" y="17859"/>
                  </a:lnTo>
                  <a:cubicBezTo>
                    <a:pt x="16372" y="17859"/>
                    <a:pt x="16409" y="17842"/>
                    <a:pt x="16432" y="17813"/>
                  </a:cubicBezTo>
                  <a:cubicBezTo>
                    <a:pt x="16799" y="17383"/>
                    <a:pt x="17022" y="16822"/>
                    <a:pt x="17022" y="16210"/>
                  </a:cubicBezTo>
                  <a:cubicBezTo>
                    <a:pt x="17022" y="15950"/>
                    <a:pt x="16981" y="15697"/>
                    <a:pt x="16906" y="15463"/>
                  </a:cubicBezTo>
                  <a:cubicBezTo>
                    <a:pt x="16886" y="15399"/>
                    <a:pt x="16915" y="15334"/>
                    <a:pt x="16974" y="15304"/>
                  </a:cubicBezTo>
                  <a:cubicBezTo>
                    <a:pt x="17493" y="15044"/>
                    <a:pt x="17848" y="14505"/>
                    <a:pt x="17848" y="13884"/>
                  </a:cubicBezTo>
                  <a:cubicBezTo>
                    <a:pt x="17848" y="13211"/>
                    <a:pt x="17429" y="12635"/>
                    <a:pt x="16841" y="12406"/>
                  </a:cubicBezTo>
                  <a:cubicBezTo>
                    <a:pt x="16763" y="12375"/>
                    <a:pt x="16729" y="12284"/>
                    <a:pt x="16776" y="12211"/>
                  </a:cubicBezTo>
                  <a:cubicBezTo>
                    <a:pt x="17023" y="11824"/>
                    <a:pt x="17168" y="11366"/>
                    <a:pt x="17168" y="10872"/>
                  </a:cubicBezTo>
                  <a:cubicBezTo>
                    <a:pt x="17168" y="10039"/>
                    <a:pt x="16756" y="9302"/>
                    <a:pt x="16125" y="8854"/>
                  </a:cubicBezTo>
                  <a:cubicBezTo>
                    <a:pt x="16050" y="8802"/>
                    <a:pt x="16048" y="8694"/>
                    <a:pt x="16122" y="8641"/>
                  </a:cubicBezTo>
                  <a:cubicBezTo>
                    <a:pt x="16518" y="8352"/>
                    <a:pt x="16775" y="7886"/>
                    <a:pt x="16775" y="7356"/>
                  </a:cubicBezTo>
                  <a:cubicBezTo>
                    <a:pt x="16775" y="6792"/>
                    <a:pt x="16480" y="6298"/>
                    <a:pt x="16038" y="6016"/>
                  </a:cubicBezTo>
                  <a:cubicBezTo>
                    <a:pt x="15974" y="5975"/>
                    <a:pt x="15959" y="5893"/>
                    <a:pt x="15999" y="5831"/>
                  </a:cubicBezTo>
                  <a:cubicBezTo>
                    <a:pt x="16171" y="5577"/>
                    <a:pt x="16272" y="5272"/>
                    <a:pt x="16272" y="4941"/>
                  </a:cubicBezTo>
                  <a:cubicBezTo>
                    <a:pt x="16272" y="4189"/>
                    <a:pt x="15749" y="3557"/>
                    <a:pt x="15049" y="3395"/>
                  </a:cubicBezTo>
                  <a:cubicBezTo>
                    <a:pt x="14986" y="3381"/>
                    <a:pt x="14943" y="3326"/>
                    <a:pt x="14943" y="3265"/>
                  </a:cubicBezTo>
                  <a:cubicBezTo>
                    <a:pt x="14943" y="2002"/>
                    <a:pt x="13922" y="976"/>
                    <a:pt x="12662" y="976"/>
                  </a:cubicBezTo>
                  <a:cubicBezTo>
                    <a:pt x="12373" y="976"/>
                    <a:pt x="12096" y="1029"/>
                    <a:pt x="11842" y="1129"/>
                  </a:cubicBezTo>
                  <a:cubicBezTo>
                    <a:pt x="11826" y="1135"/>
                    <a:pt x="11810" y="1138"/>
                    <a:pt x="11794" y="1138"/>
                  </a:cubicBezTo>
                  <a:cubicBezTo>
                    <a:pt x="11741" y="1138"/>
                    <a:pt x="11691" y="1104"/>
                    <a:pt x="11671" y="1050"/>
                  </a:cubicBezTo>
                  <a:cubicBezTo>
                    <a:pt x="11452" y="437"/>
                    <a:pt x="10869" y="1"/>
                    <a:pt x="10183" y="1"/>
                  </a:cubicBezTo>
                  <a:cubicBezTo>
                    <a:pt x="9725" y="1"/>
                    <a:pt x="9311" y="197"/>
                    <a:pt x="9022" y="509"/>
                  </a:cubicBezTo>
                  <a:cubicBezTo>
                    <a:pt x="8996" y="537"/>
                    <a:pt x="8961" y="552"/>
                    <a:pt x="8926" y="552"/>
                  </a:cubicBezTo>
                  <a:cubicBezTo>
                    <a:pt x="8890" y="552"/>
                    <a:pt x="8854" y="537"/>
                    <a:pt x="8827" y="509"/>
                  </a:cubicBezTo>
                  <a:cubicBezTo>
                    <a:pt x="8538" y="196"/>
                    <a:pt x="8125" y="1"/>
                    <a:pt x="7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2" name="Google Shape;3062;p69"/>
            <p:cNvSpPr/>
            <p:nvPr/>
          </p:nvSpPr>
          <p:spPr>
            <a:xfrm>
              <a:off x="5093109" y="3495068"/>
              <a:ext cx="144883" cy="423341"/>
            </a:xfrm>
            <a:custGeom>
              <a:avLst/>
              <a:gdLst/>
              <a:ahLst/>
              <a:cxnLst/>
              <a:rect l="l" t="t" r="r" b="b"/>
              <a:pathLst>
                <a:path w="5778" h="16883" extrusionOk="0">
                  <a:moveTo>
                    <a:pt x="593" y="0"/>
                  </a:moveTo>
                  <a:cubicBezTo>
                    <a:pt x="388" y="0"/>
                    <a:pt x="190" y="28"/>
                    <a:pt x="1" y="80"/>
                  </a:cubicBezTo>
                  <a:cubicBezTo>
                    <a:pt x="972" y="341"/>
                    <a:pt x="1688" y="1233"/>
                    <a:pt x="1688" y="2290"/>
                  </a:cubicBezTo>
                  <a:cubicBezTo>
                    <a:pt x="1688" y="2353"/>
                    <a:pt x="1731" y="2407"/>
                    <a:pt x="1793" y="2420"/>
                  </a:cubicBezTo>
                  <a:cubicBezTo>
                    <a:pt x="2494" y="2583"/>
                    <a:pt x="3017" y="3213"/>
                    <a:pt x="3017" y="3966"/>
                  </a:cubicBezTo>
                  <a:cubicBezTo>
                    <a:pt x="3017" y="4296"/>
                    <a:pt x="2916" y="4601"/>
                    <a:pt x="2745" y="4855"/>
                  </a:cubicBezTo>
                  <a:cubicBezTo>
                    <a:pt x="2703" y="4917"/>
                    <a:pt x="2719" y="5000"/>
                    <a:pt x="2783" y="5040"/>
                  </a:cubicBezTo>
                  <a:cubicBezTo>
                    <a:pt x="3225" y="5322"/>
                    <a:pt x="3520" y="5816"/>
                    <a:pt x="3520" y="6382"/>
                  </a:cubicBezTo>
                  <a:cubicBezTo>
                    <a:pt x="3520" y="6909"/>
                    <a:pt x="3263" y="7376"/>
                    <a:pt x="2868" y="7664"/>
                  </a:cubicBezTo>
                  <a:cubicBezTo>
                    <a:pt x="2796" y="7716"/>
                    <a:pt x="2797" y="7827"/>
                    <a:pt x="2870" y="7877"/>
                  </a:cubicBezTo>
                  <a:cubicBezTo>
                    <a:pt x="3501" y="8325"/>
                    <a:pt x="3913" y="9062"/>
                    <a:pt x="3913" y="9895"/>
                  </a:cubicBezTo>
                  <a:cubicBezTo>
                    <a:pt x="3913" y="10388"/>
                    <a:pt x="3768" y="10847"/>
                    <a:pt x="3521" y="11233"/>
                  </a:cubicBezTo>
                  <a:cubicBezTo>
                    <a:pt x="3476" y="11304"/>
                    <a:pt x="3508" y="11398"/>
                    <a:pt x="3586" y="11429"/>
                  </a:cubicBezTo>
                  <a:cubicBezTo>
                    <a:pt x="4177" y="11658"/>
                    <a:pt x="4594" y="12234"/>
                    <a:pt x="4594" y="12907"/>
                  </a:cubicBezTo>
                  <a:cubicBezTo>
                    <a:pt x="4594" y="13528"/>
                    <a:pt x="4238" y="14066"/>
                    <a:pt x="3720" y="14327"/>
                  </a:cubicBezTo>
                  <a:cubicBezTo>
                    <a:pt x="3663" y="14356"/>
                    <a:pt x="3631" y="14422"/>
                    <a:pt x="3651" y="14486"/>
                  </a:cubicBezTo>
                  <a:cubicBezTo>
                    <a:pt x="3725" y="14723"/>
                    <a:pt x="3767" y="14973"/>
                    <a:pt x="3767" y="15233"/>
                  </a:cubicBezTo>
                  <a:cubicBezTo>
                    <a:pt x="3767" y="15845"/>
                    <a:pt x="3544" y="16404"/>
                    <a:pt x="3179" y="16836"/>
                  </a:cubicBezTo>
                  <a:cubicBezTo>
                    <a:pt x="3153" y="16865"/>
                    <a:pt x="3117" y="16882"/>
                    <a:pt x="3079" y="16882"/>
                  </a:cubicBezTo>
                  <a:lnTo>
                    <a:pt x="4264" y="16882"/>
                  </a:lnTo>
                  <a:cubicBezTo>
                    <a:pt x="4301" y="16882"/>
                    <a:pt x="4339" y="16865"/>
                    <a:pt x="4363" y="16836"/>
                  </a:cubicBezTo>
                  <a:cubicBezTo>
                    <a:pt x="4729" y="16406"/>
                    <a:pt x="4951" y="15845"/>
                    <a:pt x="4951" y="15233"/>
                  </a:cubicBezTo>
                  <a:cubicBezTo>
                    <a:pt x="4951" y="14973"/>
                    <a:pt x="4912" y="14720"/>
                    <a:pt x="4836" y="14486"/>
                  </a:cubicBezTo>
                  <a:cubicBezTo>
                    <a:pt x="4815" y="14422"/>
                    <a:pt x="4844" y="14356"/>
                    <a:pt x="4905" y="14327"/>
                  </a:cubicBezTo>
                  <a:cubicBezTo>
                    <a:pt x="5422" y="14067"/>
                    <a:pt x="5777" y="13528"/>
                    <a:pt x="5777" y="12907"/>
                  </a:cubicBezTo>
                  <a:cubicBezTo>
                    <a:pt x="5777" y="12234"/>
                    <a:pt x="5359" y="11658"/>
                    <a:pt x="4771" y="11429"/>
                  </a:cubicBezTo>
                  <a:cubicBezTo>
                    <a:pt x="4693" y="11398"/>
                    <a:pt x="4658" y="11307"/>
                    <a:pt x="4706" y="11234"/>
                  </a:cubicBezTo>
                  <a:cubicBezTo>
                    <a:pt x="4953" y="10849"/>
                    <a:pt x="5097" y="10389"/>
                    <a:pt x="5097" y="9895"/>
                  </a:cubicBezTo>
                  <a:cubicBezTo>
                    <a:pt x="5097" y="9062"/>
                    <a:pt x="4685" y="8325"/>
                    <a:pt x="4054" y="7877"/>
                  </a:cubicBezTo>
                  <a:cubicBezTo>
                    <a:pt x="3980" y="7825"/>
                    <a:pt x="3978" y="7717"/>
                    <a:pt x="4053" y="7664"/>
                  </a:cubicBezTo>
                  <a:cubicBezTo>
                    <a:pt x="4447" y="7375"/>
                    <a:pt x="4704" y="6909"/>
                    <a:pt x="4704" y="6382"/>
                  </a:cubicBezTo>
                  <a:cubicBezTo>
                    <a:pt x="4704" y="5816"/>
                    <a:pt x="4409" y="5322"/>
                    <a:pt x="3967" y="5040"/>
                  </a:cubicBezTo>
                  <a:cubicBezTo>
                    <a:pt x="3904" y="5001"/>
                    <a:pt x="3888" y="4917"/>
                    <a:pt x="3930" y="4857"/>
                  </a:cubicBezTo>
                  <a:cubicBezTo>
                    <a:pt x="4100" y="4601"/>
                    <a:pt x="4201" y="4296"/>
                    <a:pt x="4201" y="3966"/>
                  </a:cubicBezTo>
                  <a:cubicBezTo>
                    <a:pt x="4201" y="3213"/>
                    <a:pt x="3679" y="2583"/>
                    <a:pt x="2978" y="2420"/>
                  </a:cubicBezTo>
                  <a:cubicBezTo>
                    <a:pt x="2916" y="2405"/>
                    <a:pt x="2873" y="2352"/>
                    <a:pt x="2873" y="2290"/>
                  </a:cubicBezTo>
                  <a:cubicBezTo>
                    <a:pt x="2873" y="1026"/>
                    <a:pt x="1851" y="0"/>
                    <a:pt x="5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3" name="Google Shape;3063;p69"/>
            <p:cNvSpPr/>
            <p:nvPr/>
          </p:nvSpPr>
          <p:spPr>
            <a:xfrm>
              <a:off x="5098525" y="3647850"/>
              <a:ext cx="40872" cy="52908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0" y="0"/>
                  </a:moveTo>
                  <a:lnTo>
                    <a:pt x="0" y="2109"/>
                  </a:lnTo>
                  <a:lnTo>
                    <a:pt x="575" y="2109"/>
                  </a:lnTo>
                  <a:cubicBezTo>
                    <a:pt x="1159" y="2109"/>
                    <a:pt x="1629" y="1638"/>
                    <a:pt x="1629" y="1055"/>
                  </a:cubicBezTo>
                  <a:cubicBezTo>
                    <a:pt x="1629" y="471"/>
                    <a:pt x="1159" y="0"/>
                    <a:pt x="5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4" name="Google Shape;3064;p69"/>
            <p:cNvSpPr/>
            <p:nvPr/>
          </p:nvSpPr>
          <p:spPr>
            <a:xfrm>
              <a:off x="4888396" y="3647850"/>
              <a:ext cx="40872" cy="52908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1055" y="0"/>
                  </a:moveTo>
                  <a:cubicBezTo>
                    <a:pt x="473" y="0"/>
                    <a:pt x="0" y="471"/>
                    <a:pt x="0" y="1055"/>
                  </a:cubicBezTo>
                  <a:cubicBezTo>
                    <a:pt x="0" y="1638"/>
                    <a:pt x="473" y="2109"/>
                    <a:pt x="1055" y="2109"/>
                  </a:cubicBezTo>
                  <a:lnTo>
                    <a:pt x="1630" y="2109"/>
                  </a:lnTo>
                  <a:lnTo>
                    <a:pt x="1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5" name="Google Shape;3065;p69"/>
            <p:cNvSpPr/>
            <p:nvPr/>
          </p:nvSpPr>
          <p:spPr>
            <a:xfrm>
              <a:off x="4889224" y="3754870"/>
              <a:ext cx="249371" cy="163539"/>
            </a:xfrm>
            <a:custGeom>
              <a:avLst/>
              <a:gdLst/>
              <a:ahLst/>
              <a:cxnLst/>
              <a:rect l="l" t="t" r="r" b="b"/>
              <a:pathLst>
                <a:path w="9945" h="6522" extrusionOk="0">
                  <a:moveTo>
                    <a:pt x="3758" y="1"/>
                  </a:moveTo>
                  <a:lnTo>
                    <a:pt x="3784" y="694"/>
                  </a:lnTo>
                  <a:cubicBezTo>
                    <a:pt x="3784" y="1502"/>
                    <a:pt x="3259" y="2212"/>
                    <a:pt x="2491" y="2455"/>
                  </a:cubicBezTo>
                  <a:cubicBezTo>
                    <a:pt x="2280" y="2520"/>
                    <a:pt x="2063" y="2587"/>
                    <a:pt x="1858" y="2646"/>
                  </a:cubicBezTo>
                  <a:cubicBezTo>
                    <a:pt x="779" y="2962"/>
                    <a:pt x="1" y="3976"/>
                    <a:pt x="1" y="5161"/>
                  </a:cubicBezTo>
                  <a:lnTo>
                    <a:pt x="1" y="6521"/>
                  </a:lnTo>
                  <a:lnTo>
                    <a:pt x="9945" y="6521"/>
                  </a:lnTo>
                  <a:lnTo>
                    <a:pt x="9945" y="5161"/>
                  </a:lnTo>
                  <a:cubicBezTo>
                    <a:pt x="9945" y="3995"/>
                    <a:pt x="9173" y="3043"/>
                    <a:pt x="8133" y="2662"/>
                  </a:cubicBezTo>
                  <a:cubicBezTo>
                    <a:pt x="7860" y="2561"/>
                    <a:pt x="7609" y="2474"/>
                    <a:pt x="7388" y="2400"/>
                  </a:cubicBezTo>
                  <a:cubicBezTo>
                    <a:pt x="6654" y="2156"/>
                    <a:pt x="6160" y="1473"/>
                    <a:pt x="6160" y="700"/>
                  </a:cubicBezTo>
                  <a:lnTo>
                    <a:pt x="6160" y="694"/>
                  </a:lnTo>
                  <a:lnTo>
                    <a:pt x="61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6" name="Google Shape;3066;p69"/>
            <p:cNvSpPr/>
            <p:nvPr/>
          </p:nvSpPr>
          <p:spPr>
            <a:xfrm>
              <a:off x="5013897" y="3754845"/>
              <a:ext cx="124698" cy="163489"/>
            </a:xfrm>
            <a:custGeom>
              <a:avLst/>
              <a:gdLst/>
              <a:ahLst/>
              <a:cxnLst/>
              <a:rect l="l" t="t" r="r" b="b"/>
              <a:pathLst>
                <a:path w="4973" h="6520" extrusionOk="0">
                  <a:moveTo>
                    <a:pt x="6" y="0"/>
                  </a:moveTo>
                  <a:lnTo>
                    <a:pt x="1" y="694"/>
                  </a:lnTo>
                  <a:lnTo>
                    <a:pt x="1" y="698"/>
                  </a:lnTo>
                  <a:cubicBezTo>
                    <a:pt x="1" y="1471"/>
                    <a:pt x="496" y="2154"/>
                    <a:pt x="1228" y="2400"/>
                  </a:cubicBezTo>
                  <a:cubicBezTo>
                    <a:pt x="1451" y="2473"/>
                    <a:pt x="1701" y="2560"/>
                    <a:pt x="1974" y="2661"/>
                  </a:cubicBezTo>
                  <a:cubicBezTo>
                    <a:pt x="3012" y="3043"/>
                    <a:pt x="3785" y="3995"/>
                    <a:pt x="3785" y="5160"/>
                  </a:cubicBezTo>
                  <a:lnTo>
                    <a:pt x="3785" y="6520"/>
                  </a:lnTo>
                  <a:lnTo>
                    <a:pt x="4970" y="6520"/>
                  </a:lnTo>
                  <a:lnTo>
                    <a:pt x="4970" y="5160"/>
                  </a:lnTo>
                  <a:cubicBezTo>
                    <a:pt x="4973" y="3996"/>
                    <a:pt x="4200" y="3043"/>
                    <a:pt x="3161" y="2661"/>
                  </a:cubicBezTo>
                  <a:cubicBezTo>
                    <a:pt x="2888" y="2560"/>
                    <a:pt x="2637" y="2473"/>
                    <a:pt x="2416" y="2400"/>
                  </a:cubicBezTo>
                  <a:cubicBezTo>
                    <a:pt x="1682" y="2154"/>
                    <a:pt x="1188" y="1471"/>
                    <a:pt x="1188" y="698"/>
                  </a:cubicBezTo>
                  <a:lnTo>
                    <a:pt x="1188" y="694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7" name="Google Shape;3067;p69"/>
            <p:cNvSpPr/>
            <p:nvPr/>
          </p:nvSpPr>
          <p:spPr>
            <a:xfrm>
              <a:off x="4921220" y="3586917"/>
              <a:ext cx="185329" cy="187912"/>
            </a:xfrm>
            <a:custGeom>
              <a:avLst/>
              <a:gdLst/>
              <a:ahLst/>
              <a:cxnLst/>
              <a:rect l="l" t="t" r="r" b="b"/>
              <a:pathLst>
                <a:path w="7391" h="7494" extrusionOk="0">
                  <a:moveTo>
                    <a:pt x="1462" y="0"/>
                  </a:moveTo>
                  <a:cubicBezTo>
                    <a:pt x="712" y="0"/>
                    <a:pt x="35" y="578"/>
                    <a:pt x="3" y="1377"/>
                  </a:cubicBezTo>
                  <a:cubicBezTo>
                    <a:pt x="0" y="1399"/>
                    <a:pt x="0" y="1419"/>
                    <a:pt x="0" y="1441"/>
                  </a:cubicBezTo>
                  <a:lnTo>
                    <a:pt x="0" y="3798"/>
                  </a:lnTo>
                  <a:cubicBezTo>
                    <a:pt x="0" y="5839"/>
                    <a:pt x="1654" y="7493"/>
                    <a:pt x="3695" y="7493"/>
                  </a:cubicBezTo>
                  <a:cubicBezTo>
                    <a:pt x="5735" y="7493"/>
                    <a:pt x="7390" y="5839"/>
                    <a:pt x="7390" y="3798"/>
                  </a:cubicBezTo>
                  <a:lnTo>
                    <a:pt x="7390" y="1441"/>
                  </a:lnTo>
                  <a:cubicBezTo>
                    <a:pt x="7390" y="1421"/>
                    <a:pt x="7390" y="1399"/>
                    <a:pt x="7387" y="1377"/>
                  </a:cubicBezTo>
                  <a:cubicBezTo>
                    <a:pt x="7355" y="577"/>
                    <a:pt x="6678" y="1"/>
                    <a:pt x="5928" y="1"/>
                  </a:cubicBezTo>
                  <a:cubicBezTo>
                    <a:pt x="5763" y="1"/>
                    <a:pt x="5594" y="29"/>
                    <a:pt x="5427" y="89"/>
                  </a:cubicBezTo>
                  <a:lnTo>
                    <a:pt x="4381" y="466"/>
                  </a:lnTo>
                  <a:cubicBezTo>
                    <a:pt x="4157" y="547"/>
                    <a:pt x="3923" y="587"/>
                    <a:pt x="3688" y="587"/>
                  </a:cubicBezTo>
                  <a:cubicBezTo>
                    <a:pt x="3452" y="587"/>
                    <a:pt x="3216" y="546"/>
                    <a:pt x="2990" y="464"/>
                  </a:cubicBezTo>
                  <a:lnTo>
                    <a:pt x="1967" y="90"/>
                  </a:lnTo>
                  <a:cubicBezTo>
                    <a:pt x="1799" y="29"/>
                    <a:pt x="1629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8" name="Google Shape;3068;p69"/>
            <p:cNvSpPr/>
            <p:nvPr/>
          </p:nvSpPr>
          <p:spPr>
            <a:xfrm>
              <a:off x="4999002" y="3586942"/>
              <a:ext cx="107547" cy="187887"/>
            </a:xfrm>
            <a:custGeom>
              <a:avLst/>
              <a:gdLst/>
              <a:ahLst/>
              <a:cxnLst/>
              <a:rect l="l" t="t" r="r" b="b"/>
              <a:pathLst>
                <a:path w="4289" h="7493" extrusionOk="0">
                  <a:moveTo>
                    <a:pt x="2828" y="0"/>
                  </a:moveTo>
                  <a:cubicBezTo>
                    <a:pt x="2662" y="0"/>
                    <a:pt x="2492" y="29"/>
                    <a:pt x="2325" y="89"/>
                  </a:cubicBezTo>
                  <a:lnTo>
                    <a:pt x="2230" y="124"/>
                  </a:lnTo>
                  <a:cubicBezTo>
                    <a:pt x="2712" y="335"/>
                    <a:pt x="3078" y="797"/>
                    <a:pt x="3101" y="1378"/>
                  </a:cubicBezTo>
                  <a:cubicBezTo>
                    <a:pt x="3101" y="1398"/>
                    <a:pt x="3102" y="1420"/>
                    <a:pt x="3102" y="1441"/>
                  </a:cubicBezTo>
                  <a:lnTo>
                    <a:pt x="3102" y="3800"/>
                  </a:lnTo>
                  <a:cubicBezTo>
                    <a:pt x="3102" y="5638"/>
                    <a:pt x="1760" y="7162"/>
                    <a:pt x="1" y="7445"/>
                  </a:cubicBezTo>
                  <a:cubicBezTo>
                    <a:pt x="194" y="7477"/>
                    <a:pt x="391" y="7492"/>
                    <a:pt x="593" y="7492"/>
                  </a:cubicBezTo>
                  <a:cubicBezTo>
                    <a:pt x="2633" y="7492"/>
                    <a:pt x="4288" y="5838"/>
                    <a:pt x="4288" y="3797"/>
                  </a:cubicBezTo>
                  <a:lnTo>
                    <a:pt x="4288" y="1440"/>
                  </a:lnTo>
                  <a:cubicBezTo>
                    <a:pt x="4288" y="1420"/>
                    <a:pt x="4288" y="1398"/>
                    <a:pt x="4285" y="1378"/>
                  </a:cubicBezTo>
                  <a:cubicBezTo>
                    <a:pt x="4253" y="577"/>
                    <a:pt x="3577" y="0"/>
                    <a:pt x="282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9" name="Google Shape;3069;p69"/>
            <p:cNvSpPr/>
            <p:nvPr/>
          </p:nvSpPr>
          <p:spPr>
            <a:xfrm>
              <a:off x="4948075" y="3641731"/>
              <a:ext cx="55641" cy="34578"/>
            </a:xfrm>
            <a:custGeom>
              <a:avLst/>
              <a:gdLst/>
              <a:ahLst/>
              <a:cxnLst/>
              <a:rect l="l" t="t" r="r" b="b"/>
              <a:pathLst>
                <a:path w="2219" h="1379" extrusionOk="0">
                  <a:moveTo>
                    <a:pt x="1109" y="0"/>
                  </a:moveTo>
                  <a:cubicBezTo>
                    <a:pt x="499" y="0"/>
                    <a:pt x="1" y="497"/>
                    <a:pt x="1" y="1110"/>
                  </a:cubicBezTo>
                  <a:cubicBezTo>
                    <a:pt x="1" y="1257"/>
                    <a:pt x="121" y="1378"/>
                    <a:pt x="270" y="1378"/>
                  </a:cubicBezTo>
                  <a:cubicBezTo>
                    <a:pt x="417" y="1378"/>
                    <a:pt x="538" y="1257"/>
                    <a:pt x="538" y="1110"/>
                  </a:cubicBezTo>
                  <a:cubicBezTo>
                    <a:pt x="538" y="795"/>
                    <a:pt x="795" y="539"/>
                    <a:pt x="1109" y="539"/>
                  </a:cubicBezTo>
                  <a:cubicBezTo>
                    <a:pt x="1424" y="539"/>
                    <a:pt x="1679" y="795"/>
                    <a:pt x="1679" y="1110"/>
                  </a:cubicBezTo>
                  <a:cubicBezTo>
                    <a:pt x="1679" y="1257"/>
                    <a:pt x="1801" y="1378"/>
                    <a:pt x="1950" y="1378"/>
                  </a:cubicBezTo>
                  <a:cubicBezTo>
                    <a:pt x="2098" y="1378"/>
                    <a:pt x="2218" y="1257"/>
                    <a:pt x="2218" y="1110"/>
                  </a:cubicBezTo>
                  <a:cubicBezTo>
                    <a:pt x="2218" y="499"/>
                    <a:pt x="1721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0" name="Google Shape;3070;p69"/>
            <p:cNvSpPr/>
            <p:nvPr/>
          </p:nvSpPr>
          <p:spPr>
            <a:xfrm>
              <a:off x="5024102" y="3641731"/>
              <a:ext cx="55641" cy="34578"/>
            </a:xfrm>
            <a:custGeom>
              <a:avLst/>
              <a:gdLst/>
              <a:ahLst/>
              <a:cxnLst/>
              <a:rect l="l" t="t" r="r" b="b"/>
              <a:pathLst>
                <a:path w="2219" h="1379" extrusionOk="0">
                  <a:moveTo>
                    <a:pt x="1109" y="0"/>
                  </a:moveTo>
                  <a:cubicBezTo>
                    <a:pt x="499" y="0"/>
                    <a:pt x="1" y="497"/>
                    <a:pt x="1" y="1110"/>
                  </a:cubicBezTo>
                  <a:cubicBezTo>
                    <a:pt x="1" y="1257"/>
                    <a:pt x="121" y="1378"/>
                    <a:pt x="270" y="1378"/>
                  </a:cubicBezTo>
                  <a:cubicBezTo>
                    <a:pt x="417" y="1378"/>
                    <a:pt x="538" y="1257"/>
                    <a:pt x="538" y="1110"/>
                  </a:cubicBezTo>
                  <a:cubicBezTo>
                    <a:pt x="538" y="795"/>
                    <a:pt x="795" y="539"/>
                    <a:pt x="1109" y="539"/>
                  </a:cubicBezTo>
                  <a:cubicBezTo>
                    <a:pt x="1422" y="539"/>
                    <a:pt x="1679" y="795"/>
                    <a:pt x="1679" y="1110"/>
                  </a:cubicBezTo>
                  <a:cubicBezTo>
                    <a:pt x="1679" y="1257"/>
                    <a:pt x="1801" y="1378"/>
                    <a:pt x="1948" y="1378"/>
                  </a:cubicBezTo>
                  <a:cubicBezTo>
                    <a:pt x="2097" y="1378"/>
                    <a:pt x="2218" y="1257"/>
                    <a:pt x="2217" y="1110"/>
                  </a:cubicBezTo>
                  <a:cubicBezTo>
                    <a:pt x="2217" y="499"/>
                    <a:pt x="1721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1" name="Google Shape;3071;p69"/>
            <p:cNvSpPr/>
            <p:nvPr/>
          </p:nvSpPr>
          <p:spPr>
            <a:xfrm>
              <a:off x="5145390" y="3475760"/>
              <a:ext cx="27833" cy="43129"/>
            </a:xfrm>
            <a:custGeom>
              <a:avLst/>
              <a:gdLst/>
              <a:ahLst/>
              <a:cxnLst/>
              <a:rect l="l" t="t" r="r" b="b"/>
              <a:pathLst>
                <a:path w="1110" h="1720" extrusionOk="0">
                  <a:moveTo>
                    <a:pt x="727" y="0"/>
                  </a:moveTo>
                  <a:cubicBezTo>
                    <a:pt x="727" y="0"/>
                    <a:pt x="192" y="291"/>
                    <a:pt x="97" y="763"/>
                  </a:cubicBezTo>
                  <a:cubicBezTo>
                    <a:pt x="0" y="1237"/>
                    <a:pt x="373" y="1719"/>
                    <a:pt x="373" y="1719"/>
                  </a:cubicBezTo>
                  <a:cubicBezTo>
                    <a:pt x="373" y="1719"/>
                    <a:pt x="918" y="1420"/>
                    <a:pt x="1014" y="948"/>
                  </a:cubicBezTo>
                  <a:cubicBezTo>
                    <a:pt x="1110" y="474"/>
                    <a:pt x="727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2" name="Google Shape;3072;p69"/>
            <p:cNvSpPr/>
            <p:nvPr/>
          </p:nvSpPr>
          <p:spPr>
            <a:xfrm>
              <a:off x="5154618" y="3508633"/>
              <a:ext cx="57397" cy="31996"/>
            </a:xfrm>
            <a:custGeom>
              <a:avLst/>
              <a:gdLst/>
              <a:ahLst/>
              <a:cxnLst/>
              <a:rect l="l" t="t" r="r" b="b"/>
              <a:pathLst>
                <a:path w="2289" h="1276" extrusionOk="0">
                  <a:moveTo>
                    <a:pt x="1054" y="1"/>
                  </a:moveTo>
                  <a:cubicBezTo>
                    <a:pt x="498" y="1"/>
                    <a:pt x="1" y="410"/>
                    <a:pt x="1" y="410"/>
                  </a:cubicBezTo>
                  <a:cubicBezTo>
                    <a:pt x="1" y="410"/>
                    <a:pt x="381" y="1126"/>
                    <a:pt x="1016" y="1255"/>
                  </a:cubicBezTo>
                  <a:cubicBezTo>
                    <a:pt x="1087" y="1269"/>
                    <a:pt x="1158" y="1276"/>
                    <a:pt x="1228" y="1276"/>
                  </a:cubicBezTo>
                  <a:cubicBezTo>
                    <a:pt x="1786" y="1276"/>
                    <a:pt x="2289" y="871"/>
                    <a:pt x="2289" y="871"/>
                  </a:cubicBezTo>
                  <a:cubicBezTo>
                    <a:pt x="2289" y="871"/>
                    <a:pt x="1899" y="150"/>
                    <a:pt x="1263" y="21"/>
                  </a:cubicBezTo>
                  <a:cubicBezTo>
                    <a:pt x="1193" y="7"/>
                    <a:pt x="1123" y="1"/>
                    <a:pt x="1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3" name="Google Shape;3073;p69"/>
            <p:cNvSpPr/>
            <p:nvPr/>
          </p:nvSpPr>
          <p:spPr>
            <a:xfrm>
              <a:off x="4936916" y="3879869"/>
              <a:ext cx="154437" cy="38540"/>
            </a:xfrm>
            <a:custGeom>
              <a:avLst/>
              <a:gdLst/>
              <a:ahLst/>
              <a:cxnLst/>
              <a:rect l="l" t="t" r="r" b="b"/>
              <a:pathLst>
                <a:path w="6159" h="1537" extrusionOk="0">
                  <a:moveTo>
                    <a:pt x="1536" y="1"/>
                  </a:moveTo>
                  <a:cubicBezTo>
                    <a:pt x="687" y="1"/>
                    <a:pt x="1" y="689"/>
                    <a:pt x="1" y="1536"/>
                  </a:cubicBezTo>
                  <a:lnTo>
                    <a:pt x="3071" y="1536"/>
                  </a:lnTo>
                  <a:cubicBezTo>
                    <a:pt x="3071" y="687"/>
                    <a:pt x="2383" y="1"/>
                    <a:pt x="1536" y="1"/>
                  </a:cubicBezTo>
                  <a:close/>
                  <a:moveTo>
                    <a:pt x="4623" y="1"/>
                  </a:moveTo>
                  <a:cubicBezTo>
                    <a:pt x="3776" y="1"/>
                    <a:pt x="3089" y="689"/>
                    <a:pt x="3089" y="1536"/>
                  </a:cubicBezTo>
                  <a:lnTo>
                    <a:pt x="6159" y="1536"/>
                  </a:lnTo>
                  <a:cubicBezTo>
                    <a:pt x="6159" y="687"/>
                    <a:pt x="5470" y="1"/>
                    <a:pt x="4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4" name="Google Shape;3074;p69"/>
            <p:cNvSpPr/>
            <p:nvPr/>
          </p:nvSpPr>
          <p:spPr>
            <a:xfrm>
              <a:off x="4867484" y="3816955"/>
              <a:ext cx="42302" cy="24097"/>
            </a:xfrm>
            <a:custGeom>
              <a:avLst/>
              <a:gdLst/>
              <a:ahLst/>
              <a:cxnLst/>
              <a:rect l="l" t="t" r="r" b="b"/>
              <a:pathLst>
                <a:path w="1687" h="961" extrusionOk="0">
                  <a:moveTo>
                    <a:pt x="746" y="0"/>
                  </a:moveTo>
                  <a:cubicBezTo>
                    <a:pt x="357" y="0"/>
                    <a:pt x="1" y="242"/>
                    <a:pt x="1" y="242"/>
                  </a:cubicBezTo>
                  <a:cubicBezTo>
                    <a:pt x="1" y="242"/>
                    <a:pt x="249" y="800"/>
                    <a:pt x="714" y="930"/>
                  </a:cubicBezTo>
                  <a:cubicBezTo>
                    <a:pt x="791" y="952"/>
                    <a:pt x="869" y="961"/>
                    <a:pt x="946" y="961"/>
                  </a:cubicBezTo>
                  <a:cubicBezTo>
                    <a:pt x="1332" y="961"/>
                    <a:pt x="1687" y="727"/>
                    <a:pt x="1687" y="727"/>
                  </a:cubicBezTo>
                  <a:cubicBezTo>
                    <a:pt x="1687" y="727"/>
                    <a:pt x="1432" y="160"/>
                    <a:pt x="969" y="30"/>
                  </a:cubicBezTo>
                  <a:cubicBezTo>
                    <a:pt x="895" y="9"/>
                    <a:pt x="820" y="0"/>
                    <a:pt x="7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5" name="Google Shape;3075;p69"/>
            <p:cNvSpPr/>
            <p:nvPr/>
          </p:nvSpPr>
          <p:spPr>
            <a:xfrm>
              <a:off x="4898125" y="3778967"/>
              <a:ext cx="39217" cy="56394"/>
            </a:xfrm>
            <a:custGeom>
              <a:avLst/>
              <a:gdLst/>
              <a:ahLst/>
              <a:cxnLst/>
              <a:rect l="l" t="t" r="r" b="b"/>
              <a:pathLst>
                <a:path w="1564" h="2249" extrusionOk="0">
                  <a:moveTo>
                    <a:pt x="1100" y="1"/>
                  </a:moveTo>
                  <a:cubicBezTo>
                    <a:pt x="1100" y="1"/>
                    <a:pt x="352" y="336"/>
                    <a:pt x="176" y="960"/>
                  </a:cubicBezTo>
                  <a:cubicBezTo>
                    <a:pt x="1" y="1582"/>
                    <a:pt x="467" y="2248"/>
                    <a:pt x="467" y="2248"/>
                  </a:cubicBezTo>
                  <a:cubicBezTo>
                    <a:pt x="467" y="2248"/>
                    <a:pt x="1213" y="1923"/>
                    <a:pt x="1388" y="1301"/>
                  </a:cubicBezTo>
                  <a:cubicBezTo>
                    <a:pt x="1564" y="678"/>
                    <a:pt x="1100" y="1"/>
                    <a:pt x="11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6" name="Google Shape;3076;p69"/>
            <p:cNvSpPr/>
            <p:nvPr/>
          </p:nvSpPr>
          <p:spPr>
            <a:xfrm>
              <a:off x="4824580" y="3513548"/>
              <a:ext cx="41675" cy="41750"/>
            </a:xfrm>
            <a:custGeom>
              <a:avLst/>
              <a:gdLst/>
              <a:ahLst/>
              <a:cxnLst/>
              <a:rect l="l" t="t" r="r" b="b"/>
              <a:pathLst>
                <a:path w="1662" h="1665" extrusionOk="0">
                  <a:moveTo>
                    <a:pt x="128" y="0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0" y="745"/>
                    <a:pt x="389" y="1200"/>
                  </a:cubicBezTo>
                  <a:cubicBezTo>
                    <a:pt x="776" y="1657"/>
                    <a:pt x="1533" y="1664"/>
                    <a:pt x="1533" y="1664"/>
                  </a:cubicBezTo>
                  <a:cubicBezTo>
                    <a:pt x="1533" y="1664"/>
                    <a:pt x="1661" y="901"/>
                    <a:pt x="1273" y="446"/>
                  </a:cubicBezTo>
                  <a:cubicBezTo>
                    <a:pt x="896" y="7"/>
                    <a:pt x="172" y="0"/>
                    <a:pt x="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7" name="Google Shape;3077;p69"/>
            <p:cNvSpPr/>
            <p:nvPr/>
          </p:nvSpPr>
          <p:spPr>
            <a:xfrm>
              <a:off x="5111840" y="3759835"/>
              <a:ext cx="33325" cy="35456"/>
            </a:xfrm>
            <a:custGeom>
              <a:avLst/>
              <a:gdLst/>
              <a:ahLst/>
              <a:cxnLst/>
              <a:rect l="l" t="t" r="r" b="b"/>
              <a:pathLst>
                <a:path w="1329" h="1414" extrusionOk="0">
                  <a:moveTo>
                    <a:pt x="144" y="1"/>
                  </a:moveTo>
                  <a:cubicBezTo>
                    <a:pt x="144" y="1"/>
                    <a:pt x="1" y="596"/>
                    <a:pt x="290" y="982"/>
                  </a:cubicBezTo>
                  <a:cubicBezTo>
                    <a:pt x="578" y="1369"/>
                    <a:pt x="1185" y="1414"/>
                    <a:pt x="1185" y="1414"/>
                  </a:cubicBezTo>
                  <a:cubicBezTo>
                    <a:pt x="1185" y="1414"/>
                    <a:pt x="1328" y="807"/>
                    <a:pt x="1039" y="420"/>
                  </a:cubicBezTo>
                  <a:cubicBezTo>
                    <a:pt x="750" y="34"/>
                    <a:pt x="144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8" name="Google Shape;3078;p69"/>
            <p:cNvSpPr/>
            <p:nvPr/>
          </p:nvSpPr>
          <p:spPr>
            <a:xfrm>
              <a:off x="4922574" y="3498804"/>
              <a:ext cx="29689" cy="41925"/>
            </a:xfrm>
            <a:custGeom>
              <a:avLst/>
              <a:gdLst/>
              <a:ahLst/>
              <a:cxnLst/>
              <a:rect l="l" t="t" r="r" b="b"/>
              <a:pathLst>
                <a:path w="1184" h="1672" extrusionOk="0">
                  <a:moveTo>
                    <a:pt x="853" y="0"/>
                  </a:moveTo>
                  <a:cubicBezTo>
                    <a:pt x="853" y="0"/>
                    <a:pt x="290" y="233"/>
                    <a:pt x="145" y="693"/>
                  </a:cubicBezTo>
                  <a:cubicBezTo>
                    <a:pt x="1" y="1154"/>
                    <a:pt x="320" y="1671"/>
                    <a:pt x="320" y="1671"/>
                  </a:cubicBezTo>
                  <a:cubicBezTo>
                    <a:pt x="320" y="1671"/>
                    <a:pt x="897" y="1432"/>
                    <a:pt x="1040" y="971"/>
                  </a:cubicBezTo>
                  <a:cubicBezTo>
                    <a:pt x="1184" y="511"/>
                    <a:pt x="853" y="0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9" name="Google Shape;3079;p69"/>
            <p:cNvSpPr/>
            <p:nvPr/>
          </p:nvSpPr>
          <p:spPr>
            <a:xfrm>
              <a:off x="5167005" y="3778741"/>
              <a:ext cx="46639" cy="45060"/>
            </a:xfrm>
            <a:custGeom>
              <a:avLst/>
              <a:gdLst/>
              <a:ahLst/>
              <a:cxnLst/>
              <a:rect l="l" t="t" r="r" b="b"/>
              <a:pathLst>
                <a:path w="1860" h="1797" extrusionOk="0">
                  <a:moveTo>
                    <a:pt x="1707" y="0"/>
                  </a:moveTo>
                  <a:cubicBezTo>
                    <a:pt x="1542" y="0"/>
                    <a:pt x="842" y="27"/>
                    <a:pt x="447" y="463"/>
                  </a:cubicBezTo>
                  <a:cubicBezTo>
                    <a:pt x="1" y="957"/>
                    <a:pt x="99" y="1796"/>
                    <a:pt x="99" y="1796"/>
                  </a:cubicBezTo>
                  <a:cubicBezTo>
                    <a:pt x="99" y="1796"/>
                    <a:pt x="112" y="1797"/>
                    <a:pt x="135" y="1797"/>
                  </a:cubicBezTo>
                  <a:cubicBezTo>
                    <a:pt x="304" y="1797"/>
                    <a:pt x="1018" y="1770"/>
                    <a:pt x="1412" y="1334"/>
                  </a:cubicBezTo>
                  <a:cubicBezTo>
                    <a:pt x="1860" y="839"/>
                    <a:pt x="1743" y="1"/>
                    <a:pt x="1743" y="1"/>
                  </a:cubicBezTo>
                  <a:cubicBezTo>
                    <a:pt x="1743" y="1"/>
                    <a:pt x="1730" y="0"/>
                    <a:pt x="1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80" name="Google Shape;3080;p69"/>
          <p:cNvGrpSpPr/>
          <p:nvPr/>
        </p:nvGrpSpPr>
        <p:grpSpPr>
          <a:xfrm>
            <a:off x="3908064" y="3470620"/>
            <a:ext cx="446561" cy="447789"/>
            <a:chOff x="3908064" y="3470620"/>
            <a:chExt cx="446561" cy="447789"/>
          </a:xfrm>
        </p:grpSpPr>
        <p:sp>
          <p:nvSpPr>
            <p:cNvPr id="3081" name="Google Shape;3081;p69"/>
            <p:cNvSpPr/>
            <p:nvPr/>
          </p:nvSpPr>
          <p:spPr>
            <a:xfrm>
              <a:off x="3908064" y="3470695"/>
              <a:ext cx="446561" cy="447714"/>
            </a:xfrm>
            <a:custGeom>
              <a:avLst/>
              <a:gdLst/>
              <a:ahLst/>
              <a:cxnLst/>
              <a:rect l="l" t="t" r="r" b="b"/>
              <a:pathLst>
                <a:path w="17809" h="17855" extrusionOk="0">
                  <a:moveTo>
                    <a:pt x="8904" y="0"/>
                  </a:moveTo>
                  <a:cubicBezTo>
                    <a:pt x="3987" y="0"/>
                    <a:pt x="0" y="3997"/>
                    <a:pt x="0" y="8927"/>
                  </a:cubicBezTo>
                  <a:cubicBezTo>
                    <a:pt x="0" y="13857"/>
                    <a:pt x="3987" y="17854"/>
                    <a:pt x="8904" y="17854"/>
                  </a:cubicBezTo>
                  <a:cubicBezTo>
                    <a:pt x="13821" y="17854"/>
                    <a:pt x="17808" y="13857"/>
                    <a:pt x="17808" y="8927"/>
                  </a:cubicBezTo>
                  <a:cubicBezTo>
                    <a:pt x="17808" y="3996"/>
                    <a:pt x="13821" y="0"/>
                    <a:pt x="89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2" name="Google Shape;3082;p69"/>
            <p:cNvSpPr/>
            <p:nvPr/>
          </p:nvSpPr>
          <p:spPr>
            <a:xfrm>
              <a:off x="4111372" y="3470695"/>
              <a:ext cx="243253" cy="447714"/>
            </a:xfrm>
            <a:custGeom>
              <a:avLst/>
              <a:gdLst/>
              <a:ahLst/>
              <a:cxnLst/>
              <a:rect l="l" t="t" r="r" b="b"/>
              <a:pathLst>
                <a:path w="9701" h="17855" extrusionOk="0">
                  <a:moveTo>
                    <a:pt x="796" y="0"/>
                  </a:moveTo>
                  <a:cubicBezTo>
                    <a:pt x="527" y="0"/>
                    <a:pt x="262" y="12"/>
                    <a:pt x="0" y="36"/>
                  </a:cubicBezTo>
                  <a:cubicBezTo>
                    <a:pt x="4545" y="441"/>
                    <a:pt x="8107" y="4266"/>
                    <a:pt x="8107" y="8927"/>
                  </a:cubicBezTo>
                  <a:cubicBezTo>
                    <a:pt x="8107" y="13587"/>
                    <a:pt x="4545" y="17414"/>
                    <a:pt x="0" y="17818"/>
                  </a:cubicBezTo>
                  <a:cubicBezTo>
                    <a:pt x="262" y="17841"/>
                    <a:pt x="527" y="17854"/>
                    <a:pt x="796" y="17854"/>
                  </a:cubicBezTo>
                  <a:cubicBezTo>
                    <a:pt x="5713" y="17854"/>
                    <a:pt x="9700" y="13856"/>
                    <a:pt x="9700" y="8927"/>
                  </a:cubicBezTo>
                  <a:cubicBezTo>
                    <a:pt x="9700" y="3996"/>
                    <a:pt x="5713" y="0"/>
                    <a:pt x="79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3" name="Google Shape;3083;p69"/>
            <p:cNvSpPr/>
            <p:nvPr/>
          </p:nvSpPr>
          <p:spPr>
            <a:xfrm>
              <a:off x="3908064" y="3616004"/>
              <a:ext cx="106117" cy="255740"/>
            </a:xfrm>
            <a:custGeom>
              <a:avLst/>
              <a:gdLst/>
              <a:ahLst/>
              <a:cxnLst/>
              <a:rect l="l" t="t" r="r" b="b"/>
              <a:pathLst>
                <a:path w="4232" h="10199" extrusionOk="0">
                  <a:moveTo>
                    <a:pt x="563" y="1"/>
                  </a:moveTo>
                  <a:cubicBezTo>
                    <a:pt x="201" y="974"/>
                    <a:pt x="0" y="2030"/>
                    <a:pt x="0" y="3132"/>
                  </a:cubicBezTo>
                  <a:cubicBezTo>
                    <a:pt x="0" y="6008"/>
                    <a:pt x="1358" y="8567"/>
                    <a:pt x="3464" y="10199"/>
                  </a:cubicBezTo>
                  <a:lnTo>
                    <a:pt x="3632" y="10138"/>
                  </a:lnTo>
                  <a:cubicBezTo>
                    <a:pt x="3632" y="10135"/>
                    <a:pt x="3975" y="8675"/>
                    <a:pt x="2989" y="7171"/>
                  </a:cubicBezTo>
                  <a:cubicBezTo>
                    <a:pt x="2577" y="6543"/>
                    <a:pt x="3718" y="5065"/>
                    <a:pt x="3975" y="3948"/>
                  </a:cubicBezTo>
                  <a:cubicBezTo>
                    <a:pt x="4231" y="2830"/>
                    <a:pt x="2690" y="2917"/>
                    <a:pt x="2217" y="2530"/>
                  </a:cubicBezTo>
                  <a:cubicBezTo>
                    <a:pt x="1746" y="2144"/>
                    <a:pt x="1104" y="469"/>
                    <a:pt x="633" y="80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4" name="Google Shape;3084;p69"/>
            <p:cNvSpPr/>
            <p:nvPr/>
          </p:nvSpPr>
          <p:spPr>
            <a:xfrm>
              <a:off x="4085420" y="3470620"/>
              <a:ext cx="254938" cy="165771"/>
            </a:xfrm>
            <a:custGeom>
              <a:avLst/>
              <a:gdLst/>
              <a:ahLst/>
              <a:cxnLst/>
              <a:rect l="l" t="t" r="r" b="b"/>
              <a:pathLst>
                <a:path w="10167" h="6611" extrusionOk="0">
                  <a:moveTo>
                    <a:pt x="1833" y="0"/>
                  </a:moveTo>
                  <a:cubicBezTo>
                    <a:pt x="1519" y="0"/>
                    <a:pt x="1209" y="18"/>
                    <a:pt x="904" y="49"/>
                  </a:cubicBezTo>
                  <a:lnTo>
                    <a:pt x="899" y="54"/>
                  </a:lnTo>
                  <a:cubicBezTo>
                    <a:pt x="897" y="55"/>
                    <a:pt x="1" y="996"/>
                    <a:pt x="612" y="2088"/>
                  </a:cubicBezTo>
                  <a:cubicBezTo>
                    <a:pt x="1224" y="3183"/>
                    <a:pt x="3543" y="2264"/>
                    <a:pt x="4768" y="3925"/>
                  </a:cubicBezTo>
                  <a:cubicBezTo>
                    <a:pt x="5359" y="4727"/>
                    <a:pt x="6080" y="6611"/>
                    <a:pt x="7856" y="6611"/>
                  </a:cubicBezTo>
                  <a:cubicBezTo>
                    <a:pt x="8407" y="6611"/>
                    <a:pt x="9060" y="6430"/>
                    <a:pt x="9841" y="5979"/>
                  </a:cubicBezTo>
                  <a:lnTo>
                    <a:pt x="10166" y="5781"/>
                  </a:lnTo>
                  <a:cubicBezTo>
                    <a:pt x="8896" y="2404"/>
                    <a:pt x="5645" y="0"/>
                    <a:pt x="1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5" name="Google Shape;3085;p69"/>
            <p:cNvSpPr/>
            <p:nvPr/>
          </p:nvSpPr>
          <p:spPr>
            <a:xfrm>
              <a:off x="4110821" y="3470695"/>
              <a:ext cx="229486" cy="161809"/>
            </a:xfrm>
            <a:custGeom>
              <a:avLst/>
              <a:gdLst/>
              <a:ahLst/>
              <a:cxnLst/>
              <a:rect l="l" t="t" r="r" b="b"/>
              <a:pathLst>
                <a:path w="9152" h="6453" extrusionOk="0">
                  <a:moveTo>
                    <a:pt x="818" y="0"/>
                  </a:moveTo>
                  <a:cubicBezTo>
                    <a:pt x="542" y="0"/>
                    <a:pt x="269" y="12"/>
                    <a:pt x="1" y="38"/>
                  </a:cubicBezTo>
                  <a:cubicBezTo>
                    <a:pt x="3476" y="376"/>
                    <a:pt x="6575" y="2954"/>
                    <a:pt x="7775" y="6453"/>
                  </a:cubicBezTo>
                  <a:cubicBezTo>
                    <a:pt x="8097" y="6352"/>
                    <a:pt x="8447" y="6197"/>
                    <a:pt x="8827" y="5978"/>
                  </a:cubicBezTo>
                  <a:lnTo>
                    <a:pt x="9152" y="5780"/>
                  </a:lnTo>
                  <a:cubicBezTo>
                    <a:pt x="7882" y="2401"/>
                    <a:pt x="4630" y="0"/>
                    <a:pt x="81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6" name="Google Shape;3086;p69"/>
            <p:cNvSpPr/>
            <p:nvPr/>
          </p:nvSpPr>
          <p:spPr>
            <a:xfrm>
              <a:off x="4130755" y="3817708"/>
              <a:ext cx="177180" cy="100701"/>
            </a:xfrm>
            <a:custGeom>
              <a:avLst/>
              <a:gdLst/>
              <a:ahLst/>
              <a:cxnLst/>
              <a:rect l="l" t="t" r="r" b="b"/>
              <a:pathLst>
                <a:path w="7066" h="4016" extrusionOk="0">
                  <a:moveTo>
                    <a:pt x="5197" y="0"/>
                  </a:moveTo>
                  <a:cubicBezTo>
                    <a:pt x="4230" y="0"/>
                    <a:pt x="4130" y="1564"/>
                    <a:pt x="2418" y="1564"/>
                  </a:cubicBezTo>
                  <a:cubicBezTo>
                    <a:pt x="2138" y="1564"/>
                    <a:pt x="1815" y="1523"/>
                    <a:pt x="1439" y="1425"/>
                  </a:cubicBezTo>
                  <a:cubicBezTo>
                    <a:pt x="1349" y="1402"/>
                    <a:pt x="1266" y="1392"/>
                    <a:pt x="1188" y="1392"/>
                  </a:cubicBezTo>
                  <a:cubicBezTo>
                    <a:pt x="124" y="1392"/>
                    <a:pt x="46" y="3385"/>
                    <a:pt x="0" y="3919"/>
                  </a:cubicBezTo>
                  <a:lnTo>
                    <a:pt x="1" y="4015"/>
                  </a:lnTo>
                  <a:lnTo>
                    <a:pt x="25" y="4015"/>
                  </a:lnTo>
                  <a:cubicBezTo>
                    <a:pt x="2888" y="4015"/>
                    <a:pt x="5434" y="2659"/>
                    <a:pt x="7065" y="552"/>
                  </a:cubicBezTo>
                  <a:lnTo>
                    <a:pt x="7028" y="537"/>
                  </a:lnTo>
                  <a:lnTo>
                    <a:pt x="7028" y="537"/>
                  </a:lnTo>
                  <a:cubicBezTo>
                    <a:pt x="7028" y="537"/>
                    <a:pt x="7042" y="547"/>
                    <a:pt x="7022" y="547"/>
                  </a:cubicBezTo>
                  <a:cubicBezTo>
                    <a:pt x="6975" y="547"/>
                    <a:pt x="6729" y="488"/>
                    <a:pt x="5612" y="82"/>
                  </a:cubicBezTo>
                  <a:cubicBezTo>
                    <a:pt x="5456" y="25"/>
                    <a:pt x="5320" y="0"/>
                    <a:pt x="5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7" name="Google Shape;3087;p69"/>
            <p:cNvSpPr/>
            <p:nvPr/>
          </p:nvSpPr>
          <p:spPr>
            <a:xfrm>
              <a:off x="4130755" y="3821168"/>
              <a:ext cx="177205" cy="97241"/>
            </a:xfrm>
            <a:custGeom>
              <a:avLst/>
              <a:gdLst/>
              <a:ahLst/>
              <a:cxnLst/>
              <a:rect l="l" t="t" r="r" b="b"/>
              <a:pathLst>
                <a:path w="7067" h="3878" extrusionOk="0">
                  <a:moveTo>
                    <a:pt x="5768" y="0"/>
                  </a:moveTo>
                  <a:cubicBezTo>
                    <a:pt x="5758" y="18"/>
                    <a:pt x="5738" y="45"/>
                    <a:pt x="5703" y="76"/>
                  </a:cubicBezTo>
                  <a:cubicBezTo>
                    <a:pt x="4371" y="1755"/>
                    <a:pt x="2262" y="3216"/>
                    <a:pt x="4" y="3703"/>
                  </a:cubicBezTo>
                  <a:cubicBezTo>
                    <a:pt x="3" y="3733"/>
                    <a:pt x="1" y="3758"/>
                    <a:pt x="0" y="3781"/>
                  </a:cubicBezTo>
                  <a:lnTo>
                    <a:pt x="1" y="3877"/>
                  </a:lnTo>
                  <a:lnTo>
                    <a:pt x="25" y="3877"/>
                  </a:lnTo>
                  <a:cubicBezTo>
                    <a:pt x="2889" y="3877"/>
                    <a:pt x="5439" y="2521"/>
                    <a:pt x="7067" y="414"/>
                  </a:cubicBezTo>
                  <a:lnTo>
                    <a:pt x="7026" y="399"/>
                  </a:lnTo>
                  <a:lnTo>
                    <a:pt x="7026" y="399"/>
                  </a:lnTo>
                  <a:cubicBezTo>
                    <a:pt x="7026" y="399"/>
                    <a:pt x="7041" y="410"/>
                    <a:pt x="7021" y="410"/>
                  </a:cubicBezTo>
                  <a:cubicBezTo>
                    <a:pt x="6975" y="410"/>
                    <a:pt x="6750" y="355"/>
                    <a:pt x="576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8" name="Google Shape;3088;p69"/>
            <p:cNvSpPr/>
            <p:nvPr/>
          </p:nvSpPr>
          <p:spPr>
            <a:xfrm>
              <a:off x="4098534" y="3743436"/>
              <a:ext cx="68605" cy="67577"/>
            </a:xfrm>
            <a:custGeom>
              <a:avLst/>
              <a:gdLst/>
              <a:ahLst/>
              <a:cxnLst/>
              <a:rect l="l" t="t" r="r" b="b"/>
              <a:pathLst>
                <a:path w="2736" h="2695" extrusionOk="0">
                  <a:moveTo>
                    <a:pt x="1" y="0"/>
                  </a:moveTo>
                  <a:cubicBezTo>
                    <a:pt x="1" y="0"/>
                    <a:pt x="323" y="2694"/>
                    <a:pt x="1367" y="2694"/>
                  </a:cubicBezTo>
                  <a:cubicBezTo>
                    <a:pt x="2452" y="2694"/>
                    <a:pt x="2735" y="0"/>
                    <a:pt x="27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9" name="Google Shape;3089;p69"/>
            <p:cNvSpPr/>
            <p:nvPr/>
          </p:nvSpPr>
          <p:spPr>
            <a:xfrm>
              <a:off x="4029753" y="3634510"/>
              <a:ext cx="81268" cy="47442"/>
            </a:xfrm>
            <a:custGeom>
              <a:avLst/>
              <a:gdLst/>
              <a:ahLst/>
              <a:cxnLst/>
              <a:rect l="l" t="t" r="r" b="b"/>
              <a:pathLst>
                <a:path w="3241" h="1892" extrusionOk="0">
                  <a:moveTo>
                    <a:pt x="1620" y="1"/>
                  </a:moveTo>
                  <a:cubicBezTo>
                    <a:pt x="727" y="1"/>
                    <a:pt x="1" y="727"/>
                    <a:pt x="1" y="1622"/>
                  </a:cubicBezTo>
                  <a:cubicBezTo>
                    <a:pt x="1" y="1770"/>
                    <a:pt x="122" y="1892"/>
                    <a:pt x="272" y="1892"/>
                  </a:cubicBezTo>
                  <a:cubicBezTo>
                    <a:pt x="422" y="1892"/>
                    <a:pt x="542" y="1770"/>
                    <a:pt x="542" y="1622"/>
                  </a:cubicBezTo>
                  <a:cubicBezTo>
                    <a:pt x="542" y="1026"/>
                    <a:pt x="1025" y="544"/>
                    <a:pt x="1619" y="544"/>
                  </a:cubicBezTo>
                  <a:cubicBezTo>
                    <a:pt x="2214" y="544"/>
                    <a:pt x="2695" y="1026"/>
                    <a:pt x="2695" y="1622"/>
                  </a:cubicBezTo>
                  <a:cubicBezTo>
                    <a:pt x="2695" y="1770"/>
                    <a:pt x="2816" y="1892"/>
                    <a:pt x="2966" y="1892"/>
                  </a:cubicBezTo>
                  <a:cubicBezTo>
                    <a:pt x="3117" y="1892"/>
                    <a:pt x="3239" y="1770"/>
                    <a:pt x="3241" y="1622"/>
                  </a:cubicBezTo>
                  <a:cubicBezTo>
                    <a:pt x="3241" y="727"/>
                    <a:pt x="2514" y="1"/>
                    <a:pt x="1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0" name="Google Shape;3090;p69"/>
            <p:cNvSpPr/>
            <p:nvPr/>
          </p:nvSpPr>
          <p:spPr>
            <a:xfrm>
              <a:off x="4151743" y="3634510"/>
              <a:ext cx="81243" cy="47442"/>
            </a:xfrm>
            <a:custGeom>
              <a:avLst/>
              <a:gdLst/>
              <a:ahLst/>
              <a:cxnLst/>
              <a:rect l="l" t="t" r="r" b="b"/>
              <a:pathLst>
                <a:path w="3240" h="1892" extrusionOk="0">
                  <a:moveTo>
                    <a:pt x="1620" y="1"/>
                  </a:moveTo>
                  <a:cubicBezTo>
                    <a:pt x="726" y="1"/>
                    <a:pt x="1" y="727"/>
                    <a:pt x="1" y="1622"/>
                  </a:cubicBezTo>
                  <a:cubicBezTo>
                    <a:pt x="1" y="1770"/>
                    <a:pt x="121" y="1892"/>
                    <a:pt x="271" y="1892"/>
                  </a:cubicBezTo>
                  <a:cubicBezTo>
                    <a:pt x="421" y="1892"/>
                    <a:pt x="543" y="1770"/>
                    <a:pt x="543" y="1622"/>
                  </a:cubicBezTo>
                  <a:cubicBezTo>
                    <a:pt x="543" y="1026"/>
                    <a:pt x="1025" y="544"/>
                    <a:pt x="1619" y="544"/>
                  </a:cubicBezTo>
                  <a:cubicBezTo>
                    <a:pt x="2212" y="544"/>
                    <a:pt x="2695" y="1026"/>
                    <a:pt x="2695" y="1622"/>
                  </a:cubicBezTo>
                  <a:cubicBezTo>
                    <a:pt x="2695" y="1770"/>
                    <a:pt x="2816" y="1892"/>
                    <a:pt x="2965" y="1892"/>
                  </a:cubicBezTo>
                  <a:cubicBezTo>
                    <a:pt x="3115" y="1892"/>
                    <a:pt x="3238" y="1770"/>
                    <a:pt x="3239" y="1622"/>
                  </a:cubicBezTo>
                  <a:cubicBezTo>
                    <a:pt x="3239" y="727"/>
                    <a:pt x="2511" y="1"/>
                    <a:pt x="1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91" name="Google Shape;3091;p69"/>
          <p:cNvGrpSpPr/>
          <p:nvPr/>
        </p:nvGrpSpPr>
        <p:grpSpPr>
          <a:xfrm>
            <a:off x="3093077" y="3470670"/>
            <a:ext cx="306818" cy="447739"/>
            <a:chOff x="3093076" y="3470670"/>
            <a:chExt cx="306818" cy="447739"/>
          </a:xfrm>
        </p:grpSpPr>
        <p:sp>
          <p:nvSpPr>
            <p:cNvPr id="3092" name="Google Shape;3092;p69"/>
            <p:cNvSpPr/>
            <p:nvPr/>
          </p:nvSpPr>
          <p:spPr>
            <a:xfrm>
              <a:off x="3210578" y="3470670"/>
              <a:ext cx="75576" cy="158148"/>
            </a:xfrm>
            <a:custGeom>
              <a:avLst/>
              <a:gdLst/>
              <a:ahLst/>
              <a:cxnLst/>
              <a:rect l="l" t="t" r="r" b="b"/>
              <a:pathLst>
                <a:path w="3014" h="6307" extrusionOk="0">
                  <a:moveTo>
                    <a:pt x="1507" y="1"/>
                  </a:moveTo>
                  <a:cubicBezTo>
                    <a:pt x="1427" y="1"/>
                    <a:pt x="1346" y="34"/>
                    <a:pt x="1289" y="99"/>
                  </a:cubicBezTo>
                  <a:cubicBezTo>
                    <a:pt x="873" y="576"/>
                    <a:pt x="0" y="1735"/>
                    <a:pt x="0" y="3087"/>
                  </a:cubicBezTo>
                  <a:cubicBezTo>
                    <a:pt x="0" y="3381"/>
                    <a:pt x="42" y="3667"/>
                    <a:pt x="110" y="3939"/>
                  </a:cubicBezTo>
                  <a:cubicBezTo>
                    <a:pt x="110" y="3939"/>
                    <a:pt x="276" y="4699"/>
                    <a:pt x="744" y="5350"/>
                  </a:cubicBezTo>
                  <a:cubicBezTo>
                    <a:pt x="1154" y="5919"/>
                    <a:pt x="1505" y="6307"/>
                    <a:pt x="1505" y="6307"/>
                  </a:cubicBezTo>
                  <a:cubicBezTo>
                    <a:pt x="1505" y="6307"/>
                    <a:pt x="3013" y="4865"/>
                    <a:pt x="3013" y="3087"/>
                  </a:cubicBezTo>
                  <a:cubicBezTo>
                    <a:pt x="3013" y="1735"/>
                    <a:pt x="2142" y="576"/>
                    <a:pt x="1725" y="99"/>
                  </a:cubicBezTo>
                  <a:cubicBezTo>
                    <a:pt x="1667" y="34"/>
                    <a:pt x="1587" y="1"/>
                    <a:pt x="1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3" name="Google Shape;3093;p69"/>
            <p:cNvSpPr/>
            <p:nvPr/>
          </p:nvSpPr>
          <p:spPr>
            <a:xfrm>
              <a:off x="3233396" y="3470670"/>
              <a:ext cx="52833" cy="158148"/>
            </a:xfrm>
            <a:custGeom>
              <a:avLst/>
              <a:gdLst/>
              <a:ahLst/>
              <a:cxnLst/>
              <a:rect l="l" t="t" r="r" b="b"/>
              <a:pathLst>
                <a:path w="2107" h="6307" extrusionOk="0">
                  <a:moveTo>
                    <a:pt x="597" y="1"/>
                  </a:moveTo>
                  <a:cubicBezTo>
                    <a:pt x="517" y="1"/>
                    <a:pt x="437" y="34"/>
                    <a:pt x="379" y="99"/>
                  </a:cubicBezTo>
                  <a:cubicBezTo>
                    <a:pt x="275" y="219"/>
                    <a:pt x="142" y="381"/>
                    <a:pt x="0" y="580"/>
                  </a:cubicBezTo>
                  <a:cubicBezTo>
                    <a:pt x="421" y="1171"/>
                    <a:pt x="910" y="2074"/>
                    <a:pt x="910" y="3087"/>
                  </a:cubicBezTo>
                  <a:cubicBezTo>
                    <a:pt x="910" y="4094"/>
                    <a:pt x="426" y="4993"/>
                    <a:pt x="7" y="5584"/>
                  </a:cubicBezTo>
                  <a:cubicBezTo>
                    <a:pt x="340" y="6022"/>
                    <a:pt x="598" y="6307"/>
                    <a:pt x="598" y="6307"/>
                  </a:cubicBezTo>
                  <a:cubicBezTo>
                    <a:pt x="598" y="6307"/>
                    <a:pt x="2105" y="4865"/>
                    <a:pt x="2105" y="3087"/>
                  </a:cubicBezTo>
                  <a:cubicBezTo>
                    <a:pt x="2106" y="1735"/>
                    <a:pt x="1234" y="576"/>
                    <a:pt x="815" y="99"/>
                  </a:cubicBezTo>
                  <a:cubicBezTo>
                    <a:pt x="757" y="34"/>
                    <a:pt x="677" y="1"/>
                    <a:pt x="59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4" name="Google Shape;3094;p69"/>
            <p:cNvSpPr/>
            <p:nvPr/>
          </p:nvSpPr>
          <p:spPr>
            <a:xfrm>
              <a:off x="3283195" y="3574806"/>
              <a:ext cx="115345" cy="113966"/>
            </a:xfrm>
            <a:custGeom>
              <a:avLst/>
              <a:gdLst/>
              <a:ahLst/>
              <a:cxnLst/>
              <a:rect l="l" t="t" r="r" b="b"/>
              <a:pathLst>
                <a:path w="4600" h="4545" extrusionOk="0">
                  <a:moveTo>
                    <a:pt x="4300" y="1"/>
                  </a:moveTo>
                  <a:cubicBezTo>
                    <a:pt x="4294" y="1"/>
                    <a:pt x="4287" y="1"/>
                    <a:pt x="4281" y="1"/>
                  </a:cubicBezTo>
                  <a:cubicBezTo>
                    <a:pt x="4148" y="8"/>
                    <a:pt x="3979" y="24"/>
                    <a:pt x="3787" y="53"/>
                  </a:cubicBezTo>
                  <a:cubicBezTo>
                    <a:pt x="3787" y="53"/>
                    <a:pt x="2973" y="164"/>
                    <a:pt x="2195" y="537"/>
                  </a:cubicBezTo>
                  <a:cubicBezTo>
                    <a:pt x="1861" y="696"/>
                    <a:pt x="1539" y="920"/>
                    <a:pt x="1257" y="1202"/>
                  </a:cubicBezTo>
                  <a:cubicBezTo>
                    <a:pt x="0" y="2458"/>
                    <a:pt x="48" y="4544"/>
                    <a:pt x="48" y="4544"/>
                  </a:cubicBezTo>
                  <a:cubicBezTo>
                    <a:pt x="48" y="4544"/>
                    <a:pt x="58" y="4544"/>
                    <a:pt x="77" y="4544"/>
                  </a:cubicBezTo>
                  <a:cubicBezTo>
                    <a:pt x="330" y="4544"/>
                    <a:pt x="2219" y="4504"/>
                    <a:pt x="3389" y="3334"/>
                  </a:cubicBezTo>
                  <a:cubicBezTo>
                    <a:pt x="4346" y="2377"/>
                    <a:pt x="4548" y="942"/>
                    <a:pt x="4588" y="309"/>
                  </a:cubicBezTo>
                  <a:cubicBezTo>
                    <a:pt x="4599" y="141"/>
                    <a:pt x="4466" y="1"/>
                    <a:pt x="4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5" name="Google Shape;3095;p69"/>
            <p:cNvSpPr/>
            <p:nvPr/>
          </p:nvSpPr>
          <p:spPr>
            <a:xfrm>
              <a:off x="3284399" y="3574731"/>
              <a:ext cx="114166" cy="113966"/>
            </a:xfrm>
            <a:custGeom>
              <a:avLst/>
              <a:gdLst/>
              <a:ahLst/>
              <a:cxnLst/>
              <a:rect l="l" t="t" r="r" b="b"/>
              <a:pathLst>
                <a:path w="4553" h="4545" extrusionOk="0">
                  <a:moveTo>
                    <a:pt x="4251" y="1"/>
                  </a:moveTo>
                  <a:cubicBezTo>
                    <a:pt x="4246" y="1"/>
                    <a:pt x="4240" y="1"/>
                    <a:pt x="4234" y="1"/>
                  </a:cubicBezTo>
                  <a:cubicBezTo>
                    <a:pt x="4100" y="11"/>
                    <a:pt x="3932" y="27"/>
                    <a:pt x="3741" y="55"/>
                  </a:cubicBezTo>
                  <a:cubicBezTo>
                    <a:pt x="3741" y="55"/>
                    <a:pt x="3398" y="101"/>
                    <a:pt x="2944" y="237"/>
                  </a:cubicBezTo>
                  <a:cubicBezTo>
                    <a:pt x="2948" y="260"/>
                    <a:pt x="2951" y="286"/>
                    <a:pt x="2950" y="310"/>
                  </a:cubicBezTo>
                  <a:cubicBezTo>
                    <a:pt x="2908" y="943"/>
                    <a:pt x="2706" y="2378"/>
                    <a:pt x="1751" y="3335"/>
                  </a:cubicBezTo>
                  <a:cubicBezTo>
                    <a:pt x="1242" y="3844"/>
                    <a:pt x="595" y="4140"/>
                    <a:pt x="6" y="4312"/>
                  </a:cubicBezTo>
                  <a:cubicBezTo>
                    <a:pt x="0" y="4461"/>
                    <a:pt x="2" y="4544"/>
                    <a:pt x="2" y="4544"/>
                  </a:cubicBezTo>
                  <a:cubicBezTo>
                    <a:pt x="2" y="4544"/>
                    <a:pt x="12" y="4545"/>
                    <a:pt x="32" y="4545"/>
                  </a:cubicBezTo>
                  <a:cubicBezTo>
                    <a:pt x="291" y="4545"/>
                    <a:pt x="2175" y="4503"/>
                    <a:pt x="3344" y="3335"/>
                  </a:cubicBezTo>
                  <a:cubicBezTo>
                    <a:pt x="4300" y="2378"/>
                    <a:pt x="4501" y="945"/>
                    <a:pt x="4542" y="310"/>
                  </a:cubicBezTo>
                  <a:cubicBezTo>
                    <a:pt x="4553" y="141"/>
                    <a:pt x="4418" y="1"/>
                    <a:pt x="425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6" name="Google Shape;3096;p69"/>
            <p:cNvSpPr/>
            <p:nvPr/>
          </p:nvSpPr>
          <p:spPr>
            <a:xfrm>
              <a:off x="3099947" y="3639475"/>
              <a:ext cx="115345" cy="113891"/>
            </a:xfrm>
            <a:custGeom>
              <a:avLst/>
              <a:gdLst/>
              <a:ahLst/>
              <a:cxnLst/>
              <a:rect l="l" t="t" r="r" b="b"/>
              <a:pathLst>
                <a:path w="4600" h="4542" extrusionOk="0">
                  <a:moveTo>
                    <a:pt x="301" y="0"/>
                  </a:moveTo>
                  <a:cubicBezTo>
                    <a:pt x="134" y="0"/>
                    <a:pt x="1" y="140"/>
                    <a:pt x="12" y="308"/>
                  </a:cubicBezTo>
                  <a:cubicBezTo>
                    <a:pt x="53" y="941"/>
                    <a:pt x="253" y="2377"/>
                    <a:pt x="1211" y="3332"/>
                  </a:cubicBezTo>
                  <a:cubicBezTo>
                    <a:pt x="2379" y="4500"/>
                    <a:pt x="4264" y="4541"/>
                    <a:pt x="4524" y="4541"/>
                  </a:cubicBezTo>
                  <a:cubicBezTo>
                    <a:pt x="4543" y="4541"/>
                    <a:pt x="4554" y="4541"/>
                    <a:pt x="4554" y="4541"/>
                  </a:cubicBezTo>
                  <a:cubicBezTo>
                    <a:pt x="4554" y="4541"/>
                    <a:pt x="4600" y="2456"/>
                    <a:pt x="3343" y="1200"/>
                  </a:cubicBezTo>
                  <a:cubicBezTo>
                    <a:pt x="2388" y="243"/>
                    <a:pt x="952" y="41"/>
                    <a:pt x="321" y="1"/>
                  </a:cubicBezTo>
                  <a:cubicBezTo>
                    <a:pt x="315" y="0"/>
                    <a:pt x="308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7" name="Google Shape;3097;p69"/>
            <p:cNvSpPr/>
            <p:nvPr/>
          </p:nvSpPr>
          <p:spPr>
            <a:xfrm>
              <a:off x="3100373" y="3639449"/>
              <a:ext cx="114919" cy="113966"/>
            </a:xfrm>
            <a:custGeom>
              <a:avLst/>
              <a:gdLst/>
              <a:ahLst/>
              <a:cxnLst/>
              <a:rect l="l" t="t" r="r" b="b"/>
              <a:pathLst>
                <a:path w="4583" h="4545" extrusionOk="0">
                  <a:moveTo>
                    <a:pt x="281" y="1"/>
                  </a:moveTo>
                  <a:cubicBezTo>
                    <a:pt x="144" y="1"/>
                    <a:pt x="28" y="98"/>
                    <a:pt x="1" y="228"/>
                  </a:cubicBezTo>
                  <a:cubicBezTo>
                    <a:pt x="586" y="400"/>
                    <a:pt x="1226" y="695"/>
                    <a:pt x="1734" y="1202"/>
                  </a:cubicBezTo>
                  <a:cubicBezTo>
                    <a:pt x="2735" y="2205"/>
                    <a:pt x="2909" y="3731"/>
                    <a:pt x="2938" y="4309"/>
                  </a:cubicBezTo>
                  <a:cubicBezTo>
                    <a:pt x="3703" y="4532"/>
                    <a:pt x="4370" y="4545"/>
                    <a:pt x="4510" y="4545"/>
                  </a:cubicBezTo>
                  <a:cubicBezTo>
                    <a:pt x="4527" y="4545"/>
                    <a:pt x="4537" y="4545"/>
                    <a:pt x="4537" y="4545"/>
                  </a:cubicBezTo>
                  <a:cubicBezTo>
                    <a:pt x="4537" y="4545"/>
                    <a:pt x="4583" y="2457"/>
                    <a:pt x="3326" y="1201"/>
                  </a:cubicBezTo>
                  <a:cubicBezTo>
                    <a:pt x="2370" y="243"/>
                    <a:pt x="935" y="42"/>
                    <a:pt x="301" y="2"/>
                  </a:cubicBezTo>
                  <a:cubicBezTo>
                    <a:pt x="295" y="1"/>
                    <a:pt x="288" y="1"/>
                    <a:pt x="28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8" name="Google Shape;3098;p69"/>
            <p:cNvSpPr/>
            <p:nvPr/>
          </p:nvSpPr>
          <p:spPr>
            <a:xfrm>
              <a:off x="3141847" y="3527916"/>
              <a:ext cx="215143" cy="335102"/>
            </a:xfrm>
            <a:custGeom>
              <a:avLst/>
              <a:gdLst/>
              <a:ahLst/>
              <a:cxnLst/>
              <a:rect l="l" t="t" r="r" b="b"/>
              <a:pathLst>
                <a:path w="8580" h="13364" extrusionOk="0">
                  <a:moveTo>
                    <a:pt x="4245" y="0"/>
                  </a:moveTo>
                  <a:cubicBezTo>
                    <a:pt x="4095" y="0"/>
                    <a:pt x="3975" y="122"/>
                    <a:pt x="3975" y="271"/>
                  </a:cubicBezTo>
                  <a:lnTo>
                    <a:pt x="3975" y="9783"/>
                  </a:lnTo>
                  <a:lnTo>
                    <a:pt x="495" y="6202"/>
                  </a:lnTo>
                  <a:cubicBezTo>
                    <a:pt x="442" y="6147"/>
                    <a:pt x="372" y="6120"/>
                    <a:pt x="302" y="6120"/>
                  </a:cubicBezTo>
                  <a:cubicBezTo>
                    <a:pt x="233" y="6120"/>
                    <a:pt x="164" y="6146"/>
                    <a:pt x="111" y="6198"/>
                  </a:cubicBezTo>
                  <a:cubicBezTo>
                    <a:pt x="2" y="6302"/>
                    <a:pt x="1" y="6473"/>
                    <a:pt x="105" y="6582"/>
                  </a:cubicBezTo>
                  <a:lnTo>
                    <a:pt x="3975" y="10563"/>
                  </a:lnTo>
                  <a:lnTo>
                    <a:pt x="3975" y="13081"/>
                  </a:lnTo>
                  <a:cubicBezTo>
                    <a:pt x="3975" y="13228"/>
                    <a:pt x="4089" y="13358"/>
                    <a:pt x="4238" y="13364"/>
                  </a:cubicBezTo>
                  <a:cubicBezTo>
                    <a:pt x="4241" y="13364"/>
                    <a:pt x="4245" y="13364"/>
                    <a:pt x="4248" y="13364"/>
                  </a:cubicBezTo>
                  <a:cubicBezTo>
                    <a:pt x="4398" y="13364"/>
                    <a:pt x="4518" y="13241"/>
                    <a:pt x="4518" y="13092"/>
                  </a:cubicBezTo>
                  <a:lnTo>
                    <a:pt x="4518" y="7865"/>
                  </a:lnTo>
                  <a:lnTo>
                    <a:pt x="8469" y="4026"/>
                  </a:lnTo>
                  <a:cubicBezTo>
                    <a:pt x="8578" y="3922"/>
                    <a:pt x="8580" y="3751"/>
                    <a:pt x="8476" y="3644"/>
                  </a:cubicBezTo>
                  <a:cubicBezTo>
                    <a:pt x="8423" y="3589"/>
                    <a:pt x="8353" y="3561"/>
                    <a:pt x="8282" y="3561"/>
                  </a:cubicBezTo>
                  <a:cubicBezTo>
                    <a:pt x="8214" y="3561"/>
                    <a:pt x="8145" y="3587"/>
                    <a:pt x="8092" y="3638"/>
                  </a:cubicBezTo>
                  <a:lnTo>
                    <a:pt x="4518" y="7109"/>
                  </a:lnTo>
                  <a:lnTo>
                    <a:pt x="4518" y="284"/>
                  </a:lnTo>
                  <a:cubicBezTo>
                    <a:pt x="4518" y="135"/>
                    <a:pt x="4404" y="5"/>
                    <a:pt x="4255" y="1"/>
                  </a:cubicBezTo>
                  <a:cubicBezTo>
                    <a:pt x="4252" y="0"/>
                    <a:pt x="4248" y="0"/>
                    <a:pt x="4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9" name="Google Shape;3099;p69"/>
            <p:cNvSpPr/>
            <p:nvPr/>
          </p:nvSpPr>
          <p:spPr>
            <a:xfrm>
              <a:off x="3093077" y="3831048"/>
              <a:ext cx="306818" cy="87361"/>
            </a:xfrm>
            <a:custGeom>
              <a:avLst/>
              <a:gdLst/>
              <a:ahLst/>
              <a:cxnLst/>
              <a:rect l="l" t="t" r="r" b="b"/>
              <a:pathLst>
                <a:path w="12236" h="3484" extrusionOk="0">
                  <a:moveTo>
                    <a:pt x="4125" y="1"/>
                  </a:moveTo>
                  <a:cubicBezTo>
                    <a:pt x="3989" y="1"/>
                    <a:pt x="3840" y="23"/>
                    <a:pt x="3675" y="74"/>
                  </a:cubicBezTo>
                  <a:cubicBezTo>
                    <a:pt x="2576" y="415"/>
                    <a:pt x="2904" y="1854"/>
                    <a:pt x="1819" y="1968"/>
                  </a:cubicBezTo>
                  <a:cubicBezTo>
                    <a:pt x="0" y="2157"/>
                    <a:pt x="152" y="3483"/>
                    <a:pt x="152" y="3483"/>
                  </a:cubicBezTo>
                  <a:lnTo>
                    <a:pt x="12235" y="3483"/>
                  </a:lnTo>
                  <a:cubicBezTo>
                    <a:pt x="12198" y="2686"/>
                    <a:pt x="11971" y="1968"/>
                    <a:pt x="10379" y="1817"/>
                  </a:cubicBezTo>
                  <a:cubicBezTo>
                    <a:pt x="9057" y="1689"/>
                    <a:pt x="9091" y="415"/>
                    <a:pt x="8258" y="226"/>
                  </a:cubicBezTo>
                  <a:cubicBezTo>
                    <a:pt x="8140" y="199"/>
                    <a:pt x="8032" y="187"/>
                    <a:pt x="7931" y="187"/>
                  </a:cubicBezTo>
                  <a:cubicBezTo>
                    <a:pt x="7314" y="187"/>
                    <a:pt x="6943" y="621"/>
                    <a:pt x="6099" y="719"/>
                  </a:cubicBezTo>
                  <a:cubicBezTo>
                    <a:pt x="6058" y="723"/>
                    <a:pt x="6018" y="726"/>
                    <a:pt x="5979" y="726"/>
                  </a:cubicBezTo>
                  <a:cubicBezTo>
                    <a:pt x="5274" y="726"/>
                    <a:pt x="4908" y="1"/>
                    <a:pt x="4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0" name="Google Shape;3100;p69"/>
            <p:cNvSpPr/>
            <p:nvPr/>
          </p:nvSpPr>
          <p:spPr>
            <a:xfrm>
              <a:off x="3270056" y="3835737"/>
              <a:ext cx="129788" cy="82672"/>
            </a:xfrm>
            <a:custGeom>
              <a:avLst/>
              <a:gdLst/>
              <a:ahLst/>
              <a:cxnLst/>
              <a:rect l="l" t="t" r="r" b="b"/>
              <a:pathLst>
                <a:path w="5176" h="3297" extrusionOk="0">
                  <a:moveTo>
                    <a:pt x="871" y="0"/>
                  </a:moveTo>
                  <a:cubicBezTo>
                    <a:pt x="548" y="0"/>
                    <a:pt x="291" y="120"/>
                    <a:pt x="0" y="249"/>
                  </a:cubicBezTo>
                  <a:cubicBezTo>
                    <a:pt x="475" y="670"/>
                    <a:pt x="654" y="1528"/>
                    <a:pt x="1728" y="1630"/>
                  </a:cubicBezTo>
                  <a:cubicBezTo>
                    <a:pt x="3318" y="1781"/>
                    <a:pt x="3545" y="2499"/>
                    <a:pt x="3584" y="3296"/>
                  </a:cubicBezTo>
                  <a:lnTo>
                    <a:pt x="5176" y="3296"/>
                  </a:lnTo>
                  <a:cubicBezTo>
                    <a:pt x="5138" y="2502"/>
                    <a:pt x="4910" y="1781"/>
                    <a:pt x="3320" y="1630"/>
                  </a:cubicBezTo>
                  <a:cubicBezTo>
                    <a:pt x="1998" y="1502"/>
                    <a:pt x="2033" y="228"/>
                    <a:pt x="1198" y="39"/>
                  </a:cubicBezTo>
                  <a:cubicBezTo>
                    <a:pt x="1080" y="12"/>
                    <a:pt x="972" y="0"/>
                    <a:pt x="87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1" name="Google Shape;3101;p69"/>
            <p:cNvSpPr/>
            <p:nvPr/>
          </p:nvSpPr>
          <p:spPr>
            <a:xfrm>
              <a:off x="3182644" y="3866453"/>
              <a:ext cx="17553" cy="13641"/>
            </a:xfrm>
            <a:custGeom>
              <a:avLst/>
              <a:gdLst/>
              <a:ahLst/>
              <a:cxnLst/>
              <a:rect l="l" t="t" r="r" b="b"/>
              <a:pathLst>
                <a:path w="700" h="544" extrusionOk="0">
                  <a:moveTo>
                    <a:pt x="349" y="0"/>
                  </a:moveTo>
                  <a:cubicBezTo>
                    <a:pt x="0" y="0"/>
                    <a:pt x="0" y="543"/>
                    <a:pt x="349" y="543"/>
                  </a:cubicBezTo>
                  <a:cubicBezTo>
                    <a:pt x="697" y="543"/>
                    <a:pt x="70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2" name="Google Shape;3102;p69"/>
            <p:cNvSpPr/>
            <p:nvPr/>
          </p:nvSpPr>
          <p:spPr>
            <a:xfrm>
              <a:off x="3252905" y="3886388"/>
              <a:ext cx="17553" cy="13666"/>
            </a:xfrm>
            <a:custGeom>
              <a:avLst/>
              <a:gdLst/>
              <a:ahLst/>
              <a:cxnLst/>
              <a:rect l="l" t="t" r="r" b="b"/>
              <a:pathLst>
                <a:path w="700" h="545" extrusionOk="0">
                  <a:moveTo>
                    <a:pt x="349" y="1"/>
                  </a:moveTo>
                  <a:cubicBezTo>
                    <a:pt x="1" y="1"/>
                    <a:pt x="1" y="544"/>
                    <a:pt x="349" y="544"/>
                  </a:cubicBezTo>
                  <a:cubicBezTo>
                    <a:pt x="697" y="544"/>
                    <a:pt x="700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3" name="Google Shape;3103;p69"/>
            <p:cNvSpPr/>
            <p:nvPr/>
          </p:nvSpPr>
          <p:spPr>
            <a:xfrm>
              <a:off x="3289940" y="3861689"/>
              <a:ext cx="17553" cy="13641"/>
            </a:xfrm>
            <a:custGeom>
              <a:avLst/>
              <a:gdLst/>
              <a:ahLst/>
              <a:cxnLst/>
              <a:rect l="l" t="t" r="r" b="b"/>
              <a:pathLst>
                <a:path w="700" h="544" extrusionOk="0">
                  <a:moveTo>
                    <a:pt x="350" y="1"/>
                  </a:moveTo>
                  <a:cubicBezTo>
                    <a:pt x="0" y="2"/>
                    <a:pt x="0" y="544"/>
                    <a:pt x="350" y="544"/>
                  </a:cubicBezTo>
                  <a:cubicBezTo>
                    <a:pt x="698" y="544"/>
                    <a:pt x="699" y="1"/>
                    <a:pt x="3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04" name="Google Shape;3104;p69"/>
          <p:cNvGrpSpPr/>
          <p:nvPr/>
        </p:nvGrpSpPr>
        <p:grpSpPr>
          <a:xfrm>
            <a:off x="2142784" y="3471347"/>
            <a:ext cx="447739" cy="446385"/>
            <a:chOff x="2142784" y="3471347"/>
            <a:chExt cx="447739" cy="446385"/>
          </a:xfrm>
        </p:grpSpPr>
        <p:sp>
          <p:nvSpPr>
            <p:cNvPr id="3105" name="Google Shape;3105;p69"/>
            <p:cNvSpPr/>
            <p:nvPr/>
          </p:nvSpPr>
          <p:spPr>
            <a:xfrm>
              <a:off x="2142784" y="3471347"/>
              <a:ext cx="447739" cy="446335"/>
            </a:xfrm>
            <a:custGeom>
              <a:avLst/>
              <a:gdLst/>
              <a:ahLst/>
              <a:cxnLst/>
              <a:rect l="l" t="t" r="r" b="b"/>
              <a:pathLst>
                <a:path w="17856" h="17800" extrusionOk="0">
                  <a:moveTo>
                    <a:pt x="4852" y="0"/>
                  </a:moveTo>
                  <a:cubicBezTo>
                    <a:pt x="2173" y="0"/>
                    <a:pt x="1" y="2480"/>
                    <a:pt x="1" y="5537"/>
                  </a:cubicBezTo>
                  <a:cubicBezTo>
                    <a:pt x="1" y="13411"/>
                    <a:pt x="8928" y="17800"/>
                    <a:pt x="8928" y="17800"/>
                  </a:cubicBezTo>
                  <a:cubicBezTo>
                    <a:pt x="8928" y="17800"/>
                    <a:pt x="17855" y="13574"/>
                    <a:pt x="17855" y="5537"/>
                  </a:cubicBezTo>
                  <a:cubicBezTo>
                    <a:pt x="17855" y="2480"/>
                    <a:pt x="15684" y="0"/>
                    <a:pt x="13006" y="0"/>
                  </a:cubicBezTo>
                  <a:cubicBezTo>
                    <a:pt x="11296" y="0"/>
                    <a:pt x="9792" y="1011"/>
                    <a:pt x="8928" y="2540"/>
                  </a:cubicBezTo>
                  <a:cubicBezTo>
                    <a:pt x="8066" y="1011"/>
                    <a:pt x="6562" y="0"/>
                    <a:pt x="4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6" name="Google Shape;3106;p69"/>
            <p:cNvSpPr/>
            <p:nvPr/>
          </p:nvSpPr>
          <p:spPr>
            <a:xfrm>
              <a:off x="2347145" y="3471347"/>
              <a:ext cx="243378" cy="446385"/>
            </a:xfrm>
            <a:custGeom>
              <a:avLst/>
              <a:gdLst/>
              <a:ahLst/>
              <a:cxnLst/>
              <a:rect l="l" t="t" r="r" b="b"/>
              <a:pathLst>
                <a:path w="9706" h="17802" extrusionOk="0">
                  <a:moveTo>
                    <a:pt x="4856" y="0"/>
                  </a:moveTo>
                  <a:cubicBezTo>
                    <a:pt x="4587" y="0"/>
                    <a:pt x="4321" y="26"/>
                    <a:pt x="4064" y="75"/>
                  </a:cubicBezTo>
                  <a:cubicBezTo>
                    <a:pt x="6367" y="504"/>
                    <a:pt x="8126" y="2787"/>
                    <a:pt x="8126" y="5538"/>
                  </a:cubicBezTo>
                  <a:cubicBezTo>
                    <a:pt x="8126" y="12091"/>
                    <a:pt x="2192" y="16111"/>
                    <a:pt x="1" y="17371"/>
                  </a:cubicBezTo>
                  <a:cubicBezTo>
                    <a:pt x="485" y="17657"/>
                    <a:pt x="778" y="17801"/>
                    <a:pt x="778" y="17801"/>
                  </a:cubicBezTo>
                  <a:cubicBezTo>
                    <a:pt x="778" y="17801"/>
                    <a:pt x="9705" y="13576"/>
                    <a:pt x="9705" y="5538"/>
                  </a:cubicBezTo>
                  <a:cubicBezTo>
                    <a:pt x="9705" y="2480"/>
                    <a:pt x="7534" y="0"/>
                    <a:pt x="485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7" name="Google Shape;3107;p69"/>
            <p:cNvSpPr/>
            <p:nvPr/>
          </p:nvSpPr>
          <p:spPr>
            <a:xfrm>
              <a:off x="2251710" y="3579796"/>
              <a:ext cx="229913" cy="229938"/>
            </a:xfrm>
            <a:custGeom>
              <a:avLst/>
              <a:gdLst/>
              <a:ahLst/>
              <a:cxnLst/>
              <a:rect l="l" t="t" r="r" b="b"/>
              <a:pathLst>
                <a:path w="9169" h="9170" extrusionOk="0">
                  <a:moveTo>
                    <a:pt x="4584" y="0"/>
                  </a:moveTo>
                  <a:cubicBezTo>
                    <a:pt x="2053" y="0"/>
                    <a:pt x="1" y="2053"/>
                    <a:pt x="1" y="4585"/>
                  </a:cubicBezTo>
                  <a:cubicBezTo>
                    <a:pt x="1" y="7116"/>
                    <a:pt x="2053" y="9170"/>
                    <a:pt x="4584" y="9170"/>
                  </a:cubicBezTo>
                  <a:cubicBezTo>
                    <a:pt x="7116" y="9170"/>
                    <a:pt x="9169" y="7116"/>
                    <a:pt x="9169" y="4585"/>
                  </a:cubicBezTo>
                  <a:cubicBezTo>
                    <a:pt x="9169" y="2053"/>
                    <a:pt x="7116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8" name="Google Shape;3108;p69"/>
            <p:cNvSpPr/>
            <p:nvPr/>
          </p:nvSpPr>
          <p:spPr>
            <a:xfrm>
              <a:off x="2346794" y="3579796"/>
              <a:ext cx="134828" cy="230013"/>
            </a:xfrm>
            <a:custGeom>
              <a:avLst/>
              <a:gdLst/>
              <a:ahLst/>
              <a:cxnLst/>
              <a:rect l="l" t="t" r="r" b="b"/>
              <a:pathLst>
                <a:path w="5377" h="9173" extrusionOk="0">
                  <a:moveTo>
                    <a:pt x="791" y="0"/>
                  </a:moveTo>
                  <a:cubicBezTo>
                    <a:pt x="522" y="0"/>
                    <a:pt x="256" y="23"/>
                    <a:pt x="0" y="69"/>
                  </a:cubicBezTo>
                  <a:cubicBezTo>
                    <a:pt x="2156" y="442"/>
                    <a:pt x="3795" y="2323"/>
                    <a:pt x="3795" y="4586"/>
                  </a:cubicBezTo>
                  <a:cubicBezTo>
                    <a:pt x="3795" y="6849"/>
                    <a:pt x="2156" y="8729"/>
                    <a:pt x="0" y="9105"/>
                  </a:cubicBezTo>
                  <a:cubicBezTo>
                    <a:pt x="256" y="9150"/>
                    <a:pt x="520" y="9173"/>
                    <a:pt x="791" y="9173"/>
                  </a:cubicBezTo>
                  <a:cubicBezTo>
                    <a:pt x="3323" y="9173"/>
                    <a:pt x="5375" y="7120"/>
                    <a:pt x="5375" y="4588"/>
                  </a:cubicBezTo>
                  <a:cubicBezTo>
                    <a:pt x="5377" y="2053"/>
                    <a:pt x="3324" y="0"/>
                    <a:pt x="79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9" name="Google Shape;3109;p69"/>
            <p:cNvSpPr/>
            <p:nvPr/>
          </p:nvSpPr>
          <p:spPr>
            <a:xfrm>
              <a:off x="2320641" y="3579997"/>
              <a:ext cx="156242" cy="182621"/>
            </a:xfrm>
            <a:custGeom>
              <a:avLst/>
              <a:gdLst/>
              <a:ahLst/>
              <a:cxnLst/>
              <a:rect l="l" t="t" r="r" b="b"/>
              <a:pathLst>
                <a:path w="6231" h="7283" extrusionOk="0">
                  <a:moveTo>
                    <a:pt x="2135" y="1"/>
                  </a:moveTo>
                  <a:cubicBezTo>
                    <a:pt x="2127" y="5"/>
                    <a:pt x="2121" y="7"/>
                    <a:pt x="2121" y="7"/>
                  </a:cubicBezTo>
                  <a:cubicBezTo>
                    <a:pt x="2121" y="7"/>
                    <a:pt x="1943" y="1330"/>
                    <a:pt x="1237" y="1773"/>
                  </a:cubicBezTo>
                  <a:cubicBezTo>
                    <a:pt x="532" y="2215"/>
                    <a:pt x="0" y="2922"/>
                    <a:pt x="399" y="3716"/>
                  </a:cubicBezTo>
                  <a:cubicBezTo>
                    <a:pt x="605" y="4128"/>
                    <a:pt x="942" y="4243"/>
                    <a:pt x="1333" y="4243"/>
                  </a:cubicBezTo>
                  <a:cubicBezTo>
                    <a:pt x="1696" y="4243"/>
                    <a:pt x="2104" y="4144"/>
                    <a:pt x="2497" y="4092"/>
                  </a:cubicBezTo>
                  <a:cubicBezTo>
                    <a:pt x="2514" y="4089"/>
                    <a:pt x="2531" y="4088"/>
                    <a:pt x="2547" y="4088"/>
                  </a:cubicBezTo>
                  <a:cubicBezTo>
                    <a:pt x="3287" y="4088"/>
                    <a:pt x="2705" y="6510"/>
                    <a:pt x="3180" y="7115"/>
                  </a:cubicBezTo>
                  <a:cubicBezTo>
                    <a:pt x="3272" y="7232"/>
                    <a:pt x="3395" y="7282"/>
                    <a:pt x="3534" y="7282"/>
                  </a:cubicBezTo>
                  <a:cubicBezTo>
                    <a:pt x="4130" y="7282"/>
                    <a:pt x="5010" y="6348"/>
                    <a:pt x="4902" y="5704"/>
                  </a:cubicBezTo>
                  <a:cubicBezTo>
                    <a:pt x="4704" y="4526"/>
                    <a:pt x="4636" y="4115"/>
                    <a:pt x="6225" y="3275"/>
                  </a:cubicBezTo>
                  <a:lnTo>
                    <a:pt x="6231" y="3275"/>
                  </a:lnTo>
                  <a:cubicBezTo>
                    <a:pt x="5698" y="1470"/>
                    <a:pt x="4081" y="128"/>
                    <a:pt x="2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0" name="Google Shape;3110;p69"/>
            <p:cNvSpPr/>
            <p:nvPr/>
          </p:nvSpPr>
          <p:spPr>
            <a:xfrm>
              <a:off x="2251710" y="3655447"/>
              <a:ext cx="54613" cy="130089"/>
            </a:xfrm>
            <a:custGeom>
              <a:avLst/>
              <a:gdLst/>
              <a:ahLst/>
              <a:cxnLst/>
              <a:rect l="l" t="t" r="r" b="b"/>
              <a:pathLst>
                <a:path w="2178" h="5188" extrusionOk="0">
                  <a:moveTo>
                    <a:pt x="326" y="1"/>
                  </a:moveTo>
                  <a:cubicBezTo>
                    <a:pt x="326" y="1"/>
                    <a:pt x="292" y="35"/>
                    <a:pt x="239" y="103"/>
                  </a:cubicBezTo>
                  <a:cubicBezTo>
                    <a:pt x="83" y="564"/>
                    <a:pt x="1" y="1055"/>
                    <a:pt x="1" y="1568"/>
                  </a:cubicBezTo>
                  <a:cubicBezTo>
                    <a:pt x="1" y="3040"/>
                    <a:pt x="694" y="4349"/>
                    <a:pt x="1771" y="5188"/>
                  </a:cubicBezTo>
                  <a:cubicBezTo>
                    <a:pt x="1835" y="5175"/>
                    <a:pt x="1871" y="5166"/>
                    <a:pt x="1871" y="5166"/>
                  </a:cubicBezTo>
                  <a:cubicBezTo>
                    <a:pt x="1871" y="5166"/>
                    <a:pt x="2046" y="4415"/>
                    <a:pt x="1539" y="3642"/>
                  </a:cubicBezTo>
                  <a:cubicBezTo>
                    <a:pt x="1327" y="3319"/>
                    <a:pt x="1915" y="2560"/>
                    <a:pt x="2046" y="1987"/>
                  </a:cubicBezTo>
                  <a:cubicBezTo>
                    <a:pt x="2177" y="1412"/>
                    <a:pt x="1383" y="1458"/>
                    <a:pt x="1142" y="1259"/>
                  </a:cubicBezTo>
                  <a:cubicBezTo>
                    <a:pt x="899" y="1061"/>
                    <a:pt x="567" y="199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1" name="Google Shape;3111;p69"/>
            <p:cNvSpPr/>
            <p:nvPr/>
          </p:nvSpPr>
          <p:spPr>
            <a:xfrm>
              <a:off x="2478563" y="3497400"/>
              <a:ext cx="85957" cy="108174"/>
            </a:xfrm>
            <a:custGeom>
              <a:avLst/>
              <a:gdLst/>
              <a:ahLst/>
              <a:cxnLst/>
              <a:rect l="l" t="t" r="r" b="b"/>
              <a:pathLst>
                <a:path w="3428" h="4314" extrusionOk="0">
                  <a:moveTo>
                    <a:pt x="300" y="1"/>
                  </a:moveTo>
                  <a:cubicBezTo>
                    <a:pt x="177" y="1"/>
                    <a:pt x="65" y="83"/>
                    <a:pt x="35" y="208"/>
                  </a:cubicBezTo>
                  <a:cubicBezTo>
                    <a:pt x="1" y="352"/>
                    <a:pt x="90" y="498"/>
                    <a:pt x="235" y="533"/>
                  </a:cubicBezTo>
                  <a:cubicBezTo>
                    <a:pt x="239" y="534"/>
                    <a:pt x="773" y="667"/>
                    <a:pt x="1363" y="1170"/>
                  </a:cubicBezTo>
                  <a:cubicBezTo>
                    <a:pt x="2152" y="1843"/>
                    <a:pt x="2657" y="2825"/>
                    <a:pt x="2868" y="4088"/>
                  </a:cubicBezTo>
                  <a:cubicBezTo>
                    <a:pt x="2890" y="4219"/>
                    <a:pt x="3004" y="4313"/>
                    <a:pt x="3134" y="4313"/>
                  </a:cubicBezTo>
                  <a:cubicBezTo>
                    <a:pt x="3148" y="4313"/>
                    <a:pt x="3164" y="4313"/>
                    <a:pt x="3179" y="4307"/>
                  </a:cubicBezTo>
                  <a:cubicBezTo>
                    <a:pt x="3327" y="4283"/>
                    <a:pt x="3427" y="4144"/>
                    <a:pt x="3401" y="3997"/>
                  </a:cubicBezTo>
                  <a:cubicBezTo>
                    <a:pt x="3109" y="2246"/>
                    <a:pt x="2309" y="1258"/>
                    <a:pt x="1688" y="736"/>
                  </a:cubicBezTo>
                  <a:cubicBezTo>
                    <a:pt x="1003" y="162"/>
                    <a:pt x="383" y="13"/>
                    <a:pt x="359" y="7"/>
                  </a:cubicBezTo>
                  <a:cubicBezTo>
                    <a:pt x="339" y="3"/>
                    <a:pt x="319" y="1"/>
                    <a:pt x="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2372070" y="3580072"/>
              <a:ext cx="104864" cy="113464"/>
            </a:xfrm>
            <a:custGeom>
              <a:avLst/>
              <a:gdLst/>
              <a:ahLst/>
              <a:cxnLst/>
              <a:rect l="l" t="t" r="r" b="b"/>
              <a:pathLst>
                <a:path w="4182" h="4525" extrusionOk="0">
                  <a:moveTo>
                    <a:pt x="86" y="1"/>
                  </a:moveTo>
                  <a:cubicBezTo>
                    <a:pt x="77" y="4"/>
                    <a:pt x="71" y="5"/>
                    <a:pt x="71" y="5"/>
                  </a:cubicBezTo>
                  <a:cubicBezTo>
                    <a:pt x="71" y="5"/>
                    <a:pt x="51" y="148"/>
                    <a:pt x="1" y="356"/>
                  </a:cubicBezTo>
                  <a:cubicBezTo>
                    <a:pt x="1624" y="1049"/>
                    <a:pt x="2767" y="2653"/>
                    <a:pt x="2787" y="4525"/>
                  </a:cubicBezTo>
                  <a:cubicBezTo>
                    <a:pt x="2896" y="4097"/>
                    <a:pt x="3261" y="3756"/>
                    <a:pt x="4175" y="3272"/>
                  </a:cubicBezTo>
                  <a:lnTo>
                    <a:pt x="4181" y="3272"/>
                  </a:lnTo>
                  <a:cubicBezTo>
                    <a:pt x="4031" y="2764"/>
                    <a:pt x="3795" y="2293"/>
                    <a:pt x="3492" y="1876"/>
                  </a:cubicBezTo>
                  <a:cubicBezTo>
                    <a:pt x="2714" y="810"/>
                    <a:pt x="1486" y="90"/>
                    <a:pt x="8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2423499" y="3707252"/>
              <a:ext cx="22016" cy="50050"/>
            </a:xfrm>
            <a:custGeom>
              <a:avLst/>
              <a:gdLst/>
              <a:ahLst/>
              <a:cxnLst/>
              <a:rect l="l" t="t" r="r" b="b"/>
              <a:pathLst>
                <a:path w="878" h="1996" extrusionOk="0">
                  <a:moveTo>
                    <a:pt x="712" y="0"/>
                  </a:moveTo>
                  <a:cubicBezTo>
                    <a:pt x="632" y="730"/>
                    <a:pt x="382" y="1409"/>
                    <a:pt x="1" y="1995"/>
                  </a:cubicBezTo>
                  <a:cubicBezTo>
                    <a:pt x="460" y="1682"/>
                    <a:pt x="878" y="1082"/>
                    <a:pt x="801" y="629"/>
                  </a:cubicBezTo>
                  <a:cubicBezTo>
                    <a:pt x="762" y="392"/>
                    <a:pt x="728" y="184"/>
                    <a:pt x="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14" name="Google Shape;3114;p69"/>
          <p:cNvGrpSpPr/>
          <p:nvPr/>
        </p:nvGrpSpPr>
        <p:grpSpPr>
          <a:xfrm>
            <a:off x="1259793" y="3478518"/>
            <a:ext cx="450673" cy="431240"/>
            <a:chOff x="1259793" y="3478518"/>
            <a:chExt cx="450673" cy="431240"/>
          </a:xfrm>
        </p:grpSpPr>
        <p:sp>
          <p:nvSpPr>
            <p:cNvPr id="3115" name="Google Shape;3115;p69"/>
            <p:cNvSpPr/>
            <p:nvPr/>
          </p:nvSpPr>
          <p:spPr>
            <a:xfrm>
              <a:off x="1350891" y="3478644"/>
              <a:ext cx="158700" cy="141548"/>
            </a:xfrm>
            <a:custGeom>
              <a:avLst/>
              <a:gdLst/>
              <a:ahLst/>
              <a:cxnLst/>
              <a:rect l="l" t="t" r="r" b="b"/>
              <a:pathLst>
                <a:path w="6329" h="5645" extrusionOk="0">
                  <a:moveTo>
                    <a:pt x="3011" y="1"/>
                  </a:moveTo>
                  <a:cubicBezTo>
                    <a:pt x="2573" y="1"/>
                    <a:pt x="2167" y="232"/>
                    <a:pt x="1943" y="609"/>
                  </a:cubicBezTo>
                  <a:lnTo>
                    <a:pt x="0" y="3872"/>
                  </a:lnTo>
                  <a:lnTo>
                    <a:pt x="2957" y="5645"/>
                  </a:lnTo>
                  <a:lnTo>
                    <a:pt x="6328" y="17"/>
                  </a:lnTo>
                  <a:lnTo>
                    <a:pt x="3019" y="1"/>
                  </a:lnTo>
                  <a:cubicBezTo>
                    <a:pt x="3016" y="1"/>
                    <a:pt x="3014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1431657" y="3478518"/>
              <a:ext cx="203885" cy="142702"/>
            </a:xfrm>
            <a:custGeom>
              <a:avLst/>
              <a:gdLst/>
              <a:ahLst/>
              <a:cxnLst/>
              <a:rect l="l" t="t" r="r" b="b"/>
              <a:pathLst>
                <a:path w="8131" h="5691" extrusionOk="0">
                  <a:moveTo>
                    <a:pt x="0" y="0"/>
                  </a:moveTo>
                  <a:lnTo>
                    <a:pt x="655" y="1"/>
                  </a:lnTo>
                  <a:lnTo>
                    <a:pt x="655" y="1"/>
                  </a:lnTo>
                  <a:cubicBezTo>
                    <a:pt x="647" y="0"/>
                    <a:pt x="639" y="0"/>
                    <a:pt x="632" y="0"/>
                  </a:cubicBezTo>
                  <a:close/>
                  <a:moveTo>
                    <a:pt x="655" y="1"/>
                  </a:moveTo>
                  <a:cubicBezTo>
                    <a:pt x="1079" y="13"/>
                    <a:pt x="1468" y="274"/>
                    <a:pt x="1686" y="639"/>
                  </a:cubicBezTo>
                  <a:lnTo>
                    <a:pt x="4098" y="4666"/>
                  </a:lnTo>
                  <a:lnTo>
                    <a:pt x="2951" y="5354"/>
                  </a:lnTo>
                  <a:lnTo>
                    <a:pt x="6671" y="5690"/>
                  </a:lnTo>
                  <a:lnTo>
                    <a:pt x="8130" y="2249"/>
                  </a:lnTo>
                  <a:lnTo>
                    <a:pt x="7054" y="2895"/>
                  </a:lnTo>
                  <a:lnTo>
                    <a:pt x="5758" y="630"/>
                  </a:lnTo>
                  <a:cubicBezTo>
                    <a:pt x="5535" y="241"/>
                    <a:pt x="5121" y="3"/>
                    <a:pt x="4675" y="3"/>
                  </a:cubicBezTo>
                  <a:cubicBezTo>
                    <a:pt x="4673" y="3"/>
                    <a:pt x="4672" y="3"/>
                    <a:pt x="4670" y="3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1509164" y="3478593"/>
              <a:ext cx="126453" cy="142551"/>
            </a:xfrm>
            <a:custGeom>
              <a:avLst/>
              <a:gdLst/>
              <a:ahLst/>
              <a:cxnLst/>
              <a:rect l="l" t="t" r="r" b="b"/>
              <a:pathLst>
                <a:path w="5043" h="5685" extrusionOk="0">
                  <a:moveTo>
                    <a:pt x="5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9" y="0"/>
                  </a:lnTo>
                  <a:cubicBezTo>
                    <a:pt x="7" y="0"/>
                    <a:pt x="6" y="0"/>
                    <a:pt x="5" y="0"/>
                  </a:cubicBezTo>
                  <a:close/>
                  <a:moveTo>
                    <a:pt x="1584" y="0"/>
                  </a:moveTo>
                  <a:cubicBezTo>
                    <a:pt x="1582" y="0"/>
                    <a:pt x="1581" y="0"/>
                    <a:pt x="1579" y="0"/>
                  </a:cubicBezTo>
                  <a:lnTo>
                    <a:pt x="9" y="0"/>
                  </a:lnTo>
                  <a:cubicBezTo>
                    <a:pt x="455" y="2"/>
                    <a:pt x="866" y="239"/>
                    <a:pt x="1087" y="627"/>
                  </a:cubicBezTo>
                  <a:lnTo>
                    <a:pt x="2854" y="3666"/>
                  </a:lnTo>
                  <a:lnTo>
                    <a:pt x="2061" y="5547"/>
                  </a:lnTo>
                  <a:lnTo>
                    <a:pt x="3582" y="5684"/>
                  </a:lnTo>
                  <a:lnTo>
                    <a:pt x="5042" y="2245"/>
                  </a:lnTo>
                  <a:lnTo>
                    <a:pt x="5042" y="2245"/>
                  </a:lnTo>
                  <a:lnTo>
                    <a:pt x="3963" y="2892"/>
                  </a:lnTo>
                  <a:lnTo>
                    <a:pt x="2667" y="627"/>
                  </a:lnTo>
                  <a:cubicBezTo>
                    <a:pt x="2444" y="238"/>
                    <a:pt x="2030" y="0"/>
                    <a:pt x="1584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1431582" y="3478543"/>
              <a:ext cx="16148" cy="25"/>
            </a:xfrm>
            <a:custGeom>
              <a:avLst/>
              <a:gdLst/>
              <a:ahLst/>
              <a:cxnLst/>
              <a:rect l="l" t="t" r="r" b="b"/>
              <a:pathLst>
                <a:path w="644" h="1" extrusionOk="0">
                  <a:moveTo>
                    <a:pt x="0" y="1"/>
                  </a:moveTo>
                  <a:lnTo>
                    <a:pt x="643" y="1"/>
                  </a:lnTo>
                  <a:lnTo>
                    <a:pt x="633" y="1"/>
                  </a:ln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1582985" y="3642784"/>
              <a:ext cx="127456" cy="185806"/>
            </a:xfrm>
            <a:custGeom>
              <a:avLst/>
              <a:gdLst/>
              <a:ahLst/>
              <a:cxnLst/>
              <a:rect l="l" t="t" r="r" b="b"/>
              <a:pathLst>
                <a:path w="5083" h="7410" extrusionOk="0">
                  <a:moveTo>
                    <a:pt x="3012" y="0"/>
                  </a:moveTo>
                  <a:lnTo>
                    <a:pt x="1" y="1674"/>
                  </a:lnTo>
                  <a:lnTo>
                    <a:pt x="3189" y="7409"/>
                  </a:lnTo>
                  <a:lnTo>
                    <a:pt x="4857" y="4550"/>
                  </a:lnTo>
                  <a:cubicBezTo>
                    <a:pt x="5078" y="4169"/>
                    <a:pt x="5082" y="3698"/>
                    <a:pt x="4867" y="3314"/>
                  </a:cubicBezTo>
                  <a:lnTo>
                    <a:pt x="30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1628270" y="3642810"/>
              <a:ext cx="82196" cy="185806"/>
            </a:xfrm>
            <a:custGeom>
              <a:avLst/>
              <a:gdLst/>
              <a:ahLst/>
              <a:cxnLst/>
              <a:rect l="l" t="t" r="r" b="b"/>
              <a:pathLst>
                <a:path w="3278" h="7410" extrusionOk="0">
                  <a:moveTo>
                    <a:pt x="1206" y="1"/>
                  </a:moveTo>
                  <a:lnTo>
                    <a:pt x="0" y="671"/>
                  </a:lnTo>
                  <a:lnTo>
                    <a:pt x="1479" y="3314"/>
                  </a:lnTo>
                  <a:cubicBezTo>
                    <a:pt x="1695" y="3699"/>
                    <a:pt x="1690" y="4169"/>
                    <a:pt x="1469" y="4551"/>
                  </a:cubicBezTo>
                  <a:lnTo>
                    <a:pt x="610" y="6023"/>
                  </a:lnTo>
                  <a:lnTo>
                    <a:pt x="1380" y="7410"/>
                  </a:lnTo>
                  <a:lnTo>
                    <a:pt x="3048" y="4551"/>
                  </a:lnTo>
                  <a:cubicBezTo>
                    <a:pt x="3272" y="4168"/>
                    <a:pt x="3278" y="3699"/>
                    <a:pt x="3061" y="3314"/>
                  </a:cubicBezTo>
                  <a:lnTo>
                    <a:pt x="1206" y="1"/>
                  </a:ln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1495147" y="3758330"/>
              <a:ext cx="199321" cy="151428"/>
            </a:xfrm>
            <a:custGeom>
              <a:avLst/>
              <a:gdLst/>
              <a:ahLst/>
              <a:cxnLst/>
              <a:rect l="l" t="t" r="r" b="b"/>
              <a:pathLst>
                <a:path w="7949" h="6039" extrusionOk="0">
                  <a:moveTo>
                    <a:pt x="7948" y="666"/>
                  </a:moveTo>
                  <a:lnTo>
                    <a:pt x="7879" y="786"/>
                  </a:lnTo>
                  <a:lnTo>
                    <a:pt x="7879" y="786"/>
                  </a:lnTo>
                  <a:cubicBezTo>
                    <a:pt x="7903" y="748"/>
                    <a:pt x="7927" y="708"/>
                    <a:pt x="7948" y="666"/>
                  </a:cubicBezTo>
                  <a:close/>
                  <a:moveTo>
                    <a:pt x="2151" y="0"/>
                  </a:moveTo>
                  <a:lnTo>
                    <a:pt x="1" y="3055"/>
                  </a:lnTo>
                  <a:lnTo>
                    <a:pt x="2251" y="6038"/>
                  </a:lnTo>
                  <a:lnTo>
                    <a:pt x="2231" y="4783"/>
                  </a:lnTo>
                  <a:lnTo>
                    <a:pt x="4840" y="4792"/>
                  </a:lnTo>
                  <a:cubicBezTo>
                    <a:pt x="4842" y="4792"/>
                    <a:pt x="4845" y="4792"/>
                    <a:pt x="4848" y="4792"/>
                  </a:cubicBezTo>
                  <a:cubicBezTo>
                    <a:pt x="5295" y="4792"/>
                    <a:pt x="5705" y="4551"/>
                    <a:pt x="5926" y="4163"/>
                  </a:cubicBezTo>
                  <a:lnTo>
                    <a:pt x="7879" y="786"/>
                  </a:lnTo>
                  <a:lnTo>
                    <a:pt x="7879" y="786"/>
                  </a:lnTo>
                  <a:cubicBezTo>
                    <a:pt x="7633" y="1167"/>
                    <a:pt x="7261" y="1331"/>
                    <a:pt x="6866" y="1338"/>
                  </a:cubicBezTo>
                  <a:lnTo>
                    <a:pt x="2173" y="1338"/>
                  </a:lnTo>
                  <a:lnTo>
                    <a:pt x="2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2" name="Google Shape;3122;p69"/>
            <p:cNvSpPr/>
            <p:nvPr/>
          </p:nvSpPr>
          <p:spPr>
            <a:xfrm>
              <a:off x="1692813" y="3775030"/>
              <a:ext cx="1580" cy="2758"/>
            </a:xfrm>
            <a:custGeom>
              <a:avLst/>
              <a:gdLst/>
              <a:ahLst/>
              <a:cxnLst/>
              <a:rect l="l" t="t" r="r" b="b"/>
              <a:pathLst>
                <a:path w="63" h="110" extrusionOk="0">
                  <a:moveTo>
                    <a:pt x="62" y="0"/>
                  </a:moveTo>
                  <a:lnTo>
                    <a:pt x="0" y="110"/>
                  </a:lnTo>
                  <a:cubicBezTo>
                    <a:pt x="22" y="77"/>
                    <a:pt x="44" y="38"/>
                    <a:pt x="62" y="0"/>
                  </a:cubicBez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3" name="Google Shape;3123;p69"/>
            <p:cNvSpPr/>
            <p:nvPr/>
          </p:nvSpPr>
          <p:spPr>
            <a:xfrm>
              <a:off x="1579424" y="3777889"/>
              <a:ext cx="113339" cy="100676"/>
            </a:xfrm>
            <a:custGeom>
              <a:avLst/>
              <a:gdLst/>
              <a:ahLst/>
              <a:cxnLst/>
              <a:rect l="l" t="t" r="r" b="b"/>
              <a:pathLst>
                <a:path w="4520" h="4015" extrusionOk="0">
                  <a:moveTo>
                    <a:pt x="4519" y="0"/>
                  </a:moveTo>
                  <a:cubicBezTo>
                    <a:pt x="4277" y="384"/>
                    <a:pt x="3901" y="551"/>
                    <a:pt x="3504" y="558"/>
                  </a:cubicBezTo>
                  <a:lnTo>
                    <a:pt x="2616" y="558"/>
                  </a:lnTo>
                  <a:lnTo>
                    <a:pt x="980" y="3383"/>
                  </a:lnTo>
                  <a:cubicBezTo>
                    <a:pt x="777" y="3743"/>
                    <a:pt x="408" y="3974"/>
                    <a:pt x="1" y="4009"/>
                  </a:cubicBezTo>
                  <a:lnTo>
                    <a:pt x="1476" y="4015"/>
                  </a:lnTo>
                  <a:cubicBezTo>
                    <a:pt x="1477" y="4015"/>
                    <a:pt x="1479" y="4015"/>
                    <a:pt x="1480" y="4015"/>
                  </a:cubicBezTo>
                  <a:cubicBezTo>
                    <a:pt x="1928" y="4015"/>
                    <a:pt x="2339" y="3775"/>
                    <a:pt x="2561" y="3386"/>
                  </a:cubicBezTo>
                  <a:lnTo>
                    <a:pt x="4519" y="0"/>
                  </a:ln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4" name="Google Shape;3124;p69"/>
            <p:cNvSpPr/>
            <p:nvPr/>
          </p:nvSpPr>
          <p:spPr>
            <a:xfrm>
              <a:off x="1286448" y="3792231"/>
              <a:ext cx="164718" cy="86985"/>
            </a:xfrm>
            <a:custGeom>
              <a:avLst/>
              <a:gdLst/>
              <a:ahLst/>
              <a:cxnLst/>
              <a:rect l="l" t="t" r="r" b="b"/>
              <a:pathLst>
                <a:path w="6569" h="3469" extrusionOk="0">
                  <a:moveTo>
                    <a:pt x="6560" y="0"/>
                  </a:moveTo>
                  <a:lnTo>
                    <a:pt x="0" y="19"/>
                  </a:lnTo>
                  <a:lnTo>
                    <a:pt x="1696" y="2860"/>
                  </a:lnTo>
                  <a:cubicBezTo>
                    <a:pt x="1920" y="3238"/>
                    <a:pt x="2327" y="3469"/>
                    <a:pt x="2764" y="3469"/>
                  </a:cubicBezTo>
                  <a:cubicBezTo>
                    <a:pt x="2767" y="3469"/>
                    <a:pt x="2770" y="3469"/>
                    <a:pt x="2772" y="3469"/>
                  </a:cubicBezTo>
                  <a:lnTo>
                    <a:pt x="6568" y="3447"/>
                  </a:lnTo>
                  <a:lnTo>
                    <a:pt x="65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5" name="Google Shape;3125;p69"/>
            <p:cNvSpPr/>
            <p:nvPr/>
          </p:nvSpPr>
          <p:spPr>
            <a:xfrm>
              <a:off x="1259793" y="3642734"/>
              <a:ext cx="143153" cy="216999"/>
            </a:xfrm>
            <a:custGeom>
              <a:avLst/>
              <a:gdLst/>
              <a:ahLst/>
              <a:cxnLst/>
              <a:rect l="l" t="t" r="r" b="b"/>
              <a:pathLst>
                <a:path w="5709" h="8654" extrusionOk="0">
                  <a:moveTo>
                    <a:pt x="4076" y="1"/>
                  </a:moveTo>
                  <a:lnTo>
                    <a:pt x="378" y="528"/>
                  </a:lnTo>
                  <a:lnTo>
                    <a:pt x="1485" y="1116"/>
                  </a:lnTo>
                  <a:lnTo>
                    <a:pt x="218" y="3395"/>
                  </a:lnTo>
                  <a:cubicBezTo>
                    <a:pt x="0" y="3787"/>
                    <a:pt x="9" y="4266"/>
                    <a:pt x="243" y="4649"/>
                  </a:cubicBezTo>
                  <a:lnTo>
                    <a:pt x="2297" y="8066"/>
                  </a:lnTo>
                  <a:lnTo>
                    <a:pt x="2297" y="8066"/>
                  </a:lnTo>
                  <a:cubicBezTo>
                    <a:pt x="2105" y="7699"/>
                    <a:pt x="2132" y="7244"/>
                    <a:pt x="2327" y="6878"/>
                  </a:cubicBezTo>
                  <a:lnTo>
                    <a:pt x="4529" y="2732"/>
                  </a:lnTo>
                  <a:lnTo>
                    <a:pt x="5709" y="3361"/>
                  </a:lnTo>
                  <a:lnTo>
                    <a:pt x="4076" y="1"/>
                  </a:lnTo>
                  <a:close/>
                  <a:moveTo>
                    <a:pt x="2297" y="8066"/>
                  </a:moveTo>
                  <a:cubicBezTo>
                    <a:pt x="2305" y="8081"/>
                    <a:pt x="2314" y="8096"/>
                    <a:pt x="2323" y="8112"/>
                  </a:cubicBezTo>
                  <a:lnTo>
                    <a:pt x="2651" y="8653"/>
                  </a:lnTo>
                  <a:lnTo>
                    <a:pt x="2651" y="8653"/>
                  </a:lnTo>
                  <a:lnTo>
                    <a:pt x="2297" y="8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26" name="Google Shape;3126;p69"/>
          <p:cNvGrpSpPr/>
          <p:nvPr/>
        </p:nvGrpSpPr>
        <p:grpSpPr>
          <a:xfrm>
            <a:off x="3025625" y="4156095"/>
            <a:ext cx="447363" cy="447689"/>
            <a:chOff x="3025625" y="4156095"/>
            <a:chExt cx="447363" cy="447689"/>
          </a:xfrm>
        </p:grpSpPr>
        <p:sp>
          <p:nvSpPr>
            <p:cNvPr id="3127" name="Google Shape;3127;p69"/>
            <p:cNvSpPr/>
            <p:nvPr/>
          </p:nvSpPr>
          <p:spPr>
            <a:xfrm>
              <a:off x="3025625" y="4156095"/>
              <a:ext cx="225825" cy="225825"/>
            </a:xfrm>
            <a:custGeom>
              <a:avLst/>
              <a:gdLst/>
              <a:ahLst/>
              <a:cxnLst/>
              <a:rect l="l" t="t" r="r" b="b"/>
              <a:pathLst>
                <a:path w="9006" h="9006" extrusionOk="0">
                  <a:moveTo>
                    <a:pt x="3155" y="0"/>
                  </a:moveTo>
                  <a:cubicBezTo>
                    <a:pt x="3124" y="0"/>
                    <a:pt x="3095" y="5"/>
                    <a:pt x="3066" y="15"/>
                  </a:cubicBezTo>
                  <a:cubicBezTo>
                    <a:pt x="2658" y="160"/>
                    <a:pt x="2755" y="1239"/>
                    <a:pt x="2417" y="1506"/>
                  </a:cubicBezTo>
                  <a:cubicBezTo>
                    <a:pt x="2304" y="1596"/>
                    <a:pt x="2111" y="1615"/>
                    <a:pt x="1897" y="1615"/>
                  </a:cubicBezTo>
                  <a:cubicBezTo>
                    <a:pt x="1740" y="1615"/>
                    <a:pt x="1571" y="1604"/>
                    <a:pt x="1412" y="1604"/>
                  </a:cubicBezTo>
                  <a:cubicBezTo>
                    <a:pt x="1150" y="1604"/>
                    <a:pt x="917" y="1632"/>
                    <a:pt x="818" y="1782"/>
                  </a:cubicBezTo>
                  <a:cubicBezTo>
                    <a:pt x="581" y="2134"/>
                    <a:pt x="1293" y="2951"/>
                    <a:pt x="1166" y="3371"/>
                  </a:cubicBezTo>
                  <a:cubicBezTo>
                    <a:pt x="1045" y="3774"/>
                    <a:pt x="0" y="4059"/>
                    <a:pt x="0" y="4503"/>
                  </a:cubicBezTo>
                  <a:cubicBezTo>
                    <a:pt x="0" y="4947"/>
                    <a:pt x="1045" y="5233"/>
                    <a:pt x="1166" y="5635"/>
                  </a:cubicBezTo>
                  <a:cubicBezTo>
                    <a:pt x="1293" y="6056"/>
                    <a:pt x="581" y="6873"/>
                    <a:pt x="818" y="7224"/>
                  </a:cubicBezTo>
                  <a:cubicBezTo>
                    <a:pt x="918" y="7373"/>
                    <a:pt x="1152" y="7401"/>
                    <a:pt x="1415" y="7401"/>
                  </a:cubicBezTo>
                  <a:cubicBezTo>
                    <a:pt x="1571" y="7401"/>
                    <a:pt x="1737" y="7391"/>
                    <a:pt x="1891" y="7391"/>
                  </a:cubicBezTo>
                  <a:cubicBezTo>
                    <a:pt x="2108" y="7391"/>
                    <a:pt x="2302" y="7410"/>
                    <a:pt x="2417" y="7501"/>
                  </a:cubicBezTo>
                  <a:cubicBezTo>
                    <a:pt x="2755" y="7768"/>
                    <a:pt x="2658" y="8846"/>
                    <a:pt x="3066" y="8990"/>
                  </a:cubicBezTo>
                  <a:cubicBezTo>
                    <a:pt x="3095" y="9000"/>
                    <a:pt x="3124" y="9005"/>
                    <a:pt x="3155" y="9005"/>
                  </a:cubicBezTo>
                  <a:cubicBezTo>
                    <a:pt x="3550" y="9005"/>
                    <a:pt x="4092" y="8233"/>
                    <a:pt x="4503" y="8233"/>
                  </a:cubicBezTo>
                  <a:cubicBezTo>
                    <a:pt x="4913" y="8233"/>
                    <a:pt x="5455" y="9005"/>
                    <a:pt x="5849" y="9005"/>
                  </a:cubicBezTo>
                  <a:cubicBezTo>
                    <a:pt x="5880" y="9005"/>
                    <a:pt x="5910" y="9000"/>
                    <a:pt x="5939" y="8990"/>
                  </a:cubicBezTo>
                  <a:cubicBezTo>
                    <a:pt x="6346" y="8846"/>
                    <a:pt x="6249" y="7768"/>
                    <a:pt x="6587" y="7501"/>
                  </a:cubicBezTo>
                  <a:cubicBezTo>
                    <a:pt x="6701" y="7411"/>
                    <a:pt x="6894" y="7392"/>
                    <a:pt x="7108" y="7392"/>
                  </a:cubicBezTo>
                  <a:cubicBezTo>
                    <a:pt x="7265" y="7392"/>
                    <a:pt x="7434" y="7402"/>
                    <a:pt x="7592" y="7402"/>
                  </a:cubicBezTo>
                  <a:cubicBezTo>
                    <a:pt x="7854" y="7402"/>
                    <a:pt x="8087" y="7374"/>
                    <a:pt x="8187" y="7224"/>
                  </a:cubicBezTo>
                  <a:cubicBezTo>
                    <a:pt x="8423" y="6873"/>
                    <a:pt x="7711" y="6056"/>
                    <a:pt x="7838" y="5635"/>
                  </a:cubicBezTo>
                  <a:cubicBezTo>
                    <a:pt x="7960" y="5233"/>
                    <a:pt x="9006" y="4947"/>
                    <a:pt x="9006" y="4503"/>
                  </a:cubicBezTo>
                  <a:cubicBezTo>
                    <a:pt x="9006" y="4057"/>
                    <a:pt x="7958" y="3771"/>
                    <a:pt x="7837" y="3371"/>
                  </a:cubicBezTo>
                  <a:cubicBezTo>
                    <a:pt x="7710" y="2951"/>
                    <a:pt x="8422" y="2134"/>
                    <a:pt x="8185" y="1782"/>
                  </a:cubicBezTo>
                  <a:cubicBezTo>
                    <a:pt x="8085" y="1632"/>
                    <a:pt x="7852" y="1604"/>
                    <a:pt x="7590" y="1604"/>
                  </a:cubicBezTo>
                  <a:cubicBezTo>
                    <a:pt x="7432" y="1604"/>
                    <a:pt x="7263" y="1615"/>
                    <a:pt x="7105" y="1615"/>
                  </a:cubicBezTo>
                  <a:cubicBezTo>
                    <a:pt x="6891" y="1615"/>
                    <a:pt x="6698" y="1596"/>
                    <a:pt x="6585" y="1506"/>
                  </a:cubicBezTo>
                  <a:cubicBezTo>
                    <a:pt x="6248" y="1239"/>
                    <a:pt x="6345" y="160"/>
                    <a:pt x="5937" y="15"/>
                  </a:cubicBezTo>
                  <a:cubicBezTo>
                    <a:pt x="5909" y="5"/>
                    <a:pt x="5879" y="0"/>
                    <a:pt x="5848" y="0"/>
                  </a:cubicBezTo>
                  <a:cubicBezTo>
                    <a:pt x="5455" y="0"/>
                    <a:pt x="4913" y="772"/>
                    <a:pt x="4502" y="772"/>
                  </a:cubicBezTo>
                  <a:cubicBezTo>
                    <a:pt x="4092" y="772"/>
                    <a:pt x="3550" y="0"/>
                    <a:pt x="3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8" name="Google Shape;3128;p69"/>
            <p:cNvSpPr/>
            <p:nvPr/>
          </p:nvSpPr>
          <p:spPr>
            <a:xfrm>
              <a:off x="3080940" y="4211385"/>
              <a:ext cx="115119" cy="115119"/>
            </a:xfrm>
            <a:custGeom>
              <a:avLst/>
              <a:gdLst/>
              <a:ahLst/>
              <a:cxnLst/>
              <a:rect l="l" t="t" r="r" b="b"/>
              <a:pathLst>
                <a:path w="4591" h="4591" extrusionOk="0">
                  <a:moveTo>
                    <a:pt x="2296" y="0"/>
                  </a:moveTo>
                  <a:cubicBezTo>
                    <a:pt x="1027" y="0"/>
                    <a:pt x="0" y="1029"/>
                    <a:pt x="0" y="2296"/>
                  </a:cubicBezTo>
                  <a:cubicBezTo>
                    <a:pt x="0" y="3564"/>
                    <a:pt x="1027" y="4591"/>
                    <a:pt x="2296" y="4591"/>
                  </a:cubicBezTo>
                  <a:cubicBezTo>
                    <a:pt x="3564" y="4591"/>
                    <a:pt x="4591" y="3564"/>
                    <a:pt x="4591" y="2296"/>
                  </a:cubicBezTo>
                  <a:cubicBezTo>
                    <a:pt x="4591" y="1029"/>
                    <a:pt x="3564" y="2"/>
                    <a:pt x="2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9" name="Google Shape;3129;p69"/>
            <p:cNvSpPr/>
            <p:nvPr/>
          </p:nvSpPr>
          <p:spPr>
            <a:xfrm>
              <a:off x="3118753" y="4211410"/>
              <a:ext cx="77306" cy="115144"/>
            </a:xfrm>
            <a:custGeom>
              <a:avLst/>
              <a:gdLst/>
              <a:ahLst/>
              <a:cxnLst/>
              <a:rect l="l" t="t" r="r" b="b"/>
              <a:pathLst>
                <a:path w="3083" h="4592" extrusionOk="0">
                  <a:moveTo>
                    <a:pt x="788" y="1"/>
                  </a:moveTo>
                  <a:cubicBezTo>
                    <a:pt x="512" y="1"/>
                    <a:pt x="246" y="48"/>
                    <a:pt x="0" y="139"/>
                  </a:cubicBezTo>
                  <a:cubicBezTo>
                    <a:pt x="880" y="460"/>
                    <a:pt x="1508" y="1305"/>
                    <a:pt x="1508" y="2297"/>
                  </a:cubicBezTo>
                  <a:cubicBezTo>
                    <a:pt x="1508" y="3288"/>
                    <a:pt x="880" y="4132"/>
                    <a:pt x="0" y="4453"/>
                  </a:cubicBezTo>
                  <a:cubicBezTo>
                    <a:pt x="246" y="4544"/>
                    <a:pt x="512" y="4591"/>
                    <a:pt x="788" y="4591"/>
                  </a:cubicBezTo>
                  <a:cubicBezTo>
                    <a:pt x="2056" y="4591"/>
                    <a:pt x="3083" y="3564"/>
                    <a:pt x="3083" y="2296"/>
                  </a:cubicBezTo>
                  <a:cubicBezTo>
                    <a:pt x="3083" y="1028"/>
                    <a:pt x="2056" y="1"/>
                    <a:pt x="788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0" name="Google Shape;3130;p69"/>
            <p:cNvSpPr/>
            <p:nvPr/>
          </p:nvSpPr>
          <p:spPr>
            <a:xfrm>
              <a:off x="3257117" y="4487461"/>
              <a:ext cx="29764" cy="116323"/>
            </a:xfrm>
            <a:custGeom>
              <a:avLst/>
              <a:gdLst/>
              <a:ahLst/>
              <a:cxnLst/>
              <a:rect l="l" t="t" r="r" b="b"/>
              <a:pathLst>
                <a:path w="1187" h="4639" extrusionOk="0">
                  <a:moveTo>
                    <a:pt x="0" y="0"/>
                  </a:moveTo>
                  <a:lnTo>
                    <a:pt x="0" y="4639"/>
                  </a:lnTo>
                  <a:lnTo>
                    <a:pt x="1186" y="463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1" name="Google Shape;3131;p69"/>
            <p:cNvSpPr/>
            <p:nvPr/>
          </p:nvSpPr>
          <p:spPr>
            <a:xfrm>
              <a:off x="3267122" y="4487461"/>
              <a:ext cx="19759" cy="116323"/>
            </a:xfrm>
            <a:custGeom>
              <a:avLst/>
              <a:gdLst/>
              <a:ahLst/>
              <a:cxnLst/>
              <a:rect l="l" t="t" r="r" b="b"/>
              <a:pathLst>
                <a:path w="788" h="4639" extrusionOk="0">
                  <a:moveTo>
                    <a:pt x="0" y="0"/>
                  </a:moveTo>
                  <a:lnTo>
                    <a:pt x="0" y="4639"/>
                  </a:lnTo>
                  <a:lnTo>
                    <a:pt x="787" y="4639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2" name="Google Shape;3132;p69"/>
            <p:cNvSpPr/>
            <p:nvPr/>
          </p:nvSpPr>
          <p:spPr>
            <a:xfrm>
              <a:off x="3214765" y="4577154"/>
              <a:ext cx="114417" cy="26630"/>
            </a:xfrm>
            <a:custGeom>
              <a:avLst/>
              <a:gdLst/>
              <a:ahLst/>
              <a:cxnLst/>
              <a:rect l="l" t="t" r="r" b="b"/>
              <a:pathLst>
                <a:path w="4563" h="1062" extrusionOk="0">
                  <a:moveTo>
                    <a:pt x="1062" y="0"/>
                  </a:moveTo>
                  <a:cubicBezTo>
                    <a:pt x="476" y="0"/>
                    <a:pt x="1" y="475"/>
                    <a:pt x="1" y="1062"/>
                  </a:cubicBezTo>
                  <a:lnTo>
                    <a:pt x="4563" y="1062"/>
                  </a:lnTo>
                  <a:cubicBezTo>
                    <a:pt x="4563" y="475"/>
                    <a:pt x="4087" y="0"/>
                    <a:pt x="35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3" name="Google Shape;3133;p69"/>
            <p:cNvSpPr/>
            <p:nvPr/>
          </p:nvSpPr>
          <p:spPr>
            <a:xfrm>
              <a:off x="3272990" y="4577154"/>
              <a:ext cx="56218" cy="26630"/>
            </a:xfrm>
            <a:custGeom>
              <a:avLst/>
              <a:gdLst/>
              <a:ahLst/>
              <a:cxnLst/>
              <a:rect l="l" t="t" r="r" b="b"/>
              <a:pathLst>
                <a:path w="2242" h="1062" extrusionOk="0">
                  <a:moveTo>
                    <a:pt x="0" y="0"/>
                  </a:moveTo>
                  <a:cubicBezTo>
                    <a:pt x="587" y="0"/>
                    <a:pt x="1062" y="475"/>
                    <a:pt x="1062" y="1062"/>
                  </a:cubicBezTo>
                  <a:lnTo>
                    <a:pt x="2242" y="1062"/>
                  </a:lnTo>
                  <a:cubicBezTo>
                    <a:pt x="2241" y="475"/>
                    <a:pt x="1765" y="0"/>
                    <a:pt x="118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4" name="Google Shape;3134;p69"/>
            <p:cNvSpPr/>
            <p:nvPr/>
          </p:nvSpPr>
          <p:spPr>
            <a:xfrm>
              <a:off x="3153658" y="4321715"/>
              <a:ext cx="90646" cy="97141"/>
            </a:xfrm>
            <a:custGeom>
              <a:avLst/>
              <a:gdLst/>
              <a:ahLst/>
              <a:cxnLst/>
              <a:rect l="l" t="t" r="r" b="b"/>
              <a:pathLst>
                <a:path w="3615" h="3874" extrusionOk="0">
                  <a:moveTo>
                    <a:pt x="2048" y="0"/>
                  </a:moveTo>
                  <a:cubicBezTo>
                    <a:pt x="1752" y="0"/>
                    <a:pt x="1486" y="177"/>
                    <a:pt x="1377" y="448"/>
                  </a:cubicBezTo>
                  <a:lnTo>
                    <a:pt x="1" y="3873"/>
                  </a:lnTo>
                  <a:lnTo>
                    <a:pt x="2056" y="3873"/>
                  </a:lnTo>
                  <a:lnTo>
                    <a:pt x="3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5" name="Google Shape;3135;p69"/>
            <p:cNvSpPr/>
            <p:nvPr/>
          </p:nvSpPr>
          <p:spPr>
            <a:xfrm>
              <a:off x="3264113" y="4321640"/>
              <a:ext cx="97642" cy="97166"/>
            </a:xfrm>
            <a:custGeom>
              <a:avLst/>
              <a:gdLst/>
              <a:ahLst/>
              <a:cxnLst/>
              <a:rect l="l" t="t" r="r" b="b"/>
              <a:pathLst>
                <a:path w="3894" h="3875" extrusionOk="0">
                  <a:moveTo>
                    <a:pt x="1553" y="0"/>
                  </a:moveTo>
                  <a:lnTo>
                    <a:pt x="0" y="3875"/>
                  </a:lnTo>
                  <a:lnTo>
                    <a:pt x="2337" y="3875"/>
                  </a:lnTo>
                  <a:lnTo>
                    <a:pt x="38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6" name="Google Shape;3136;p69"/>
            <p:cNvSpPr/>
            <p:nvPr/>
          </p:nvSpPr>
          <p:spPr>
            <a:xfrm>
              <a:off x="3117123" y="4418705"/>
              <a:ext cx="88139" cy="97166"/>
            </a:xfrm>
            <a:custGeom>
              <a:avLst/>
              <a:gdLst/>
              <a:ahLst/>
              <a:cxnLst/>
              <a:rect l="l" t="t" r="r" b="b"/>
              <a:pathLst>
                <a:path w="3515" h="3875" extrusionOk="0">
                  <a:moveTo>
                    <a:pt x="1458" y="1"/>
                  </a:moveTo>
                  <a:lnTo>
                    <a:pt x="1458" y="4"/>
                  </a:lnTo>
                  <a:lnTo>
                    <a:pt x="94" y="3391"/>
                  </a:lnTo>
                  <a:cubicBezTo>
                    <a:pt x="0" y="3624"/>
                    <a:pt x="175" y="3875"/>
                    <a:pt x="431" y="3875"/>
                  </a:cubicBezTo>
                  <a:lnTo>
                    <a:pt x="1956" y="3875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7" name="Google Shape;3137;p69"/>
            <p:cNvSpPr/>
            <p:nvPr/>
          </p:nvSpPr>
          <p:spPr>
            <a:xfrm>
              <a:off x="3322713" y="4321640"/>
              <a:ext cx="97542" cy="97166"/>
            </a:xfrm>
            <a:custGeom>
              <a:avLst/>
              <a:gdLst/>
              <a:ahLst/>
              <a:cxnLst/>
              <a:rect l="l" t="t" r="r" b="b"/>
              <a:pathLst>
                <a:path w="3890" h="3875" extrusionOk="0">
                  <a:moveTo>
                    <a:pt x="1556" y="0"/>
                  </a:moveTo>
                  <a:lnTo>
                    <a:pt x="0" y="3875"/>
                  </a:lnTo>
                  <a:lnTo>
                    <a:pt x="2323" y="3875"/>
                  </a:lnTo>
                  <a:lnTo>
                    <a:pt x="38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8" name="Google Shape;3138;p69"/>
            <p:cNvSpPr/>
            <p:nvPr/>
          </p:nvSpPr>
          <p:spPr>
            <a:xfrm>
              <a:off x="3205237" y="4321640"/>
              <a:ext cx="97843" cy="97166"/>
            </a:xfrm>
            <a:custGeom>
              <a:avLst/>
              <a:gdLst/>
              <a:ahLst/>
              <a:cxnLst/>
              <a:rect l="l" t="t" r="r" b="b"/>
              <a:pathLst>
                <a:path w="3902" h="3875" extrusionOk="0">
                  <a:moveTo>
                    <a:pt x="1558" y="0"/>
                  </a:moveTo>
                  <a:lnTo>
                    <a:pt x="1" y="3875"/>
                  </a:lnTo>
                  <a:lnTo>
                    <a:pt x="2348" y="3875"/>
                  </a:lnTo>
                  <a:lnTo>
                    <a:pt x="39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9" name="Google Shape;3139;p69"/>
            <p:cNvSpPr/>
            <p:nvPr/>
          </p:nvSpPr>
          <p:spPr>
            <a:xfrm>
              <a:off x="3166170" y="4418780"/>
              <a:ext cx="97993" cy="97141"/>
            </a:xfrm>
            <a:custGeom>
              <a:avLst/>
              <a:gdLst/>
              <a:ahLst/>
              <a:cxnLst/>
              <a:rect l="l" t="t" r="r" b="b"/>
              <a:pathLst>
                <a:path w="3908" h="3874" extrusionOk="0">
                  <a:moveTo>
                    <a:pt x="1559" y="1"/>
                  </a:moveTo>
                  <a:lnTo>
                    <a:pt x="0" y="3873"/>
                  </a:lnTo>
                  <a:lnTo>
                    <a:pt x="2355" y="3873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0" name="Google Shape;3140;p69"/>
            <p:cNvSpPr/>
            <p:nvPr/>
          </p:nvSpPr>
          <p:spPr>
            <a:xfrm>
              <a:off x="3380963" y="4321715"/>
              <a:ext cx="92025" cy="97141"/>
            </a:xfrm>
            <a:custGeom>
              <a:avLst/>
              <a:gdLst/>
              <a:ahLst/>
              <a:cxnLst/>
              <a:rect l="l" t="t" r="r" b="b"/>
              <a:pathLst>
                <a:path w="3670" h="3874" extrusionOk="0">
                  <a:moveTo>
                    <a:pt x="1566" y="0"/>
                  </a:moveTo>
                  <a:lnTo>
                    <a:pt x="0" y="3873"/>
                  </a:lnTo>
                  <a:lnTo>
                    <a:pt x="2212" y="3873"/>
                  </a:lnTo>
                  <a:lnTo>
                    <a:pt x="3575" y="486"/>
                  </a:lnTo>
                  <a:cubicBezTo>
                    <a:pt x="3669" y="250"/>
                    <a:pt x="3496" y="0"/>
                    <a:pt x="3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1" name="Google Shape;3141;p69"/>
            <p:cNvSpPr/>
            <p:nvPr/>
          </p:nvSpPr>
          <p:spPr>
            <a:xfrm>
              <a:off x="3406865" y="4321715"/>
              <a:ext cx="66123" cy="97090"/>
            </a:xfrm>
            <a:custGeom>
              <a:avLst/>
              <a:gdLst/>
              <a:ahLst/>
              <a:cxnLst/>
              <a:rect l="l" t="t" r="r" b="b"/>
              <a:pathLst>
                <a:path w="2637" h="3872" extrusionOk="0">
                  <a:moveTo>
                    <a:pt x="1027" y="0"/>
                  </a:moveTo>
                  <a:cubicBezTo>
                    <a:pt x="1281" y="0"/>
                    <a:pt x="1455" y="253"/>
                    <a:pt x="1364" y="484"/>
                  </a:cubicBezTo>
                  <a:lnTo>
                    <a:pt x="0" y="3872"/>
                  </a:lnTo>
                  <a:lnTo>
                    <a:pt x="1180" y="3872"/>
                  </a:lnTo>
                  <a:lnTo>
                    <a:pt x="2544" y="484"/>
                  </a:lnTo>
                  <a:cubicBezTo>
                    <a:pt x="2636" y="250"/>
                    <a:pt x="2463" y="0"/>
                    <a:pt x="220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2" name="Google Shape;3142;p69"/>
            <p:cNvSpPr/>
            <p:nvPr/>
          </p:nvSpPr>
          <p:spPr>
            <a:xfrm>
              <a:off x="3341695" y="4418780"/>
              <a:ext cx="94733" cy="97141"/>
            </a:xfrm>
            <a:custGeom>
              <a:avLst/>
              <a:gdLst/>
              <a:ahLst/>
              <a:cxnLst/>
              <a:rect l="l" t="t" r="r" b="b"/>
              <a:pathLst>
                <a:path w="3778" h="3874" extrusionOk="0">
                  <a:moveTo>
                    <a:pt x="1566" y="1"/>
                  </a:moveTo>
                  <a:lnTo>
                    <a:pt x="0" y="3873"/>
                  </a:lnTo>
                  <a:lnTo>
                    <a:pt x="1731" y="3873"/>
                  </a:lnTo>
                  <a:cubicBezTo>
                    <a:pt x="2027" y="3873"/>
                    <a:pt x="2291" y="3696"/>
                    <a:pt x="2400" y="3426"/>
                  </a:cubicBezTo>
                  <a:lnTo>
                    <a:pt x="37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3" name="Google Shape;3143;p69"/>
            <p:cNvSpPr/>
            <p:nvPr/>
          </p:nvSpPr>
          <p:spPr>
            <a:xfrm>
              <a:off x="3355461" y="4418780"/>
              <a:ext cx="80967" cy="97141"/>
            </a:xfrm>
            <a:custGeom>
              <a:avLst/>
              <a:gdLst/>
              <a:ahLst/>
              <a:cxnLst/>
              <a:rect l="l" t="t" r="r" b="b"/>
              <a:pathLst>
                <a:path w="3229" h="3874" extrusionOk="0">
                  <a:moveTo>
                    <a:pt x="2049" y="1"/>
                  </a:moveTo>
                  <a:lnTo>
                    <a:pt x="671" y="3426"/>
                  </a:lnTo>
                  <a:cubicBezTo>
                    <a:pt x="562" y="3696"/>
                    <a:pt x="296" y="3873"/>
                    <a:pt x="0" y="3873"/>
                  </a:cubicBezTo>
                  <a:lnTo>
                    <a:pt x="1180" y="3873"/>
                  </a:lnTo>
                  <a:cubicBezTo>
                    <a:pt x="1477" y="3873"/>
                    <a:pt x="1742" y="3696"/>
                    <a:pt x="1851" y="3426"/>
                  </a:cubicBezTo>
                  <a:lnTo>
                    <a:pt x="3229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4" name="Google Shape;3144;p69"/>
            <p:cNvSpPr/>
            <p:nvPr/>
          </p:nvSpPr>
          <p:spPr>
            <a:xfrm>
              <a:off x="3283747" y="4418780"/>
              <a:ext cx="97266" cy="97141"/>
            </a:xfrm>
            <a:custGeom>
              <a:avLst/>
              <a:gdLst/>
              <a:ahLst/>
              <a:cxnLst/>
              <a:rect l="l" t="t" r="r" b="b"/>
              <a:pathLst>
                <a:path w="3879" h="3874" extrusionOk="0">
                  <a:moveTo>
                    <a:pt x="1554" y="1"/>
                  </a:moveTo>
                  <a:lnTo>
                    <a:pt x="0" y="3873"/>
                  </a:lnTo>
                  <a:lnTo>
                    <a:pt x="2313" y="3873"/>
                  </a:lnTo>
                  <a:lnTo>
                    <a:pt x="3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5" name="Google Shape;3145;p69"/>
            <p:cNvSpPr/>
            <p:nvPr/>
          </p:nvSpPr>
          <p:spPr>
            <a:xfrm>
              <a:off x="3225172" y="4418780"/>
              <a:ext cx="97517" cy="97141"/>
            </a:xfrm>
            <a:custGeom>
              <a:avLst/>
              <a:gdLst/>
              <a:ahLst/>
              <a:cxnLst/>
              <a:rect l="l" t="t" r="r" b="b"/>
              <a:pathLst>
                <a:path w="3889" h="3874" extrusionOk="0">
                  <a:moveTo>
                    <a:pt x="1553" y="1"/>
                  </a:moveTo>
                  <a:lnTo>
                    <a:pt x="0" y="3873"/>
                  </a:lnTo>
                  <a:lnTo>
                    <a:pt x="2335" y="3873"/>
                  </a:lnTo>
                  <a:lnTo>
                    <a:pt x="38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46" name="Google Shape;3146;p69"/>
          <p:cNvGrpSpPr/>
          <p:nvPr/>
        </p:nvGrpSpPr>
        <p:grpSpPr>
          <a:xfrm>
            <a:off x="5672592" y="4159104"/>
            <a:ext cx="447714" cy="441596"/>
            <a:chOff x="5672592" y="4159104"/>
            <a:chExt cx="447714" cy="441596"/>
          </a:xfrm>
        </p:grpSpPr>
        <p:sp>
          <p:nvSpPr>
            <p:cNvPr id="3147" name="Google Shape;3147;p69"/>
            <p:cNvSpPr/>
            <p:nvPr/>
          </p:nvSpPr>
          <p:spPr>
            <a:xfrm>
              <a:off x="5672592" y="4159104"/>
              <a:ext cx="252555" cy="158223"/>
            </a:xfrm>
            <a:custGeom>
              <a:avLst/>
              <a:gdLst/>
              <a:ahLst/>
              <a:cxnLst/>
              <a:rect l="l" t="t" r="r" b="b"/>
              <a:pathLst>
                <a:path w="10072" h="6310" extrusionOk="0">
                  <a:moveTo>
                    <a:pt x="3131" y="1"/>
                  </a:moveTo>
                  <a:cubicBezTo>
                    <a:pt x="1404" y="1"/>
                    <a:pt x="0" y="1416"/>
                    <a:pt x="0" y="3156"/>
                  </a:cubicBezTo>
                  <a:cubicBezTo>
                    <a:pt x="0" y="4893"/>
                    <a:pt x="1404" y="6309"/>
                    <a:pt x="3131" y="6309"/>
                  </a:cubicBezTo>
                  <a:lnTo>
                    <a:pt x="9809" y="6309"/>
                  </a:lnTo>
                  <a:cubicBezTo>
                    <a:pt x="9953" y="6309"/>
                    <a:pt x="10072" y="6192"/>
                    <a:pt x="10072" y="6048"/>
                  </a:cubicBezTo>
                  <a:cubicBezTo>
                    <a:pt x="10069" y="5903"/>
                    <a:pt x="9953" y="5786"/>
                    <a:pt x="9809" y="5786"/>
                  </a:cubicBezTo>
                  <a:lnTo>
                    <a:pt x="3131" y="5786"/>
                  </a:lnTo>
                  <a:cubicBezTo>
                    <a:pt x="1693" y="5786"/>
                    <a:pt x="525" y="4604"/>
                    <a:pt x="525" y="3156"/>
                  </a:cubicBezTo>
                  <a:cubicBezTo>
                    <a:pt x="525" y="1704"/>
                    <a:pt x="1695" y="524"/>
                    <a:pt x="3131" y="524"/>
                  </a:cubicBezTo>
                  <a:cubicBezTo>
                    <a:pt x="3275" y="524"/>
                    <a:pt x="3392" y="407"/>
                    <a:pt x="3392" y="262"/>
                  </a:cubicBezTo>
                  <a:cubicBezTo>
                    <a:pt x="3392" y="118"/>
                    <a:pt x="3275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8" name="Google Shape;3148;p69"/>
            <p:cNvSpPr/>
            <p:nvPr/>
          </p:nvSpPr>
          <p:spPr>
            <a:xfrm>
              <a:off x="5953733" y="4304188"/>
              <a:ext cx="166573" cy="13139"/>
            </a:xfrm>
            <a:custGeom>
              <a:avLst/>
              <a:gdLst/>
              <a:ahLst/>
              <a:cxnLst/>
              <a:rect l="l" t="t" r="r" b="b"/>
              <a:pathLst>
                <a:path w="6643" h="524" extrusionOk="0">
                  <a:moveTo>
                    <a:pt x="262" y="0"/>
                  </a:moveTo>
                  <a:cubicBezTo>
                    <a:pt x="118" y="0"/>
                    <a:pt x="1" y="117"/>
                    <a:pt x="1" y="262"/>
                  </a:cubicBezTo>
                  <a:cubicBezTo>
                    <a:pt x="1" y="406"/>
                    <a:pt x="118" y="523"/>
                    <a:pt x="262" y="523"/>
                  </a:cubicBezTo>
                  <a:lnTo>
                    <a:pt x="6381" y="523"/>
                  </a:lnTo>
                  <a:cubicBezTo>
                    <a:pt x="6526" y="523"/>
                    <a:pt x="6643" y="406"/>
                    <a:pt x="6643" y="262"/>
                  </a:cubicBezTo>
                  <a:cubicBezTo>
                    <a:pt x="6643" y="117"/>
                    <a:pt x="6526" y="0"/>
                    <a:pt x="63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9" name="Google Shape;3149;p69"/>
            <p:cNvSpPr/>
            <p:nvPr/>
          </p:nvSpPr>
          <p:spPr>
            <a:xfrm>
              <a:off x="5763865" y="4340446"/>
              <a:ext cx="295409" cy="44684"/>
            </a:xfrm>
            <a:custGeom>
              <a:avLst/>
              <a:gdLst/>
              <a:ahLst/>
              <a:cxnLst/>
              <a:rect l="l" t="t" r="r" b="b"/>
              <a:pathLst>
                <a:path w="11781" h="1782" extrusionOk="0">
                  <a:moveTo>
                    <a:pt x="892" y="0"/>
                  </a:moveTo>
                  <a:cubicBezTo>
                    <a:pt x="401" y="0"/>
                    <a:pt x="1" y="399"/>
                    <a:pt x="1" y="890"/>
                  </a:cubicBezTo>
                  <a:cubicBezTo>
                    <a:pt x="1" y="1381"/>
                    <a:pt x="401" y="1781"/>
                    <a:pt x="892" y="1781"/>
                  </a:cubicBezTo>
                  <a:cubicBezTo>
                    <a:pt x="1036" y="1781"/>
                    <a:pt x="1152" y="1663"/>
                    <a:pt x="1153" y="1520"/>
                  </a:cubicBezTo>
                  <a:cubicBezTo>
                    <a:pt x="1153" y="1375"/>
                    <a:pt x="1036" y="1258"/>
                    <a:pt x="892" y="1258"/>
                  </a:cubicBezTo>
                  <a:cubicBezTo>
                    <a:pt x="690" y="1258"/>
                    <a:pt x="525" y="1092"/>
                    <a:pt x="525" y="890"/>
                  </a:cubicBezTo>
                  <a:cubicBezTo>
                    <a:pt x="525" y="688"/>
                    <a:pt x="690" y="523"/>
                    <a:pt x="892" y="523"/>
                  </a:cubicBezTo>
                  <a:lnTo>
                    <a:pt x="11519" y="523"/>
                  </a:lnTo>
                  <a:cubicBezTo>
                    <a:pt x="11664" y="523"/>
                    <a:pt x="11781" y="406"/>
                    <a:pt x="11781" y="262"/>
                  </a:cubicBezTo>
                  <a:cubicBezTo>
                    <a:pt x="11781" y="117"/>
                    <a:pt x="11664" y="0"/>
                    <a:pt x="11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0" name="Google Shape;3150;p69"/>
            <p:cNvSpPr/>
            <p:nvPr/>
          </p:nvSpPr>
          <p:spPr>
            <a:xfrm>
              <a:off x="5721839" y="4197168"/>
              <a:ext cx="268328" cy="83600"/>
            </a:xfrm>
            <a:custGeom>
              <a:avLst/>
              <a:gdLst/>
              <a:ahLst/>
              <a:cxnLst/>
              <a:rect l="l" t="t" r="r" b="b"/>
              <a:pathLst>
                <a:path w="10701" h="3334" extrusionOk="0">
                  <a:moveTo>
                    <a:pt x="1668" y="1"/>
                  </a:moveTo>
                  <a:cubicBezTo>
                    <a:pt x="749" y="1"/>
                    <a:pt x="1" y="748"/>
                    <a:pt x="1" y="1668"/>
                  </a:cubicBezTo>
                  <a:cubicBezTo>
                    <a:pt x="1" y="2587"/>
                    <a:pt x="749" y="3334"/>
                    <a:pt x="1668" y="3334"/>
                  </a:cubicBezTo>
                  <a:lnTo>
                    <a:pt x="10438" y="3334"/>
                  </a:lnTo>
                  <a:cubicBezTo>
                    <a:pt x="10582" y="3334"/>
                    <a:pt x="10701" y="3217"/>
                    <a:pt x="10701" y="3072"/>
                  </a:cubicBezTo>
                  <a:cubicBezTo>
                    <a:pt x="10701" y="2928"/>
                    <a:pt x="10582" y="2811"/>
                    <a:pt x="10438" y="2811"/>
                  </a:cubicBezTo>
                  <a:lnTo>
                    <a:pt x="1668" y="2811"/>
                  </a:lnTo>
                  <a:cubicBezTo>
                    <a:pt x="1038" y="2811"/>
                    <a:pt x="525" y="2298"/>
                    <a:pt x="525" y="1668"/>
                  </a:cubicBezTo>
                  <a:cubicBezTo>
                    <a:pt x="525" y="1038"/>
                    <a:pt x="1038" y="525"/>
                    <a:pt x="1668" y="525"/>
                  </a:cubicBezTo>
                  <a:cubicBezTo>
                    <a:pt x="2044" y="525"/>
                    <a:pt x="2396" y="710"/>
                    <a:pt x="2611" y="1019"/>
                  </a:cubicBezTo>
                  <a:cubicBezTo>
                    <a:pt x="2661" y="1093"/>
                    <a:pt x="2742" y="1132"/>
                    <a:pt x="2824" y="1132"/>
                  </a:cubicBezTo>
                  <a:cubicBezTo>
                    <a:pt x="2876" y="1132"/>
                    <a:pt x="2928" y="1117"/>
                    <a:pt x="2974" y="1086"/>
                  </a:cubicBezTo>
                  <a:cubicBezTo>
                    <a:pt x="3092" y="1005"/>
                    <a:pt x="3121" y="842"/>
                    <a:pt x="3040" y="723"/>
                  </a:cubicBezTo>
                  <a:cubicBezTo>
                    <a:pt x="2730" y="271"/>
                    <a:pt x="2215" y="1"/>
                    <a:pt x="1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1" name="Google Shape;3151;p69"/>
            <p:cNvSpPr/>
            <p:nvPr/>
          </p:nvSpPr>
          <p:spPr>
            <a:xfrm>
              <a:off x="6010904" y="4267628"/>
              <a:ext cx="80892" cy="13164"/>
            </a:xfrm>
            <a:custGeom>
              <a:avLst/>
              <a:gdLst/>
              <a:ahLst/>
              <a:cxnLst/>
              <a:rect l="l" t="t" r="r" b="b"/>
              <a:pathLst>
                <a:path w="3226" h="525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cubicBezTo>
                    <a:pt x="0" y="407"/>
                    <a:pt x="119" y="525"/>
                    <a:pt x="263" y="525"/>
                  </a:cubicBezTo>
                  <a:lnTo>
                    <a:pt x="2964" y="525"/>
                  </a:lnTo>
                  <a:cubicBezTo>
                    <a:pt x="3109" y="525"/>
                    <a:pt x="3226" y="407"/>
                    <a:pt x="3226" y="262"/>
                  </a:cubicBezTo>
                  <a:cubicBezTo>
                    <a:pt x="3225" y="116"/>
                    <a:pt x="3109" y="1"/>
                    <a:pt x="29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2" name="Google Shape;3152;p69"/>
            <p:cNvSpPr/>
            <p:nvPr/>
          </p:nvSpPr>
          <p:spPr>
            <a:xfrm>
              <a:off x="5871687" y="4415972"/>
              <a:ext cx="50752" cy="184728"/>
            </a:xfrm>
            <a:custGeom>
              <a:avLst/>
              <a:gdLst/>
              <a:ahLst/>
              <a:cxnLst/>
              <a:rect l="l" t="t" r="r" b="b"/>
              <a:pathLst>
                <a:path w="2024" h="7367" extrusionOk="0">
                  <a:moveTo>
                    <a:pt x="1004" y="0"/>
                  </a:moveTo>
                  <a:cubicBezTo>
                    <a:pt x="804" y="0"/>
                    <a:pt x="605" y="130"/>
                    <a:pt x="586" y="391"/>
                  </a:cubicBezTo>
                  <a:lnTo>
                    <a:pt x="1" y="7367"/>
                  </a:lnTo>
                  <a:lnTo>
                    <a:pt x="2023" y="7367"/>
                  </a:lnTo>
                  <a:lnTo>
                    <a:pt x="1424" y="397"/>
                  </a:lnTo>
                  <a:cubicBezTo>
                    <a:pt x="1407" y="133"/>
                    <a:pt x="1205" y="0"/>
                    <a:pt x="1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3" name="Google Shape;3153;p69"/>
            <p:cNvSpPr/>
            <p:nvPr/>
          </p:nvSpPr>
          <p:spPr>
            <a:xfrm>
              <a:off x="5882470" y="4415972"/>
              <a:ext cx="39894" cy="184728"/>
            </a:xfrm>
            <a:custGeom>
              <a:avLst/>
              <a:gdLst/>
              <a:ahLst/>
              <a:cxnLst/>
              <a:rect l="l" t="t" r="r" b="b"/>
              <a:pathLst>
                <a:path w="1591" h="7367" extrusionOk="0">
                  <a:moveTo>
                    <a:pt x="573" y="0"/>
                  </a:moveTo>
                  <a:cubicBezTo>
                    <a:pt x="374" y="0"/>
                    <a:pt x="175" y="130"/>
                    <a:pt x="156" y="391"/>
                  </a:cubicBezTo>
                  <a:lnTo>
                    <a:pt x="0" y="2237"/>
                  </a:lnTo>
                  <a:lnTo>
                    <a:pt x="441" y="7367"/>
                  </a:lnTo>
                  <a:lnTo>
                    <a:pt x="1590" y="7367"/>
                  </a:lnTo>
                  <a:lnTo>
                    <a:pt x="991" y="397"/>
                  </a:lnTo>
                  <a:cubicBezTo>
                    <a:pt x="975" y="133"/>
                    <a:pt x="774" y="0"/>
                    <a:pt x="57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4" name="Google Shape;3154;p69"/>
            <p:cNvSpPr/>
            <p:nvPr/>
          </p:nvSpPr>
          <p:spPr>
            <a:xfrm>
              <a:off x="5863814" y="4165097"/>
              <a:ext cx="66524" cy="251527"/>
            </a:xfrm>
            <a:custGeom>
              <a:avLst/>
              <a:gdLst/>
              <a:ahLst/>
              <a:cxnLst/>
              <a:rect l="l" t="t" r="r" b="b"/>
              <a:pathLst>
                <a:path w="2653" h="10031" extrusionOk="0">
                  <a:moveTo>
                    <a:pt x="1341" y="0"/>
                  </a:moveTo>
                  <a:cubicBezTo>
                    <a:pt x="1037" y="0"/>
                    <a:pt x="484" y="2592"/>
                    <a:pt x="237" y="5303"/>
                  </a:cubicBezTo>
                  <a:cubicBezTo>
                    <a:pt x="0" y="7902"/>
                    <a:pt x="354" y="10028"/>
                    <a:pt x="1302" y="10031"/>
                  </a:cubicBezTo>
                  <a:cubicBezTo>
                    <a:pt x="1302" y="10031"/>
                    <a:pt x="1302" y="10031"/>
                    <a:pt x="1303" y="10031"/>
                  </a:cubicBezTo>
                  <a:cubicBezTo>
                    <a:pt x="2319" y="10031"/>
                    <a:pt x="2652" y="7902"/>
                    <a:pt x="2404" y="5307"/>
                  </a:cubicBezTo>
                  <a:cubicBezTo>
                    <a:pt x="2144" y="2593"/>
                    <a:pt x="1680" y="0"/>
                    <a:pt x="1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5" name="Google Shape;3155;p69"/>
            <p:cNvSpPr/>
            <p:nvPr/>
          </p:nvSpPr>
          <p:spPr>
            <a:xfrm>
              <a:off x="5882495" y="4165097"/>
              <a:ext cx="47843" cy="251527"/>
            </a:xfrm>
            <a:custGeom>
              <a:avLst/>
              <a:gdLst/>
              <a:ahLst/>
              <a:cxnLst/>
              <a:rect l="l" t="t" r="r" b="b"/>
              <a:pathLst>
                <a:path w="1908" h="10031" extrusionOk="0">
                  <a:moveTo>
                    <a:pt x="597" y="0"/>
                  </a:moveTo>
                  <a:cubicBezTo>
                    <a:pt x="441" y="0"/>
                    <a:pt x="224" y="666"/>
                    <a:pt x="15" y="1676"/>
                  </a:cubicBezTo>
                  <a:cubicBezTo>
                    <a:pt x="203" y="2660"/>
                    <a:pt x="382" y="3968"/>
                    <a:pt x="510" y="5307"/>
                  </a:cubicBezTo>
                  <a:cubicBezTo>
                    <a:pt x="701" y="7309"/>
                    <a:pt x="548" y="9031"/>
                    <a:pt x="0" y="9716"/>
                  </a:cubicBezTo>
                  <a:cubicBezTo>
                    <a:pt x="156" y="9918"/>
                    <a:pt x="340" y="10031"/>
                    <a:pt x="557" y="10031"/>
                  </a:cubicBezTo>
                  <a:cubicBezTo>
                    <a:pt x="557" y="10031"/>
                    <a:pt x="557" y="10031"/>
                    <a:pt x="558" y="10031"/>
                  </a:cubicBezTo>
                  <a:cubicBezTo>
                    <a:pt x="1575" y="10031"/>
                    <a:pt x="1907" y="7902"/>
                    <a:pt x="1659" y="5307"/>
                  </a:cubicBezTo>
                  <a:cubicBezTo>
                    <a:pt x="1399" y="2595"/>
                    <a:pt x="935" y="0"/>
                    <a:pt x="597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6" name="Google Shape;3156;p69"/>
            <p:cNvSpPr/>
            <p:nvPr/>
          </p:nvSpPr>
          <p:spPr>
            <a:xfrm>
              <a:off x="5885504" y="4408525"/>
              <a:ext cx="232395" cy="136182"/>
            </a:xfrm>
            <a:custGeom>
              <a:avLst/>
              <a:gdLst/>
              <a:ahLst/>
              <a:cxnLst/>
              <a:rect l="l" t="t" r="r" b="b"/>
              <a:pathLst>
                <a:path w="9268" h="5431" extrusionOk="0">
                  <a:moveTo>
                    <a:pt x="1253" y="0"/>
                  </a:moveTo>
                  <a:cubicBezTo>
                    <a:pt x="905" y="0"/>
                    <a:pt x="648" y="108"/>
                    <a:pt x="513" y="342"/>
                  </a:cubicBezTo>
                  <a:cubicBezTo>
                    <a:pt x="0" y="1230"/>
                    <a:pt x="1662" y="2581"/>
                    <a:pt x="4018" y="3657"/>
                  </a:cubicBezTo>
                  <a:cubicBezTo>
                    <a:pt x="6155" y="4632"/>
                    <a:pt x="8292" y="5431"/>
                    <a:pt x="8931" y="5431"/>
                  </a:cubicBezTo>
                  <a:cubicBezTo>
                    <a:pt x="9029" y="5431"/>
                    <a:pt x="9091" y="5412"/>
                    <a:pt x="9114" y="5373"/>
                  </a:cubicBezTo>
                  <a:cubicBezTo>
                    <a:pt x="9267" y="5107"/>
                    <a:pt x="7317" y="3333"/>
                    <a:pt x="5110" y="1766"/>
                  </a:cubicBezTo>
                  <a:cubicBezTo>
                    <a:pt x="3594" y="691"/>
                    <a:pt x="2134" y="0"/>
                    <a:pt x="1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7" name="Google Shape;3157;p69"/>
            <p:cNvSpPr/>
            <p:nvPr/>
          </p:nvSpPr>
          <p:spPr>
            <a:xfrm>
              <a:off x="5901802" y="4408575"/>
              <a:ext cx="216046" cy="136132"/>
            </a:xfrm>
            <a:custGeom>
              <a:avLst/>
              <a:gdLst/>
              <a:ahLst/>
              <a:cxnLst/>
              <a:rect l="l" t="t" r="r" b="b"/>
              <a:pathLst>
                <a:path w="8616" h="5429" extrusionOk="0">
                  <a:moveTo>
                    <a:pt x="603" y="0"/>
                  </a:moveTo>
                  <a:cubicBezTo>
                    <a:pt x="351" y="0"/>
                    <a:pt x="146" y="57"/>
                    <a:pt x="0" y="178"/>
                  </a:cubicBezTo>
                  <a:cubicBezTo>
                    <a:pt x="827" y="448"/>
                    <a:pt x="1862" y="1011"/>
                    <a:pt x="2926" y="1767"/>
                  </a:cubicBezTo>
                  <a:cubicBezTo>
                    <a:pt x="4695" y="3024"/>
                    <a:pt x="6300" y="4412"/>
                    <a:pt x="6785" y="5049"/>
                  </a:cubicBezTo>
                  <a:cubicBezTo>
                    <a:pt x="7474" y="5287"/>
                    <a:pt x="8010" y="5428"/>
                    <a:pt x="8279" y="5428"/>
                  </a:cubicBezTo>
                  <a:cubicBezTo>
                    <a:pt x="8377" y="5428"/>
                    <a:pt x="8439" y="5410"/>
                    <a:pt x="8461" y="5371"/>
                  </a:cubicBezTo>
                  <a:cubicBezTo>
                    <a:pt x="8616" y="5105"/>
                    <a:pt x="6665" y="3333"/>
                    <a:pt x="4458" y="1767"/>
                  </a:cubicBezTo>
                  <a:cubicBezTo>
                    <a:pt x="2943" y="690"/>
                    <a:pt x="1484" y="0"/>
                    <a:pt x="60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8" name="Google Shape;3158;p69"/>
            <p:cNvSpPr/>
            <p:nvPr/>
          </p:nvSpPr>
          <p:spPr>
            <a:xfrm>
              <a:off x="5676253" y="4408951"/>
              <a:ext cx="233147" cy="135505"/>
            </a:xfrm>
            <a:custGeom>
              <a:avLst/>
              <a:gdLst/>
              <a:ahLst/>
              <a:cxnLst/>
              <a:rect l="l" t="t" r="r" b="b"/>
              <a:pathLst>
                <a:path w="9298" h="5404" extrusionOk="0">
                  <a:moveTo>
                    <a:pt x="8047" y="0"/>
                  </a:moveTo>
                  <a:cubicBezTo>
                    <a:pt x="7165" y="0"/>
                    <a:pt x="5704" y="685"/>
                    <a:pt x="4184" y="1753"/>
                  </a:cubicBezTo>
                  <a:cubicBezTo>
                    <a:pt x="1963" y="3313"/>
                    <a:pt x="0" y="5077"/>
                    <a:pt x="151" y="5344"/>
                  </a:cubicBezTo>
                  <a:cubicBezTo>
                    <a:pt x="173" y="5384"/>
                    <a:pt x="237" y="5403"/>
                    <a:pt x="337" y="5403"/>
                  </a:cubicBezTo>
                  <a:cubicBezTo>
                    <a:pt x="981" y="5403"/>
                    <a:pt x="3118" y="4614"/>
                    <a:pt x="5260" y="3647"/>
                  </a:cubicBezTo>
                  <a:cubicBezTo>
                    <a:pt x="7625" y="2581"/>
                    <a:pt x="9297" y="1235"/>
                    <a:pt x="8792" y="345"/>
                  </a:cubicBezTo>
                  <a:cubicBezTo>
                    <a:pt x="8657" y="109"/>
                    <a:pt x="8398" y="0"/>
                    <a:pt x="8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9" name="Google Shape;3159;p69"/>
            <p:cNvSpPr/>
            <p:nvPr/>
          </p:nvSpPr>
          <p:spPr>
            <a:xfrm>
              <a:off x="5679287" y="4409001"/>
              <a:ext cx="230038" cy="135530"/>
            </a:xfrm>
            <a:custGeom>
              <a:avLst/>
              <a:gdLst/>
              <a:ahLst/>
              <a:cxnLst/>
              <a:rect l="l" t="t" r="r" b="b"/>
              <a:pathLst>
                <a:path w="9174" h="5405" extrusionOk="0">
                  <a:moveTo>
                    <a:pt x="7926" y="0"/>
                  </a:moveTo>
                  <a:cubicBezTo>
                    <a:pt x="7662" y="0"/>
                    <a:pt x="7346" y="62"/>
                    <a:pt x="6992" y="177"/>
                  </a:cubicBezTo>
                  <a:cubicBezTo>
                    <a:pt x="7049" y="224"/>
                    <a:pt x="7098" y="279"/>
                    <a:pt x="7135" y="344"/>
                  </a:cubicBezTo>
                  <a:cubicBezTo>
                    <a:pt x="7641" y="1233"/>
                    <a:pt x="5969" y="2579"/>
                    <a:pt x="3603" y="3648"/>
                  </a:cubicBezTo>
                  <a:cubicBezTo>
                    <a:pt x="2361" y="4208"/>
                    <a:pt x="1119" y="4710"/>
                    <a:pt x="168" y="5032"/>
                  </a:cubicBezTo>
                  <a:cubicBezTo>
                    <a:pt x="51" y="5186"/>
                    <a:pt x="1" y="5295"/>
                    <a:pt x="30" y="5347"/>
                  </a:cubicBezTo>
                  <a:cubicBezTo>
                    <a:pt x="52" y="5386"/>
                    <a:pt x="115" y="5405"/>
                    <a:pt x="213" y="5405"/>
                  </a:cubicBezTo>
                  <a:cubicBezTo>
                    <a:pt x="854" y="5405"/>
                    <a:pt x="2994" y="4615"/>
                    <a:pt x="5136" y="3649"/>
                  </a:cubicBezTo>
                  <a:cubicBezTo>
                    <a:pt x="7502" y="2579"/>
                    <a:pt x="9173" y="1233"/>
                    <a:pt x="8668" y="344"/>
                  </a:cubicBezTo>
                  <a:cubicBezTo>
                    <a:pt x="8534" y="109"/>
                    <a:pt x="8276" y="0"/>
                    <a:pt x="792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0" name="Google Shape;3160;p69"/>
            <p:cNvSpPr/>
            <p:nvPr/>
          </p:nvSpPr>
          <p:spPr>
            <a:xfrm>
              <a:off x="5866096" y="4388013"/>
              <a:ext cx="61885" cy="54714"/>
            </a:xfrm>
            <a:custGeom>
              <a:avLst/>
              <a:gdLst/>
              <a:ahLst/>
              <a:cxnLst/>
              <a:rect l="l" t="t" r="r" b="b"/>
              <a:pathLst>
                <a:path w="2468" h="2182" extrusionOk="0">
                  <a:moveTo>
                    <a:pt x="1237" y="1"/>
                  </a:moveTo>
                  <a:cubicBezTo>
                    <a:pt x="863" y="1"/>
                    <a:pt x="500" y="196"/>
                    <a:pt x="299" y="544"/>
                  </a:cubicBezTo>
                  <a:cubicBezTo>
                    <a:pt x="0" y="1066"/>
                    <a:pt x="173" y="1733"/>
                    <a:pt x="689" y="2034"/>
                  </a:cubicBezTo>
                  <a:cubicBezTo>
                    <a:pt x="860" y="2134"/>
                    <a:pt x="1047" y="2181"/>
                    <a:pt x="1232" y="2181"/>
                  </a:cubicBezTo>
                  <a:cubicBezTo>
                    <a:pt x="1605" y="2181"/>
                    <a:pt x="1967" y="1987"/>
                    <a:pt x="2168" y="1639"/>
                  </a:cubicBezTo>
                  <a:cubicBezTo>
                    <a:pt x="2467" y="1116"/>
                    <a:pt x="2293" y="450"/>
                    <a:pt x="1778" y="149"/>
                  </a:cubicBezTo>
                  <a:cubicBezTo>
                    <a:pt x="1607" y="48"/>
                    <a:pt x="1421" y="1"/>
                    <a:pt x="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1" name="Google Shape;3161;p69"/>
            <p:cNvSpPr/>
            <p:nvPr/>
          </p:nvSpPr>
          <p:spPr>
            <a:xfrm>
              <a:off x="5882570" y="4388039"/>
              <a:ext cx="45411" cy="54638"/>
            </a:xfrm>
            <a:custGeom>
              <a:avLst/>
              <a:gdLst/>
              <a:ahLst/>
              <a:cxnLst/>
              <a:rect l="l" t="t" r="r" b="b"/>
              <a:pathLst>
                <a:path w="1811" h="2179" extrusionOk="0">
                  <a:moveTo>
                    <a:pt x="580" y="1"/>
                  </a:moveTo>
                  <a:cubicBezTo>
                    <a:pt x="377" y="1"/>
                    <a:pt x="177" y="59"/>
                    <a:pt x="3" y="168"/>
                  </a:cubicBezTo>
                  <a:cubicBezTo>
                    <a:pt x="493" y="478"/>
                    <a:pt x="655" y="1127"/>
                    <a:pt x="361" y="1635"/>
                  </a:cubicBezTo>
                  <a:cubicBezTo>
                    <a:pt x="269" y="1794"/>
                    <a:pt x="145" y="1921"/>
                    <a:pt x="0" y="2011"/>
                  </a:cubicBezTo>
                  <a:cubicBezTo>
                    <a:pt x="10" y="2018"/>
                    <a:pt x="22" y="2025"/>
                    <a:pt x="32" y="2031"/>
                  </a:cubicBezTo>
                  <a:cubicBezTo>
                    <a:pt x="203" y="2131"/>
                    <a:pt x="389" y="2178"/>
                    <a:pt x="573" y="2178"/>
                  </a:cubicBezTo>
                  <a:cubicBezTo>
                    <a:pt x="946" y="2178"/>
                    <a:pt x="1309" y="1984"/>
                    <a:pt x="1511" y="1635"/>
                  </a:cubicBezTo>
                  <a:cubicBezTo>
                    <a:pt x="1810" y="1115"/>
                    <a:pt x="1636" y="449"/>
                    <a:pt x="1121" y="148"/>
                  </a:cubicBezTo>
                  <a:cubicBezTo>
                    <a:pt x="950" y="48"/>
                    <a:pt x="764" y="1"/>
                    <a:pt x="580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62" name="Google Shape;3162;p69"/>
          <p:cNvGrpSpPr/>
          <p:nvPr/>
        </p:nvGrpSpPr>
        <p:grpSpPr>
          <a:xfrm>
            <a:off x="7436367" y="2788153"/>
            <a:ext cx="447839" cy="441170"/>
            <a:chOff x="7436367" y="2788153"/>
            <a:chExt cx="447839" cy="441170"/>
          </a:xfrm>
        </p:grpSpPr>
        <p:sp>
          <p:nvSpPr>
            <p:cNvPr id="3163" name="Google Shape;3163;p69"/>
            <p:cNvSpPr/>
            <p:nvPr/>
          </p:nvSpPr>
          <p:spPr>
            <a:xfrm>
              <a:off x="7822949" y="3071476"/>
              <a:ext cx="47768" cy="26630"/>
            </a:xfrm>
            <a:custGeom>
              <a:avLst/>
              <a:gdLst/>
              <a:ahLst/>
              <a:cxnLst/>
              <a:rect l="l" t="t" r="r" b="b"/>
              <a:pathLst>
                <a:path w="1905" h="1062" extrusionOk="0">
                  <a:moveTo>
                    <a:pt x="297" y="1"/>
                  </a:moveTo>
                  <a:cubicBezTo>
                    <a:pt x="194" y="1"/>
                    <a:pt x="96" y="61"/>
                    <a:pt x="54" y="163"/>
                  </a:cubicBezTo>
                  <a:cubicBezTo>
                    <a:pt x="1" y="296"/>
                    <a:pt x="63" y="449"/>
                    <a:pt x="197" y="504"/>
                  </a:cubicBezTo>
                  <a:lnTo>
                    <a:pt x="1510" y="1041"/>
                  </a:lnTo>
                  <a:cubicBezTo>
                    <a:pt x="1542" y="1054"/>
                    <a:pt x="1577" y="1061"/>
                    <a:pt x="1609" y="1061"/>
                  </a:cubicBezTo>
                  <a:cubicBezTo>
                    <a:pt x="1713" y="1061"/>
                    <a:pt x="1809" y="1001"/>
                    <a:pt x="1851" y="900"/>
                  </a:cubicBezTo>
                  <a:cubicBezTo>
                    <a:pt x="1905" y="765"/>
                    <a:pt x="1843" y="612"/>
                    <a:pt x="1708" y="559"/>
                  </a:cubicBezTo>
                  <a:lnTo>
                    <a:pt x="395" y="20"/>
                  </a:lnTo>
                  <a:cubicBezTo>
                    <a:pt x="363" y="7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7839122" y="3011697"/>
              <a:ext cx="45085" cy="13591"/>
            </a:xfrm>
            <a:custGeom>
              <a:avLst/>
              <a:gdLst/>
              <a:ahLst/>
              <a:cxnLst/>
              <a:rect l="l" t="t" r="r" b="b"/>
              <a:pathLst>
                <a:path w="1798" h="542" extrusionOk="0">
                  <a:moveTo>
                    <a:pt x="263" y="0"/>
                  </a:moveTo>
                  <a:cubicBezTo>
                    <a:pt x="122" y="0"/>
                    <a:pt x="3" y="116"/>
                    <a:pt x="2" y="259"/>
                  </a:cubicBezTo>
                  <a:cubicBezTo>
                    <a:pt x="0" y="403"/>
                    <a:pt x="116" y="523"/>
                    <a:pt x="260" y="525"/>
                  </a:cubicBezTo>
                  <a:lnTo>
                    <a:pt x="1528" y="542"/>
                  </a:lnTo>
                  <a:lnTo>
                    <a:pt x="1533" y="542"/>
                  </a:lnTo>
                  <a:cubicBezTo>
                    <a:pt x="1676" y="542"/>
                    <a:pt x="1793" y="426"/>
                    <a:pt x="1794" y="285"/>
                  </a:cubicBezTo>
                  <a:cubicBezTo>
                    <a:pt x="1797" y="140"/>
                    <a:pt x="1682" y="20"/>
                    <a:pt x="1537" y="19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7826484" y="2938804"/>
              <a:ext cx="47091" cy="23395"/>
            </a:xfrm>
            <a:custGeom>
              <a:avLst/>
              <a:gdLst/>
              <a:ahLst/>
              <a:cxnLst/>
              <a:rect l="l" t="t" r="r" b="b"/>
              <a:pathLst>
                <a:path w="1878" h="933" extrusionOk="0">
                  <a:moveTo>
                    <a:pt x="1586" y="0"/>
                  </a:moveTo>
                  <a:cubicBezTo>
                    <a:pt x="1559" y="0"/>
                    <a:pt x="1531" y="5"/>
                    <a:pt x="1504" y="14"/>
                  </a:cubicBezTo>
                  <a:lnTo>
                    <a:pt x="215" y="421"/>
                  </a:lnTo>
                  <a:cubicBezTo>
                    <a:pt x="78" y="464"/>
                    <a:pt x="0" y="613"/>
                    <a:pt x="45" y="750"/>
                  </a:cubicBezTo>
                  <a:cubicBezTo>
                    <a:pt x="79" y="862"/>
                    <a:pt x="182" y="932"/>
                    <a:pt x="295" y="932"/>
                  </a:cubicBezTo>
                  <a:cubicBezTo>
                    <a:pt x="319" y="932"/>
                    <a:pt x="347" y="928"/>
                    <a:pt x="374" y="919"/>
                  </a:cubicBezTo>
                  <a:lnTo>
                    <a:pt x="1663" y="511"/>
                  </a:lnTo>
                  <a:cubicBezTo>
                    <a:pt x="1800" y="469"/>
                    <a:pt x="1878" y="321"/>
                    <a:pt x="1833" y="183"/>
                  </a:cubicBezTo>
                  <a:cubicBezTo>
                    <a:pt x="1798" y="72"/>
                    <a:pt x="1697" y="0"/>
                    <a:pt x="15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7574180" y="2802521"/>
              <a:ext cx="26630" cy="44308"/>
            </a:xfrm>
            <a:custGeom>
              <a:avLst/>
              <a:gdLst/>
              <a:ahLst/>
              <a:cxnLst/>
              <a:rect l="l" t="t" r="r" b="b"/>
              <a:pathLst>
                <a:path w="1062" h="1767" extrusionOk="0">
                  <a:moveTo>
                    <a:pt x="297" y="0"/>
                  </a:moveTo>
                  <a:cubicBezTo>
                    <a:pt x="266" y="0"/>
                    <a:pt x="234" y="6"/>
                    <a:pt x="203" y="17"/>
                  </a:cubicBezTo>
                  <a:cubicBezTo>
                    <a:pt x="67" y="68"/>
                    <a:pt x="1" y="220"/>
                    <a:pt x="51" y="354"/>
                  </a:cubicBezTo>
                  <a:lnTo>
                    <a:pt x="522" y="1596"/>
                  </a:lnTo>
                  <a:cubicBezTo>
                    <a:pt x="563" y="1702"/>
                    <a:pt x="662" y="1767"/>
                    <a:pt x="766" y="1767"/>
                  </a:cubicBezTo>
                  <a:cubicBezTo>
                    <a:pt x="797" y="1767"/>
                    <a:pt x="829" y="1761"/>
                    <a:pt x="859" y="1751"/>
                  </a:cubicBezTo>
                  <a:cubicBezTo>
                    <a:pt x="995" y="1700"/>
                    <a:pt x="1061" y="1549"/>
                    <a:pt x="1011" y="1413"/>
                  </a:cubicBezTo>
                  <a:lnTo>
                    <a:pt x="541" y="168"/>
                  </a:lnTo>
                  <a:cubicBezTo>
                    <a:pt x="502" y="64"/>
                    <a:pt x="402" y="0"/>
                    <a:pt x="2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7647574" y="2788153"/>
              <a:ext cx="13716" cy="45035"/>
            </a:xfrm>
            <a:custGeom>
              <a:avLst/>
              <a:gdLst/>
              <a:ahLst/>
              <a:cxnLst/>
              <a:rect l="l" t="t" r="r" b="b"/>
              <a:pathLst>
                <a:path w="547" h="1796" extrusionOk="0">
                  <a:moveTo>
                    <a:pt x="266" y="1"/>
                  </a:moveTo>
                  <a:cubicBezTo>
                    <a:pt x="264" y="1"/>
                    <a:pt x="262" y="1"/>
                    <a:pt x="260" y="1"/>
                  </a:cubicBezTo>
                  <a:cubicBezTo>
                    <a:pt x="116" y="2"/>
                    <a:pt x="0" y="122"/>
                    <a:pt x="3" y="267"/>
                  </a:cubicBezTo>
                  <a:lnTo>
                    <a:pt x="21" y="1538"/>
                  </a:lnTo>
                  <a:cubicBezTo>
                    <a:pt x="22" y="1680"/>
                    <a:pt x="141" y="1795"/>
                    <a:pt x="282" y="1795"/>
                  </a:cubicBezTo>
                  <a:lnTo>
                    <a:pt x="287" y="1795"/>
                  </a:lnTo>
                  <a:cubicBezTo>
                    <a:pt x="431" y="1794"/>
                    <a:pt x="547" y="1675"/>
                    <a:pt x="545" y="1531"/>
                  </a:cubicBezTo>
                  <a:lnTo>
                    <a:pt x="526" y="260"/>
                  </a:lnTo>
                  <a:cubicBezTo>
                    <a:pt x="523" y="117"/>
                    <a:pt x="408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7708431" y="2799562"/>
              <a:ext cx="26279" cy="46263"/>
            </a:xfrm>
            <a:custGeom>
              <a:avLst/>
              <a:gdLst/>
              <a:ahLst/>
              <a:cxnLst/>
              <a:rect l="l" t="t" r="r" b="b"/>
              <a:pathLst>
                <a:path w="1048" h="1845" extrusionOk="0">
                  <a:moveTo>
                    <a:pt x="752" y="1"/>
                  </a:moveTo>
                  <a:cubicBezTo>
                    <a:pt x="644" y="1"/>
                    <a:pt x="544" y="68"/>
                    <a:pt x="506" y="176"/>
                  </a:cubicBezTo>
                  <a:lnTo>
                    <a:pt x="48" y="1498"/>
                  </a:lnTo>
                  <a:cubicBezTo>
                    <a:pt x="0" y="1635"/>
                    <a:pt x="73" y="1784"/>
                    <a:pt x="208" y="1830"/>
                  </a:cubicBezTo>
                  <a:cubicBezTo>
                    <a:pt x="237" y="1841"/>
                    <a:pt x="266" y="1844"/>
                    <a:pt x="294" y="1844"/>
                  </a:cubicBezTo>
                  <a:cubicBezTo>
                    <a:pt x="402" y="1844"/>
                    <a:pt x="503" y="1776"/>
                    <a:pt x="541" y="1669"/>
                  </a:cubicBezTo>
                  <a:lnTo>
                    <a:pt x="1000" y="348"/>
                  </a:lnTo>
                  <a:cubicBezTo>
                    <a:pt x="1048" y="212"/>
                    <a:pt x="975" y="65"/>
                    <a:pt x="838" y="15"/>
                  </a:cubicBezTo>
                  <a:cubicBezTo>
                    <a:pt x="809" y="6"/>
                    <a:pt x="780" y="1"/>
                    <a:pt x="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9" name="Google Shape;3169;p69"/>
            <p:cNvSpPr/>
            <p:nvPr/>
          </p:nvSpPr>
          <p:spPr>
            <a:xfrm>
              <a:off x="7449883" y="2927169"/>
              <a:ext cx="47718" cy="25351"/>
            </a:xfrm>
            <a:custGeom>
              <a:avLst/>
              <a:gdLst/>
              <a:ahLst/>
              <a:cxnLst/>
              <a:rect l="l" t="t" r="r" b="b"/>
              <a:pathLst>
                <a:path w="1903" h="1011" extrusionOk="0">
                  <a:moveTo>
                    <a:pt x="294" y="0"/>
                  </a:moveTo>
                  <a:cubicBezTo>
                    <a:pt x="188" y="0"/>
                    <a:pt x="90" y="65"/>
                    <a:pt x="51" y="170"/>
                  </a:cubicBezTo>
                  <a:cubicBezTo>
                    <a:pt x="0" y="306"/>
                    <a:pt x="68" y="455"/>
                    <a:pt x="204" y="505"/>
                  </a:cubicBezTo>
                  <a:lnTo>
                    <a:pt x="1517" y="995"/>
                  </a:lnTo>
                  <a:cubicBezTo>
                    <a:pt x="1547" y="1006"/>
                    <a:pt x="1578" y="1011"/>
                    <a:pt x="1608" y="1011"/>
                  </a:cubicBezTo>
                  <a:cubicBezTo>
                    <a:pt x="1715" y="1011"/>
                    <a:pt x="1815" y="946"/>
                    <a:pt x="1854" y="842"/>
                  </a:cubicBezTo>
                  <a:cubicBezTo>
                    <a:pt x="1903" y="709"/>
                    <a:pt x="1835" y="557"/>
                    <a:pt x="1699" y="505"/>
                  </a:cubicBezTo>
                  <a:lnTo>
                    <a:pt x="386" y="17"/>
                  </a:lnTo>
                  <a:cubicBezTo>
                    <a:pt x="355" y="6"/>
                    <a:pt x="324" y="0"/>
                    <a:pt x="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0" name="Google Shape;3170;p69"/>
            <p:cNvSpPr/>
            <p:nvPr/>
          </p:nvSpPr>
          <p:spPr>
            <a:xfrm>
              <a:off x="7436367" y="2999912"/>
              <a:ext cx="45085" cy="13616"/>
            </a:xfrm>
            <a:custGeom>
              <a:avLst/>
              <a:gdLst/>
              <a:ahLst/>
              <a:cxnLst/>
              <a:rect l="l" t="t" r="r" b="b"/>
              <a:pathLst>
                <a:path w="1798" h="543" extrusionOk="0">
                  <a:moveTo>
                    <a:pt x="265" y="1"/>
                  </a:moveTo>
                  <a:cubicBezTo>
                    <a:pt x="122" y="1"/>
                    <a:pt x="5" y="116"/>
                    <a:pt x="2" y="259"/>
                  </a:cubicBezTo>
                  <a:cubicBezTo>
                    <a:pt x="0" y="404"/>
                    <a:pt x="116" y="524"/>
                    <a:pt x="260" y="525"/>
                  </a:cubicBezTo>
                  <a:lnTo>
                    <a:pt x="1530" y="542"/>
                  </a:lnTo>
                  <a:lnTo>
                    <a:pt x="1533" y="542"/>
                  </a:lnTo>
                  <a:cubicBezTo>
                    <a:pt x="1676" y="542"/>
                    <a:pt x="1793" y="427"/>
                    <a:pt x="1796" y="285"/>
                  </a:cubicBezTo>
                  <a:cubicBezTo>
                    <a:pt x="1797" y="141"/>
                    <a:pt x="1682" y="21"/>
                    <a:pt x="1537" y="19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1" name="Google Shape;3171;p69"/>
            <p:cNvSpPr/>
            <p:nvPr/>
          </p:nvSpPr>
          <p:spPr>
            <a:xfrm>
              <a:off x="7447024" y="3061872"/>
              <a:ext cx="47968" cy="24574"/>
            </a:xfrm>
            <a:custGeom>
              <a:avLst/>
              <a:gdLst/>
              <a:ahLst/>
              <a:cxnLst/>
              <a:rect l="l" t="t" r="r" b="b"/>
              <a:pathLst>
                <a:path w="1913" h="980" extrusionOk="0">
                  <a:moveTo>
                    <a:pt x="1617" y="0"/>
                  </a:moveTo>
                  <a:cubicBezTo>
                    <a:pt x="1589" y="0"/>
                    <a:pt x="1561" y="5"/>
                    <a:pt x="1533" y="14"/>
                  </a:cubicBezTo>
                  <a:lnTo>
                    <a:pt x="210" y="469"/>
                  </a:lnTo>
                  <a:cubicBezTo>
                    <a:pt x="72" y="517"/>
                    <a:pt x="0" y="664"/>
                    <a:pt x="46" y="802"/>
                  </a:cubicBezTo>
                  <a:cubicBezTo>
                    <a:pt x="85" y="910"/>
                    <a:pt x="186" y="979"/>
                    <a:pt x="295" y="979"/>
                  </a:cubicBezTo>
                  <a:cubicBezTo>
                    <a:pt x="324" y="979"/>
                    <a:pt x="350" y="973"/>
                    <a:pt x="379" y="965"/>
                  </a:cubicBezTo>
                  <a:lnTo>
                    <a:pt x="1703" y="510"/>
                  </a:lnTo>
                  <a:cubicBezTo>
                    <a:pt x="1840" y="462"/>
                    <a:pt x="1913" y="315"/>
                    <a:pt x="1865" y="178"/>
                  </a:cubicBezTo>
                  <a:cubicBezTo>
                    <a:pt x="1828" y="68"/>
                    <a:pt x="1726" y="0"/>
                    <a:pt x="1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2" name="Google Shape;3172;p69"/>
            <p:cNvSpPr/>
            <p:nvPr/>
          </p:nvSpPr>
          <p:spPr>
            <a:xfrm>
              <a:off x="7545895" y="2831784"/>
              <a:ext cx="296587" cy="293653"/>
            </a:xfrm>
            <a:custGeom>
              <a:avLst/>
              <a:gdLst/>
              <a:ahLst/>
              <a:cxnLst/>
              <a:rect l="l" t="t" r="r" b="b"/>
              <a:pathLst>
                <a:path w="11828" h="11711" extrusionOk="0">
                  <a:moveTo>
                    <a:pt x="10970" y="1"/>
                  </a:moveTo>
                  <a:cubicBezTo>
                    <a:pt x="10770" y="1"/>
                    <a:pt x="10570" y="77"/>
                    <a:pt x="10417" y="231"/>
                  </a:cubicBezTo>
                  <a:lnTo>
                    <a:pt x="1" y="10675"/>
                  </a:lnTo>
                  <a:lnTo>
                    <a:pt x="1178" y="11711"/>
                  </a:lnTo>
                  <a:lnTo>
                    <a:pt x="11522" y="1339"/>
                  </a:lnTo>
                  <a:cubicBezTo>
                    <a:pt x="11827" y="1034"/>
                    <a:pt x="11827" y="538"/>
                    <a:pt x="11522" y="231"/>
                  </a:cubicBezTo>
                  <a:cubicBezTo>
                    <a:pt x="11370" y="77"/>
                    <a:pt x="11170" y="1"/>
                    <a:pt x="10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3" name="Google Shape;3173;p69"/>
            <p:cNvSpPr/>
            <p:nvPr/>
          </p:nvSpPr>
          <p:spPr>
            <a:xfrm>
              <a:off x="7478719" y="2831859"/>
              <a:ext cx="295735" cy="293879"/>
            </a:xfrm>
            <a:custGeom>
              <a:avLst/>
              <a:gdLst/>
              <a:ahLst/>
              <a:cxnLst/>
              <a:rect l="l" t="t" r="r" b="b"/>
              <a:pathLst>
                <a:path w="11794" h="11720" extrusionOk="0">
                  <a:moveTo>
                    <a:pt x="857" y="0"/>
                  </a:moveTo>
                  <a:cubicBezTo>
                    <a:pt x="657" y="0"/>
                    <a:pt x="457" y="77"/>
                    <a:pt x="305" y="230"/>
                  </a:cubicBezTo>
                  <a:cubicBezTo>
                    <a:pt x="0" y="535"/>
                    <a:pt x="0" y="1031"/>
                    <a:pt x="305" y="1339"/>
                  </a:cubicBezTo>
                  <a:lnTo>
                    <a:pt x="10659" y="11720"/>
                  </a:lnTo>
                  <a:lnTo>
                    <a:pt x="11793" y="10639"/>
                  </a:lnTo>
                  <a:lnTo>
                    <a:pt x="1410" y="230"/>
                  </a:lnTo>
                  <a:cubicBezTo>
                    <a:pt x="1258" y="77"/>
                    <a:pt x="1057" y="0"/>
                    <a:pt x="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4" name="Google Shape;3174;p69"/>
            <p:cNvSpPr/>
            <p:nvPr/>
          </p:nvSpPr>
          <p:spPr>
            <a:xfrm>
              <a:off x="7597449" y="2954651"/>
              <a:ext cx="126328" cy="115345"/>
            </a:xfrm>
            <a:custGeom>
              <a:avLst/>
              <a:gdLst/>
              <a:ahLst/>
              <a:cxnLst/>
              <a:rect l="l" t="t" r="r" b="b"/>
              <a:pathLst>
                <a:path w="5038" h="4600" extrusionOk="0">
                  <a:moveTo>
                    <a:pt x="2518" y="0"/>
                  </a:moveTo>
                  <a:cubicBezTo>
                    <a:pt x="1931" y="0"/>
                    <a:pt x="1344" y="225"/>
                    <a:pt x="896" y="673"/>
                  </a:cubicBezTo>
                  <a:cubicBezTo>
                    <a:pt x="0" y="1572"/>
                    <a:pt x="0" y="3029"/>
                    <a:pt x="896" y="3926"/>
                  </a:cubicBezTo>
                  <a:cubicBezTo>
                    <a:pt x="1345" y="4375"/>
                    <a:pt x="1933" y="4599"/>
                    <a:pt x="2520" y="4599"/>
                  </a:cubicBezTo>
                  <a:cubicBezTo>
                    <a:pt x="3107" y="4599"/>
                    <a:pt x="3694" y="4375"/>
                    <a:pt x="4142" y="3926"/>
                  </a:cubicBezTo>
                  <a:cubicBezTo>
                    <a:pt x="5037" y="3026"/>
                    <a:pt x="5037" y="1572"/>
                    <a:pt x="4142" y="673"/>
                  </a:cubicBezTo>
                  <a:cubicBezTo>
                    <a:pt x="3692" y="225"/>
                    <a:pt x="3105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5" name="Google Shape;3175;p69"/>
            <p:cNvSpPr/>
            <p:nvPr/>
          </p:nvSpPr>
          <p:spPr>
            <a:xfrm>
              <a:off x="7641381" y="2954601"/>
              <a:ext cx="82396" cy="115345"/>
            </a:xfrm>
            <a:custGeom>
              <a:avLst/>
              <a:gdLst/>
              <a:ahLst/>
              <a:cxnLst/>
              <a:rect l="l" t="t" r="r" b="b"/>
              <a:pathLst>
                <a:path w="3286" h="4600" extrusionOk="0">
                  <a:moveTo>
                    <a:pt x="767" y="1"/>
                  </a:moveTo>
                  <a:cubicBezTo>
                    <a:pt x="507" y="1"/>
                    <a:pt x="248" y="44"/>
                    <a:pt x="0" y="132"/>
                  </a:cubicBezTo>
                  <a:cubicBezTo>
                    <a:pt x="312" y="243"/>
                    <a:pt x="606" y="424"/>
                    <a:pt x="854" y="674"/>
                  </a:cubicBezTo>
                  <a:cubicBezTo>
                    <a:pt x="1750" y="1572"/>
                    <a:pt x="1750" y="3028"/>
                    <a:pt x="854" y="3927"/>
                  </a:cubicBezTo>
                  <a:cubicBezTo>
                    <a:pt x="606" y="4177"/>
                    <a:pt x="311" y="4357"/>
                    <a:pt x="0" y="4469"/>
                  </a:cubicBezTo>
                  <a:cubicBezTo>
                    <a:pt x="248" y="4556"/>
                    <a:pt x="507" y="4600"/>
                    <a:pt x="767" y="4600"/>
                  </a:cubicBezTo>
                  <a:cubicBezTo>
                    <a:pt x="1354" y="4600"/>
                    <a:pt x="1941" y="4376"/>
                    <a:pt x="2390" y="3927"/>
                  </a:cubicBezTo>
                  <a:cubicBezTo>
                    <a:pt x="3285" y="3028"/>
                    <a:pt x="3285" y="1574"/>
                    <a:pt x="2390" y="674"/>
                  </a:cubicBezTo>
                  <a:cubicBezTo>
                    <a:pt x="1941" y="225"/>
                    <a:pt x="1354" y="1"/>
                    <a:pt x="76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6" name="Google Shape;3176;p69"/>
            <p:cNvSpPr/>
            <p:nvPr/>
          </p:nvSpPr>
          <p:spPr>
            <a:xfrm>
              <a:off x="7842056" y="3067414"/>
              <a:ext cx="702" cy="2207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0"/>
                  </a:moveTo>
                  <a:cubicBezTo>
                    <a:pt x="19" y="29"/>
                    <a:pt x="9" y="58"/>
                    <a:pt x="0" y="88"/>
                  </a:cubicBezTo>
                  <a:cubicBezTo>
                    <a:pt x="9" y="59"/>
                    <a:pt x="19" y="29"/>
                    <a:pt x="27" y="0"/>
                  </a:cubicBezTo>
                  <a:close/>
                </a:path>
              </a:pathLst>
            </a:custGeom>
            <a:solidFill>
              <a:srgbClr val="DE9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7" name="Google Shape;3177;p69"/>
            <p:cNvSpPr/>
            <p:nvPr/>
          </p:nvSpPr>
          <p:spPr>
            <a:xfrm>
              <a:off x="7842733" y="3066009"/>
              <a:ext cx="426" cy="1404"/>
            </a:xfrm>
            <a:custGeom>
              <a:avLst/>
              <a:gdLst/>
              <a:ahLst/>
              <a:cxnLst/>
              <a:rect l="l" t="t" r="r" b="b"/>
              <a:pathLst>
                <a:path w="17" h="56" extrusionOk="0">
                  <a:moveTo>
                    <a:pt x="17" y="1"/>
                  </a:moveTo>
                  <a:lnTo>
                    <a:pt x="1" y="56"/>
                  </a:lnTo>
                  <a:close/>
                  <a:moveTo>
                    <a:pt x="17" y="1"/>
                  </a:moveTo>
                  <a:close/>
                </a:path>
              </a:pathLst>
            </a:custGeom>
            <a:solidFill>
              <a:srgbClr val="DE9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8" name="Google Shape;3178;p69"/>
            <p:cNvSpPr/>
            <p:nvPr/>
          </p:nvSpPr>
          <p:spPr>
            <a:xfrm>
              <a:off x="7794739" y="3069595"/>
              <a:ext cx="47342" cy="77582"/>
            </a:xfrm>
            <a:custGeom>
              <a:avLst/>
              <a:gdLst/>
              <a:ahLst/>
              <a:cxnLst/>
              <a:rect l="l" t="t" r="r" b="b"/>
              <a:pathLst>
                <a:path w="1888" h="3094" extrusionOk="0">
                  <a:moveTo>
                    <a:pt x="1887" y="1"/>
                  </a:moveTo>
                  <a:cubicBezTo>
                    <a:pt x="1513" y="1184"/>
                    <a:pt x="859" y="2240"/>
                    <a:pt x="1" y="3094"/>
                  </a:cubicBezTo>
                  <a:lnTo>
                    <a:pt x="15" y="3094"/>
                  </a:lnTo>
                  <a:cubicBezTo>
                    <a:pt x="909" y="2197"/>
                    <a:pt x="1532" y="1132"/>
                    <a:pt x="1887" y="1"/>
                  </a:cubicBezTo>
                  <a:close/>
                </a:path>
              </a:pathLst>
            </a:custGeom>
            <a:solidFill>
              <a:srgbClr val="DE9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9" name="Google Shape;3179;p69"/>
            <p:cNvSpPr/>
            <p:nvPr/>
          </p:nvSpPr>
          <p:spPr>
            <a:xfrm>
              <a:off x="7469642" y="2821428"/>
              <a:ext cx="381265" cy="350348"/>
            </a:xfrm>
            <a:custGeom>
              <a:avLst/>
              <a:gdLst/>
              <a:ahLst/>
              <a:cxnLst/>
              <a:rect l="l" t="t" r="r" b="b"/>
              <a:pathLst>
                <a:path w="15205" h="13972" extrusionOk="0">
                  <a:moveTo>
                    <a:pt x="7615" y="2437"/>
                  </a:moveTo>
                  <a:cubicBezTo>
                    <a:pt x="8936" y="2437"/>
                    <a:pt x="10256" y="2942"/>
                    <a:pt x="11264" y="3952"/>
                  </a:cubicBezTo>
                  <a:cubicBezTo>
                    <a:pt x="13279" y="5972"/>
                    <a:pt x="13279" y="9249"/>
                    <a:pt x="11264" y="11270"/>
                  </a:cubicBezTo>
                  <a:cubicBezTo>
                    <a:pt x="10467" y="12071"/>
                    <a:pt x="9473" y="12554"/>
                    <a:pt x="8438" y="12721"/>
                  </a:cubicBezTo>
                  <a:lnTo>
                    <a:pt x="6695" y="12705"/>
                  </a:lnTo>
                  <a:cubicBezTo>
                    <a:pt x="5694" y="12524"/>
                    <a:pt x="4738" y="12045"/>
                    <a:pt x="3965" y="11270"/>
                  </a:cubicBezTo>
                  <a:cubicBezTo>
                    <a:pt x="1951" y="9249"/>
                    <a:pt x="1951" y="5975"/>
                    <a:pt x="3966" y="3952"/>
                  </a:cubicBezTo>
                  <a:cubicBezTo>
                    <a:pt x="4974" y="2942"/>
                    <a:pt x="6294" y="2437"/>
                    <a:pt x="7615" y="2437"/>
                  </a:cubicBezTo>
                  <a:close/>
                  <a:moveTo>
                    <a:pt x="7602" y="0"/>
                  </a:moveTo>
                  <a:cubicBezTo>
                    <a:pt x="3404" y="0"/>
                    <a:pt x="1" y="3403"/>
                    <a:pt x="1" y="7601"/>
                  </a:cubicBezTo>
                  <a:cubicBezTo>
                    <a:pt x="1" y="10223"/>
                    <a:pt x="1328" y="12536"/>
                    <a:pt x="3348" y="13904"/>
                  </a:cubicBezTo>
                  <a:lnTo>
                    <a:pt x="11752" y="13972"/>
                  </a:lnTo>
                  <a:cubicBezTo>
                    <a:pt x="12188" y="13687"/>
                    <a:pt x="12596" y="13358"/>
                    <a:pt x="12964" y="12991"/>
                  </a:cubicBezTo>
                  <a:cubicBezTo>
                    <a:pt x="13821" y="12137"/>
                    <a:pt x="14477" y="11081"/>
                    <a:pt x="14851" y="9898"/>
                  </a:cubicBezTo>
                  <a:cubicBezTo>
                    <a:pt x="14859" y="9869"/>
                    <a:pt x="14868" y="9839"/>
                    <a:pt x="14878" y="9810"/>
                  </a:cubicBezTo>
                  <a:lnTo>
                    <a:pt x="14894" y="9755"/>
                  </a:lnTo>
                  <a:cubicBezTo>
                    <a:pt x="15096" y="9073"/>
                    <a:pt x="15205" y="8349"/>
                    <a:pt x="15205" y="7601"/>
                  </a:cubicBezTo>
                  <a:cubicBezTo>
                    <a:pt x="15205" y="3403"/>
                    <a:pt x="11801" y="0"/>
                    <a:pt x="7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0" name="Google Shape;3180;p69"/>
            <p:cNvSpPr/>
            <p:nvPr/>
          </p:nvSpPr>
          <p:spPr>
            <a:xfrm>
              <a:off x="7639249" y="2821428"/>
              <a:ext cx="211658" cy="350373"/>
            </a:xfrm>
            <a:custGeom>
              <a:avLst/>
              <a:gdLst/>
              <a:ahLst/>
              <a:cxnLst/>
              <a:rect l="l" t="t" r="r" b="b"/>
              <a:pathLst>
                <a:path w="8441" h="13973" extrusionOk="0">
                  <a:moveTo>
                    <a:pt x="838" y="0"/>
                  </a:moveTo>
                  <a:cubicBezTo>
                    <a:pt x="555" y="0"/>
                    <a:pt x="278" y="16"/>
                    <a:pt x="0" y="45"/>
                  </a:cubicBezTo>
                  <a:cubicBezTo>
                    <a:pt x="3805" y="462"/>
                    <a:pt x="6766" y="3685"/>
                    <a:pt x="6766" y="7601"/>
                  </a:cubicBezTo>
                  <a:cubicBezTo>
                    <a:pt x="6766" y="8349"/>
                    <a:pt x="6658" y="9073"/>
                    <a:pt x="6456" y="9755"/>
                  </a:cubicBezTo>
                  <a:lnTo>
                    <a:pt x="6440" y="9810"/>
                  </a:lnTo>
                  <a:cubicBezTo>
                    <a:pt x="6431" y="9839"/>
                    <a:pt x="6421" y="9869"/>
                    <a:pt x="6413" y="9898"/>
                  </a:cubicBezTo>
                  <a:cubicBezTo>
                    <a:pt x="6038" y="11081"/>
                    <a:pt x="5384" y="12137"/>
                    <a:pt x="4526" y="12991"/>
                  </a:cubicBezTo>
                  <a:cubicBezTo>
                    <a:pt x="4163" y="13352"/>
                    <a:pt x="3763" y="13677"/>
                    <a:pt x="3334" y="13959"/>
                  </a:cubicBezTo>
                  <a:lnTo>
                    <a:pt x="4988" y="13973"/>
                  </a:lnTo>
                  <a:cubicBezTo>
                    <a:pt x="5424" y="13688"/>
                    <a:pt x="5832" y="13359"/>
                    <a:pt x="6200" y="12994"/>
                  </a:cubicBezTo>
                  <a:cubicBezTo>
                    <a:pt x="7057" y="12138"/>
                    <a:pt x="7713" y="11082"/>
                    <a:pt x="8087" y="9899"/>
                  </a:cubicBezTo>
                  <a:cubicBezTo>
                    <a:pt x="8095" y="9871"/>
                    <a:pt x="8104" y="9840"/>
                    <a:pt x="8114" y="9811"/>
                  </a:cubicBezTo>
                  <a:lnTo>
                    <a:pt x="8130" y="9758"/>
                  </a:lnTo>
                  <a:cubicBezTo>
                    <a:pt x="8332" y="9075"/>
                    <a:pt x="8441" y="8351"/>
                    <a:pt x="8441" y="7603"/>
                  </a:cubicBezTo>
                  <a:cubicBezTo>
                    <a:pt x="8441" y="3403"/>
                    <a:pt x="5037" y="0"/>
                    <a:pt x="83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1" name="Google Shape;3181;p69"/>
            <p:cNvSpPr/>
            <p:nvPr/>
          </p:nvSpPr>
          <p:spPr>
            <a:xfrm>
              <a:off x="7442461" y="3131806"/>
              <a:ext cx="436405" cy="97517"/>
            </a:xfrm>
            <a:custGeom>
              <a:avLst/>
              <a:gdLst/>
              <a:ahLst/>
              <a:cxnLst/>
              <a:rect l="l" t="t" r="r" b="b"/>
              <a:pathLst>
                <a:path w="17404" h="3889" extrusionOk="0">
                  <a:moveTo>
                    <a:pt x="0" y="0"/>
                  </a:moveTo>
                  <a:lnTo>
                    <a:pt x="0" y="275"/>
                  </a:lnTo>
                  <a:lnTo>
                    <a:pt x="17" y="2561"/>
                  </a:lnTo>
                  <a:cubicBezTo>
                    <a:pt x="1101" y="2561"/>
                    <a:pt x="1101" y="3889"/>
                    <a:pt x="2184" y="3889"/>
                  </a:cubicBezTo>
                  <a:cubicBezTo>
                    <a:pt x="3268" y="3889"/>
                    <a:pt x="3268" y="2561"/>
                    <a:pt x="4351" y="2561"/>
                  </a:cubicBezTo>
                  <a:cubicBezTo>
                    <a:pt x="5434" y="2561"/>
                    <a:pt x="5434" y="3889"/>
                    <a:pt x="6518" y="3889"/>
                  </a:cubicBezTo>
                  <a:cubicBezTo>
                    <a:pt x="7601" y="3889"/>
                    <a:pt x="7601" y="2561"/>
                    <a:pt x="8685" y="2561"/>
                  </a:cubicBezTo>
                  <a:cubicBezTo>
                    <a:pt x="9768" y="2561"/>
                    <a:pt x="9768" y="3889"/>
                    <a:pt x="10851" y="3889"/>
                  </a:cubicBezTo>
                  <a:cubicBezTo>
                    <a:pt x="11935" y="3889"/>
                    <a:pt x="11935" y="2561"/>
                    <a:pt x="13018" y="2561"/>
                  </a:cubicBezTo>
                  <a:cubicBezTo>
                    <a:pt x="14102" y="2561"/>
                    <a:pt x="14102" y="3889"/>
                    <a:pt x="15185" y="3889"/>
                  </a:cubicBezTo>
                  <a:cubicBezTo>
                    <a:pt x="16268" y="3889"/>
                    <a:pt x="16268" y="2561"/>
                    <a:pt x="17352" y="2561"/>
                  </a:cubicBezTo>
                  <a:lnTo>
                    <a:pt x="17404" y="0"/>
                  </a:lnTo>
                  <a:lnTo>
                    <a:pt x="17352" y="13"/>
                  </a:lnTo>
                  <a:cubicBezTo>
                    <a:pt x="16268" y="13"/>
                    <a:pt x="16268" y="1341"/>
                    <a:pt x="15185" y="1341"/>
                  </a:cubicBezTo>
                  <a:cubicBezTo>
                    <a:pt x="14102" y="1341"/>
                    <a:pt x="14102" y="13"/>
                    <a:pt x="13018" y="13"/>
                  </a:cubicBezTo>
                  <a:cubicBezTo>
                    <a:pt x="11935" y="13"/>
                    <a:pt x="11935" y="1341"/>
                    <a:pt x="10851" y="1341"/>
                  </a:cubicBezTo>
                  <a:cubicBezTo>
                    <a:pt x="9768" y="1341"/>
                    <a:pt x="9768" y="13"/>
                    <a:pt x="8685" y="13"/>
                  </a:cubicBezTo>
                  <a:cubicBezTo>
                    <a:pt x="7601" y="13"/>
                    <a:pt x="7601" y="1341"/>
                    <a:pt x="6518" y="1341"/>
                  </a:cubicBezTo>
                  <a:cubicBezTo>
                    <a:pt x="5434" y="1341"/>
                    <a:pt x="5434" y="13"/>
                    <a:pt x="4351" y="13"/>
                  </a:cubicBezTo>
                  <a:cubicBezTo>
                    <a:pt x="3268" y="13"/>
                    <a:pt x="3268" y="1341"/>
                    <a:pt x="2184" y="1341"/>
                  </a:cubicBezTo>
                  <a:cubicBezTo>
                    <a:pt x="1101" y="1341"/>
                    <a:pt x="1101" y="13"/>
                    <a:pt x="17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182" name="Google Shape;3182;p69"/>
          <p:cNvGrpSpPr/>
          <p:nvPr/>
        </p:nvGrpSpPr>
        <p:grpSpPr>
          <a:xfrm>
            <a:off x="6554906" y="2785094"/>
            <a:ext cx="447764" cy="447714"/>
            <a:chOff x="6554906" y="2785094"/>
            <a:chExt cx="447764" cy="447714"/>
          </a:xfrm>
        </p:grpSpPr>
        <p:sp>
          <p:nvSpPr>
            <p:cNvPr id="3183" name="Google Shape;3183;p69"/>
            <p:cNvSpPr/>
            <p:nvPr/>
          </p:nvSpPr>
          <p:spPr>
            <a:xfrm>
              <a:off x="6585472" y="2926668"/>
              <a:ext cx="357444" cy="305564"/>
            </a:xfrm>
            <a:custGeom>
              <a:avLst/>
              <a:gdLst/>
              <a:ahLst/>
              <a:cxnLst/>
              <a:rect l="l" t="t" r="r" b="b"/>
              <a:pathLst>
                <a:path w="14255" h="12186" extrusionOk="0">
                  <a:moveTo>
                    <a:pt x="1" y="1"/>
                  </a:moveTo>
                  <a:lnTo>
                    <a:pt x="1216" y="11486"/>
                  </a:lnTo>
                  <a:cubicBezTo>
                    <a:pt x="1258" y="11884"/>
                    <a:pt x="1593" y="12185"/>
                    <a:pt x="1993" y="12185"/>
                  </a:cubicBezTo>
                  <a:lnTo>
                    <a:pt x="12264" y="12185"/>
                  </a:lnTo>
                  <a:cubicBezTo>
                    <a:pt x="12664" y="12185"/>
                    <a:pt x="12997" y="11884"/>
                    <a:pt x="13039" y="11486"/>
                  </a:cubicBezTo>
                  <a:lnTo>
                    <a:pt x="142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4" name="Google Shape;3184;p69"/>
            <p:cNvSpPr/>
            <p:nvPr/>
          </p:nvSpPr>
          <p:spPr>
            <a:xfrm>
              <a:off x="6845224" y="2926668"/>
              <a:ext cx="97692" cy="305564"/>
            </a:xfrm>
            <a:custGeom>
              <a:avLst/>
              <a:gdLst/>
              <a:ahLst/>
              <a:cxnLst/>
              <a:rect l="l" t="t" r="r" b="b"/>
              <a:pathLst>
                <a:path w="3896" h="12186" extrusionOk="0">
                  <a:moveTo>
                    <a:pt x="1993" y="1"/>
                  </a:moveTo>
                  <a:lnTo>
                    <a:pt x="778" y="11486"/>
                  </a:lnTo>
                  <a:cubicBezTo>
                    <a:pt x="736" y="11884"/>
                    <a:pt x="399" y="12185"/>
                    <a:pt x="1" y="12185"/>
                  </a:cubicBezTo>
                  <a:lnTo>
                    <a:pt x="1905" y="12185"/>
                  </a:lnTo>
                  <a:cubicBezTo>
                    <a:pt x="2303" y="12185"/>
                    <a:pt x="2638" y="11884"/>
                    <a:pt x="2680" y="11486"/>
                  </a:cubicBezTo>
                  <a:lnTo>
                    <a:pt x="3895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5" name="Google Shape;3185;p69"/>
            <p:cNvSpPr/>
            <p:nvPr/>
          </p:nvSpPr>
          <p:spPr>
            <a:xfrm>
              <a:off x="6584043" y="2785119"/>
              <a:ext cx="360303" cy="118028"/>
            </a:xfrm>
            <a:custGeom>
              <a:avLst/>
              <a:gdLst/>
              <a:ahLst/>
              <a:cxnLst/>
              <a:rect l="l" t="t" r="r" b="b"/>
              <a:pathLst>
                <a:path w="14369" h="4707" extrusionOk="0">
                  <a:moveTo>
                    <a:pt x="2203" y="1"/>
                  </a:moveTo>
                  <a:cubicBezTo>
                    <a:pt x="985" y="1"/>
                    <a:pt x="0" y="987"/>
                    <a:pt x="0" y="2204"/>
                  </a:cubicBezTo>
                  <a:lnTo>
                    <a:pt x="0" y="4707"/>
                  </a:lnTo>
                  <a:lnTo>
                    <a:pt x="14369" y="4707"/>
                  </a:lnTo>
                  <a:lnTo>
                    <a:pt x="14369" y="2204"/>
                  </a:lnTo>
                  <a:cubicBezTo>
                    <a:pt x="14369" y="987"/>
                    <a:pt x="13384" y="1"/>
                    <a:pt x="12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6" name="Google Shape;3186;p69"/>
            <p:cNvSpPr/>
            <p:nvPr/>
          </p:nvSpPr>
          <p:spPr>
            <a:xfrm>
              <a:off x="6843168" y="2785094"/>
              <a:ext cx="101178" cy="118028"/>
            </a:xfrm>
            <a:custGeom>
              <a:avLst/>
              <a:gdLst/>
              <a:ahLst/>
              <a:cxnLst/>
              <a:rect l="l" t="t" r="r" b="b"/>
              <a:pathLst>
                <a:path w="4035" h="4707" extrusionOk="0">
                  <a:moveTo>
                    <a:pt x="0" y="0"/>
                  </a:moveTo>
                  <a:cubicBezTo>
                    <a:pt x="1217" y="0"/>
                    <a:pt x="2203" y="987"/>
                    <a:pt x="2203" y="2203"/>
                  </a:cubicBezTo>
                  <a:lnTo>
                    <a:pt x="2203" y="4706"/>
                  </a:lnTo>
                  <a:lnTo>
                    <a:pt x="4035" y="4706"/>
                  </a:lnTo>
                  <a:lnTo>
                    <a:pt x="4035" y="2203"/>
                  </a:lnTo>
                  <a:cubicBezTo>
                    <a:pt x="4035" y="988"/>
                    <a:pt x="3050" y="0"/>
                    <a:pt x="183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7" name="Google Shape;3187;p69"/>
            <p:cNvSpPr/>
            <p:nvPr/>
          </p:nvSpPr>
          <p:spPr>
            <a:xfrm>
              <a:off x="6554906" y="2902194"/>
              <a:ext cx="414515" cy="38766"/>
            </a:xfrm>
            <a:custGeom>
              <a:avLst/>
              <a:gdLst/>
              <a:ahLst/>
              <a:cxnLst/>
              <a:rect l="l" t="t" r="r" b="b"/>
              <a:pathLst>
                <a:path w="16531" h="1546" extrusionOk="0">
                  <a:moveTo>
                    <a:pt x="774" y="0"/>
                  </a:moveTo>
                  <a:cubicBezTo>
                    <a:pt x="347" y="0"/>
                    <a:pt x="1" y="346"/>
                    <a:pt x="1" y="773"/>
                  </a:cubicBezTo>
                  <a:cubicBezTo>
                    <a:pt x="1" y="1199"/>
                    <a:pt x="347" y="1546"/>
                    <a:pt x="774" y="1546"/>
                  </a:cubicBezTo>
                  <a:lnTo>
                    <a:pt x="15758" y="1546"/>
                  </a:lnTo>
                  <a:cubicBezTo>
                    <a:pt x="16185" y="1546"/>
                    <a:pt x="16531" y="1201"/>
                    <a:pt x="16531" y="773"/>
                  </a:cubicBezTo>
                  <a:cubicBezTo>
                    <a:pt x="16531" y="346"/>
                    <a:pt x="16184" y="0"/>
                    <a:pt x="15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8" name="Google Shape;3188;p69"/>
            <p:cNvSpPr/>
            <p:nvPr/>
          </p:nvSpPr>
          <p:spPr>
            <a:xfrm>
              <a:off x="6910394" y="2902219"/>
              <a:ext cx="59027" cy="38791"/>
            </a:xfrm>
            <a:custGeom>
              <a:avLst/>
              <a:gdLst/>
              <a:ahLst/>
              <a:cxnLst/>
              <a:rect l="l" t="t" r="r" b="b"/>
              <a:pathLst>
                <a:path w="2354" h="1547" extrusionOk="0">
                  <a:moveTo>
                    <a:pt x="0" y="1"/>
                  </a:moveTo>
                  <a:cubicBezTo>
                    <a:pt x="427" y="1"/>
                    <a:pt x="773" y="347"/>
                    <a:pt x="773" y="774"/>
                  </a:cubicBezTo>
                  <a:cubicBezTo>
                    <a:pt x="773" y="1200"/>
                    <a:pt x="427" y="1546"/>
                    <a:pt x="0" y="1546"/>
                  </a:cubicBezTo>
                  <a:lnTo>
                    <a:pt x="1581" y="1546"/>
                  </a:lnTo>
                  <a:cubicBezTo>
                    <a:pt x="2007" y="1546"/>
                    <a:pt x="2354" y="1200"/>
                    <a:pt x="2354" y="774"/>
                  </a:cubicBezTo>
                  <a:cubicBezTo>
                    <a:pt x="2354" y="345"/>
                    <a:pt x="2008" y="1"/>
                    <a:pt x="158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9" name="Google Shape;3189;p69"/>
            <p:cNvSpPr/>
            <p:nvPr/>
          </p:nvSpPr>
          <p:spPr>
            <a:xfrm>
              <a:off x="6662352" y="2851769"/>
              <a:ext cx="203759" cy="50476"/>
            </a:xfrm>
            <a:custGeom>
              <a:avLst/>
              <a:gdLst/>
              <a:ahLst/>
              <a:cxnLst/>
              <a:rect l="l" t="t" r="r" b="b"/>
              <a:pathLst>
                <a:path w="8126" h="2013" extrusionOk="0">
                  <a:moveTo>
                    <a:pt x="734" y="1"/>
                  </a:moveTo>
                  <a:cubicBezTo>
                    <a:pt x="330" y="1"/>
                    <a:pt x="0" y="330"/>
                    <a:pt x="0" y="734"/>
                  </a:cubicBezTo>
                  <a:lnTo>
                    <a:pt x="0" y="2013"/>
                  </a:lnTo>
                  <a:lnTo>
                    <a:pt x="8126" y="2013"/>
                  </a:lnTo>
                  <a:lnTo>
                    <a:pt x="8126" y="734"/>
                  </a:lnTo>
                  <a:cubicBezTo>
                    <a:pt x="8126" y="330"/>
                    <a:pt x="7798" y="1"/>
                    <a:pt x="7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0" name="Google Shape;3190;p69"/>
            <p:cNvSpPr/>
            <p:nvPr/>
          </p:nvSpPr>
          <p:spPr>
            <a:xfrm>
              <a:off x="6670251" y="3059565"/>
              <a:ext cx="66524" cy="104237"/>
            </a:xfrm>
            <a:custGeom>
              <a:avLst/>
              <a:gdLst/>
              <a:ahLst/>
              <a:cxnLst/>
              <a:rect l="l" t="t" r="r" b="b"/>
              <a:pathLst>
                <a:path w="2653" h="4157" extrusionOk="0">
                  <a:moveTo>
                    <a:pt x="1748" y="1"/>
                  </a:moveTo>
                  <a:cubicBezTo>
                    <a:pt x="1732" y="1"/>
                    <a:pt x="1716" y="2"/>
                    <a:pt x="1699" y="5"/>
                  </a:cubicBezTo>
                  <a:lnTo>
                    <a:pt x="825" y="174"/>
                  </a:lnTo>
                  <a:cubicBezTo>
                    <a:pt x="679" y="200"/>
                    <a:pt x="584" y="343"/>
                    <a:pt x="613" y="489"/>
                  </a:cubicBezTo>
                  <a:cubicBezTo>
                    <a:pt x="638" y="619"/>
                    <a:pt x="751" y="709"/>
                    <a:pt x="877" y="709"/>
                  </a:cubicBezTo>
                  <a:cubicBezTo>
                    <a:pt x="894" y="709"/>
                    <a:pt x="911" y="707"/>
                    <a:pt x="928" y="704"/>
                  </a:cubicBezTo>
                  <a:lnTo>
                    <a:pt x="1163" y="660"/>
                  </a:lnTo>
                  <a:lnTo>
                    <a:pt x="225" y="2283"/>
                  </a:lnTo>
                  <a:cubicBezTo>
                    <a:pt x="0" y="2675"/>
                    <a:pt x="0" y="3140"/>
                    <a:pt x="225" y="3531"/>
                  </a:cubicBezTo>
                  <a:cubicBezTo>
                    <a:pt x="451" y="3924"/>
                    <a:pt x="855" y="4157"/>
                    <a:pt x="1307" y="4157"/>
                  </a:cubicBezTo>
                  <a:lnTo>
                    <a:pt x="2384" y="4157"/>
                  </a:lnTo>
                  <a:cubicBezTo>
                    <a:pt x="2531" y="4157"/>
                    <a:pt x="2652" y="4035"/>
                    <a:pt x="2652" y="3888"/>
                  </a:cubicBezTo>
                  <a:cubicBezTo>
                    <a:pt x="2651" y="3738"/>
                    <a:pt x="2530" y="3616"/>
                    <a:pt x="2382" y="3616"/>
                  </a:cubicBezTo>
                  <a:lnTo>
                    <a:pt x="1306" y="3616"/>
                  </a:lnTo>
                  <a:cubicBezTo>
                    <a:pt x="1049" y="3616"/>
                    <a:pt x="819" y="3485"/>
                    <a:pt x="692" y="3261"/>
                  </a:cubicBezTo>
                  <a:cubicBezTo>
                    <a:pt x="563" y="3039"/>
                    <a:pt x="563" y="2774"/>
                    <a:pt x="692" y="2552"/>
                  </a:cubicBezTo>
                  <a:lnTo>
                    <a:pt x="1627" y="930"/>
                  </a:lnTo>
                  <a:lnTo>
                    <a:pt x="1682" y="1168"/>
                  </a:lnTo>
                  <a:cubicBezTo>
                    <a:pt x="1710" y="1292"/>
                    <a:pt x="1820" y="1376"/>
                    <a:pt x="1943" y="1376"/>
                  </a:cubicBezTo>
                  <a:cubicBezTo>
                    <a:pt x="1963" y="1376"/>
                    <a:pt x="1982" y="1375"/>
                    <a:pt x="2004" y="1369"/>
                  </a:cubicBezTo>
                  <a:cubicBezTo>
                    <a:pt x="2148" y="1334"/>
                    <a:pt x="2239" y="1190"/>
                    <a:pt x="2206" y="1045"/>
                  </a:cubicBezTo>
                  <a:lnTo>
                    <a:pt x="2012" y="210"/>
                  </a:lnTo>
                  <a:cubicBezTo>
                    <a:pt x="1984" y="85"/>
                    <a:pt x="1873" y="1"/>
                    <a:pt x="1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1" name="Google Shape;3191;p69"/>
            <p:cNvSpPr/>
            <p:nvPr/>
          </p:nvSpPr>
          <p:spPr>
            <a:xfrm>
              <a:off x="6718646" y="2995072"/>
              <a:ext cx="118229" cy="91499"/>
            </a:xfrm>
            <a:custGeom>
              <a:avLst/>
              <a:gdLst/>
              <a:ahLst/>
              <a:cxnLst/>
              <a:rect l="l" t="t" r="r" b="b"/>
              <a:pathLst>
                <a:path w="4715" h="3649" extrusionOk="0">
                  <a:moveTo>
                    <a:pt x="1817" y="0"/>
                  </a:moveTo>
                  <a:cubicBezTo>
                    <a:pt x="1365" y="0"/>
                    <a:pt x="961" y="234"/>
                    <a:pt x="735" y="626"/>
                  </a:cubicBezTo>
                  <a:lnTo>
                    <a:pt x="74" y="1770"/>
                  </a:lnTo>
                  <a:cubicBezTo>
                    <a:pt x="0" y="1898"/>
                    <a:pt x="43" y="2064"/>
                    <a:pt x="173" y="2138"/>
                  </a:cubicBezTo>
                  <a:cubicBezTo>
                    <a:pt x="216" y="2163"/>
                    <a:pt x="263" y="2175"/>
                    <a:pt x="309" y="2175"/>
                  </a:cubicBezTo>
                  <a:cubicBezTo>
                    <a:pt x="402" y="2175"/>
                    <a:pt x="492" y="2127"/>
                    <a:pt x="542" y="2040"/>
                  </a:cubicBezTo>
                  <a:lnTo>
                    <a:pt x="1203" y="894"/>
                  </a:lnTo>
                  <a:cubicBezTo>
                    <a:pt x="1330" y="673"/>
                    <a:pt x="1560" y="540"/>
                    <a:pt x="1817" y="540"/>
                  </a:cubicBezTo>
                  <a:cubicBezTo>
                    <a:pt x="2073" y="540"/>
                    <a:pt x="2303" y="673"/>
                    <a:pt x="2431" y="897"/>
                  </a:cubicBezTo>
                  <a:lnTo>
                    <a:pt x="3630" y="2974"/>
                  </a:lnTo>
                  <a:lnTo>
                    <a:pt x="3406" y="2922"/>
                  </a:lnTo>
                  <a:cubicBezTo>
                    <a:pt x="3385" y="2917"/>
                    <a:pt x="3365" y="2915"/>
                    <a:pt x="3344" y="2915"/>
                  </a:cubicBezTo>
                  <a:cubicBezTo>
                    <a:pt x="3222" y="2915"/>
                    <a:pt x="3112" y="3000"/>
                    <a:pt x="3083" y="3123"/>
                  </a:cubicBezTo>
                  <a:cubicBezTo>
                    <a:pt x="3048" y="3268"/>
                    <a:pt x="3139" y="3412"/>
                    <a:pt x="3283" y="3447"/>
                  </a:cubicBezTo>
                  <a:lnTo>
                    <a:pt x="4118" y="3642"/>
                  </a:lnTo>
                  <a:cubicBezTo>
                    <a:pt x="4139" y="3646"/>
                    <a:pt x="4160" y="3649"/>
                    <a:pt x="4180" y="3649"/>
                  </a:cubicBezTo>
                  <a:cubicBezTo>
                    <a:pt x="4299" y="3649"/>
                    <a:pt x="4407" y="3570"/>
                    <a:pt x="4441" y="3450"/>
                  </a:cubicBezTo>
                  <a:lnTo>
                    <a:pt x="4675" y="2590"/>
                  </a:lnTo>
                  <a:cubicBezTo>
                    <a:pt x="4715" y="2446"/>
                    <a:pt x="4630" y="2298"/>
                    <a:pt x="4487" y="2259"/>
                  </a:cubicBezTo>
                  <a:cubicBezTo>
                    <a:pt x="4463" y="2253"/>
                    <a:pt x="4439" y="2250"/>
                    <a:pt x="4416" y="2250"/>
                  </a:cubicBezTo>
                  <a:cubicBezTo>
                    <a:pt x="4297" y="2250"/>
                    <a:pt x="4189" y="2329"/>
                    <a:pt x="4157" y="2447"/>
                  </a:cubicBezTo>
                  <a:lnTo>
                    <a:pt x="4089" y="2691"/>
                  </a:lnTo>
                  <a:lnTo>
                    <a:pt x="2898" y="626"/>
                  </a:lnTo>
                  <a:cubicBezTo>
                    <a:pt x="2672" y="234"/>
                    <a:pt x="2268" y="0"/>
                    <a:pt x="1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2" name="Google Shape;3192;p69"/>
            <p:cNvSpPr/>
            <p:nvPr/>
          </p:nvSpPr>
          <p:spPr>
            <a:xfrm>
              <a:off x="6748435" y="3095021"/>
              <a:ext cx="109778" cy="84327"/>
            </a:xfrm>
            <a:custGeom>
              <a:avLst/>
              <a:gdLst/>
              <a:ahLst/>
              <a:cxnLst/>
              <a:rect l="l" t="t" r="r" b="b"/>
              <a:pathLst>
                <a:path w="4378" h="3363" extrusionOk="0">
                  <a:moveTo>
                    <a:pt x="3493" y="0"/>
                  </a:moveTo>
                  <a:cubicBezTo>
                    <a:pt x="3448" y="0"/>
                    <a:pt x="3402" y="12"/>
                    <a:pt x="3359" y="36"/>
                  </a:cubicBezTo>
                  <a:cubicBezTo>
                    <a:pt x="3231" y="111"/>
                    <a:pt x="3186" y="274"/>
                    <a:pt x="3260" y="404"/>
                  </a:cubicBezTo>
                  <a:lnTo>
                    <a:pt x="3684" y="1139"/>
                  </a:lnTo>
                  <a:cubicBezTo>
                    <a:pt x="3812" y="1362"/>
                    <a:pt x="3812" y="1628"/>
                    <a:pt x="3684" y="1849"/>
                  </a:cubicBezTo>
                  <a:cubicBezTo>
                    <a:pt x="3556" y="2071"/>
                    <a:pt x="3326" y="2205"/>
                    <a:pt x="3070" y="2205"/>
                  </a:cubicBezTo>
                  <a:lnTo>
                    <a:pt x="899" y="2205"/>
                  </a:lnTo>
                  <a:lnTo>
                    <a:pt x="1077" y="2015"/>
                  </a:lnTo>
                  <a:cubicBezTo>
                    <a:pt x="1178" y="1905"/>
                    <a:pt x="1171" y="1736"/>
                    <a:pt x="1063" y="1633"/>
                  </a:cubicBezTo>
                  <a:cubicBezTo>
                    <a:pt x="1011" y="1585"/>
                    <a:pt x="946" y="1562"/>
                    <a:pt x="880" y="1562"/>
                  </a:cubicBezTo>
                  <a:cubicBezTo>
                    <a:pt x="807" y="1562"/>
                    <a:pt x="734" y="1591"/>
                    <a:pt x="681" y="1648"/>
                  </a:cubicBezTo>
                  <a:lnTo>
                    <a:pt x="98" y="2279"/>
                  </a:lnTo>
                  <a:cubicBezTo>
                    <a:pt x="1" y="2384"/>
                    <a:pt x="2" y="2549"/>
                    <a:pt x="105" y="2652"/>
                  </a:cubicBezTo>
                  <a:lnTo>
                    <a:pt x="735" y="3283"/>
                  </a:lnTo>
                  <a:cubicBezTo>
                    <a:pt x="788" y="3335"/>
                    <a:pt x="856" y="3362"/>
                    <a:pt x="927" y="3362"/>
                  </a:cubicBezTo>
                  <a:cubicBezTo>
                    <a:pt x="995" y="3362"/>
                    <a:pt x="1064" y="3335"/>
                    <a:pt x="1117" y="3283"/>
                  </a:cubicBezTo>
                  <a:cubicBezTo>
                    <a:pt x="1223" y="3178"/>
                    <a:pt x="1223" y="3006"/>
                    <a:pt x="1117" y="2902"/>
                  </a:cubicBezTo>
                  <a:lnTo>
                    <a:pt x="961" y="2744"/>
                  </a:lnTo>
                  <a:lnTo>
                    <a:pt x="3072" y="2744"/>
                  </a:lnTo>
                  <a:cubicBezTo>
                    <a:pt x="3523" y="2744"/>
                    <a:pt x="3927" y="2512"/>
                    <a:pt x="4154" y="2120"/>
                  </a:cubicBezTo>
                  <a:cubicBezTo>
                    <a:pt x="4378" y="1729"/>
                    <a:pt x="4378" y="1261"/>
                    <a:pt x="4151" y="871"/>
                  </a:cubicBezTo>
                  <a:lnTo>
                    <a:pt x="3728" y="135"/>
                  </a:lnTo>
                  <a:cubicBezTo>
                    <a:pt x="3677" y="49"/>
                    <a:pt x="3587" y="0"/>
                    <a:pt x="34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3" name="Google Shape;3193;p69"/>
            <p:cNvSpPr/>
            <p:nvPr/>
          </p:nvSpPr>
          <p:spPr>
            <a:xfrm>
              <a:off x="6899060" y="2957911"/>
              <a:ext cx="103610" cy="274897"/>
            </a:xfrm>
            <a:custGeom>
              <a:avLst/>
              <a:gdLst/>
              <a:ahLst/>
              <a:cxnLst/>
              <a:rect l="l" t="t" r="r" b="b"/>
              <a:pathLst>
                <a:path w="4132" h="10963" extrusionOk="0">
                  <a:moveTo>
                    <a:pt x="1062" y="0"/>
                  </a:moveTo>
                  <a:lnTo>
                    <a:pt x="1062" y="1102"/>
                  </a:lnTo>
                  <a:cubicBezTo>
                    <a:pt x="592" y="1320"/>
                    <a:pt x="309" y="1697"/>
                    <a:pt x="155" y="1975"/>
                  </a:cubicBezTo>
                  <a:cubicBezTo>
                    <a:pt x="54" y="2155"/>
                    <a:pt x="0" y="2359"/>
                    <a:pt x="0" y="2567"/>
                  </a:cubicBezTo>
                  <a:lnTo>
                    <a:pt x="0" y="3211"/>
                  </a:lnTo>
                  <a:cubicBezTo>
                    <a:pt x="0" y="3470"/>
                    <a:pt x="83" y="3724"/>
                    <a:pt x="237" y="3932"/>
                  </a:cubicBezTo>
                  <a:cubicBezTo>
                    <a:pt x="887" y="4803"/>
                    <a:pt x="887" y="6006"/>
                    <a:pt x="237" y="6879"/>
                  </a:cubicBezTo>
                  <a:cubicBezTo>
                    <a:pt x="83" y="7085"/>
                    <a:pt x="0" y="7338"/>
                    <a:pt x="0" y="7598"/>
                  </a:cubicBezTo>
                  <a:lnTo>
                    <a:pt x="0" y="9748"/>
                  </a:lnTo>
                  <a:cubicBezTo>
                    <a:pt x="0" y="10419"/>
                    <a:pt x="545" y="10963"/>
                    <a:pt x="1217" y="10963"/>
                  </a:cubicBezTo>
                  <a:lnTo>
                    <a:pt x="2914" y="10963"/>
                  </a:lnTo>
                  <a:cubicBezTo>
                    <a:pt x="3586" y="10963"/>
                    <a:pt x="4129" y="10418"/>
                    <a:pt x="4129" y="9748"/>
                  </a:cubicBezTo>
                  <a:lnTo>
                    <a:pt x="4129" y="7598"/>
                  </a:lnTo>
                  <a:cubicBezTo>
                    <a:pt x="4129" y="7338"/>
                    <a:pt x="4046" y="7085"/>
                    <a:pt x="3892" y="6879"/>
                  </a:cubicBezTo>
                  <a:cubicBezTo>
                    <a:pt x="3242" y="6006"/>
                    <a:pt x="3242" y="4803"/>
                    <a:pt x="3892" y="3932"/>
                  </a:cubicBezTo>
                  <a:cubicBezTo>
                    <a:pt x="4051" y="3724"/>
                    <a:pt x="4132" y="3471"/>
                    <a:pt x="4132" y="3211"/>
                  </a:cubicBezTo>
                  <a:lnTo>
                    <a:pt x="4132" y="2567"/>
                  </a:lnTo>
                  <a:cubicBezTo>
                    <a:pt x="4132" y="2359"/>
                    <a:pt x="4080" y="2155"/>
                    <a:pt x="3978" y="1975"/>
                  </a:cubicBezTo>
                  <a:cubicBezTo>
                    <a:pt x="3825" y="1697"/>
                    <a:pt x="3541" y="1320"/>
                    <a:pt x="3070" y="1102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4" name="Google Shape;3194;p69"/>
            <p:cNvSpPr/>
            <p:nvPr/>
          </p:nvSpPr>
          <p:spPr>
            <a:xfrm>
              <a:off x="6932561" y="2957911"/>
              <a:ext cx="70110" cy="274897"/>
            </a:xfrm>
            <a:custGeom>
              <a:avLst/>
              <a:gdLst/>
              <a:ahLst/>
              <a:cxnLst/>
              <a:rect l="l" t="t" r="r" b="b"/>
              <a:pathLst>
                <a:path w="2796" h="10963" extrusionOk="0">
                  <a:moveTo>
                    <a:pt x="155" y="0"/>
                  </a:moveTo>
                  <a:lnTo>
                    <a:pt x="155" y="1102"/>
                  </a:lnTo>
                  <a:cubicBezTo>
                    <a:pt x="626" y="1320"/>
                    <a:pt x="909" y="1697"/>
                    <a:pt x="1062" y="1975"/>
                  </a:cubicBezTo>
                  <a:cubicBezTo>
                    <a:pt x="1163" y="2155"/>
                    <a:pt x="1217" y="2359"/>
                    <a:pt x="1217" y="2567"/>
                  </a:cubicBezTo>
                  <a:lnTo>
                    <a:pt x="1217" y="3211"/>
                  </a:lnTo>
                  <a:cubicBezTo>
                    <a:pt x="1217" y="3470"/>
                    <a:pt x="1134" y="3724"/>
                    <a:pt x="980" y="3932"/>
                  </a:cubicBezTo>
                  <a:cubicBezTo>
                    <a:pt x="330" y="4803"/>
                    <a:pt x="330" y="6006"/>
                    <a:pt x="980" y="6879"/>
                  </a:cubicBezTo>
                  <a:cubicBezTo>
                    <a:pt x="1134" y="7085"/>
                    <a:pt x="1217" y="7338"/>
                    <a:pt x="1217" y="7598"/>
                  </a:cubicBezTo>
                  <a:lnTo>
                    <a:pt x="1217" y="9748"/>
                  </a:lnTo>
                  <a:cubicBezTo>
                    <a:pt x="1217" y="10419"/>
                    <a:pt x="672" y="10963"/>
                    <a:pt x="0" y="10963"/>
                  </a:cubicBezTo>
                  <a:lnTo>
                    <a:pt x="1581" y="10963"/>
                  </a:lnTo>
                  <a:cubicBezTo>
                    <a:pt x="2252" y="10963"/>
                    <a:pt x="2796" y="10418"/>
                    <a:pt x="2796" y="9748"/>
                  </a:cubicBezTo>
                  <a:lnTo>
                    <a:pt x="2796" y="7598"/>
                  </a:lnTo>
                  <a:cubicBezTo>
                    <a:pt x="2796" y="7338"/>
                    <a:pt x="2715" y="7085"/>
                    <a:pt x="2560" y="6879"/>
                  </a:cubicBezTo>
                  <a:cubicBezTo>
                    <a:pt x="1910" y="6006"/>
                    <a:pt x="1910" y="4803"/>
                    <a:pt x="2560" y="3932"/>
                  </a:cubicBezTo>
                  <a:cubicBezTo>
                    <a:pt x="2715" y="3724"/>
                    <a:pt x="2796" y="3471"/>
                    <a:pt x="2796" y="3211"/>
                  </a:cubicBezTo>
                  <a:lnTo>
                    <a:pt x="2796" y="2567"/>
                  </a:lnTo>
                  <a:cubicBezTo>
                    <a:pt x="2796" y="2359"/>
                    <a:pt x="2744" y="2155"/>
                    <a:pt x="2642" y="1975"/>
                  </a:cubicBezTo>
                  <a:cubicBezTo>
                    <a:pt x="2489" y="1697"/>
                    <a:pt x="2205" y="1320"/>
                    <a:pt x="1734" y="1102"/>
                  </a:cubicBezTo>
                  <a:lnTo>
                    <a:pt x="173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5" name="Google Shape;3195;p69"/>
            <p:cNvSpPr/>
            <p:nvPr/>
          </p:nvSpPr>
          <p:spPr>
            <a:xfrm>
              <a:off x="6913102" y="2927896"/>
              <a:ext cx="75551" cy="31043"/>
            </a:xfrm>
            <a:custGeom>
              <a:avLst/>
              <a:gdLst/>
              <a:ahLst/>
              <a:cxnLst/>
              <a:rect l="l" t="t" r="r" b="b"/>
              <a:pathLst>
                <a:path w="3013" h="1238" extrusionOk="0">
                  <a:moveTo>
                    <a:pt x="343" y="1"/>
                  </a:moveTo>
                  <a:cubicBezTo>
                    <a:pt x="154" y="1"/>
                    <a:pt x="1" y="154"/>
                    <a:pt x="1" y="343"/>
                  </a:cubicBezTo>
                  <a:lnTo>
                    <a:pt x="1" y="894"/>
                  </a:lnTo>
                  <a:cubicBezTo>
                    <a:pt x="1" y="1084"/>
                    <a:pt x="154" y="1237"/>
                    <a:pt x="343" y="1237"/>
                  </a:cubicBezTo>
                  <a:lnTo>
                    <a:pt x="2669" y="1237"/>
                  </a:lnTo>
                  <a:cubicBezTo>
                    <a:pt x="2859" y="1237"/>
                    <a:pt x="3013" y="1084"/>
                    <a:pt x="3013" y="894"/>
                  </a:cubicBezTo>
                  <a:lnTo>
                    <a:pt x="3013" y="343"/>
                  </a:lnTo>
                  <a:cubicBezTo>
                    <a:pt x="3013" y="154"/>
                    <a:pt x="2859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6" name="Google Shape;3196;p69"/>
            <p:cNvSpPr/>
            <p:nvPr/>
          </p:nvSpPr>
          <p:spPr>
            <a:xfrm>
              <a:off x="6900063" y="3048407"/>
              <a:ext cx="101679" cy="92426"/>
            </a:xfrm>
            <a:custGeom>
              <a:avLst/>
              <a:gdLst/>
              <a:ahLst/>
              <a:cxnLst/>
              <a:rect l="l" t="t" r="r" b="b"/>
              <a:pathLst>
                <a:path w="4055" h="3686" extrusionOk="0">
                  <a:moveTo>
                    <a:pt x="30" y="1"/>
                  </a:moveTo>
                  <a:cubicBezTo>
                    <a:pt x="69" y="115"/>
                    <a:pt x="125" y="225"/>
                    <a:pt x="199" y="323"/>
                  </a:cubicBezTo>
                  <a:cubicBezTo>
                    <a:pt x="849" y="1194"/>
                    <a:pt x="849" y="2397"/>
                    <a:pt x="199" y="3270"/>
                  </a:cubicBezTo>
                  <a:cubicBezTo>
                    <a:pt x="105" y="3396"/>
                    <a:pt x="38" y="3537"/>
                    <a:pt x="1" y="3686"/>
                  </a:cubicBezTo>
                  <a:lnTo>
                    <a:pt x="4054" y="3686"/>
                  </a:lnTo>
                  <a:cubicBezTo>
                    <a:pt x="4015" y="3539"/>
                    <a:pt x="3950" y="3396"/>
                    <a:pt x="3856" y="3270"/>
                  </a:cubicBezTo>
                  <a:cubicBezTo>
                    <a:pt x="3206" y="2397"/>
                    <a:pt x="3206" y="1194"/>
                    <a:pt x="3856" y="323"/>
                  </a:cubicBezTo>
                  <a:cubicBezTo>
                    <a:pt x="3930" y="225"/>
                    <a:pt x="3986" y="115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7" name="Google Shape;3197;p69"/>
            <p:cNvSpPr/>
            <p:nvPr/>
          </p:nvSpPr>
          <p:spPr>
            <a:xfrm>
              <a:off x="6940810" y="3048407"/>
              <a:ext cx="60932" cy="92426"/>
            </a:xfrm>
            <a:custGeom>
              <a:avLst/>
              <a:gdLst/>
              <a:ahLst/>
              <a:cxnLst/>
              <a:rect l="l" t="t" r="r" b="b"/>
              <a:pathLst>
                <a:path w="2430" h="3686" extrusionOk="0">
                  <a:moveTo>
                    <a:pt x="820" y="1"/>
                  </a:moveTo>
                  <a:cubicBezTo>
                    <a:pt x="781" y="115"/>
                    <a:pt x="724" y="225"/>
                    <a:pt x="651" y="323"/>
                  </a:cubicBezTo>
                  <a:cubicBezTo>
                    <a:pt x="1" y="1194"/>
                    <a:pt x="1" y="2397"/>
                    <a:pt x="651" y="3270"/>
                  </a:cubicBezTo>
                  <a:cubicBezTo>
                    <a:pt x="745" y="3396"/>
                    <a:pt x="811" y="3537"/>
                    <a:pt x="849" y="3686"/>
                  </a:cubicBezTo>
                  <a:lnTo>
                    <a:pt x="2429" y="3686"/>
                  </a:lnTo>
                  <a:cubicBezTo>
                    <a:pt x="2390" y="3539"/>
                    <a:pt x="2325" y="3396"/>
                    <a:pt x="2231" y="3270"/>
                  </a:cubicBezTo>
                  <a:cubicBezTo>
                    <a:pt x="1581" y="2397"/>
                    <a:pt x="1581" y="1194"/>
                    <a:pt x="2231" y="323"/>
                  </a:cubicBezTo>
                  <a:cubicBezTo>
                    <a:pt x="2305" y="225"/>
                    <a:pt x="2361" y="115"/>
                    <a:pt x="240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8" name="Google Shape;3198;p69"/>
            <p:cNvSpPr/>
            <p:nvPr/>
          </p:nvSpPr>
          <p:spPr>
            <a:xfrm>
              <a:off x="6958162" y="3165081"/>
              <a:ext cx="44508" cy="13540"/>
            </a:xfrm>
            <a:custGeom>
              <a:avLst/>
              <a:gdLst/>
              <a:ahLst/>
              <a:cxnLst/>
              <a:rect l="l" t="t" r="r" b="b"/>
              <a:pathLst>
                <a:path w="1775" h="540" extrusionOk="0"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cubicBezTo>
                    <a:pt x="1" y="418"/>
                    <a:pt x="121" y="540"/>
                    <a:pt x="269" y="540"/>
                  </a:cubicBezTo>
                  <a:lnTo>
                    <a:pt x="1775" y="54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9" name="Google Shape;3199;p69"/>
            <p:cNvSpPr/>
            <p:nvPr/>
          </p:nvSpPr>
          <p:spPr>
            <a:xfrm>
              <a:off x="6899136" y="3195070"/>
              <a:ext cx="43555" cy="13591"/>
            </a:xfrm>
            <a:custGeom>
              <a:avLst/>
              <a:gdLst/>
              <a:ahLst/>
              <a:cxnLst/>
              <a:rect l="l" t="t" r="r" b="b"/>
              <a:pathLst>
                <a:path w="1737" h="542" extrusionOk="0">
                  <a:moveTo>
                    <a:pt x="0" y="1"/>
                  </a:moveTo>
                  <a:lnTo>
                    <a:pt x="0" y="290"/>
                  </a:lnTo>
                  <a:cubicBezTo>
                    <a:pt x="0" y="376"/>
                    <a:pt x="9" y="459"/>
                    <a:pt x="25" y="541"/>
                  </a:cubicBezTo>
                  <a:lnTo>
                    <a:pt x="1468" y="541"/>
                  </a:lnTo>
                  <a:cubicBezTo>
                    <a:pt x="1615" y="541"/>
                    <a:pt x="1736" y="420"/>
                    <a:pt x="1736" y="269"/>
                  </a:cubicBezTo>
                  <a:cubicBezTo>
                    <a:pt x="1736" y="122"/>
                    <a:pt x="1615" y="1"/>
                    <a:pt x="1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00" name="Google Shape;3200;p69"/>
          <p:cNvGrpSpPr/>
          <p:nvPr/>
        </p:nvGrpSpPr>
        <p:grpSpPr>
          <a:xfrm>
            <a:off x="5672592" y="2785069"/>
            <a:ext cx="447689" cy="447764"/>
            <a:chOff x="5672592" y="2785069"/>
            <a:chExt cx="447689" cy="447764"/>
          </a:xfrm>
        </p:grpSpPr>
        <p:sp>
          <p:nvSpPr>
            <p:cNvPr id="3201" name="Google Shape;3201;p69"/>
            <p:cNvSpPr/>
            <p:nvPr/>
          </p:nvSpPr>
          <p:spPr>
            <a:xfrm>
              <a:off x="5688815" y="2785069"/>
              <a:ext cx="297415" cy="100526"/>
            </a:xfrm>
            <a:custGeom>
              <a:avLst/>
              <a:gdLst/>
              <a:ahLst/>
              <a:cxnLst/>
              <a:rect l="l" t="t" r="r" b="b"/>
              <a:pathLst>
                <a:path w="11861" h="4009" extrusionOk="0">
                  <a:moveTo>
                    <a:pt x="9978" y="0"/>
                  </a:moveTo>
                  <a:cubicBezTo>
                    <a:pt x="9893" y="0"/>
                    <a:pt x="9808" y="6"/>
                    <a:pt x="9721" y="19"/>
                  </a:cubicBezTo>
                  <a:lnTo>
                    <a:pt x="3381" y="911"/>
                  </a:lnTo>
                  <a:cubicBezTo>
                    <a:pt x="3345" y="917"/>
                    <a:pt x="3310" y="921"/>
                    <a:pt x="3275" y="927"/>
                  </a:cubicBezTo>
                  <a:cubicBezTo>
                    <a:pt x="1822" y="1170"/>
                    <a:pt x="538" y="2299"/>
                    <a:pt x="1" y="3672"/>
                  </a:cubicBezTo>
                  <a:lnTo>
                    <a:pt x="11674" y="4008"/>
                  </a:lnTo>
                  <a:lnTo>
                    <a:pt x="11794" y="1938"/>
                  </a:lnTo>
                  <a:cubicBezTo>
                    <a:pt x="11860" y="874"/>
                    <a:pt x="11009" y="0"/>
                    <a:pt x="9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2" name="Google Shape;3202;p69"/>
            <p:cNvSpPr/>
            <p:nvPr/>
          </p:nvSpPr>
          <p:spPr>
            <a:xfrm>
              <a:off x="5912660" y="2785094"/>
              <a:ext cx="73595" cy="100501"/>
            </a:xfrm>
            <a:custGeom>
              <a:avLst/>
              <a:gdLst/>
              <a:ahLst/>
              <a:cxnLst/>
              <a:rect l="l" t="t" r="r" b="b"/>
              <a:pathLst>
                <a:path w="2935" h="4008" extrusionOk="0">
                  <a:moveTo>
                    <a:pt x="1055" y="1"/>
                  </a:moveTo>
                  <a:cubicBezTo>
                    <a:pt x="969" y="1"/>
                    <a:pt x="883" y="7"/>
                    <a:pt x="795" y="19"/>
                  </a:cubicBezTo>
                  <a:lnTo>
                    <a:pt x="1" y="130"/>
                  </a:lnTo>
                  <a:cubicBezTo>
                    <a:pt x="701" y="412"/>
                    <a:pt x="1194" y="1118"/>
                    <a:pt x="1142" y="1937"/>
                  </a:cubicBezTo>
                  <a:lnTo>
                    <a:pt x="1025" y="3958"/>
                  </a:lnTo>
                  <a:lnTo>
                    <a:pt x="2745" y="4007"/>
                  </a:lnTo>
                  <a:lnTo>
                    <a:pt x="2864" y="1937"/>
                  </a:lnTo>
                  <a:cubicBezTo>
                    <a:pt x="2935" y="874"/>
                    <a:pt x="2085" y="1"/>
                    <a:pt x="1055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3" name="Google Shape;3203;p69"/>
            <p:cNvSpPr/>
            <p:nvPr/>
          </p:nvSpPr>
          <p:spPr>
            <a:xfrm>
              <a:off x="5729211" y="2897129"/>
              <a:ext cx="251226" cy="335704"/>
            </a:xfrm>
            <a:custGeom>
              <a:avLst/>
              <a:gdLst/>
              <a:ahLst/>
              <a:cxnLst/>
              <a:rect l="l" t="t" r="r" b="b"/>
              <a:pathLst>
                <a:path w="10019" h="13388" extrusionOk="0">
                  <a:moveTo>
                    <a:pt x="0" y="0"/>
                  </a:moveTo>
                  <a:lnTo>
                    <a:pt x="660" y="13388"/>
                  </a:lnTo>
                  <a:lnTo>
                    <a:pt x="8412" y="13388"/>
                  </a:lnTo>
                  <a:cubicBezTo>
                    <a:pt x="8942" y="13388"/>
                    <a:pt x="9377" y="12973"/>
                    <a:pt x="9404" y="12446"/>
                  </a:cubicBezTo>
                  <a:lnTo>
                    <a:pt x="10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4" name="Google Shape;3204;p69"/>
            <p:cNvSpPr/>
            <p:nvPr/>
          </p:nvSpPr>
          <p:spPr>
            <a:xfrm>
              <a:off x="5900499" y="2897054"/>
              <a:ext cx="79889" cy="335754"/>
            </a:xfrm>
            <a:custGeom>
              <a:avLst/>
              <a:gdLst/>
              <a:ahLst/>
              <a:cxnLst/>
              <a:rect l="l" t="t" r="r" b="b"/>
              <a:pathLst>
                <a:path w="3186" h="13390" extrusionOk="0">
                  <a:moveTo>
                    <a:pt x="1605" y="0"/>
                  </a:moveTo>
                  <a:lnTo>
                    <a:pt x="991" y="12448"/>
                  </a:lnTo>
                  <a:cubicBezTo>
                    <a:pt x="965" y="12974"/>
                    <a:pt x="529" y="13390"/>
                    <a:pt x="0" y="13390"/>
                  </a:cubicBezTo>
                  <a:lnTo>
                    <a:pt x="1579" y="13390"/>
                  </a:lnTo>
                  <a:cubicBezTo>
                    <a:pt x="2109" y="13390"/>
                    <a:pt x="2544" y="12974"/>
                    <a:pt x="2572" y="12448"/>
                  </a:cubicBezTo>
                  <a:lnTo>
                    <a:pt x="3186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5" name="Google Shape;3205;p69"/>
            <p:cNvSpPr/>
            <p:nvPr/>
          </p:nvSpPr>
          <p:spPr>
            <a:xfrm>
              <a:off x="5688841" y="2877195"/>
              <a:ext cx="313137" cy="39794"/>
            </a:xfrm>
            <a:custGeom>
              <a:avLst/>
              <a:gdLst/>
              <a:ahLst/>
              <a:cxnLst/>
              <a:rect l="l" t="t" r="r" b="b"/>
              <a:pathLst>
                <a:path w="12488" h="1587" extrusionOk="0">
                  <a:moveTo>
                    <a:pt x="1" y="1"/>
                  </a:moveTo>
                  <a:lnTo>
                    <a:pt x="751" y="1587"/>
                  </a:lnTo>
                  <a:lnTo>
                    <a:pt x="11879" y="1587"/>
                  </a:lnTo>
                  <a:cubicBezTo>
                    <a:pt x="12215" y="1587"/>
                    <a:pt x="12488" y="1314"/>
                    <a:pt x="12488" y="979"/>
                  </a:cubicBezTo>
                  <a:lnTo>
                    <a:pt x="12488" y="609"/>
                  </a:lnTo>
                  <a:cubicBezTo>
                    <a:pt x="12488" y="272"/>
                    <a:pt x="12215" y="1"/>
                    <a:pt x="1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6" name="Google Shape;3206;p69"/>
            <p:cNvSpPr/>
            <p:nvPr/>
          </p:nvSpPr>
          <p:spPr>
            <a:xfrm>
              <a:off x="5943452" y="2877195"/>
              <a:ext cx="58525" cy="39794"/>
            </a:xfrm>
            <a:custGeom>
              <a:avLst/>
              <a:gdLst/>
              <a:ahLst/>
              <a:cxnLst/>
              <a:rect l="l" t="t" r="r" b="b"/>
              <a:pathLst>
                <a:path w="2334" h="1587" extrusionOk="0">
                  <a:moveTo>
                    <a:pt x="1" y="1"/>
                  </a:moveTo>
                  <a:cubicBezTo>
                    <a:pt x="336" y="1"/>
                    <a:pt x="609" y="272"/>
                    <a:pt x="609" y="609"/>
                  </a:cubicBezTo>
                  <a:lnTo>
                    <a:pt x="609" y="979"/>
                  </a:lnTo>
                  <a:cubicBezTo>
                    <a:pt x="609" y="1315"/>
                    <a:pt x="336" y="1587"/>
                    <a:pt x="1" y="1587"/>
                  </a:cubicBezTo>
                  <a:lnTo>
                    <a:pt x="1725" y="1587"/>
                  </a:lnTo>
                  <a:cubicBezTo>
                    <a:pt x="2061" y="1587"/>
                    <a:pt x="2334" y="1314"/>
                    <a:pt x="2334" y="979"/>
                  </a:cubicBezTo>
                  <a:lnTo>
                    <a:pt x="2334" y="609"/>
                  </a:lnTo>
                  <a:cubicBezTo>
                    <a:pt x="2334" y="272"/>
                    <a:pt x="2061" y="1"/>
                    <a:pt x="1725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7" name="Google Shape;3207;p69"/>
            <p:cNvSpPr/>
            <p:nvPr/>
          </p:nvSpPr>
          <p:spPr>
            <a:xfrm>
              <a:off x="5696037" y="3137473"/>
              <a:ext cx="95335" cy="95360"/>
            </a:xfrm>
            <a:custGeom>
              <a:avLst/>
              <a:gdLst/>
              <a:ahLst/>
              <a:cxnLst/>
              <a:rect l="l" t="t" r="r" b="b"/>
              <a:pathLst>
                <a:path w="3802" h="3803" extrusionOk="0">
                  <a:moveTo>
                    <a:pt x="1901" y="1"/>
                  </a:moveTo>
                  <a:cubicBezTo>
                    <a:pt x="849" y="1"/>
                    <a:pt x="0" y="853"/>
                    <a:pt x="0" y="1902"/>
                  </a:cubicBezTo>
                  <a:cubicBezTo>
                    <a:pt x="0" y="2952"/>
                    <a:pt x="852" y="3803"/>
                    <a:pt x="1901" y="3803"/>
                  </a:cubicBezTo>
                  <a:cubicBezTo>
                    <a:pt x="2951" y="3803"/>
                    <a:pt x="3802" y="2951"/>
                    <a:pt x="3802" y="1902"/>
                  </a:cubicBezTo>
                  <a:cubicBezTo>
                    <a:pt x="3802" y="852"/>
                    <a:pt x="2951" y="1"/>
                    <a:pt x="1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8" name="Google Shape;3208;p69"/>
            <p:cNvSpPr/>
            <p:nvPr/>
          </p:nvSpPr>
          <p:spPr>
            <a:xfrm>
              <a:off x="5723419" y="3137473"/>
              <a:ext cx="67953" cy="95360"/>
            </a:xfrm>
            <a:custGeom>
              <a:avLst/>
              <a:gdLst/>
              <a:ahLst/>
              <a:cxnLst/>
              <a:rect l="l" t="t" r="r" b="b"/>
              <a:pathLst>
                <a:path w="2710" h="3803" extrusionOk="0">
                  <a:moveTo>
                    <a:pt x="809" y="1"/>
                  </a:moveTo>
                  <a:cubicBezTo>
                    <a:pt x="520" y="1"/>
                    <a:pt x="246" y="66"/>
                    <a:pt x="0" y="182"/>
                  </a:cubicBezTo>
                  <a:cubicBezTo>
                    <a:pt x="646" y="485"/>
                    <a:pt x="1092" y="1142"/>
                    <a:pt x="1092" y="1902"/>
                  </a:cubicBezTo>
                  <a:cubicBezTo>
                    <a:pt x="1092" y="2662"/>
                    <a:pt x="644" y="3319"/>
                    <a:pt x="0" y="3622"/>
                  </a:cubicBezTo>
                  <a:cubicBezTo>
                    <a:pt x="246" y="3738"/>
                    <a:pt x="519" y="3803"/>
                    <a:pt x="809" y="3803"/>
                  </a:cubicBezTo>
                  <a:cubicBezTo>
                    <a:pt x="1858" y="3803"/>
                    <a:pt x="2710" y="2952"/>
                    <a:pt x="2710" y="1902"/>
                  </a:cubicBezTo>
                  <a:cubicBezTo>
                    <a:pt x="2710" y="852"/>
                    <a:pt x="1859" y="1"/>
                    <a:pt x="809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9" name="Google Shape;3209;p69"/>
            <p:cNvSpPr/>
            <p:nvPr/>
          </p:nvSpPr>
          <p:spPr>
            <a:xfrm>
              <a:off x="5730440" y="3171901"/>
              <a:ext cx="26529" cy="26529"/>
            </a:xfrm>
            <a:custGeom>
              <a:avLst/>
              <a:gdLst/>
              <a:ahLst/>
              <a:cxnLst/>
              <a:rect l="l" t="t" r="r" b="b"/>
              <a:pathLst>
                <a:path w="1058" h="1058" extrusionOk="0">
                  <a:moveTo>
                    <a:pt x="529" y="0"/>
                  </a:moveTo>
                  <a:cubicBezTo>
                    <a:pt x="236" y="0"/>
                    <a:pt x="0" y="237"/>
                    <a:pt x="0" y="529"/>
                  </a:cubicBezTo>
                  <a:cubicBezTo>
                    <a:pt x="0" y="821"/>
                    <a:pt x="236" y="1058"/>
                    <a:pt x="529" y="1058"/>
                  </a:cubicBezTo>
                  <a:cubicBezTo>
                    <a:pt x="821" y="1058"/>
                    <a:pt x="1058" y="821"/>
                    <a:pt x="1058" y="529"/>
                  </a:cubicBezTo>
                  <a:cubicBezTo>
                    <a:pt x="1058" y="237"/>
                    <a:pt x="821" y="0"/>
                    <a:pt x="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0" name="Google Shape;3210;p69"/>
            <p:cNvSpPr/>
            <p:nvPr/>
          </p:nvSpPr>
          <p:spPr>
            <a:xfrm>
              <a:off x="5672592" y="2855179"/>
              <a:ext cx="41123" cy="41123"/>
            </a:xfrm>
            <a:custGeom>
              <a:avLst/>
              <a:gdLst/>
              <a:ahLst/>
              <a:cxnLst/>
              <a:rect l="l" t="t" r="r" b="b"/>
              <a:pathLst>
                <a:path w="1640" h="1640" extrusionOk="0">
                  <a:moveTo>
                    <a:pt x="821" y="0"/>
                  </a:moveTo>
                  <a:cubicBezTo>
                    <a:pt x="367" y="0"/>
                    <a:pt x="0" y="367"/>
                    <a:pt x="0" y="821"/>
                  </a:cubicBezTo>
                  <a:cubicBezTo>
                    <a:pt x="0" y="1273"/>
                    <a:pt x="367" y="1640"/>
                    <a:pt x="821" y="1640"/>
                  </a:cubicBezTo>
                  <a:cubicBezTo>
                    <a:pt x="1274" y="1640"/>
                    <a:pt x="1640" y="1273"/>
                    <a:pt x="1640" y="821"/>
                  </a:cubicBezTo>
                  <a:cubicBezTo>
                    <a:pt x="1640" y="367"/>
                    <a:pt x="1274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1" name="Google Shape;3211;p69"/>
            <p:cNvSpPr/>
            <p:nvPr/>
          </p:nvSpPr>
          <p:spPr>
            <a:xfrm>
              <a:off x="5780991" y="3015985"/>
              <a:ext cx="48646" cy="83174"/>
            </a:xfrm>
            <a:custGeom>
              <a:avLst/>
              <a:gdLst/>
              <a:ahLst/>
              <a:cxnLst/>
              <a:rect l="l" t="t" r="r" b="b"/>
              <a:pathLst>
                <a:path w="1940" h="3317" extrusionOk="0">
                  <a:moveTo>
                    <a:pt x="1411" y="0"/>
                  </a:moveTo>
                  <a:cubicBezTo>
                    <a:pt x="1395" y="0"/>
                    <a:pt x="1377" y="2"/>
                    <a:pt x="1360" y="5"/>
                  </a:cubicBezTo>
                  <a:lnTo>
                    <a:pt x="688" y="133"/>
                  </a:lnTo>
                  <a:cubicBezTo>
                    <a:pt x="543" y="160"/>
                    <a:pt x="447" y="303"/>
                    <a:pt x="476" y="449"/>
                  </a:cubicBezTo>
                  <a:cubicBezTo>
                    <a:pt x="502" y="577"/>
                    <a:pt x="613" y="668"/>
                    <a:pt x="739" y="668"/>
                  </a:cubicBezTo>
                  <a:cubicBezTo>
                    <a:pt x="756" y="668"/>
                    <a:pt x="774" y="666"/>
                    <a:pt x="791" y="663"/>
                  </a:cubicBezTo>
                  <a:lnTo>
                    <a:pt x="839" y="653"/>
                  </a:lnTo>
                  <a:lnTo>
                    <a:pt x="184" y="1784"/>
                  </a:lnTo>
                  <a:cubicBezTo>
                    <a:pt x="1" y="2103"/>
                    <a:pt x="1" y="2486"/>
                    <a:pt x="184" y="2805"/>
                  </a:cubicBezTo>
                  <a:cubicBezTo>
                    <a:pt x="369" y="3126"/>
                    <a:pt x="701" y="3316"/>
                    <a:pt x="1070" y="3316"/>
                  </a:cubicBezTo>
                  <a:lnTo>
                    <a:pt x="1671" y="3316"/>
                  </a:lnTo>
                  <a:cubicBezTo>
                    <a:pt x="1820" y="3316"/>
                    <a:pt x="1939" y="3195"/>
                    <a:pt x="1939" y="3048"/>
                  </a:cubicBezTo>
                  <a:cubicBezTo>
                    <a:pt x="1938" y="2902"/>
                    <a:pt x="1817" y="2780"/>
                    <a:pt x="1669" y="2780"/>
                  </a:cubicBezTo>
                  <a:lnTo>
                    <a:pt x="1068" y="2780"/>
                  </a:lnTo>
                  <a:cubicBezTo>
                    <a:pt x="892" y="2780"/>
                    <a:pt x="738" y="2689"/>
                    <a:pt x="649" y="2538"/>
                  </a:cubicBezTo>
                  <a:cubicBezTo>
                    <a:pt x="563" y="2386"/>
                    <a:pt x="563" y="2205"/>
                    <a:pt x="649" y="2054"/>
                  </a:cubicBezTo>
                  <a:lnTo>
                    <a:pt x="1289" y="944"/>
                  </a:lnTo>
                  <a:lnTo>
                    <a:pt x="1297" y="973"/>
                  </a:lnTo>
                  <a:cubicBezTo>
                    <a:pt x="1317" y="1057"/>
                    <a:pt x="1375" y="1122"/>
                    <a:pt x="1448" y="1157"/>
                  </a:cubicBezTo>
                  <a:cubicBezTo>
                    <a:pt x="1483" y="1173"/>
                    <a:pt x="1521" y="1183"/>
                    <a:pt x="1560" y="1183"/>
                  </a:cubicBezTo>
                  <a:cubicBezTo>
                    <a:pt x="1578" y="1183"/>
                    <a:pt x="1600" y="1180"/>
                    <a:pt x="1620" y="1175"/>
                  </a:cubicBezTo>
                  <a:cubicBezTo>
                    <a:pt x="1765" y="1141"/>
                    <a:pt x="1856" y="996"/>
                    <a:pt x="1822" y="852"/>
                  </a:cubicBezTo>
                  <a:lnTo>
                    <a:pt x="1672" y="209"/>
                  </a:lnTo>
                  <a:cubicBezTo>
                    <a:pt x="1644" y="85"/>
                    <a:pt x="1534" y="0"/>
                    <a:pt x="1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2" name="Google Shape;3212;p69"/>
            <p:cNvSpPr/>
            <p:nvPr/>
          </p:nvSpPr>
          <p:spPr>
            <a:xfrm>
              <a:off x="5820986" y="2966386"/>
              <a:ext cx="91423" cy="73470"/>
            </a:xfrm>
            <a:custGeom>
              <a:avLst/>
              <a:gdLst/>
              <a:ahLst/>
              <a:cxnLst/>
              <a:rect l="l" t="t" r="r" b="b"/>
              <a:pathLst>
                <a:path w="3646" h="2930" extrusionOk="0">
                  <a:moveTo>
                    <a:pt x="1347" y="0"/>
                  </a:moveTo>
                  <a:cubicBezTo>
                    <a:pt x="977" y="0"/>
                    <a:pt x="646" y="191"/>
                    <a:pt x="463" y="511"/>
                  </a:cubicBezTo>
                  <a:lnTo>
                    <a:pt x="74" y="1185"/>
                  </a:lnTo>
                  <a:cubicBezTo>
                    <a:pt x="1" y="1313"/>
                    <a:pt x="44" y="1479"/>
                    <a:pt x="174" y="1553"/>
                  </a:cubicBezTo>
                  <a:cubicBezTo>
                    <a:pt x="216" y="1577"/>
                    <a:pt x="262" y="1589"/>
                    <a:pt x="307" y="1589"/>
                  </a:cubicBezTo>
                  <a:cubicBezTo>
                    <a:pt x="401" y="1589"/>
                    <a:pt x="492" y="1541"/>
                    <a:pt x="542" y="1453"/>
                  </a:cubicBezTo>
                  <a:lnTo>
                    <a:pt x="554" y="1432"/>
                  </a:lnTo>
                  <a:lnTo>
                    <a:pt x="929" y="782"/>
                  </a:lnTo>
                  <a:cubicBezTo>
                    <a:pt x="1016" y="630"/>
                    <a:pt x="1174" y="540"/>
                    <a:pt x="1348" y="540"/>
                  </a:cubicBezTo>
                  <a:cubicBezTo>
                    <a:pt x="1525" y="540"/>
                    <a:pt x="1681" y="630"/>
                    <a:pt x="1767" y="782"/>
                  </a:cubicBezTo>
                  <a:lnTo>
                    <a:pt x="2618" y="2255"/>
                  </a:lnTo>
                  <a:lnTo>
                    <a:pt x="2586" y="2248"/>
                  </a:lnTo>
                  <a:cubicBezTo>
                    <a:pt x="2566" y="2243"/>
                    <a:pt x="2546" y="2241"/>
                    <a:pt x="2526" y="2241"/>
                  </a:cubicBezTo>
                  <a:cubicBezTo>
                    <a:pt x="2479" y="2241"/>
                    <a:pt x="2434" y="2254"/>
                    <a:pt x="2393" y="2275"/>
                  </a:cubicBezTo>
                  <a:cubicBezTo>
                    <a:pt x="2329" y="2311"/>
                    <a:pt x="2279" y="2373"/>
                    <a:pt x="2261" y="2449"/>
                  </a:cubicBezTo>
                  <a:cubicBezTo>
                    <a:pt x="2227" y="2593"/>
                    <a:pt x="2316" y="2737"/>
                    <a:pt x="2461" y="2772"/>
                  </a:cubicBezTo>
                  <a:lnTo>
                    <a:pt x="3103" y="2922"/>
                  </a:lnTo>
                  <a:cubicBezTo>
                    <a:pt x="3124" y="2927"/>
                    <a:pt x="3145" y="2930"/>
                    <a:pt x="3166" y="2930"/>
                  </a:cubicBezTo>
                  <a:cubicBezTo>
                    <a:pt x="3284" y="2930"/>
                    <a:pt x="3392" y="2850"/>
                    <a:pt x="3426" y="2730"/>
                  </a:cubicBezTo>
                  <a:lnTo>
                    <a:pt x="3606" y="2070"/>
                  </a:lnTo>
                  <a:cubicBezTo>
                    <a:pt x="3645" y="1926"/>
                    <a:pt x="3561" y="1777"/>
                    <a:pt x="3417" y="1739"/>
                  </a:cubicBezTo>
                  <a:cubicBezTo>
                    <a:pt x="3393" y="1732"/>
                    <a:pt x="3368" y="1729"/>
                    <a:pt x="3344" y="1729"/>
                  </a:cubicBezTo>
                  <a:cubicBezTo>
                    <a:pt x="3225" y="1729"/>
                    <a:pt x="3117" y="1808"/>
                    <a:pt x="3086" y="1927"/>
                  </a:cubicBezTo>
                  <a:lnTo>
                    <a:pt x="3073" y="1970"/>
                  </a:lnTo>
                  <a:lnTo>
                    <a:pt x="2232" y="511"/>
                  </a:lnTo>
                  <a:cubicBezTo>
                    <a:pt x="2048" y="191"/>
                    <a:pt x="1715" y="0"/>
                    <a:pt x="1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3" name="Google Shape;3213;p69"/>
            <p:cNvSpPr/>
            <p:nvPr/>
          </p:nvSpPr>
          <p:spPr>
            <a:xfrm>
              <a:off x="5840945" y="3046752"/>
              <a:ext cx="87763" cy="64342"/>
            </a:xfrm>
            <a:custGeom>
              <a:avLst/>
              <a:gdLst/>
              <a:ahLst/>
              <a:cxnLst/>
              <a:rect l="l" t="t" r="r" b="b"/>
              <a:pathLst>
                <a:path w="3500" h="2566" extrusionOk="0">
                  <a:moveTo>
                    <a:pt x="2837" y="0"/>
                  </a:moveTo>
                  <a:cubicBezTo>
                    <a:pt x="2792" y="0"/>
                    <a:pt x="2746" y="12"/>
                    <a:pt x="2703" y="37"/>
                  </a:cubicBezTo>
                  <a:cubicBezTo>
                    <a:pt x="2575" y="110"/>
                    <a:pt x="2530" y="275"/>
                    <a:pt x="2604" y="405"/>
                  </a:cubicBezTo>
                  <a:lnTo>
                    <a:pt x="2608" y="412"/>
                  </a:lnTo>
                  <a:lnTo>
                    <a:pt x="2848" y="827"/>
                  </a:lnTo>
                  <a:cubicBezTo>
                    <a:pt x="2934" y="978"/>
                    <a:pt x="2934" y="1159"/>
                    <a:pt x="2848" y="1311"/>
                  </a:cubicBezTo>
                  <a:cubicBezTo>
                    <a:pt x="2761" y="1462"/>
                    <a:pt x="2604" y="1553"/>
                    <a:pt x="2429" y="1553"/>
                  </a:cubicBezTo>
                  <a:lnTo>
                    <a:pt x="903" y="1553"/>
                  </a:lnTo>
                  <a:lnTo>
                    <a:pt x="941" y="1511"/>
                  </a:lnTo>
                  <a:cubicBezTo>
                    <a:pt x="970" y="1481"/>
                    <a:pt x="990" y="1445"/>
                    <a:pt x="1000" y="1406"/>
                  </a:cubicBezTo>
                  <a:cubicBezTo>
                    <a:pt x="1029" y="1311"/>
                    <a:pt x="1005" y="1202"/>
                    <a:pt x="927" y="1130"/>
                  </a:cubicBezTo>
                  <a:cubicBezTo>
                    <a:pt x="875" y="1082"/>
                    <a:pt x="809" y="1059"/>
                    <a:pt x="744" y="1059"/>
                  </a:cubicBezTo>
                  <a:cubicBezTo>
                    <a:pt x="671" y="1059"/>
                    <a:pt x="598" y="1088"/>
                    <a:pt x="545" y="1145"/>
                  </a:cubicBezTo>
                  <a:lnTo>
                    <a:pt x="97" y="1628"/>
                  </a:lnTo>
                  <a:cubicBezTo>
                    <a:pt x="1" y="1735"/>
                    <a:pt x="2" y="1900"/>
                    <a:pt x="105" y="2003"/>
                  </a:cubicBezTo>
                  <a:lnTo>
                    <a:pt x="589" y="2486"/>
                  </a:lnTo>
                  <a:cubicBezTo>
                    <a:pt x="641" y="2538"/>
                    <a:pt x="710" y="2566"/>
                    <a:pt x="778" y="2566"/>
                  </a:cubicBezTo>
                  <a:cubicBezTo>
                    <a:pt x="847" y="2566"/>
                    <a:pt x="916" y="2538"/>
                    <a:pt x="970" y="2486"/>
                  </a:cubicBezTo>
                  <a:cubicBezTo>
                    <a:pt x="1074" y="2381"/>
                    <a:pt x="1074" y="2211"/>
                    <a:pt x="970" y="2105"/>
                  </a:cubicBezTo>
                  <a:lnTo>
                    <a:pt x="955" y="2091"/>
                  </a:lnTo>
                  <a:lnTo>
                    <a:pt x="2427" y="2091"/>
                  </a:lnTo>
                  <a:cubicBezTo>
                    <a:pt x="2797" y="2091"/>
                    <a:pt x="3128" y="1900"/>
                    <a:pt x="3311" y="1579"/>
                  </a:cubicBezTo>
                  <a:cubicBezTo>
                    <a:pt x="3499" y="1260"/>
                    <a:pt x="3499" y="880"/>
                    <a:pt x="3316" y="558"/>
                  </a:cubicBezTo>
                  <a:lnTo>
                    <a:pt x="3072" y="136"/>
                  </a:lnTo>
                  <a:cubicBezTo>
                    <a:pt x="3022" y="50"/>
                    <a:pt x="2931" y="0"/>
                    <a:pt x="2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4" name="Google Shape;3214;p69"/>
            <p:cNvSpPr/>
            <p:nvPr/>
          </p:nvSpPr>
          <p:spPr>
            <a:xfrm>
              <a:off x="5947138" y="3058412"/>
              <a:ext cx="173143" cy="173093"/>
            </a:xfrm>
            <a:custGeom>
              <a:avLst/>
              <a:gdLst/>
              <a:ahLst/>
              <a:cxnLst/>
              <a:rect l="l" t="t" r="r" b="b"/>
              <a:pathLst>
                <a:path w="6905" h="6903" extrusionOk="0">
                  <a:moveTo>
                    <a:pt x="362" y="1"/>
                  </a:moveTo>
                  <a:cubicBezTo>
                    <a:pt x="164" y="1"/>
                    <a:pt x="1" y="162"/>
                    <a:pt x="1" y="362"/>
                  </a:cubicBezTo>
                  <a:lnTo>
                    <a:pt x="1" y="6541"/>
                  </a:lnTo>
                  <a:cubicBezTo>
                    <a:pt x="1" y="6739"/>
                    <a:pt x="161" y="6903"/>
                    <a:pt x="362" y="6903"/>
                  </a:cubicBezTo>
                  <a:lnTo>
                    <a:pt x="6542" y="6903"/>
                  </a:lnTo>
                  <a:cubicBezTo>
                    <a:pt x="6743" y="6903"/>
                    <a:pt x="6904" y="6742"/>
                    <a:pt x="6903" y="6541"/>
                  </a:cubicBezTo>
                  <a:lnTo>
                    <a:pt x="6903" y="362"/>
                  </a:lnTo>
                  <a:cubicBezTo>
                    <a:pt x="6903" y="164"/>
                    <a:pt x="6743" y="1"/>
                    <a:pt x="65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5" name="Google Shape;3215;p69"/>
            <p:cNvSpPr/>
            <p:nvPr/>
          </p:nvSpPr>
          <p:spPr>
            <a:xfrm>
              <a:off x="6080587" y="3058387"/>
              <a:ext cx="39644" cy="173118"/>
            </a:xfrm>
            <a:custGeom>
              <a:avLst/>
              <a:gdLst/>
              <a:ahLst/>
              <a:cxnLst/>
              <a:rect l="l" t="t" r="r" b="b"/>
              <a:pathLst>
                <a:path w="1581" h="6904" extrusionOk="0">
                  <a:moveTo>
                    <a:pt x="1" y="0"/>
                  </a:moveTo>
                  <a:lnTo>
                    <a:pt x="1" y="2"/>
                  </a:lnTo>
                  <a:lnTo>
                    <a:pt x="1" y="6904"/>
                  </a:lnTo>
                  <a:lnTo>
                    <a:pt x="1220" y="6904"/>
                  </a:lnTo>
                  <a:cubicBezTo>
                    <a:pt x="1418" y="6904"/>
                    <a:pt x="1581" y="6743"/>
                    <a:pt x="1581" y="6542"/>
                  </a:cubicBezTo>
                  <a:lnTo>
                    <a:pt x="1581" y="363"/>
                  </a:lnTo>
                  <a:cubicBezTo>
                    <a:pt x="1581" y="163"/>
                    <a:pt x="1418" y="0"/>
                    <a:pt x="121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6" name="Google Shape;3216;p69"/>
            <p:cNvSpPr/>
            <p:nvPr/>
          </p:nvSpPr>
          <p:spPr>
            <a:xfrm>
              <a:off x="6010402" y="3058412"/>
              <a:ext cx="46564" cy="60732"/>
            </a:xfrm>
            <a:custGeom>
              <a:avLst/>
              <a:gdLst/>
              <a:ahLst/>
              <a:cxnLst/>
              <a:rect l="l" t="t" r="r" b="b"/>
              <a:pathLst>
                <a:path w="1857" h="2422" extrusionOk="0">
                  <a:moveTo>
                    <a:pt x="0" y="1"/>
                  </a:moveTo>
                  <a:lnTo>
                    <a:pt x="0" y="2422"/>
                  </a:lnTo>
                  <a:lnTo>
                    <a:pt x="1856" y="2422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17" name="Google Shape;3217;p69"/>
          <p:cNvGrpSpPr/>
          <p:nvPr/>
        </p:nvGrpSpPr>
        <p:grpSpPr>
          <a:xfrm>
            <a:off x="4790228" y="2785997"/>
            <a:ext cx="447789" cy="445934"/>
            <a:chOff x="4790228" y="2785997"/>
            <a:chExt cx="447789" cy="445934"/>
          </a:xfrm>
        </p:grpSpPr>
        <p:sp>
          <p:nvSpPr>
            <p:cNvPr id="3218" name="Google Shape;3218;p69"/>
            <p:cNvSpPr/>
            <p:nvPr/>
          </p:nvSpPr>
          <p:spPr>
            <a:xfrm>
              <a:off x="4810087" y="2785997"/>
              <a:ext cx="324997" cy="419580"/>
            </a:xfrm>
            <a:custGeom>
              <a:avLst/>
              <a:gdLst/>
              <a:ahLst/>
              <a:cxnLst/>
              <a:rect l="l" t="t" r="r" b="b"/>
              <a:pathLst>
                <a:path w="12961" h="16733" extrusionOk="0">
                  <a:moveTo>
                    <a:pt x="6480" y="0"/>
                  </a:moveTo>
                  <a:cubicBezTo>
                    <a:pt x="2902" y="0"/>
                    <a:pt x="0" y="2914"/>
                    <a:pt x="0" y="6509"/>
                  </a:cubicBezTo>
                  <a:lnTo>
                    <a:pt x="0" y="16732"/>
                  </a:lnTo>
                  <a:lnTo>
                    <a:pt x="12961" y="16660"/>
                  </a:lnTo>
                  <a:lnTo>
                    <a:pt x="12961" y="6509"/>
                  </a:lnTo>
                  <a:cubicBezTo>
                    <a:pt x="12961" y="2914"/>
                    <a:pt x="10060" y="0"/>
                    <a:pt x="6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9" name="Google Shape;3219;p69"/>
            <p:cNvSpPr/>
            <p:nvPr/>
          </p:nvSpPr>
          <p:spPr>
            <a:xfrm>
              <a:off x="4810012" y="2785997"/>
              <a:ext cx="325047" cy="419605"/>
            </a:xfrm>
            <a:custGeom>
              <a:avLst/>
              <a:gdLst/>
              <a:ahLst/>
              <a:cxnLst/>
              <a:rect l="l" t="t" r="r" b="b"/>
              <a:pathLst>
                <a:path w="12963" h="16734" extrusionOk="0">
                  <a:moveTo>
                    <a:pt x="6482" y="0"/>
                  </a:moveTo>
                  <a:cubicBezTo>
                    <a:pt x="6184" y="0"/>
                    <a:pt x="5891" y="21"/>
                    <a:pt x="5604" y="60"/>
                  </a:cubicBezTo>
                  <a:cubicBezTo>
                    <a:pt x="8767" y="490"/>
                    <a:pt x="11207" y="3214"/>
                    <a:pt x="11207" y="6509"/>
                  </a:cubicBezTo>
                  <a:lnTo>
                    <a:pt x="11207" y="16660"/>
                  </a:lnTo>
                  <a:lnTo>
                    <a:pt x="0" y="16722"/>
                  </a:lnTo>
                  <a:lnTo>
                    <a:pt x="0" y="16734"/>
                  </a:lnTo>
                  <a:lnTo>
                    <a:pt x="12962" y="16660"/>
                  </a:lnTo>
                  <a:lnTo>
                    <a:pt x="12962" y="6509"/>
                  </a:lnTo>
                  <a:cubicBezTo>
                    <a:pt x="12962" y="2915"/>
                    <a:pt x="10060" y="0"/>
                    <a:pt x="64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0" name="Google Shape;3220;p69"/>
            <p:cNvSpPr/>
            <p:nvPr/>
          </p:nvSpPr>
          <p:spPr>
            <a:xfrm>
              <a:off x="4790228" y="3203771"/>
              <a:ext cx="364666" cy="28134"/>
            </a:xfrm>
            <a:custGeom>
              <a:avLst/>
              <a:gdLst/>
              <a:ahLst/>
              <a:cxnLst/>
              <a:rect l="l" t="t" r="r" b="b"/>
              <a:pathLst>
                <a:path w="14543" h="1122" extrusionOk="0">
                  <a:moveTo>
                    <a:pt x="555" y="0"/>
                  </a:moveTo>
                  <a:cubicBezTo>
                    <a:pt x="249" y="0"/>
                    <a:pt x="1" y="249"/>
                    <a:pt x="1" y="555"/>
                  </a:cubicBezTo>
                  <a:lnTo>
                    <a:pt x="1" y="567"/>
                  </a:lnTo>
                  <a:cubicBezTo>
                    <a:pt x="1" y="874"/>
                    <a:pt x="251" y="1121"/>
                    <a:pt x="555" y="1121"/>
                  </a:cubicBezTo>
                  <a:lnTo>
                    <a:pt x="13988" y="1121"/>
                  </a:lnTo>
                  <a:cubicBezTo>
                    <a:pt x="14294" y="1121"/>
                    <a:pt x="14543" y="874"/>
                    <a:pt x="14543" y="567"/>
                  </a:cubicBezTo>
                  <a:lnTo>
                    <a:pt x="14543" y="555"/>
                  </a:lnTo>
                  <a:cubicBezTo>
                    <a:pt x="14543" y="247"/>
                    <a:pt x="14293" y="0"/>
                    <a:pt x="13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1" name="Google Shape;3221;p69"/>
            <p:cNvSpPr/>
            <p:nvPr/>
          </p:nvSpPr>
          <p:spPr>
            <a:xfrm>
              <a:off x="4894690" y="3020899"/>
              <a:ext cx="56820" cy="87637"/>
            </a:xfrm>
            <a:custGeom>
              <a:avLst/>
              <a:gdLst/>
              <a:ahLst/>
              <a:cxnLst/>
              <a:rect l="l" t="t" r="r" b="b"/>
              <a:pathLst>
                <a:path w="2266" h="3495" extrusionOk="0">
                  <a:moveTo>
                    <a:pt x="1480" y="1"/>
                  </a:moveTo>
                  <a:cubicBezTo>
                    <a:pt x="1464" y="1"/>
                    <a:pt x="1446" y="3"/>
                    <a:pt x="1429" y="6"/>
                  </a:cubicBezTo>
                  <a:lnTo>
                    <a:pt x="717" y="143"/>
                  </a:lnTo>
                  <a:cubicBezTo>
                    <a:pt x="571" y="172"/>
                    <a:pt x="477" y="311"/>
                    <a:pt x="505" y="457"/>
                  </a:cubicBezTo>
                  <a:cubicBezTo>
                    <a:pt x="530" y="587"/>
                    <a:pt x="643" y="675"/>
                    <a:pt x="768" y="675"/>
                  </a:cubicBezTo>
                  <a:cubicBezTo>
                    <a:pt x="785" y="675"/>
                    <a:pt x="801" y="674"/>
                    <a:pt x="818" y="670"/>
                  </a:cubicBezTo>
                  <a:lnTo>
                    <a:pt x="905" y="654"/>
                  </a:lnTo>
                  <a:lnTo>
                    <a:pt x="194" y="1891"/>
                  </a:lnTo>
                  <a:cubicBezTo>
                    <a:pt x="1" y="2226"/>
                    <a:pt x="1" y="2628"/>
                    <a:pt x="196" y="2961"/>
                  </a:cubicBezTo>
                  <a:cubicBezTo>
                    <a:pt x="389" y="3295"/>
                    <a:pt x="734" y="3494"/>
                    <a:pt x="1119" y="3494"/>
                  </a:cubicBezTo>
                  <a:lnTo>
                    <a:pt x="1996" y="3494"/>
                  </a:lnTo>
                  <a:cubicBezTo>
                    <a:pt x="2144" y="3494"/>
                    <a:pt x="2266" y="3373"/>
                    <a:pt x="2266" y="3226"/>
                  </a:cubicBezTo>
                  <a:cubicBezTo>
                    <a:pt x="2261" y="3077"/>
                    <a:pt x="2143" y="2958"/>
                    <a:pt x="1994" y="2958"/>
                  </a:cubicBezTo>
                  <a:lnTo>
                    <a:pt x="1117" y="2958"/>
                  </a:lnTo>
                  <a:cubicBezTo>
                    <a:pt x="927" y="2958"/>
                    <a:pt x="756" y="2859"/>
                    <a:pt x="659" y="2694"/>
                  </a:cubicBezTo>
                  <a:cubicBezTo>
                    <a:pt x="563" y="2527"/>
                    <a:pt x="563" y="2327"/>
                    <a:pt x="658" y="2160"/>
                  </a:cubicBezTo>
                  <a:lnTo>
                    <a:pt x="1357" y="942"/>
                  </a:lnTo>
                  <a:lnTo>
                    <a:pt x="1373" y="1014"/>
                  </a:lnTo>
                  <a:cubicBezTo>
                    <a:pt x="1399" y="1125"/>
                    <a:pt x="1489" y="1202"/>
                    <a:pt x="1594" y="1219"/>
                  </a:cubicBezTo>
                  <a:cubicBezTo>
                    <a:pt x="1608" y="1221"/>
                    <a:pt x="1620" y="1222"/>
                    <a:pt x="1634" y="1222"/>
                  </a:cubicBezTo>
                  <a:cubicBezTo>
                    <a:pt x="1655" y="1222"/>
                    <a:pt x="1675" y="1221"/>
                    <a:pt x="1697" y="1215"/>
                  </a:cubicBezTo>
                  <a:cubicBezTo>
                    <a:pt x="1841" y="1183"/>
                    <a:pt x="1931" y="1039"/>
                    <a:pt x="1899" y="894"/>
                  </a:cubicBezTo>
                  <a:lnTo>
                    <a:pt x="1741" y="210"/>
                  </a:lnTo>
                  <a:cubicBezTo>
                    <a:pt x="1713" y="86"/>
                    <a:pt x="1604" y="1"/>
                    <a:pt x="1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2" name="Google Shape;3222;p69"/>
            <p:cNvSpPr/>
            <p:nvPr/>
          </p:nvSpPr>
          <p:spPr>
            <a:xfrm>
              <a:off x="4934033" y="2968041"/>
              <a:ext cx="99197" cy="77281"/>
            </a:xfrm>
            <a:custGeom>
              <a:avLst/>
              <a:gdLst/>
              <a:ahLst/>
              <a:cxnLst/>
              <a:rect l="l" t="t" r="r" b="b"/>
              <a:pathLst>
                <a:path w="3956" h="3082" extrusionOk="0">
                  <a:moveTo>
                    <a:pt x="1539" y="1"/>
                  </a:moveTo>
                  <a:cubicBezTo>
                    <a:pt x="1153" y="1"/>
                    <a:pt x="808" y="201"/>
                    <a:pt x="614" y="535"/>
                  </a:cubicBezTo>
                  <a:lnTo>
                    <a:pt x="77" y="1471"/>
                  </a:lnTo>
                  <a:cubicBezTo>
                    <a:pt x="0" y="1602"/>
                    <a:pt x="47" y="1767"/>
                    <a:pt x="174" y="1841"/>
                  </a:cubicBezTo>
                  <a:cubicBezTo>
                    <a:pt x="216" y="1865"/>
                    <a:pt x="262" y="1876"/>
                    <a:pt x="307" y="1876"/>
                  </a:cubicBezTo>
                  <a:cubicBezTo>
                    <a:pt x="400" y="1876"/>
                    <a:pt x="491" y="1828"/>
                    <a:pt x="541" y="1741"/>
                  </a:cubicBezTo>
                  <a:lnTo>
                    <a:pt x="564" y="1702"/>
                  </a:lnTo>
                  <a:lnTo>
                    <a:pt x="1078" y="805"/>
                  </a:lnTo>
                  <a:cubicBezTo>
                    <a:pt x="1175" y="639"/>
                    <a:pt x="1345" y="539"/>
                    <a:pt x="1537" y="539"/>
                  </a:cubicBezTo>
                  <a:cubicBezTo>
                    <a:pt x="1728" y="539"/>
                    <a:pt x="1900" y="639"/>
                    <a:pt x="1995" y="805"/>
                  </a:cubicBezTo>
                  <a:lnTo>
                    <a:pt x="2917" y="2409"/>
                  </a:lnTo>
                  <a:lnTo>
                    <a:pt x="2845" y="2391"/>
                  </a:lnTo>
                  <a:cubicBezTo>
                    <a:pt x="2824" y="2386"/>
                    <a:pt x="2803" y="2384"/>
                    <a:pt x="2782" y="2384"/>
                  </a:cubicBezTo>
                  <a:cubicBezTo>
                    <a:pt x="2714" y="2384"/>
                    <a:pt x="2650" y="2411"/>
                    <a:pt x="2601" y="2456"/>
                  </a:cubicBezTo>
                  <a:cubicBezTo>
                    <a:pt x="2563" y="2491"/>
                    <a:pt x="2536" y="2539"/>
                    <a:pt x="2523" y="2592"/>
                  </a:cubicBezTo>
                  <a:cubicBezTo>
                    <a:pt x="2489" y="2736"/>
                    <a:pt x="2579" y="2881"/>
                    <a:pt x="2723" y="2916"/>
                  </a:cubicBezTo>
                  <a:lnTo>
                    <a:pt x="3405" y="3074"/>
                  </a:lnTo>
                  <a:cubicBezTo>
                    <a:pt x="3424" y="3080"/>
                    <a:pt x="3446" y="3082"/>
                    <a:pt x="3466" y="3082"/>
                  </a:cubicBezTo>
                  <a:cubicBezTo>
                    <a:pt x="3586" y="3082"/>
                    <a:pt x="3691" y="3002"/>
                    <a:pt x="3724" y="2882"/>
                  </a:cubicBezTo>
                  <a:lnTo>
                    <a:pt x="3915" y="2180"/>
                  </a:lnTo>
                  <a:cubicBezTo>
                    <a:pt x="3956" y="2037"/>
                    <a:pt x="3870" y="1890"/>
                    <a:pt x="3727" y="1849"/>
                  </a:cubicBezTo>
                  <a:cubicBezTo>
                    <a:pt x="3704" y="1843"/>
                    <a:pt x="3681" y="1840"/>
                    <a:pt x="3657" y="1840"/>
                  </a:cubicBezTo>
                  <a:cubicBezTo>
                    <a:pt x="3540" y="1840"/>
                    <a:pt x="3431" y="1919"/>
                    <a:pt x="3398" y="2037"/>
                  </a:cubicBezTo>
                  <a:lnTo>
                    <a:pt x="3373" y="2123"/>
                  </a:lnTo>
                  <a:lnTo>
                    <a:pt x="2462" y="535"/>
                  </a:lnTo>
                  <a:cubicBezTo>
                    <a:pt x="2268" y="200"/>
                    <a:pt x="1925" y="1"/>
                    <a:pt x="1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3" name="Google Shape;3223;p69"/>
            <p:cNvSpPr/>
            <p:nvPr/>
          </p:nvSpPr>
          <p:spPr>
            <a:xfrm>
              <a:off x="4958331" y="3049836"/>
              <a:ext cx="92100" cy="71338"/>
            </a:xfrm>
            <a:custGeom>
              <a:avLst/>
              <a:gdLst/>
              <a:ahLst/>
              <a:cxnLst/>
              <a:rect l="l" t="t" r="r" b="b"/>
              <a:pathLst>
                <a:path w="3673" h="2845" extrusionOk="0">
                  <a:moveTo>
                    <a:pt x="2899" y="1"/>
                  </a:moveTo>
                  <a:cubicBezTo>
                    <a:pt x="2853" y="1"/>
                    <a:pt x="2807" y="12"/>
                    <a:pt x="2766" y="36"/>
                  </a:cubicBezTo>
                  <a:cubicBezTo>
                    <a:pt x="2637" y="110"/>
                    <a:pt x="2592" y="275"/>
                    <a:pt x="2666" y="403"/>
                  </a:cubicBezTo>
                  <a:lnTo>
                    <a:pt x="2679" y="425"/>
                  </a:lnTo>
                  <a:lnTo>
                    <a:pt x="3014" y="1006"/>
                  </a:lnTo>
                  <a:cubicBezTo>
                    <a:pt x="3109" y="1173"/>
                    <a:pt x="3109" y="1374"/>
                    <a:pt x="3014" y="1540"/>
                  </a:cubicBezTo>
                  <a:cubicBezTo>
                    <a:pt x="2917" y="1706"/>
                    <a:pt x="2747" y="1804"/>
                    <a:pt x="2556" y="1804"/>
                  </a:cubicBezTo>
                  <a:lnTo>
                    <a:pt x="901" y="1804"/>
                  </a:lnTo>
                  <a:lnTo>
                    <a:pt x="969" y="1728"/>
                  </a:lnTo>
                  <a:cubicBezTo>
                    <a:pt x="1009" y="1685"/>
                    <a:pt x="1032" y="1633"/>
                    <a:pt x="1038" y="1576"/>
                  </a:cubicBezTo>
                  <a:cubicBezTo>
                    <a:pt x="1047" y="1494"/>
                    <a:pt x="1019" y="1409"/>
                    <a:pt x="953" y="1347"/>
                  </a:cubicBezTo>
                  <a:cubicBezTo>
                    <a:pt x="902" y="1299"/>
                    <a:pt x="836" y="1275"/>
                    <a:pt x="772" y="1275"/>
                  </a:cubicBezTo>
                  <a:cubicBezTo>
                    <a:pt x="699" y="1275"/>
                    <a:pt x="626" y="1305"/>
                    <a:pt x="574" y="1364"/>
                  </a:cubicBezTo>
                  <a:lnTo>
                    <a:pt x="99" y="1878"/>
                  </a:lnTo>
                  <a:cubicBezTo>
                    <a:pt x="1" y="1985"/>
                    <a:pt x="5" y="2147"/>
                    <a:pt x="106" y="2249"/>
                  </a:cubicBezTo>
                  <a:lnTo>
                    <a:pt x="619" y="2765"/>
                  </a:lnTo>
                  <a:cubicBezTo>
                    <a:pt x="671" y="2817"/>
                    <a:pt x="740" y="2845"/>
                    <a:pt x="808" y="2845"/>
                  </a:cubicBezTo>
                  <a:cubicBezTo>
                    <a:pt x="878" y="2845"/>
                    <a:pt x="945" y="2819"/>
                    <a:pt x="997" y="2767"/>
                  </a:cubicBezTo>
                  <a:cubicBezTo>
                    <a:pt x="1103" y="2661"/>
                    <a:pt x="1103" y="2492"/>
                    <a:pt x="997" y="2387"/>
                  </a:cubicBezTo>
                  <a:lnTo>
                    <a:pt x="953" y="2340"/>
                  </a:lnTo>
                  <a:lnTo>
                    <a:pt x="2555" y="2340"/>
                  </a:lnTo>
                  <a:cubicBezTo>
                    <a:pt x="2939" y="2340"/>
                    <a:pt x="3284" y="2141"/>
                    <a:pt x="3478" y="1807"/>
                  </a:cubicBezTo>
                  <a:cubicBezTo>
                    <a:pt x="3673" y="1474"/>
                    <a:pt x="3673" y="1072"/>
                    <a:pt x="3479" y="737"/>
                  </a:cubicBezTo>
                  <a:lnTo>
                    <a:pt x="3132" y="136"/>
                  </a:lnTo>
                  <a:cubicBezTo>
                    <a:pt x="3083" y="49"/>
                    <a:pt x="2992" y="1"/>
                    <a:pt x="2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4" name="Google Shape;3224;p69"/>
            <p:cNvSpPr/>
            <p:nvPr/>
          </p:nvSpPr>
          <p:spPr>
            <a:xfrm>
              <a:off x="4815654" y="2818193"/>
              <a:ext cx="83048" cy="99447"/>
            </a:xfrm>
            <a:custGeom>
              <a:avLst/>
              <a:gdLst/>
              <a:ahLst/>
              <a:cxnLst/>
              <a:rect l="l" t="t" r="r" b="b"/>
              <a:pathLst>
                <a:path w="3312" h="3966" extrusionOk="0">
                  <a:moveTo>
                    <a:pt x="2393" y="1"/>
                  </a:moveTo>
                  <a:cubicBezTo>
                    <a:pt x="1240" y="861"/>
                    <a:pt x="385" y="2097"/>
                    <a:pt x="1" y="3528"/>
                  </a:cubicBezTo>
                  <a:lnTo>
                    <a:pt x="58" y="3564"/>
                  </a:lnTo>
                  <a:cubicBezTo>
                    <a:pt x="395" y="3817"/>
                    <a:pt x="807" y="3966"/>
                    <a:pt x="1253" y="3966"/>
                  </a:cubicBezTo>
                  <a:cubicBezTo>
                    <a:pt x="2388" y="3966"/>
                    <a:pt x="3312" y="2998"/>
                    <a:pt x="3312" y="1805"/>
                  </a:cubicBezTo>
                  <a:cubicBezTo>
                    <a:pt x="3312" y="1062"/>
                    <a:pt x="2955" y="406"/>
                    <a:pt x="2410" y="16"/>
                  </a:cubicBezTo>
                  <a:lnTo>
                    <a:pt x="23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5" name="Google Shape;3225;p69"/>
            <p:cNvSpPr/>
            <p:nvPr/>
          </p:nvSpPr>
          <p:spPr>
            <a:xfrm>
              <a:off x="5126233" y="2886949"/>
              <a:ext cx="111734" cy="344982"/>
            </a:xfrm>
            <a:custGeom>
              <a:avLst/>
              <a:gdLst/>
              <a:ahLst/>
              <a:cxnLst/>
              <a:rect l="l" t="t" r="r" b="b"/>
              <a:pathLst>
                <a:path w="4456" h="13758" extrusionOk="0">
                  <a:moveTo>
                    <a:pt x="3156" y="0"/>
                  </a:moveTo>
                  <a:lnTo>
                    <a:pt x="1284" y="3"/>
                  </a:lnTo>
                  <a:cubicBezTo>
                    <a:pt x="1176" y="3"/>
                    <a:pt x="1089" y="91"/>
                    <a:pt x="1089" y="198"/>
                  </a:cubicBezTo>
                  <a:lnTo>
                    <a:pt x="1089" y="1013"/>
                  </a:lnTo>
                  <a:cubicBezTo>
                    <a:pt x="1089" y="1121"/>
                    <a:pt x="1177" y="1208"/>
                    <a:pt x="1284" y="1208"/>
                  </a:cubicBezTo>
                  <a:cubicBezTo>
                    <a:pt x="1393" y="1208"/>
                    <a:pt x="1479" y="1295"/>
                    <a:pt x="1479" y="1403"/>
                  </a:cubicBezTo>
                  <a:lnTo>
                    <a:pt x="1481" y="3073"/>
                  </a:lnTo>
                  <a:cubicBezTo>
                    <a:pt x="1481" y="3668"/>
                    <a:pt x="1209" y="4230"/>
                    <a:pt x="741" y="4598"/>
                  </a:cubicBezTo>
                  <a:cubicBezTo>
                    <a:pt x="273" y="4966"/>
                    <a:pt x="0" y="5528"/>
                    <a:pt x="0" y="6124"/>
                  </a:cubicBezTo>
                  <a:lnTo>
                    <a:pt x="7" y="13200"/>
                  </a:lnTo>
                  <a:cubicBezTo>
                    <a:pt x="7" y="13509"/>
                    <a:pt x="259" y="13758"/>
                    <a:pt x="566" y="13758"/>
                  </a:cubicBezTo>
                  <a:lnTo>
                    <a:pt x="3897" y="13755"/>
                  </a:lnTo>
                  <a:cubicBezTo>
                    <a:pt x="4207" y="13755"/>
                    <a:pt x="4455" y="13504"/>
                    <a:pt x="4455" y="13197"/>
                  </a:cubicBezTo>
                  <a:lnTo>
                    <a:pt x="4448" y="6121"/>
                  </a:lnTo>
                  <a:cubicBezTo>
                    <a:pt x="4448" y="5524"/>
                    <a:pt x="4173" y="4964"/>
                    <a:pt x="3705" y="4597"/>
                  </a:cubicBezTo>
                  <a:cubicBezTo>
                    <a:pt x="3239" y="4227"/>
                    <a:pt x="2964" y="3665"/>
                    <a:pt x="2964" y="3071"/>
                  </a:cubicBezTo>
                  <a:lnTo>
                    <a:pt x="2963" y="1400"/>
                  </a:lnTo>
                  <a:cubicBezTo>
                    <a:pt x="2963" y="1292"/>
                    <a:pt x="3048" y="1205"/>
                    <a:pt x="3156" y="1205"/>
                  </a:cubicBezTo>
                  <a:cubicBezTo>
                    <a:pt x="3265" y="1205"/>
                    <a:pt x="3351" y="1117"/>
                    <a:pt x="3351" y="1010"/>
                  </a:cubicBezTo>
                  <a:lnTo>
                    <a:pt x="3351" y="195"/>
                  </a:lnTo>
                  <a:cubicBezTo>
                    <a:pt x="3351" y="87"/>
                    <a:pt x="3263" y="0"/>
                    <a:pt x="3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6" name="Google Shape;3226;p69"/>
            <p:cNvSpPr/>
            <p:nvPr/>
          </p:nvSpPr>
          <p:spPr>
            <a:xfrm>
              <a:off x="5139698" y="2886949"/>
              <a:ext cx="98319" cy="344982"/>
            </a:xfrm>
            <a:custGeom>
              <a:avLst/>
              <a:gdLst/>
              <a:ahLst/>
              <a:cxnLst/>
              <a:rect l="l" t="t" r="r" b="b"/>
              <a:pathLst>
                <a:path w="3921" h="13758" extrusionOk="0">
                  <a:moveTo>
                    <a:pt x="2622" y="0"/>
                  </a:moveTo>
                  <a:lnTo>
                    <a:pt x="1069" y="3"/>
                  </a:lnTo>
                  <a:cubicBezTo>
                    <a:pt x="1166" y="13"/>
                    <a:pt x="1240" y="97"/>
                    <a:pt x="1240" y="195"/>
                  </a:cubicBezTo>
                  <a:lnTo>
                    <a:pt x="1240" y="1010"/>
                  </a:lnTo>
                  <a:cubicBezTo>
                    <a:pt x="1240" y="1118"/>
                    <a:pt x="1153" y="1205"/>
                    <a:pt x="1045" y="1205"/>
                  </a:cubicBezTo>
                  <a:cubicBezTo>
                    <a:pt x="986" y="1205"/>
                    <a:pt x="932" y="1232"/>
                    <a:pt x="896" y="1276"/>
                  </a:cubicBezTo>
                  <a:cubicBezTo>
                    <a:pt x="925" y="1310"/>
                    <a:pt x="942" y="1355"/>
                    <a:pt x="942" y="1403"/>
                  </a:cubicBezTo>
                  <a:lnTo>
                    <a:pt x="945" y="3073"/>
                  </a:lnTo>
                  <a:cubicBezTo>
                    <a:pt x="945" y="3214"/>
                    <a:pt x="928" y="3356"/>
                    <a:pt x="899" y="3493"/>
                  </a:cubicBezTo>
                  <a:cubicBezTo>
                    <a:pt x="997" y="3926"/>
                    <a:pt x="1238" y="4316"/>
                    <a:pt x="1595" y="4597"/>
                  </a:cubicBezTo>
                  <a:cubicBezTo>
                    <a:pt x="2062" y="4964"/>
                    <a:pt x="2336" y="5527"/>
                    <a:pt x="2336" y="6121"/>
                  </a:cubicBezTo>
                  <a:lnTo>
                    <a:pt x="2343" y="13196"/>
                  </a:lnTo>
                  <a:cubicBezTo>
                    <a:pt x="2343" y="13505"/>
                    <a:pt x="2095" y="13755"/>
                    <a:pt x="1786" y="13755"/>
                  </a:cubicBezTo>
                  <a:lnTo>
                    <a:pt x="0" y="13756"/>
                  </a:lnTo>
                  <a:cubicBezTo>
                    <a:pt x="11" y="13756"/>
                    <a:pt x="21" y="13758"/>
                    <a:pt x="31" y="13758"/>
                  </a:cubicBezTo>
                  <a:lnTo>
                    <a:pt x="3362" y="13755"/>
                  </a:lnTo>
                  <a:cubicBezTo>
                    <a:pt x="3671" y="13755"/>
                    <a:pt x="3921" y="13504"/>
                    <a:pt x="3921" y="13197"/>
                  </a:cubicBezTo>
                  <a:lnTo>
                    <a:pt x="3914" y="6118"/>
                  </a:lnTo>
                  <a:cubicBezTo>
                    <a:pt x="3914" y="5523"/>
                    <a:pt x="3638" y="4961"/>
                    <a:pt x="3171" y="4595"/>
                  </a:cubicBezTo>
                  <a:cubicBezTo>
                    <a:pt x="2703" y="4228"/>
                    <a:pt x="2429" y="3665"/>
                    <a:pt x="2429" y="3071"/>
                  </a:cubicBezTo>
                  <a:lnTo>
                    <a:pt x="2427" y="1400"/>
                  </a:lnTo>
                  <a:cubicBezTo>
                    <a:pt x="2427" y="1292"/>
                    <a:pt x="2514" y="1205"/>
                    <a:pt x="2622" y="1205"/>
                  </a:cubicBezTo>
                  <a:cubicBezTo>
                    <a:pt x="2731" y="1205"/>
                    <a:pt x="2817" y="1117"/>
                    <a:pt x="2817" y="1010"/>
                  </a:cubicBezTo>
                  <a:lnTo>
                    <a:pt x="2817" y="195"/>
                  </a:lnTo>
                  <a:cubicBezTo>
                    <a:pt x="2817" y="87"/>
                    <a:pt x="2728" y="0"/>
                    <a:pt x="262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7" name="Google Shape;3227;p69"/>
            <p:cNvSpPr/>
            <p:nvPr/>
          </p:nvSpPr>
          <p:spPr>
            <a:xfrm>
              <a:off x="5174176" y="3066310"/>
              <a:ext cx="63791" cy="87136"/>
            </a:xfrm>
            <a:custGeom>
              <a:avLst/>
              <a:gdLst/>
              <a:ahLst/>
              <a:cxnLst/>
              <a:rect l="l" t="t" r="r" b="b"/>
              <a:pathLst>
                <a:path w="2544" h="3475" extrusionOk="0">
                  <a:moveTo>
                    <a:pt x="1" y="1"/>
                  </a:moveTo>
                  <a:lnTo>
                    <a:pt x="1" y="3475"/>
                  </a:lnTo>
                  <a:lnTo>
                    <a:pt x="2543" y="3475"/>
                  </a:lnTo>
                  <a:lnTo>
                    <a:pt x="25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28" name="Google Shape;3228;p69"/>
          <p:cNvGrpSpPr/>
          <p:nvPr/>
        </p:nvGrpSpPr>
        <p:grpSpPr>
          <a:xfrm>
            <a:off x="3906384" y="2784242"/>
            <a:ext cx="451526" cy="447689"/>
            <a:chOff x="3906384" y="2784242"/>
            <a:chExt cx="451526" cy="447689"/>
          </a:xfrm>
        </p:grpSpPr>
        <p:sp>
          <p:nvSpPr>
            <p:cNvPr id="3229" name="Google Shape;3229;p69"/>
            <p:cNvSpPr/>
            <p:nvPr/>
          </p:nvSpPr>
          <p:spPr>
            <a:xfrm>
              <a:off x="3952673" y="2829828"/>
              <a:ext cx="405237" cy="402103"/>
            </a:xfrm>
            <a:custGeom>
              <a:avLst/>
              <a:gdLst/>
              <a:ahLst/>
              <a:cxnLst/>
              <a:rect l="l" t="t" r="r" b="b"/>
              <a:pathLst>
                <a:path w="16161" h="16036" extrusionOk="0">
                  <a:moveTo>
                    <a:pt x="3207" y="2143"/>
                  </a:moveTo>
                  <a:cubicBezTo>
                    <a:pt x="3480" y="2143"/>
                    <a:pt x="3753" y="2247"/>
                    <a:pt x="3962" y="2456"/>
                  </a:cubicBezTo>
                  <a:cubicBezTo>
                    <a:pt x="4379" y="2873"/>
                    <a:pt x="4379" y="3548"/>
                    <a:pt x="3962" y="3964"/>
                  </a:cubicBezTo>
                  <a:cubicBezTo>
                    <a:pt x="3754" y="4171"/>
                    <a:pt x="3482" y="4275"/>
                    <a:pt x="3209" y="4275"/>
                  </a:cubicBezTo>
                  <a:cubicBezTo>
                    <a:pt x="2936" y="4275"/>
                    <a:pt x="2662" y="4171"/>
                    <a:pt x="2454" y="3964"/>
                  </a:cubicBezTo>
                  <a:cubicBezTo>
                    <a:pt x="2036" y="3548"/>
                    <a:pt x="2036" y="2873"/>
                    <a:pt x="2454" y="2456"/>
                  </a:cubicBezTo>
                  <a:cubicBezTo>
                    <a:pt x="2662" y="2247"/>
                    <a:pt x="2934" y="2143"/>
                    <a:pt x="3207" y="2143"/>
                  </a:cubicBezTo>
                  <a:close/>
                  <a:moveTo>
                    <a:pt x="6605" y="0"/>
                  </a:moveTo>
                  <a:lnTo>
                    <a:pt x="2919" y="6"/>
                  </a:lnTo>
                  <a:cubicBezTo>
                    <a:pt x="2576" y="6"/>
                    <a:pt x="2250" y="142"/>
                    <a:pt x="2010" y="383"/>
                  </a:cubicBezTo>
                  <a:lnTo>
                    <a:pt x="384" y="2010"/>
                  </a:lnTo>
                  <a:cubicBezTo>
                    <a:pt x="142" y="2251"/>
                    <a:pt x="5" y="2577"/>
                    <a:pt x="5" y="2918"/>
                  </a:cubicBezTo>
                  <a:lnTo>
                    <a:pt x="1" y="6606"/>
                  </a:lnTo>
                  <a:cubicBezTo>
                    <a:pt x="1" y="6948"/>
                    <a:pt x="135" y="7275"/>
                    <a:pt x="378" y="7518"/>
                  </a:cubicBezTo>
                  <a:lnTo>
                    <a:pt x="8518" y="15657"/>
                  </a:lnTo>
                  <a:cubicBezTo>
                    <a:pt x="8770" y="15909"/>
                    <a:pt x="9099" y="16036"/>
                    <a:pt x="9428" y="16036"/>
                  </a:cubicBezTo>
                  <a:cubicBezTo>
                    <a:pt x="9758" y="16036"/>
                    <a:pt x="10087" y="15909"/>
                    <a:pt x="10339" y="15657"/>
                  </a:cubicBezTo>
                  <a:lnTo>
                    <a:pt x="15659" y="10337"/>
                  </a:lnTo>
                  <a:cubicBezTo>
                    <a:pt x="16161" y="9836"/>
                    <a:pt x="16161" y="9021"/>
                    <a:pt x="15657" y="8517"/>
                  </a:cubicBezTo>
                  <a:lnTo>
                    <a:pt x="7517" y="377"/>
                  </a:lnTo>
                  <a:cubicBezTo>
                    <a:pt x="7275" y="136"/>
                    <a:pt x="6946" y="0"/>
                    <a:pt x="66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0" name="Google Shape;3230;p69"/>
            <p:cNvSpPr/>
            <p:nvPr/>
          </p:nvSpPr>
          <p:spPr>
            <a:xfrm>
              <a:off x="4074988" y="2829828"/>
              <a:ext cx="282921" cy="402103"/>
            </a:xfrm>
            <a:custGeom>
              <a:avLst/>
              <a:gdLst/>
              <a:ahLst/>
              <a:cxnLst/>
              <a:rect l="l" t="t" r="r" b="b"/>
              <a:pathLst>
                <a:path w="11283" h="16036" extrusionOk="0">
                  <a:moveTo>
                    <a:pt x="1727" y="0"/>
                  </a:moveTo>
                  <a:lnTo>
                    <a:pt x="1" y="5"/>
                  </a:lnTo>
                  <a:cubicBezTo>
                    <a:pt x="313" y="23"/>
                    <a:pt x="609" y="156"/>
                    <a:pt x="833" y="377"/>
                  </a:cubicBezTo>
                  <a:lnTo>
                    <a:pt x="8973" y="8517"/>
                  </a:lnTo>
                  <a:cubicBezTo>
                    <a:pt x="9477" y="9021"/>
                    <a:pt x="9477" y="9836"/>
                    <a:pt x="8973" y="10340"/>
                  </a:cubicBezTo>
                  <a:lnTo>
                    <a:pt x="3654" y="15659"/>
                  </a:lnTo>
                  <a:lnTo>
                    <a:pt x="3647" y="15666"/>
                  </a:lnTo>
                  <a:cubicBezTo>
                    <a:pt x="3898" y="15912"/>
                    <a:pt x="4224" y="16035"/>
                    <a:pt x="4551" y="16035"/>
                  </a:cubicBezTo>
                  <a:cubicBezTo>
                    <a:pt x="4880" y="16035"/>
                    <a:pt x="5209" y="15910"/>
                    <a:pt x="5460" y="15659"/>
                  </a:cubicBezTo>
                  <a:lnTo>
                    <a:pt x="10779" y="10340"/>
                  </a:lnTo>
                  <a:cubicBezTo>
                    <a:pt x="11283" y="9836"/>
                    <a:pt x="11283" y="9021"/>
                    <a:pt x="10779" y="8517"/>
                  </a:cubicBezTo>
                  <a:lnTo>
                    <a:pt x="2639" y="377"/>
                  </a:lnTo>
                  <a:cubicBezTo>
                    <a:pt x="2397" y="136"/>
                    <a:pt x="2068" y="0"/>
                    <a:pt x="1727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1" name="Google Shape;3231;p69"/>
            <p:cNvSpPr/>
            <p:nvPr/>
          </p:nvSpPr>
          <p:spPr>
            <a:xfrm>
              <a:off x="3906384" y="2784242"/>
              <a:ext cx="133073" cy="131769"/>
            </a:xfrm>
            <a:custGeom>
              <a:avLst/>
              <a:gdLst/>
              <a:ahLst/>
              <a:cxnLst/>
              <a:rect l="l" t="t" r="r" b="b"/>
              <a:pathLst>
                <a:path w="5307" h="5255" extrusionOk="0">
                  <a:moveTo>
                    <a:pt x="291" y="1"/>
                  </a:moveTo>
                  <a:cubicBezTo>
                    <a:pt x="223" y="1"/>
                    <a:pt x="155" y="26"/>
                    <a:pt x="103" y="78"/>
                  </a:cubicBezTo>
                  <a:cubicBezTo>
                    <a:pt x="1" y="180"/>
                    <a:pt x="1" y="351"/>
                    <a:pt x="103" y="453"/>
                  </a:cubicBezTo>
                  <a:lnTo>
                    <a:pt x="4827" y="5177"/>
                  </a:lnTo>
                  <a:cubicBezTo>
                    <a:pt x="4880" y="5229"/>
                    <a:pt x="4947" y="5255"/>
                    <a:pt x="5015" y="5255"/>
                  </a:cubicBezTo>
                  <a:cubicBezTo>
                    <a:pt x="5084" y="5255"/>
                    <a:pt x="5150" y="5227"/>
                    <a:pt x="5202" y="5177"/>
                  </a:cubicBezTo>
                  <a:cubicBezTo>
                    <a:pt x="5306" y="5074"/>
                    <a:pt x="5306" y="4904"/>
                    <a:pt x="5202" y="4801"/>
                  </a:cubicBezTo>
                  <a:lnTo>
                    <a:pt x="479" y="78"/>
                  </a:lnTo>
                  <a:cubicBezTo>
                    <a:pt x="427" y="26"/>
                    <a:pt x="360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2" name="Google Shape;3232;p69"/>
            <p:cNvSpPr/>
            <p:nvPr/>
          </p:nvSpPr>
          <p:spPr>
            <a:xfrm>
              <a:off x="4056308" y="2937349"/>
              <a:ext cx="88665" cy="87411"/>
            </a:xfrm>
            <a:custGeom>
              <a:avLst/>
              <a:gdLst/>
              <a:ahLst/>
              <a:cxnLst/>
              <a:rect l="l" t="t" r="r" b="b"/>
              <a:pathLst>
                <a:path w="3536" h="3486" extrusionOk="0">
                  <a:moveTo>
                    <a:pt x="2195" y="1"/>
                  </a:moveTo>
                  <a:cubicBezTo>
                    <a:pt x="2124" y="1"/>
                    <a:pt x="2058" y="27"/>
                    <a:pt x="2007" y="79"/>
                  </a:cubicBezTo>
                  <a:lnTo>
                    <a:pt x="103" y="1981"/>
                  </a:lnTo>
                  <a:cubicBezTo>
                    <a:pt x="1" y="2084"/>
                    <a:pt x="1" y="2254"/>
                    <a:pt x="103" y="2357"/>
                  </a:cubicBezTo>
                  <a:lnTo>
                    <a:pt x="1155" y="3407"/>
                  </a:lnTo>
                  <a:cubicBezTo>
                    <a:pt x="1207" y="3461"/>
                    <a:pt x="1273" y="3485"/>
                    <a:pt x="1342" y="3485"/>
                  </a:cubicBezTo>
                  <a:cubicBezTo>
                    <a:pt x="1410" y="3485"/>
                    <a:pt x="1477" y="3461"/>
                    <a:pt x="1530" y="3407"/>
                  </a:cubicBezTo>
                  <a:cubicBezTo>
                    <a:pt x="1633" y="3305"/>
                    <a:pt x="1633" y="3136"/>
                    <a:pt x="1530" y="3032"/>
                  </a:cubicBezTo>
                  <a:lnTo>
                    <a:pt x="666" y="2169"/>
                  </a:lnTo>
                  <a:lnTo>
                    <a:pt x="1230" y="1606"/>
                  </a:lnTo>
                  <a:lnTo>
                    <a:pt x="1981" y="2357"/>
                  </a:lnTo>
                  <a:cubicBezTo>
                    <a:pt x="2033" y="2409"/>
                    <a:pt x="2101" y="2435"/>
                    <a:pt x="2169" y="2435"/>
                  </a:cubicBezTo>
                  <a:cubicBezTo>
                    <a:pt x="2238" y="2435"/>
                    <a:pt x="2305" y="2409"/>
                    <a:pt x="2357" y="2357"/>
                  </a:cubicBezTo>
                  <a:cubicBezTo>
                    <a:pt x="2458" y="2254"/>
                    <a:pt x="2458" y="2084"/>
                    <a:pt x="2355" y="1981"/>
                  </a:cubicBezTo>
                  <a:lnTo>
                    <a:pt x="1604" y="1230"/>
                  </a:lnTo>
                  <a:lnTo>
                    <a:pt x="2192" y="641"/>
                  </a:lnTo>
                  <a:lnTo>
                    <a:pt x="3057" y="1505"/>
                  </a:lnTo>
                  <a:cubicBezTo>
                    <a:pt x="3108" y="1556"/>
                    <a:pt x="3177" y="1582"/>
                    <a:pt x="3245" y="1582"/>
                  </a:cubicBezTo>
                  <a:cubicBezTo>
                    <a:pt x="3313" y="1582"/>
                    <a:pt x="3381" y="1556"/>
                    <a:pt x="3433" y="1505"/>
                  </a:cubicBezTo>
                  <a:cubicBezTo>
                    <a:pt x="3535" y="1402"/>
                    <a:pt x="3535" y="1232"/>
                    <a:pt x="3433" y="1129"/>
                  </a:cubicBezTo>
                  <a:lnTo>
                    <a:pt x="2383" y="79"/>
                  </a:lnTo>
                  <a:cubicBezTo>
                    <a:pt x="2332" y="27"/>
                    <a:pt x="2264" y="1"/>
                    <a:pt x="2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3" name="Google Shape;3233;p69"/>
            <p:cNvSpPr/>
            <p:nvPr/>
          </p:nvSpPr>
          <p:spPr>
            <a:xfrm>
              <a:off x="4113253" y="2997454"/>
              <a:ext cx="85431" cy="81193"/>
            </a:xfrm>
            <a:custGeom>
              <a:avLst/>
              <a:gdLst/>
              <a:ahLst/>
              <a:cxnLst/>
              <a:rect l="l" t="t" r="r" b="b"/>
              <a:pathLst>
                <a:path w="3407" h="3238" extrusionOk="0">
                  <a:moveTo>
                    <a:pt x="1779" y="1"/>
                  </a:moveTo>
                  <a:cubicBezTo>
                    <a:pt x="1364" y="1"/>
                    <a:pt x="949" y="159"/>
                    <a:pt x="633" y="474"/>
                  </a:cubicBezTo>
                  <a:cubicBezTo>
                    <a:pt x="0" y="1107"/>
                    <a:pt x="0" y="2134"/>
                    <a:pt x="633" y="2765"/>
                  </a:cubicBezTo>
                  <a:cubicBezTo>
                    <a:pt x="903" y="3037"/>
                    <a:pt x="1261" y="3203"/>
                    <a:pt x="1640" y="3235"/>
                  </a:cubicBezTo>
                  <a:cubicBezTo>
                    <a:pt x="1647" y="3235"/>
                    <a:pt x="1654" y="3238"/>
                    <a:pt x="1664" y="3238"/>
                  </a:cubicBezTo>
                  <a:cubicBezTo>
                    <a:pt x="1802" y="3238"/>
                    <a:pt x="1917" y="3132"/>
                    <a:pt x="1927" y="2994"/>
                  </a:cubicBezTo>
                  <a:cubicBezTo>
                    <a:pt x="1942" y="2846"/>
                    <a:pt x="1833" y="2718"/>
                    <a:pt x="1688" y="2705"/>
                  </a:cubicBezTo>
                  <a:cubicBezTo>
                    <a:pt x="1433" y="2683"/>
                    <a:pt x="1191" y="2572"/>
                    <a:pt x="1010" y="2391"/>
                  </a:cubicBezTo>
                  <a:cubicBezTo>
                    <a:pt x="585" y="1966"/>
                    <a:pt x="585" y="1275"/>
                    <a:pt x="1010" y="850"/>
                  </a:cubicBezTo>
                  <a:cubicBezTo>
                    <a:pt x="1222" y="638"/>
                    <a:pt x="1502" y="532"/>
                    <a:pt x="1781" y="532"/>
                  </a:cubicBezTo>
                  <a:cubicBezTo>
                    <a:pt x="2059" y="532"/>
                    <a:pt x="2338" y="638"/>
                    <a:pt x="2550" y="850"/>
                  </a:cubicBezTo>
                  <a:cubicBezTo>
                    <a:pt x="2738" y="1038"/>
                    <a:pt x="2850" y="1286"/>
                    <a:pt x="2866" y="1549"/>
                  </a:cubicBezTo>
                  <a:cubicBezTo>
                    <a:pt x="2875" y="1689"/>
                    <a:pt x="2993" y="1796"/>
                    <a:pt x="3132" y="1796"/>
                  </a:cubicBezTo>
                  <a:cubicBezTo>
                    <a:pt x="3137" y="1796"/>
                    <a:pt x="3143" y="1796"/>
                    <a:pt x="3148" y="1796"/>
                  </a:cubicBezTo>
                  <a:cubicBezTo>
                    <a:pt x="3294" y="1787"/>
                    <a:pt x="3407" y="1660"/>
                    <a:pt x="3395" y="1514"/>
                  </a:cubicBezTo>
                  <a:cubicBezTo>
                    <a:pt x="3370" y="1123"/>
                    <a:pt x="3203" y="753"/>
                    <a:pt x="2924" y="474"/>
                  </a:cubicBezTo>
                  <a:cubicBezTo>
                    <a:pt x="2608" y="159"/>
                    <a:pt x="2193" y="1"/>
                    <a:pt x="1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4" name="Google Shape;3234;p69"/>
            <p:cNvSpPr/>
            <p:nvPr/>
          </p:nvSpPr>
          <p:spPr>
            <a:xfrm>
              <a:off x="4172656" y="3056581"/>
              <a:ext cx="90646" cy="82597"/>
            </a:xfrm>
            <a:custGeom>
              <a:avLst/>
              <a:gdLst/>
              <a:ahLst/>
              <a:cxnLst/>
              <a:rect l="l" t="t" r="r" b="b"/>
              <a:pathLst>
                <a:path w="3615" h="3294" extrusionOk="0">
                  <a:moveTo>
                    <a:pt x="1809" y="532"/>
                  </a:moveTo>
                  <a:cubicBezTo>
                    <a:pt x="2093" y="532"/>
                    <a:pt x="2379" y="640"/>
                    <a:pt x="2598" y="858"/>
                  </a:cubicBezTo>
                  <a:cubicBezTo>
                    <a:pt x="3032" y="1293"/>
                    <a:pt x="3032" y="2001"/>
                    <a:pt x="2598" y="2435"/>
                  </a:cubicBezTo>
                  <a:cubicBezTo>
                    <a:pt x="2380" y="2654"/>
                    <a:pt x="2095" y="2763"/>
                    <a:pt x="1809" y="2763"/>
                  </a:cubicBezTo>
                  <a:cubicBezTo>
                    <a:pt x="1523" y="2763"/>
                    <a:pt x="1237" y="2654"/>
                    <a:pt x="1019" y="2435"/>
                  </a:cubicBezTo>
                  <a:cubicBezTo>
                    <a:pt x="584" y="2001"/>
                    <a:pt x="584" y="1293"/>
                    <a:pt x="1019" y="858"/>
                  </a:cubicBezTo>
                  <a:cubicBezTo>
                    <a:pt x="1235" y="641"/>
                    <a:pt x="1523" y="532"/>
                    <a:pt x="1809" y="532"/>
                  </a:cubicBezTo>
                  <a:close/>
                  <a:moveTo>
                    <a:pt x="1808" y="0"/>
                  </a:moveTo>
                  <a:cubicBezTo>
                    <a:pt x="1386" y="0"/>
                    <a:pt x="965" y="161"/>
                    <a:pt x="643" y="482"/>
                  </a:cubicBezTo>
                  <a:cubicBezTo>
                    <a:pt x="0" y="1125"/>
                    <a:pt x="0" y="2168"/>
                    <a:pt x="643" y="2811"/>
                  </a:cubicBezTo>
                  <a:cubicBezTo>
                    <a:pt x="965" y="3133"/>
                    <a:pt x="1386" y="3293"/>
                    <a:pt x="1809" y="3293"/>
                  </a:cubicBezTo>
                  <a:cubicBezTo>
                    <a:pt x="2229" y="3293"/>
                    <a:pt x="2651" y="3133"/>
                    <a:pt x="2973" y="2811"/>
                  </a:cubicBezTo>
                  <a:cubicBezTo>
                    <a:pt x="3615" y="2168"/>
                    <a:pt x="3615" y="1122"/>
                    <a:pt x="2973" y="482"/>
                  </a:cubicBezTo>
                  <a:cubicBezTo>
                    <a:pt x="2652" y="161"/>
                    <a:pt x="2230" y="0"/>
                    <a:pt x="1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5" name="Google Shape;3235;p69"/>
            <p:cNvSpPr/>
            <p:nvPr/>
          </p:nvSpPr>
          <p:spPr>
            <a:xfrm>
              <a:off x="4200714" y="2946577"/>
              <a:ext cx="112762" cy="111458"/>
            </a:xfrm>
            <a:custGeom>
              <a:avLst/>
              <a:gdLst/>
              <a:ahLst/>
              <a:cxnLst/>
              <a:rect l="l" t="t" r="r" b="b"/>
              <a:pathLst>
                <a:path w="4497" h="4445" extrusionOk="0">
                  <a:moveTo>
                    <a:pt x="292" y="1"/>
                  </a:moveTo>
                  <a:cubicBezTo>
                    <a:pt x="224" y="1"/>
                    <a:pt x="156" y="27"/>
                    <a:pt x="105" y="78"/>
                  </a:cubicBezTo>
                  <a:cubicBezTo>
                    <a:pt x="1" y="182"/>
                    <a:pt x="1" y="351"/>
                    <a:pt x="105" y="453"/>
                  </a:cubicBezTo>
                  <a:lnTo>
                    <a:pt x="4017" y="4367"/>
                  </a:lnTo>
                  <a:cubicBezTo>
                    <a:pt x="4070" y="4420"/>
                    <a:pt x="4137" y="4445"/>
                    <a:pt x="4204" y="4445"/>
                  </a:cubicBezTo>
                  <a:cubicBezTo>
                    <a:pt x="4272" y="4445"/>
                    <a:pt x="4340" y="4420"/>
                    <a:pt x="4392" y="4367"/>
                  </a:cubicBezTo>
                  <a:cubicBezTo>
                    <a:pt x="4496" y="4264"/>
                    <a:pt x="4496" y="4094"/>
                    <a:pt x="4392" y="3991"/>
                  </a:cubicBezTo>
                  <a:lnTo>
                    <a:pt x="480" y="78"/>
                  </a:lnTo>
                  <a:cubicBezTo>
                    <a:pt x="428" y="27"/>
                    <a:pt x="360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36" name="Google Shape;3236;p69"/>
          <p:cNvGrpSpPr/>
          <p:nvPr/>
        </p:nvGrpSpPr>
        <p:grpSpPr>
          <a:xfrm>
            <a:off x="3038263" y="2785094"/>
            <a:ext cx="420307" cy="447739"/>
            <a:chOff x="3038263" y="2785094"/>
            <a:chExt cx="420307" cy="447739"/>
          </a:xfrm>
        </p:grpSpPr>
        <p:sp>
          <p:nvSpPr>
            <p:cNvPr id="3237" name="Google Shape;3237;p69"/>
            <p:cNvSpPr/>
            <p:nvPr/>
          </p:nvSpPr>
          <p:spPr>
            <a:xfrm>
              <a:off x="3174169" y="2785094"/>
              <a:ext cx="148344" cy="130917"/>
            </a:xfrm>
            <a:custGeom>
              <a:avLst/>
              <a:gdLst/>
              <a:ahLst/>
              <a:cxnLst/>
              <a:rect l="l" t="t" r="r" b="b"/>
              <a:pathLst>
                <a:path w="5916" h="5221" extrusionOk="0">
                  <a:moveTo>
                    <a:pt x="2957" y="0"/>
                  </a:moveTo>
                  <a:cubicBezTo>
                    <a:pt x="1326" y="0"/>
                    <a:pt x="0" y="1323"/>
                    <a:pt x="0" y="2957"/>
                  </a:cubicBezTo>
                  <a:lnTo>
                    <a:pt x="0" y="5208"/>
                  </a:lnTo>
                  <a:lnTo>
                    <a:pt x="1290" y="5221"/>
                  </a:lnTo>
                  <a:lnTo>
                    <a:pt x="1290" y="3013"/>
                  </a:lnTo>
                  <a:cubicBezTo>
                    <a:pt x="1290" y="2090"/>
                    <a:pt x="2037" y="1344"/>
                    <a:pt x="2960" y="1344"/>
                  </a:cubicBezTo>
                  <a:cubicBezTo>
                    <a:pt x="3883" y="1344"/>
                    <a:pt x="4630" y="2090"/>
                    <a:pt x="4630" y="3013"/>
                  </a:cubicBezTo>
                  <a:lnTo>
                    <a:pt x="4630" y="5221"/>
                  </a:lnTo>
                  <a:lnTo>
                    <a:pt x="5916" y="5208"/>
                  </a:lnTo>
                  <a:lnTo>
                    <a:pt x="5916" y="2957"/>
                  </a:lnTo>
                  <a:cubicBezTo>
                    <a:pt x="5916" y="1326"/>
                    <a:pt x="4593" y="0"/>
                    <a:pt x="2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8" name="Google Shape;3238;p69"/>
            <p:cNvSpPr/>
            <p:nvPr/>
          </p:nvSpPr>
          <p:spPr>
            <a:xfrm>
              <a:off x="3228507" y="2785094"/>
              <a:ext cx="94056" cy="130917"/>
            </a:xfrm>
            <a:custGeom>
              <a:avLst/>
              <a:gdLst/>
              <a:ahLst/>
              <a:cxnLst/>
              <a:rect l="l" t="t" r="r" b="b"/>
              <a:pathLst>
                <a:path w="3751" h="5221" extrusionOk="0">
                  <a:moveTo>
                    <a:pt x="793" y="0"/>
                  </a:moveTo>
                  <a:cubicBezTo>
                    <a:pt x="519" y="0"/>
                    <a:pt x="253" y="38"/>
                    <a:pt x="0" y="109"/>
                  </a:cubicBezTo>
                  <a:cubicBezTo>
                    <a:pt x="864" y="348"/>
                    <a:pt x="1568" y="969"/>
                    <a:pt x="1920" y="1781"/>
                  </a:cubicBezTo>
                  <a:cubicBezTo>
                    <a:pt x="2254" y="2086"/>
                    <a:pt x="2463" y="2527"/>
                    <a:pt x="2463" y="3013"/>
                  </a:cubicBezTo>
                  <a:lnTo>
                    <a:pt x="2463" y="5221"/>
                  </a:lnTo>
                  <a:lnTo>
                    <a:pt x="3749" y="5208"/>
                  </a:lnTo>
                  <a:lnTo>
                    <a:pt x="3749" y="2959"/>
                  </a:lnTo>
                  <a:cubicBezTo>
                    <a:pt x="3750" y="1323"/>
                    <a:pt x="2427" y="0"/>
                    <a:pt x="7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9" name="Google Shape;3239;p69"/>
            <p:cNvSpPr/>
            <p:nvPr/>
          </p:nvSpPr>
          <p:spPr>
            <a:xfrm>
              <a:off x="3038263" y="2906432"/>
              <a:ext cx="420307" cy="326401"/>
            </a:xfrm>
            <a:custGeom>
              <a:avLst/>
              <a:gdLst/>
              <a:ahLst/>
              <a:cxnLst/>
              <a:rect l="l" t="t" r="r" b="b"/>
              <a:pathLst>
                <a:path w="16762" h="13017" extrusionOk="0">
                  <a:moveTo>
                    <a:pt x="1995" y="0"/>
                  </a:moveTo>
                  <a:cubicBezTo>
                    <a:pt x="1715" y="0"/>
                    <a:pt x="1481" y="210"/>
                    <a:pt x="1448" y="486"/>
                  </a:cubicBezTo>
                  <a:lnTo>
                    <a:pt x="38" y="12402"/>
                  </a:lnTo>
                  <a:cubicBezTo>
                    <a:pt x="1" y="12731"/>
                    <a:pt x="255" y="13017"/>
                    <a:pt x="586" y="13017"/>
                  </a:cubicBezTo>
                  <a:lnTo>
                    <a:pt x="16176" y="13017"/>
                  </a:lnTo>
                  <a:cubicBezTo>
                    <a:pt x="16506" y="13017"/>
                    <a:pt x="16761" y="12728"/>
                    <a:pt x="16725" y="12402"/>
                  </a:cubicBezTo>
                  <a:lnTo>
                    <a:pt x="15315" y="486"/>
                  </a:lnTo>
                  <a:cubicBezTo>
                    <a:pt x="15284" y="210"/>
                    <a:pt x="15048" y="0"/>
                    <a:pt x="14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0" name="Google Shape;3240;p69"/>
            <p:cNvSpPr/>
            <p:nvPr/>
          </p:nvSpPr>
          <p:spPr>
            <a:xfrm>
              <a:off x="3356063" y="2906432"/>
              <a:ext cx="102507" cy="326401"/>
            </a:xfrm>
            <a:custGeom>
              <a:avLst/>
              <a:gdLst/>
              <a:ahLst/>
              <a:cxnLst/>
              <a:rect l="l" t="t" r="r" b="b"/>
              <a:pathLst>
                <a:path w="4088" h="13017" extrusionOk="0">
                  <a:moveTo>
                    <a:pt x="1" y="0"/>
                  </a:moveTo>
                  <a:cubicBezTo>
                    <a:pt x="281" y="0"/>
                    <a:pt x="517" y="210"/>
                    <a:pt x="548" y="486"/>
                  </a:cubicBezTo>
                  <a:lnTo>
                    <a:pt x="1960" y="12402"/>
                  </a:lnTo>
                  <a:cubicBezTo>
                    <a:pt x="1997" y="12728"/>
                    <a:pt x="1743" y="13017"/>
                    <a:pt x="1412" y="13017"/>
                  </a:cubicBezTo>
                  <a:lnTo>
                    <a:pt x="3501" y="13017"/>
                  </a:lnTo>
                  <a:cubicBezTo>
                    <a:pt x="3832" y="13017"/>
                    <a:pt x="4087" y="12728"/>
                    <a:pt x="4048" y="12402"/>
                  </a:cubicBezTo>
                  <a:lnTo>
                    <a:pt x="2639" y="486"/>
                  </a:lnTo>
                  <a:cubicBezTo>
                    <a:pt x="2605" y="210"/>
                    <a:pt x="2371" y="0"/>
                    <a:pt x="209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1" name="Google Shape;3241;p69"/>
            <p:cNvSpPr/>
            <p:nvPr/>
          </p:nvSpPr>
          <p:spPr>
            <a:xfrm>
              <a:off x="3154535" y="2966010"/>
              <a:ext cx="187737" cy="187762"/>
            </a:xfrm>
            <a:custGeom>
              <a:avLst/>
              <a:gdLst/>
              <a:ahLst/>
              <a:cxnLst/>
              <a:rect l="l" t="t" r="r" b="b"/>
              <a:pathLst>
                <a:path w="7487" h="7488" extrusionOk="0">
                  <a:moveTo>
                    <a:pt x="3743" y="1"/>
                  </a:moveTo>
                  <a:cubicBezTo>
                    <a:pt x="1676" y="1"/>
                    <a:pt x="0" y="1676"/>
                    <a:pt x="0" y="3743"/>
                  </a:cubicBezTo>
                  <a:cubicBezTo>
                    <a:pt x="0" y="5812"/>
                    <a:pt x="1676" y="7488"/>
                    <a:pt x="3743" y="7488"/>
                  </a:cubicBezTo>
                  <a:cubicBezTo>
                    <a:pt x="5810" y="7488"/>
                    <a:pt x="7486" y="5812"/>
                    <a:pt x="7486" y="3743"/>
                  </a:cubicBezTo>
                  <a:cubicBezTo>
                    <a:pt x="7486" y="1676"/>
                    <a:pt x="5810" y="1"/>
                    <a:pt x="37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2" name="Google Shape;3242;p69"/>
            <p:cNvSpPr/>
            <p:nvPr/>
          </p:nvSpPr>
          <p:spPr>
            <a:xfrm>
              <a:off x="3228507" y="2966010"/>
              <a:ext cx="113765" cy="187762"/>
            </a:xfrm>
            <a:custGeom>
              <a:avLst/>
              <a:gdLst/>
              <a:ahLst/>
              <a:cxnLst/>
              <a:rect l="l" t="t" r="r" b="b"/>
              <a:pathLst>
                <a:path w="4537" h="7488" extrusionOk="0">
                  <a:moveTo>
                    <a:pt x="793" y="1"/>
                  </a:moveTo>
                  <a:cubicBezTo>
                    <a:pt x="520" y="1"/>
                    <a:pt x="254" y="30"/>
                    <a:pt x="0" y="86"/>
                  </a:cubicBezTo>
                  <a:cubicBezTo>
                    <a:pt x="1687" y="448"/>
                    <a:pt x="2951" y="1949"/>
                    <a:pt x="2951" y="3743"/>
                  </a:cubicBezTo>
                  <a:cubicBezTo>
                    <a:pt x="2951" y="5539"/>
                    <a:pt x="1687" y="7040"/>
                    <a:pt x="0" y="7402"/>
                  </a:cubicBezTo>
                  <a:cubicBezTo>
                    <a:pt x="254" y="7456"/>
                    <a:pt x="520" y="7488"/>
                    <a:pt x="793" y="7488"/>
                  </a:cubicBezTo>
                  <a:cubicBezTo>
                    <a:pt x="2860" y="7488"/>
                    <a:pt x="4536" y="5812"/>
                    <a:pt x="4536" y="3743"/>
                  </a:cubicBezTo>
                  <a:cubicBezTo>
                    <a:pt x="4536" y="1676"/>
                    <a:pt x="2860" y="1"/>
                    <a:pt x="79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3" name="Google Shape;3243;p69"/>
            <p:cNvSpPr/>
            <p:nvPr/>
          </p:nvSpPr>
          <p:spPr>
            <a:xfrm>
              <a:off x="3210904" y="2966161"/>
              <a:ext cx="127506" cy="149096"/>
            </a:xfrm>
            <a:custGeom>
              <a:avLst/>
              <a:gdLst/>
              <a:ahLst/>
              <a:cxnLst/>
              <a:rect l="l" t="t" r="r" b="b"/>
              <a:pathLst>
                <a:path w="5085" h="5946" extrusionOk="0">
                  <a:moveTo>
                    <a:pt x="1729" y="0"/>
                  </a:moveTo>
                  <a:lnTo>
                    <a:pt x="1729" y="6"/>
                  </a:lnTo>
                  <a:cubicBezTo>
                    <a:pt x="1729" y="8"/>
                    <a:pt x="1585" y="1090"/>
                    <a:pt x="1010" y="1448"/>
                  </a:cubicBezTo>
                  <a:cubicBezTo>
                    <a:pt x="434" y="1809"/>
                    <a:pt x="0" y="2385"/>
                    <a:pt x="325" y="3034"/>
                  </a:cubicBezTo>
                  <a:cubicBezTo>
                    <a:pt x="494" y="3370"/>
                    <a:pt x="770" y="3464"/>
                    <a:pt x="1089" y="3464"/>
                  </a:cubicBezTo>
                  <a:cubicBezTo>
                    <a:pt x="1384" y="3464"/>
                    <a:pt x="1717" y="3384"/>
                    <a:pt x="2037" y="3340"/>
                  </a:cubicBezTo>
                  <a:cubicBezTo>
                    <a:pt x="2051" y="3338"/>
                    <a:pt x="2065" y="3337"/>
                    <a:pt x="2078" y="3337"/>
                  </a:cubicBezTo>
                  <a:cubicBezTo>
                    <a:pt x="2682" y="3337"/>
                    <a:pt x="2207" y="5315"/>
                    <a:pt x="2595" y="5809"/>
                  </a:cubicBezTo>
                  <a:cubicBezTo>
                    <a:pt x="2669" y="5904"/>
                    <a:pt x="2770" y="5945"/>
                    <a:pt x="2883" y="5945"/>
                  </a:cubicBezTo>
                  <a:cubicBezTo>
                    <a:pt x="3370" y="5945"/>
                    <a:pt x="4088" y="5182"/>
                    <a:pt x="4000" y="4655"/>
                  </a:cubicBezTo>
                  <a:cubicBezTo>
                    <a:pt x="3838" y="3694"/>
                    <a:pt x="3783" y="3357"/>
                    <a:pt x="5081" y="2673"/>
                  </a:cubicBezTo>
                  <a:lnTo>
                    <a:pt x="5085" y="2670"/>
                  </a:lnTo>
                  <a:cubicBezTo>
                    <a:pt x="4647" y="1194"/>
                    <a:pt x="3324" y="10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4" name="Google Shape;3244;p69"/>
            <p:cNvSpPr/>
            <p:nvPr/>
          </p:nvSpPr>
          <p:spPr>
            <a:xfrm>
              <a:off x="3252002" y="2966186"/>
              <a:ext cx="86408" cy="149046"/>
            </a:xfrm>
            <a:custGeom>
              <a:avLst/>
              <a:gdLst/>
              <a:ahLst/>
              <a:cxnLst/>
              <a:rect l="l" t="t" r="r" b="b"/>
              <a:pathLst>
                <a:path w="3446" h="5944" extrusionOk="0">
                  <a:moveTo>
                    <a:pt x="90" y="1"/>
                  </a:moveTo>
                  <a:lnTo>
                    <a:pt x="90" y="7"/>
                  </a:lnTo>
                  <a:cubicBezTo>
                    <a:pt x="90" y="7"/>
                    <a:pt x="67" y="183"/>
                    <a:pt x="1" y="418"/>
                  </a:cubicBezTo>
                  <a:cubicBezTo>
                    <a:pt x="1195" y="1042"/>
                    <a:pt x="2014" y="2293"/>
                    <a:pt x="2014" y="3736"/>
                  </a:cubicBezTo>
                  <a:cubicBezTo>
                    <a:pt x="2014" y="4561"/>
                    <a:pt x="1747" y="5324"/>
                    <a:pt x="1294" y="5944"/>
                  </a:cubicBezTo>
                  <a:cubicBezTo>
                    <a:pt x="1777" y="5893"/>
                    <a:pt x="2445" y="5164"/>
                    <a:pt x="2361" y="4655"/>
                  </a:cubicBezTo>
                  <a:cubicBezTo>
                    <a:pt x="2199" y="3696"/>
                    <a:pt x="2144" y="3358"/>
                    <a:pt x="3442" y="2673"/>
                  </a:cubicBezTo>
                  <a:lnTo>
                    <a:pt x="3446" y="2672"/>
                  </a:lnTo>
                  <a:cubicBezTo>
                    <a:pt x="3226" y="1932"/>
                    <a:pt x="2786" y="1289"/>
                    <a:pt x="2201" y="818"/>
                  </a:cubicBezTo>
                  <a:cubicBezTo>
                    <a:pt x="1617" y="348"/>
                    <a:pt x="886" y="50"/>
                    <a:pt x="9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5" name="Google Shape;3245;p69"/>
            <p:cNvSpPr/>
            <p:nvPr/>
          </p:nvSpPr>
          <p:spPr>
            <a:xfrm>
              <a:off x="3154535" y="3027193"/>
              <a:ext cx="44608" cy="106368"/>
            </a:xfrm>
            <a:custGeom>
              <a:avLst/>
              <a:gdLst/>
              <a:ahLst/>
              <a:cxnLst/>
              <a:rect l="l" t="t" r="r" b="b"/>
              <a:pathLst>
                <a:path w="1779" h="4242" extrusionOk="0">
                  <a:moveTo>
                    <a:pt x="234" y="0"/>
                  </a:moveTo>
                  <a:cubicBezTo>
                    <a:pt x="83" y="406"/>
                    <a:pt x="0" y="845"/>
                    <a:pt x="0" y="1306"/>
                  </a:cubicBezTo>
                  <a:cubicBezTo>
                    <a:pt x="0" y="2485"/>
                    <a:pt x="545" y="3538"/>
                    <a:pt x="1399" y="4224"/>
                  </a:cubicBezTo>
                  <a:lnTo>
                    <a:pt x="1527" y="4242"/>
                  </a:lnTo>
                  <a:cubicBezTo>
                    <a:pt x="1527" y="4240"/>
                    <a:pt x="1672" y="3628"/>
                    <a:pt x="1257" y="2998"/>
                  </a:cubicBezTo>
                  <a:cubicBezTo>
                    <a:pt x="1084" y="2733"/>
                    <a:pt x="1563" y="2115"/>
                    <a:pt x="1670" y="1647"/>
                  </a:cubicBezTo>
                  <a:cubicBezTo>
                    <a:pt x="1779" y="1179"/>
                    <a:pt x="1130" y="1215"/>
                    <a:pt x="932" y="1053"/>
                  </a:cubicBezTo>
                  <a:cubicBezTo>
                    <a:pt x="733" y="890"/>
                    <a:pt x="464" y="188"/>
                    <a:pt x="265" y="25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6" name="Google Shape;3246;p69"/>
            <p:cNvSpPr/>
            <p:nvPr/>
          </p:nvSpPr>
          <p:spPr>
            <a:xfrm>
              <a:off x="3067976" y="3120848"/>
              <a:ext cx="40070" cy="82121"/>
            </a:xfrm>
            <a:custGeom>
              <a:avLst/>
              <a:gdLst/>
              <a:ahLst/>
              <a:cxnLst/>
              <a:rect l="l" t="t" r="r" b="b"/>
              <a:pathLst>
                <a:path w="1598" h="3275" extrusionOk="0">
                  <a:moveTo>
                    <a:pt x="596" y="1"/>
                  </a:moveTo>
                  <a:cubicBezTo>
                    <a:pt x="473" y="1"/>
                    <a:pt x="351" y="73"/>
                    <a:pt x="334" y="231"/>
                  </a:cubicBezTo>
                  <a:lnTo>
                    <a:pt x="17" y="2974"/>
                  </a:lnTo>
                  <a:cubicBezTo>
                    <a:pt x="0" y="3130"/>
                    <a:pt x="131" y="3274"/>
                    <a:pt x="286" y="3274"/>
                  </a:cubicBezTo>
                  <a:lnTo>
                    <a:pt x="1251" y="3274"/>
                  </a:lnTo>
                  <a:cubicBezTo>
                    <a:pt x="1598" y="3274"/>
                    <a:pt x="1598" y="2735"/>
                    <a:pt x="1251" y="2735"/>
                  </a:cubicBezTo>
                  <a:lnTo>
                    <a:pt x="589" y="2735"/>
                  </a:lnTo>
                  <a:lnTo>
                    <a:pt x="870" y="291"/>
                  </a:lnTo>
                  <a:cubicBezTo>
                    <a:pt x="892" y="104"/>
                    <a:pt x="743" y="1"/>
                    <a:pt x="59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7" name="Google Shape;3247;p69"/>
            <p:cNvSpPr/>
            <p:nvPr/>
          </p:nvSpPr>
          <p:spPr>
            <a:xfrm>
              <a:off x="3120534" y="3189428"/>
              <a:ext cx="50025" cy="13540"/>
            </a:xfrm>
            <a:custGeom>
              <a:avLst/>
              <a:gdLst/>
              <a:ahLst/>
              <a:cxnLst/>
              <a:rect l="l" t="t" r="r" b="b"/>
              <a:pathLst>
                <a:path w="1995" h="540" extrusionOk="0">
                  <a:moveTo>
                    <a:pt x="347" y="0"/>
                  </a:moveTo>
                  <a:cubicBezTo>
                    <a:pt x="0" y="0"/>
                    <a:pt x="0" y="539"/>
                    <a:pt x="347" y="539"/>
                  </a:cubicBezTo>
                  <a:lnTo>
                    <a:pt x="1648" y="539"/>
                  </a:lnTo>
                  <a:cubicBezTo>
                    <a:pt x="1995" y="539"/>
                    <a:pt x="1995" y="0"/>
                    <a:pt x="164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48" name="Google Shape;3248;p69"/>
          <p:cNvGrpSpPr/>
          <p:nvPr/>
        </p:nvGrpSpPr>
        <p:grpSpPr>
          <a:xfrm>
            <a:off x="2142333" y="2789031"/>
            <a:ext cx="446887" cy="440192"/>
            <a:chOff x="2142333" y="2789031"/>
            <a:chExt cx="446887" cy="440192"/>
          </a:xfrm>
        </p:grpSpPr>
        <p:sp>
          <p:nvSpPr>
            <p:cNvPr id="3249" name="Google Shape;3249;p69"/>
            <p:cNvSpPr/>
            <p:nvPr/>
          </p:nvSpPr>
          <p:spPr>
            <a:xfrm>
              <a:off x="2181500" y="2804828"/>
              <a:ext cx="72291" cy="70837"/>
            </a:xfrm>
            <a:custGeom>
              <a:avLst/>
              <a:gdLst/>
              <a:ahLst/>
              <a:cxnLst/>
              <a:rect l="l" t="t" r="r" b="b"/>
              <a:pathLst>
                <a:path w="2883" h="2825" extrusionOk="0">
                  <a:moveTo>
                    <a:pt x="48" y="0"/>
                  </a:moveTo>
                  <a:cubicBezTo>
                    <a:pt x="36" y="0"/>
                    <a:pt x="30" y="0"/>
                    <a:pt x="30" y="0"/>
                  </a:cubicBezTo>
                  <a:cubicBezTo>
                    <a:pt x="30" y="0"/>
                    <a:pt x="1" y="1293"/>
                    <a:pt x="781" y="2073"/>
                  </a:cubicBezTo>
                  <a:cubicBezTo>
                    <a:pt x="1507" y="2800"/>
                    <a:pt x="2678" y="2825"/>
                    <a:pt x="2836" y="2825"/>
                  </a:cubicBezTo>
                  <a:cubicBezTo>
                    <a:pt x="2848" y="2825"/>
                    <a:pt x="2854" y="2825"/>
                    <a:pt x="2854" y="2825"/>
                  </a:cubicBezTo>
                  <a:cubicBezTo>
                    <a:pt x="2854" y="2825"/>
                    <a:pt x="2883" y="1532"/>
                    <a:pt x="2103" y="752"/>
                  </a:cubicBezTo>
                  <a:cubicBezTo>
                    <a:pt x="1377" y="25"/>
                    <a:pt x="206" y="0"/>
                    <a:pt x="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0" name="Google Shape;3250;p69"/>
            <p:cNvSpPr/>
            <p:nvPr/>
          </p:nvSpPr>
          <p:spPr>
            <a:xfrm>
              <a:off x="2514671" y="2834091"/>
              <a:ext cx="64794" cy="92100"/>
            </a:xfrm>
            <a:custGeom>
              <a:avLst/>
              <a:gdLst/>
              <a:ahLst/>
              <a:cxnLst/>
              <a:rect l="l" t="t" r="r" b="b"/>
              <a:pathLst>
                <a:path w="2584" h="3673" extrusionOk="0">
                  <a:moveTo>
                    <a:pt x="2074" y="1"/>
                  </a:moveTo>
                  <a:cubicBezTo>
                    <a:pt x="2074" y="1"/>
                    <a:pt x="863" y="456"/>
                    <a:pt x="431" y="1470"/>
                  </a:cubicBezTo>
                  <a:cubicBezTo>
                    <a:pt x="1" y="2482"/>
                    <a:pt x="511" y="3673"/>
                    <a:pt x="511" y="3673"/>
                  </a:cubicBezTo>
                  <a:cubicBezTo>
                    <a:pt x="511" y="3673"/>
                    <a:pt x="1721" y="3218"/>
                    <a:pt x="2153" y="2204"/>
                  </a:cubicBezTo>
                  <a:cubicBezTo>
                    <a:pt x="2584" y="1188"/>
                    <a:pt x="2074" y="1"/>
                    <a:pt x="2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1" name="Google Shape;3251;p69"/>
            <p:cNvSpPr/>
            <p:nvPr/>
          </p:nvSpPr>
          <p:spPr>
            <a:xfrm>
              <a:off x="2247372" y="2816012"/>
              <a:ext cx="341847" cy="344029"/>
            </a:xfrm>
            <a:custGeom>
              <a:avLst/>
              <a:gdLst/>
              <a:ahLst/>
              <a:cxnLst/>
              <a:rect l="l" t="t" r="r" b="b"/>
              <a:pathLst>
                <a:path w="13633" h="13720" extrusionOk="0">
                  <a:moveTo>
                    <a:pt x="2366" y="1"/>
                  </a:moveTo>
                  <a:cubicBezTo>
                    <a:pt x="1060" y="1"/>
                    <a:pt x="0" y="1063"/>
                    <a:pt x="0" y="2368"/>
                  </a:cubicBezTo>
                  <a:cubicBezTo>
                    <a:pt x="0" y="3576"/>
                    <a:pt x="982" y="4557"/>
                    <a:pt x="2189" y="4557"/>
                  </a:cubicBezTo>
                  <a:lnTo>
                    <a:pt x="10125" y="4557"/>
                  </a:lnTo>
                  <a:cubicBezTo>
                    <a:pt x="11766" y="4557"/>
                    <a:pt x="13099" y="5890"/>
                    <a:pt x="13099" y="7530"/>
                  </a:cubicBezTo>
                  <a:lnTo>
                    <a:pt x="13099" y="12272"/>
                  </a:lnTo>
                  <a:cubicBezTo>
                    <a:pt x="13099" y="12778"/>
                    <a:pt x="12687" y="13189"/>
                    <a:pt x="12182" y="13189"/>
                  </a:cubicBezTo>
                  <a:lnTo>
                    <a:pt x="11476" y="13189"/>
                  </a:lnTo>
                  <a:cubicBezTo>
                    <a:pt x="11330" y="13189"/>
                    <a:pt x="11211" y="13308"/>
                    <a:pt x="11211" y="13455"/>
                  </a:cubicBezTo>
                  <a:cubicBezTo>
                    <a:pt x="11211" y="13601"/>
                    <a:pt x="11330" y="13719"/>
                    <a:pt x="11476" y="13719"/>
                  </a:cubicBezTo>
                  <a:lnTo>
                    <a:pt x="12182" y="13719"/>
                  </a:lnTo>
                  <a:cubicBezTo>
                    <a:pt x="12981" y="13719"/>
                    <a:pt x="13631" y="13069"/>
                    <a:pt x="13631" y="12272"/>
                  </a:cubicBezTo>
                  <a:lnTo>
                    <a:pt x="13631" y="7533"/>
                  </a:lnTo>
                  <a:cubicBezTo>
                    <a:pt x="13632" y="5600"/>
                    <a:pt x="12059" y="4027"/>
                    <a:pt x="10128" y="4027"/>
                  </a:cubicBezTo>
                  <a:lnTo>
                    <a:pt x="2190" y="4027"/>
                  </a:lnTo>
                  <a:cubicBezTo>
                    <a:pt x="1274" y="4027"/>
                    <a:pt x="530" y="3283"/>
                    <a:pt x="530" y="2368"/>
                  </a:cubicBezTo>
                  <a:cubicBezTo>
                    <a:pt x="530" y="1354"/>
                    <a:pt x="1354" y="531"/>
                    <a:pt x="2366" y="531"/>
                  </a:cubicBezTo>
                  <a:lnTo>
                    <a:pt x="4503" y="531"/>
                  </a:lnTo>
                  <a:cubicBezTo>
                    <a:pt x="4649" y="531"/>
                    <a:pt x="4769" y="413"/>
                    <a:pt x="4769" y="267"/>
                  </a:cubicBezTo>
                  <a:cubicBezTo>
                    <a:pt x="4769" y="119"/>
                    <a:pt x="4649" y="1"/>
                    <a:pt x="45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2" name="Google Shape;3252;p69"/>
            <p:cNvSpPr/>
            <p:nvPr/>
          </p:nvSpPr>
          <p:spPr>
            <a:xfrm>
              <a:off x="2427210" y="2799512"/>
              <a:ext cx="70912" cy="13315"/>
            </a:xfrm>
            <a:custGeom>
              <a:avLst/>
              <a:gdLst/>
              <a:ahLst/>
              <a:cxnLst/>
              <a:rect l="l" t="t" r="r" b="b"/>
              <a:pathLst>
                <a:path w="2828" h="531" extrusionOk="0">
                  <a:moveTo>
                    <a:pt x="265" y="0"/>
                  </a:moveTo>
                  <a:cubicBezTo>
                    <a:pt x="119" y="0"/>
                    <a:pt x="0" y="119"/>
                    <a:pt x="0" y="264"/>
                  </a:cubicBezTo>
                  <a:cubicBezTo>
                    <a:pt x="0" y="412"/>
                    <a:pt x="119" y="530"/>
                    <a:pt x="265" y="530"/>
                  </a:cubicBezTo>
                  <a:lnTo>
                    <a:pt x="2561" y="530"/>
                  </a:lnTo>
                  <a:cubicBezTo>
                    <a:pt x="2709" y="530"/>
                    <a:pt x="2827" y="412"/>
                    <a:pt x="2827" y="264"/>
                  </a:cubicBezTo>
                  <a:cubicBezTo>
                    <a:pt x="2827" y="119"/>
                    <a:pt x="2709" y="0"/>
                    <a:pt x="2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3" name="Google Shape;3253;p69"/>
            <p:cNvSpPr/>
            <p:nvPr/>
          </p:nvSpPr>
          <p:spPr>
            <a:xfrm>
              <a:off x="2427210" y="2831558"/>
              <a:ext cx="70912" cy="13315"/>
            </a:xfrm>
            <a:custGeom>
              <a:avLst/>
              <a:gdLst/>
              <a:ahLst/>
              <a:cxnLst/>
              <a:rect l="l" t="t" r="r" b="b"/>
              <a:pathLst>
                <a:path w="2828" h="531" extrusionOk="0">
                  <a:moveTo>
                    <a:pt x="265" y="1"/>
                  </a:moveTo>
                  <a:cubicBezTo>
                    <a:pt x="119" y="1"/>
                    <a:pt x="0" y="119"/>
                    <a:pt x="0" y="265"/>
                  </a:cubicBezTo>
                  <a:cubicBezTo>
                    <a:pt x="0" y="412"/>
                    <a:pt x="119" y="531"/>
                    <a:pt x="265" y="531"/>
                  </a:cubicBezTo>
                  <a:lnTo>
                    <a:pt x="2561" y="531"/>
                  </a:lnTo>
                  <a:cubicBezTo>
                    <a:pt x="2709" y="531"/>
                    <a:pt x="2827" y="412"/>
                    <a:pt x="2827" y="265"/>
                  </a:cubicBezTo>
                  <a:cubicBezTo>
                    <a:pt x="2827" y="119"/>
                    <a:pt x="2709" y="1"/>
                    <a:pt x="2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4" name="Google Shape;3254;p69"/>
            <p:cNvSpPr/>
            <p:nvPr/>
          </p:nvSpPr>
          <p:spPr>
            <a:xfrm>
              <a:off x="2352160" y="2789031"/>
              <a:ext cx="98419" cy="67427"/>
            </a:xfrm>
            <a:custGeom>
              <a:avLst/>
              <a:gdLst/>
              <a:ahLst/>
              <a:cxnLst/>
              <a:rect l="l" t="t" r="r" b="b"/>
              <a:pathLst>
                <a:path w="3925" h="2689" extrusionOk="0">
                  <a:moveTo>
                    <a:pt x="530" y="1"/>
                  </a:moveTo>
                  <a:cubicBezTo>
                    <a:pt x="239" y="1"/>
                    <a:pt x="0" y="239"/>
                    <a:pt x="0" y="529"/>
                  </a:cubicBezTo>
                  <a:lnTo>
                    <a:pt x="0" y="2160"/>
                  </a:lnTo>
                  <a:cubicBezTo>
                    <a:pt x="0" y="2451"/>
                    <a:pt x="239" y="2689"/>
                    <a:pt x="530" y="2689"/>
                  </a:cubicBezTo>
                  <a:lnTo>
                    <a:pt x="3925" y="2689"/>
                  </a:lnTo>
                  <a:lnTo>
                    <a:pt x="39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5" name="Google Shape;3255;p69"/>
            <p:cNvSpPr/>
            <p:nvPr/>
          </p:nvSpPr>
          <p:spPr>
            <a:xfrm>
              <a:off x="2411588" y="2789031"/>
              <a:ext cx="38967" cy="67427"/>
            </a:xfrm>
            <a:custGeom>
              <a:avLst/>
              <a:gdLst/>
              <a:ahLst/>
              <a:cxnLst/>
              <a:rect l="l" t="t" r="r" b="b"/>
              <a:pathLst>
                <a:path w="1554" h="2689" extrusionOk="0">
                  <a:moveTo>
                    <a:pt x="1" y="1"/>
                  </a:moveTo>
                  <a:lnTo>
                    <a:pt x="1" y="2689"/>
                  </a:lnTo>
                  <a:lnTo>
                    <a:pt x="1554" y="2689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6" name="Google Shape;3256;p69"/>
            <p:cNvSpPr/>
            <p:nvPr/>
          </p:nvSpPr>
          <p:spPr>
            <a:xfrm>
              <a:off x="2251384" y="2983437"/>
              <a:ext cx="278934" cy="112863"/>
            </a:xfrm>
            <a:custGeom>
              <a:avLst/>
              <a:gdLst/>
              <a:ahLst/>
              <a:cxnLst/>
              <a:rect l="l" t="t" r="r" b="b"/>
              <a:pathLst>
                <a:path w="11124" h="4501" extrusionOk="0">
                  <a:moveTo>
                    <a:pt x="3232" y="0"/>
                  </a:moveTo>
                  <a:cubicBezTo>
                    <a:pt x="2398" y="0"/>
                    <a:pt x="1646" y="509"/>
                    <a:pt x="1332" y="1283"/>
                  </a:cubicBezTo>
                  <a:lnTo>
                    <a:pt x="0" y="4500"/>
                  </a:lnTo>
                  <a:lnTo>
                    <a:pt x="11123" y="4500"/>
                  </a:lnTo>
                  <a:lnTo>
                    <a:pt x="10105" y="1413"/>
                  </a:lnTo>
                  <a:cubicBezTo>
                    <a:pt x="9829" y="570"/>
                    <a:pt x="9043" y="0"/>
                    <a:pt x="8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7" name="Google Shape;3257;p69"/>
            <p:cNvSpPr/>
            <p:nvPr/>
          </p:nvSpPr>
          <p:spPr>
            <a:xfrm>
              <a:off x="2416954" y="2983513"/>
              <a:ext cx="113364" cy="112863"/>
            </a:xfrm>
            <a:custGeom>
              <a:avLst/>
              <a:gdLst/>
              <a:ahLst/>
              <a:cxnLst/>
              <a:rect l="l" t="t" r="r" b="b"/>
              <a:pathLst>
                <a:path w="4521" h="4501" extrusionOk="0">
                  <a:moveTo>
                    <a:pt x="0" y="0"/>
                  </a:moveTo>
                  <a:cubicBezTo>
                    <a:pt x="887" y="0"/>
                    <a:pt x="1673" y="568"/>
                    <a:pt x="1949" y="1412"/>
                  </a:cubicBezTo>
                  <a:lnTo>
                    <a:pt x="2968" y="4500"/>
                  </a:lnTo>
                  <a:lnTo>
                    <a:pt x="4520" y="4500"/>
                  </a:lnTo>
                  <a:lnTo>
                    <a:pt x="3502" y="1412"/>
                  </a:lnTo>
                  <a:cubicBezTo>
                    <a:pt x="3226" y="569"/>
                    <a:pt x="2440" y="0"/>
                    <a:pt x="155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8" name="Google Shape;3258;p69"/>
            <p:cNvSpPr/>
            <p:nvPr/>
          </p:nvSpPr>
          <p:spPr>
            <a:xfrm>
              <a:off x="2251384" y="3012951"/>
              <a:ext cx="110681" cy="83374"/>
            </a:xfrm>
            <a:custGeom>
              <a:avLst/>
              <a:gdLst/>
              <a:ahLst/>
              <a:cxnLst/>
              <a:rect l="l" t="t" r="r" b="b"/>
              <a:pathLst>
                <a:path w="4414" h="3325" extrusionOk="0">
                  <a:moveTo>
                    <a:pt x="1380" y="1"/>
                  </a:moveTo>
                  <a:cubicBezTo>
                    <a:pt x="1364" y="35"/>
                    <a:pt x="1347" y="71"/>
                    <a:pt x="1332" y="108"/>
                  </a:cubicBezTo>
                  <a:lnTo>
                    <a:pt x="0" y="3325"/>
                  </a:lnTo>
                  <a:lnTo>
                    <a:pt x="3917" y="3325"/>
                  </a:lnTo>
                  <a:lnTo>
                    <a:pt x="4414" y="3310"/>
                  </a:lnTo>
                  <a:lnTo>
                    <a:pt x="44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9" name="Google Shape;3259;p69"/>
            <p:cNvSpPr/>
            <p:nvPr/>
          </p:nvSpPr>
          <p:spPr>
            <a:xfrm>
              <a:off x="2349553" y="3095899"/>
              <a:ext cx="12487" cy="401"/>
            </a:xfrm>
            <a:custGeom>
              <a:avLst/>
              <a:gdLst/>
              <a:ahLst/>
              <a:cxnLst/>
              <a:rect l="l" t="t" r="r" b="b"/>
              <a:pathLst>
                <a:path w="498" h="16" extrusionOk="0">
                  <a:moveTo>
                    <a:pt x="497" y="1"/>
                  </a:moveTo>
                  <a:lnTo>
                    <a:pt x="0" y="15"/>
                  </a:lnTo>
                  <a:lnTo>
                    <a:pt x="497" y="15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FFA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0" name="Google Shape;3260;p69"/>
            <p:cNvSpPr/>
            <p:nvPr/>
          </p:nvSpPr>
          <p:spPr>
            <a:xfrm>
              <a:off x="2391102" y="3012951"/>
              <a:ext cx="108775" cy="83349"/>
            </a:xfrm>
            <a:custGeom>
              <a:avLst/>
              <a:gdLst/>
              <a:ahLst/>
              <a:cxnLst/>
              <a:rect l="l" t="t" r="r" b="b"/>
              <a:pathLst>
                <a:path w="4338" h="3324" extrusionOk="0">
                  <a:moveTo>
                    <a:pt x="0" y="1"/>
                  </a:moveTo>
                  <a:lnTo>
                    <a:pt x="0" y="3323"/>
                  </a:lnTo>
                  <a:lnTo>
                    <a:pt x="4338" y="3323"/>
                  </a:lnTo>
                  <a:lnTo>
                    <a:pt x="3496" y="843"/>
                  </a:lnTo>
                  <a:cubicBezTo>
                    <a:pt x="3343" y="343"/>
                    <a:pt x="2880" y="1"/>
                    <a:pt x="2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1" name="Google Shape;3261;p69"/>
            <p:cNvSpPr/>
            <p:nvPr/>
          </p:nvSpPr>
          <p:spPr>
            <a:xfrm>
              <a:off x="2168436" y="3085944"/>
              <a:ext cx="383823" cy="105215"/>
            </a:xfrm>
            <a:custGeom>
              <a:avLst/>
              <a:gdLst/>
              <a:ahLst/>
              <a:cxnLst/>
              <a:rect l="l" t="t" r="r" b="b"/>
              <a:pathLst>
                <a:path w="15307" h="4196" extrusionOk="0">
                  <a:moveTo>
                    <a:pt x="2484" y="0"/>
                  </a:moveTo>
                  <a:cubicBezTo>
                    <a:pt x="1113" y="0"/>
                    <a:pt x="1" y="1113"/>
                    <a:pt x="1" y="2484"/>
                  </a:cubicBezTo>
                  <a:lnTo>
                    <a:pt x="1" y="3489"/>
                  </a:lnTo>
                  <a:cubicBezTo>
                    <a:pt x="1" y="3879"/>
                    <a:pt x="317" y="4195"/>
                    <a:pt x="707" y="4195"/>
                  </a:cubicBezTo>
                  <a:lnTo>
                    <a:pt x="14599" y="4195"/>
                  </a:lnTo>
                  <a:cubicBezTo>
                    <a:pt x="14989" y="4195"/>
                    <a:pt x="15305" y="3879"/>
                    <a:pt x="15307" y="3489"/>
                  </a:cubicBezTo>
                  <a:lnTo>
                    <a:pt x="15307" y="926"/>
                  </a:lnTo>
                  <a:cubicBezTo>
                    <a:pt x="15307" y="416"/>
                    <a:pt x="14892" y="0"/>
                    <a:pt x="14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2" name="Google Shape;3262;p69"/>
            <p:cNvSpPr/>
            <p:nvPr/>
          </p:nvSpPr>
          <p:spPr>
            <a:xfrm>
              <a:off x="2486462" y="3085944"/>
              <a:ext cx="65772" cy="105215"/>
            </a:xfrm>
            <a:custGeom>
              <a:avLst/>
              <a:gdLst/>
              <a:ahLst/>
              <a:cxnLst/>
              <a:rect l="l" t="t" r="r" b="b"/>
              <a:pathLst>
                <a:path w="2623" h="4196" extrusionOk="0">
                  <a:moveTo>
                    <a:pt x="1" y="0"/>
                  </a:moveTo>
                  <a:cubicBezTo>
                    <a:pt x="512" y="0"/>
                    <a:pt x="926" y="416"/>
                    <a:pt x="926" y="928"/>
                  </a:cubicBezTo>
                  <a:lnTo>
                    <a:pt x="926" y="3489"/>
                  </a:lnTo>
                  <a:cubicBezTo>
                    <a:pt x="926" y="3879"/>
                    <a:pt x="610" y="4195"/>
                    <a:pt x="220" y="4195"/>
                  </a:cubicBezTo>
                  <a:lnTo>
                    <a:pt x="1916" y="4195"/>
                  </a:lnTo>
                  <a:cubicBezTo>
                    <a:pt x="2306" y="4195"/>
                    <a:pt x="2622" y="3879"/>
                    <a:pt x="2622" y="3489"/>
                  </a:cubicBezTo>
                  <a:lnTo>
                    <a:pt x="2622" y="928"/>
                  </a:lnTo>
                  <a:cubicBezTo>
                    <a:pt x="2622" y="416"/>
                    <a:pt x="2206" y="0"/>
                    <a:pt x="169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3" name="Google Shape;3263;p69"/>
            <p:cNvSpPr/>
            <p:nvPr/>
          </p:nvSpPr>
          <p:spPr>
            <a:xfrm>
              <a:off x="2224830" y="3158035"/>
              <a:ext cx="71213" cy="71188"/>
            </a:xfrm>
            <a:custGeom>
              <a:avLst/>
              <a:gdLst/>
              <a:ahLst/>
              <a:cxnLst/>
              <a:rect l="l" t="t" r="r" b="b"/>
              <a:pathLst>
                <a:path w="2840" h="2839" extrusionOk="0">
                  <a:moveTo>
                    <a:pt x="1421" y="0"/>
                  </a:moveTo>
                  <a:cubicBezTo>
                    <a:pt x="636" y="0"/>
                    <a:pt x="1" y="636"/>
                    <a:pt x="1" y="1420"/>
                  </a:cubicBezTo>
                  <a:cubicBezTo>
                    <a:pt x="1" y="2203"/>
                    <a:pt x="636" y="2839"/>
                    <a:pt x="1421" y="2839"/>
                  </a:cubicBezTo>
                  <a:cubicBezTo>
                    <a:pt x="2204" y="2839"/>
                    <a:pt x="2839" y="2203"/>
                    <a:pt x="2839" y="1420"/>
                  </a:cubicBezTo>
                  <a:cubicBezTo>
                    <a:pt x="2839" y="636"/>
                    <a:pt x="2204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4" name="Google Shape;3264;p69"/>
            <p:cNvSpPr/>
            <p:nvPr/>
          </p:nvSpPr>
          <p:spPr>
            <a:xfrm>
              <a:off x="2440600" y="3158035"/>
              <a:ext cx="71213" cy="71188"/>
            </a:xfrm>
            <a:custGeom>
              <a:avLst/>
              <a:gdLst/>
              <a:ahLst/>
              <a:cxnLst/>
              <a:rect l="l" t="t" r="r" b="b"/>
              <a:pathLst>
                <a:path w="2840" h="2839" extrusionOk="0">
                  <a:moveTo>
                    <a:pt x="1419" y="0"/>
                  </a:moveTo>
                  <a:cubicBezTo>
                    <a:pt x="636" y="0"/>
                    <a:pt x="1" y="636"/>
                    <a:pt x="1" y="1420"/>
                  </a:cubicBezTo>
                  <a:cubicBezTo>
                    <a:pt x="1" y="2203"/>
                    <a:pt x="636" y="2839"/>
                    <a:pt x="1419" y="2839"/>
                  </a:cubicBezTo>
                  <a:cubicBezTo>
                    <a:pt x="2204" y="2839"/>
                    <a:pt x="2839" y="2203"/>
                    <a:pt x="2839" y="1420"/>
                  </a:cubicBezTo>
                  <a:cubicBezTo>
                    <a:pt x="2839" y="636"/>
                    <a:pt x="2204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5" name="Google Shape;3265;p69"/>
            <p:cNvSpPr/>
            <p:nvPr/>
          </p:nvSpPr>
          <p:spPr>
            <a:xfrm>
              <a:off x="2142333" y="3133712"/>
              <a:ext cx="53836" cy="31294"/>
            </a:xfrm>
            <a:custGeom>
              <a:avLst/>
              <a:gdLst/>
              <a:ahLst/>
              <a:cxnLst/>
              <a:rect l="l" t="t" r="r" b="b"/>
              <a:pathLst>
                <a:path w="2147" h="1248" extrusionOk="0">
                  <a:moveTo>
                    <a:pt x="623" y="1"/>
                  </a:moveTo>
                  <a:cubicBezTo>
                    <a:pt x="279" y="1"/>
                    <a:pt x="0" y="280"/>
                    <a:pt x="0" y="623"/>
                  </a:cubicBezTo>
                  <a:cubicBezTo>
                    <a:pt x="0" y="967"/>
                    <a:pt x="277" y="1247"/>
                    <a:pt x="623" y="1247"/>
                  </a:cubicBezTo>
                  <a:lnTo>
                    <a:pt x="1524" y="1247"/>
                  </a:lnTo>
                  <a:cubicBezTo>
                    <a:pt x="1868" y="1247"/>
                    <a:pt x="2147" y="967"/>
                    <a:pt x="2147" y="623"/>
                  </a:cubicBezTo>
                  <a:cubicBezTo>
                    <a:pt x="2147" y="281"/>
                    <a:pt x="1868" y="1"/>
                    <a:pt x="1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6" name="Google Shape;3266;p69"/>
            <p:cNvSpPr/>
            <p:nvPr/>
          </p:nvSpPr>
          <p:spPr>
            <a:xfrm>
              <a:off x="2251885" y="3186996"/>
              <a:ext cx="17126" cy="13315"/>
            </a:xfrm>
            <a:custGeom>
              <a:avLst/>
              <a:gdLst/>
              <a:ahLst/>
              <a:cxnLst/>
              <a:rect l="l" t="t" r="r" b="b"/>
              <a:pathLst>
                <a:path w="683" h="531" extrusionOk="0">
                  <a:moveTo>
                    <a:pt x="340" y="1"/>
                  </a:moveTo>
                  <a:cubicBezTo>
                    <a:pt x="1" y="1"/>
                    <a:pt x="1" y="531"/>
                    <a:pt x="342" y="531"/>
                  </a:cubicBezTo>
                  <a:cubicBezTo>
                    <a:pt x="683" y="531"/>
                    <a:pt x="683" y="1"/>
                    <a:pt x="342" y="1"/>
                  </a:cubicBezTo>
                  <a:cubicBezTo>
                    <a:pt x="341" y="1"/>
                    <a:pt x="341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7" name="Google Shape;3267;p69"/>
            <p:cNvSpPr/>
            <p:nvPr/>
          </p:nvSpPr>
          <p:spPr>
            <a:xfrm>
              <a:off x="2467606" y="3186996"/>
              <a:ext cx="17101" cy="13315"/>
            </a:xfrm>
            <a:custGeom>
              <a:avLst/>
              <a:gdLst/>
              <a:ahLst/>
              <a:cxnLst/>
              <a:rect l="l" t="t" r="r" b="b"/>
              <a:pathLst>
                <a:path w="682" h="531" extrusionOk="0">
                  <a:moveTo>
                    <a:pt x="339" y="1"/>
                  </a:moveTo>
                  <a:cubicBezTo>
                    <a:pt x="1" y="1"/>
                    <a:pt x="0" y="531"/>
                    <a:pt x="341" y="531"/>
                  </a:cubicBezTo>
                  <a:cubicBezTo>
                    <a:pt x="682" y="531"/>
                    <a:pt x="682" y="1"/>
                    <a:pt x="341" y="1"/>
                  </a:cubicBezTo>
                  <a:cubicBezTo>
                    <a:pt x="340" y="1"/>
                    <a:pt x="340" y="1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68" name="Google Shape;3268;p69"/>
          <p:cNvGrpSpPr/>
          <p:nvPr/>
        </p:nvGrpSpPr>
        <p:grpSpPr>
          <a:xfrm>
            <a:off x="1261298" y="2785094"/>
            <a:ext cx="447739" cy="447739"/>
            <a:chOff x="1261298" y="2785094"/>
            <a:chExt cx="447739" cy="447739"/>
          </a:xfrm>
        </p:grpSpPr>
        <p:sp>
          <p:nvSpPr>
            <p:cNvPr id="3269" name="Google Shape;3269;p69"/>
            <p:cNvSpPr/>
            <p:nvPr/>
          </p:nvSpPr>
          <p:spPr>
            <a:xfrm>
              <a:off x="1261298" y="2785119"/>
              <a:ext cx="320057" cy="320885"/>
            </a:xfrm>
            <a:custGeom>
              <a:avLst/>
              <a:gdLst/>
              <a:ahLst/>
              <a:cxnLst/>
              <a:rect l="l" t="t" r="r" b="b"/>
              <a:pathLst>
                <a:path w="12764" h="12797" extrusionOk="0">
                  <a:moveTo>
                    <a:pt x="6383" y="1"/>
                  </a:moveTo>
                  <a:cubicBezTo>
                    <a:pt x="2858" y="1"/>
                    <a:pt x="1" y="2865"/>
                    <a:pt x="1" y="6398"/>
                  </a:cubicBezTo>
                  <a:cubicBezTo>
                    <a:pt x="1" y="9932"/>
                    <a:pt x="2858" y="12796"/>
                    <a:pt x="6383" y="12796"/>
                  </a:cubicBezTo>
                  <a:cubicBezTo>
                    <a:pt x="9907" y="12796"/>
                    <a:pt x="12763" y="9932"/>
                    <a:pt x="12763" y="6398"/>
                  </a:cubicBezTo>
                  <a:cubicBezTo>
                    <a:pt x="12763" y="2865"/>
                    <a:pt x="9906" y="1"/>
                    <a:pt x="6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0" name="Google Shape;3270;p69"/>
            <p:cNvSpPr/>
            <p:nvPr/>
          </p:nvSpPr>
          <p:spPr>
            <a:xfrm>
              <a:off x="1401492" y="2785094"/>
              <a:ext cx="179863" cy="320910"/>
            </a:xfrm>
            <a:custGeom>
              <a:avLst/>
              <a:gdLst/>
              <a:ahLst/>
              <a:cxnLst/>
              <a:rect l="l" t="t" r="r" b="b"/>
              <a:pathLst>
                <a:path w="7173" h="12798" extrusionOk="0">
                  <a:moveTo>
                    <a:pt x="792" y="0"/>
                  </a:moveTo>
                  <a:cubicBezTo>
                    <a:pt x="524" y="0"/>
                    <a:pt x="260" y="16"/>
                    <a:pt x="0" y="49"/>
                  </a:cubicBezTo>
                  <a:cubicBezTo>
                    <a:pt x="3151" y="441"/>
                    <a:pt x="5590" y="3135"/>
                    <a:pt x="5590" y="6399"/>
                  </a:cubicBezTo>
                  <a:cubicBezTo>
                    <a:pt x="5590" y="9664"/>
                    <a:pt x="3151" y="12358"/>
                    <a:pt x="0" y="12748"/>
                  </a:cubicBezTo>
                  <a:cubicBezTo>
                    <a:pt x="259" y="12781"/>
                    <a:pt x="524" y="12797"/>
                    <a:pt x="792" y="12797"/>
                  </a:cubicBezTo>
                  <a:cubicBezTo>
                    <a:pt x="4315" y="12797"/>
                    <a:pt x="7172" y="9933"/>
                    <a:pt x="7172" y="6399"/>
                  </a:cubicBezTo>
                  <a:cubicBezTo>
                    <a:pt x="7172" y="2866"/>
                    <a:pt x="4316" y="0"/>
                    <a:pt x="79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1" name="Google Shape;3271;p69"/>
            <p:cNvSpPr/>
            <p:nvPr/>
          </p:nvSpPr>
          <p:spPr>
            <a:xfrm>
              <a:off x="1357410" y="2785445"/>
              <a:ext cx="217375" cy="254837"/>
            </a:xfrm>
            <a:custGeom>
              <a:avLst/>
              <a:gdLst/>
              <a:ahLst/>
              <a:cxnLst/>
              <a:rect l="l" t="t" r="r" b="b"/>
              <a:pathLst>
                <a:path w="8669" h="10163" extrusionOk="0">
                  <a:moveTo>
                    <a:pt x="2948" y="1"/>
                  </a:moveTo>
                  <a:lnTo>
                    <a:pt x="2948" y="9"/>
                  </a:lnTo>
                  <a:cubicBezTo>
                    <a:pt x="2948" y="9"/>
                    <a:pt x="2703" y="1857"/>
                    <a:pt x="1720" y="2474"/>
                  </a:cubicBezTo>
                  <a:cubicBezTo>
                    <a:pt x="738" y="3090"/>
                    <a:pt x="0" y="4076"/>
                    <a:pt x="553" y="5185"/>
                  </a:cubicBezTo>
                  <a:cubicBezTo>
                    <a:pt x="840" y="5760"/>
                    <a:pt x="1309" y="5921"/>
                    <a:pt x="1853" y="5921"/>
                  </a:cubicBezTo>
                  <a:cubicBezTo>
                    <a:pt x="2357" y="5921"/>
                    <a:pt x="2925" y="5782"/>
                    <a:pt x="3471" y="5708"/>
                  </a:cubicBezTo>
                  <a:cubicBezTo>
                    <a:pt x="3495" y="5705"/>
                    <a:pt x="3519" y="5703"/>
                    <a:pt x="3541" y="5703"/>
                  </a:cubicBezTo>
                  <a:cubicBezTo>
                    <a:pt x="4572" y="5703"/>
                    <a:pt x="3762" y="9083"/>
                    <a:pt x="4423" y="9929"/>
                  </a:cubicBezTo>
                  <a:cubicBezTo>
                    <a:pt x="4551" y="10092"/>
                    <a:pt x="4722" y="10162"/>
                    <a:pt x="4914" y="10162"/>
                  </a:cubicBezTo>
                  <a:cubicBezTo>
                    <a:pt x="5743" y="10162"/>
                    <a:pt x="6969" y="8856"/>
                    <a:pt x="6820" y="7957"/>
                  </a:cubicBezTo>
                  <a:cubicBezTo>
                    <a:pt x="6547" y="6315"/>
                    <a:pt x="6451" y="5740"/>
                    <a:pt x="8663" y="4568"/>
                  </a:cubicBezTo>
                  <a:lnTo>
                    <a:pt x="8669" y="4567"/>
                  </a:lnTo>
                  <a:cubicBezTo>
                    <a:pt x="7923" y="2043"/>
                    <a:pt x="5665" y="170"/>
                    <a:pt x="29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2" name="Google Shape;3272;p69"/>
            <p:cNvSpPr/>
            <p:nvPr/>
          </p:nvSpPr>
          <p:spPr>
            <a:xfrm>
              <a:off x="1521551" y="282050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cubicBezTo>
                    <a:pt x="1" y="2"/>
                    <a:pt x="2" y="2"/>
                    <a:pt x="1" y="1"/>
                  </a:cubicBezTo>
                  <a:cubicBezTo>
                    <a:pt x="2" y="2"/>
                    <a:pt x="1" y="2"/>
                    <a:pt x="1" y="1"/>
                  </a:cubicBez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3" name="Google Shape;3273;p69"/>
            <p:cNvSpPr/>
            <p:nvPr/>
          </p:nvSpPr>
          <p:spPr>
            <a:xfrm>
              <a:off x="1541110" y="2839231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4" name="Google Shape;3274;p69"/>
            <p:cNvSpPr/>
            <p:nvPr/>
          </p:nvSpPr>
          <p:spPr>
            <a:xfrm>
              <a:off x="1261298" y="2889632"/>
              <a:ext cx="76052" cy="185204"/>
            </a:xfrm>
            <a:custGeom>
              <a:avLst/>
              <a:gdLst/>
              <a:ahLst/>
              <a:cxnLst/>
              <a:rect l="l" t="t" r="r" b="b"/>
              <a:pathLst>
                <a:path w="3033" h="7386" extrusionOk="0">
                  <a:moveTo>
                    <a:pt x="399" y="0"/>
                  </a:moveTo>
                  <a:cubicBezTo>
                    <a:pt x="142" y="696"/>
                    <a:pt x="1" y="1448"/>
                    <a:pt x="1" y="2230"/>
                  </a:cubicBezTo>
                  <a:cubicBezTo>
                    <a:pt x="1" y="4345"/>
                    <a:pt x="1025" y="6222"/>
                    <a:pt x="2601" y="7386"/>
                  </a:cubicBezTo>
                  <a:lnTo>
                    <a:pt x="2602" y="7252"/>
                  </a:lnTo>
                  <a:cubicBezTo>
                    <a:pt x="2602" y="7250"/>
                    <a:pt x="2848" y="6203"/>
                    <a:pt x="2143" y="5125"/>
                  </a:cubicBezTo>
                  <a:cubicBezTo>
                    <a:pt x="1848" y="4676"/>
                    <a:pt x="2664" y="3616"/>
                    <a:pt x="2848" y="2815"/>
                  </a:cubicBezTo>
                  <a:cubicBezTo>
                    <a:pt x="3033" y="2014"/>
                    <a:pt x="1928" y="2077"/>
                    <a:pt x="1590" y="1799"/>
                  </a:cubicBezTo>
                  <a:cubicBezTo>
                    <a:pt x="1252" y="1521"/>
                    <a:pt x="791" y="321"/>
                    <a:pt x="454" y="4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5" name="Google Shape;3275;p69"/>
            <p:cNvSpPr/>
            <p:nvPr/>
          </p:nvSpPr>
          <p:spPr>
            <a:xfrm>
              <a:off x="1430128" y="2785420"/>
              <a:ext cx="144658" cy="136960"/>
            </a:xfrm>
            <a:custGeom>
              <a:avLst/>
              <a:gdLst/>
              <a:ahLst/>
              <a:cxnLst/>
              <a:rect l="l" t="t" r="r" b="b"/>
              <a:pathLst>
                <a:path w="5769" h="5462" extrusionOk="0">
                  <a:moveTo>
                    <a:pt x="50" y="0"/>
                  </a:moveTo>
                  <a:lnTo>
                    <a:pt x="50" y="9"/>
                  </a:lnTo>
                  <a:cubicBezTo>
                    <a:pt x="50" y="9"/>
                    <a:pt x="35" y="116"/>
                    <a:pt x="1" y="285"/>
                  </a:cubicBezTo>
                  <a:cubicBezTo>
                    <a:pt x="2297" y="1016"/>
                    <a:pt x="4034" y="3015"/>
                    <a:pt x="4385" y="5462"/>
                  </a:cubicBezTo>
                  <a:cubicBezTo>
                    <a:pt x="4691" y="5186"/>
                    <a:pt x="5133" y="4900"/>
                    <a:pt x="5764" y="4566"/>
                  </a:cubicBezTo>
                  <a:lnTo>
                    <a:pt x="5769" y="4566"/>
                  </a:lnTo>
                  <a:cubicBezTo>
                    <a:pt x="5501" y="3661"/>
                    <a:pt x="5036" y="2836"/>
                    <a:pt x="4428" y="2147"/>
                  </a:cubicBezTo>
                  <a:cubicBezTo>
                    <a:pt x="4190" y="1878"/>
                    <a:pt x="3930" y="1627"/>
                    <a:pt x="3651" y="1401"/>
                  </a:cubicBezTo>
                  <a:lnTo>
                    <a:pt x="3648" y="1399"/>
                  </a:lnTo>
                  <a:cubicBezTo>
                    <a:pt x="2651" y="594"/>
                    <a:pt x="1408" y="84"/>
                    <a:pt x="5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6" name="Google Shape;3276;p69"/>
            <p:cNvSpPr/>
            <p:nvPr/>
          </p:nvSpPr>
          <p:spPr>
            <a:xfrm>
              <a:off x="1436547" y="2982309"/>
              <a:ext cx="272490" cy="250499"/>
            </a:xfrm>
            <a:custGeom>
              <a:avLst/>
              <a:gdLst/>
              <a:ahLst/>
              <a:cxnLst/>
              <a:rect l="l" t="t" r="r" b="b"/>
              <a:pathLst>
                <a:path w="10867" h="9990" extrusionOk="0">
                  <a:moveTo>
                    <a:pt x="1282" y="1"/>
                  </a:moveTo>
                  <a:cubicBezTo>
                    <a:pt x="574" y="1"/>
                    <a:pt x="0" y="576"/>
                    <a:pt x="0" y="1283"/>
                  </a:cubicBezTo>
                  <a:lnTo>
                    <a:pt x="0" y="8707"/>
                  </a:lnTo>
                  <a:cubicBezTo>
                    <a:pt x="0" y="9415"/>
                    <a:pt x="574" y="9990"/>
                    <a:pt x="1282" y="9990"/>
                  </a:cubicBezTo>
                  <a:lnTo>
                    <a:pt x="9585" y="9990"/>
                  </a:lnTo>
                  <a:cubicBezTo>
                    <a:pt x="10293" y="9990"/>
                    <a:pt x="10866" y="9416"/>
                    <a:pt x="10866" y="8707"/>
                  </a:cubicBezTo>
                  <a:lnTo>
                    <a:pt x="10866" y="1283"/>
                  </a:lnTo>
                  <a:cubicBezTo>
                    <a:pt x="10866" y="576"/>
                    <a:pt x="10293" y="1"/>
                    <a:pt x="95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7" name="Google Shape;3277;p69"/>
            <p:cNvSpPr/>
            <p:nvPr/>
          </p:nvSpPr>
          <p:spPr>
            <a:xfrm>
              <a:off x="1637222" y="2982359"/>
              <a:ext cx="71815" cy="250474"/>
            </a:xfrm>
            <a:custGeom>
              <a:avLst/>
              <a:gdLst/>
              <a:ahLst/>
              <a:cxnLst/>
              <a:rect l="l" t="t" r="r" b="b"/>
              <a:pathLst>
                <a:path w="2864" h="9989" extrusionOk="0">
                  <a:moveTo>
                    <a:pt x="0" y="0"/>
                  </a:moveTo>
                  <a:cubicBezTo>
                    <a:pt x="708" y="0"/>
                    <a:pt x="1281" y="575"/>
                    <a:pt x="1281" y="1283"/>
                  </a:cubicBezTo>
                  <a:lnTo>
                    <a:pt x="1281" y="8708"/>
                  </a:lnTo>
                  <a:cubicBezTo>
                    <a:pt x="1281" y="9416"/>
                    <a:pt x="708" y="9989"/>
                    <a:pt x="0" y="9989"/>
                  </a:cubicBezTo>
                  <a:lnTo>
                    <a:pt x="1582" y="9989"/>
                  </a:lnTo>
                  <a:cubicBezTo>
                    <a:pt x="2290" y="9989"/>
                    <a:pt x="2863" y="9416"/>
                    <a:pt x="2863" y="8708"/>
                  </a:cubicBezTo>
                  <a:lnTo>
                    <a:pt x="2863" y="1283"/>
                  </a:lnTo>
                  <a:cubicBezTo>
                    <a:pt x="2863" y="574"/>
                    <a:pt x="2290" y="0"/>
                    <a:pt x="1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8" name="Google Shape;3278;p69"/>
            <p:cNvSpPr/>
            <p:nvPr/>
          </p:nvSpPr>
          <p:spPr>
            <a:xfrm>
              <a:off x="1436547" y="2982309"/>
              <a:ext cx="272490" cy="72116"/>
            </a:xfrm>
            <a:custGeom>
              <a:avLst/>
              <a:gdLst/>
              <a:ahLst/>
              <a:cxnLst/>
              <a:rect l="l" t="t" r="r" b="b"/>
              <a:pathLst>
                <a:path w="10867" h="2876" extrusionOk="0">
                  <a:moveTo>
                    <a:pt x="1282" y="1"/>
                  </a:moveTo>
                  <a:cubicBezTo>
                    <a:pt x="574" y="1"/>
                    <a:pt x="0" y="576"/>
                    <a:pt x="0" y="1283"/>
                  </a:cubicBezTo>
                  <a:lnTo>
                    <a:pt x="0" y="2875"/>
                  </a:lnTo>
                  <a:lnTo>
                    <a:pt x="10866" y="2875"/>
                  </a:lnTo>
                  <a:lnTo>
                    <a:pt x="10866" y="1283"/>
                  </a:lnTo>
                  <a:cubicBezTo>
                    <a:pt x="10866" y="576"/>
                    <a:pt x="10293" y="1"/>
                    <a:pt x="95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9" name="Google Shape;3279;p69"/>
            <p:cNvSpPr/>
            <p:nvPr/>
          </p:nvSpPr>
          <p:spPr>
            <a:xfrm>
              <a:off x="1637222" y="2982359"/>
              <a:ext cx="71815" cy="72091"/>
            </a:xfrm>
            <a:custGeom>
              <a:avLst/>
              <a:gdLst/>
              <a:ahLst/>
              <a:cxnLst/>
              <a:rect l="l" t="t" r="r" b="b"/>
              <a:pathLst>
                <a:path w="2864" h="2875" extrusionOk="0">
                  <a:moveTo>
                    <a:pt x="0" y="0"/>
                  </a:moveTo>
                  <a:cubicBezTo>
                    <a:pt x="708" y="0"/>
                    <a:pt x="1281" y="575"/>
                    <a:pt x="1281" y="1283"/>
                  </a:cubicBezTo>
                  <a:lnTo>
                    <a:pt x="1281" y="2875"/>
                  </a:lnTo>
                  <a:lnTo>
                    <a:pt x="2863" y="2875"/>
                  </a:lnTo>
                  <a:lnTo>
                    <a:pt x="2863" y="1283"/>
                  </a:lnTo>
                  <a:cubicBezTo>
                    <a:pt x="2863" y="574"/>
                    <a:pt x="2290" y="0"/>
                    <a:pt x="1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0" name="Google Shape;3280;p69"/>
            <p:cNvSpPr/>
            <p:nvPr/>
          </p:nvSpPr>
          <p:spPr>
            <a:xfrm>
              <a:off x="1481933" y="2953523"/>
              <a:ext cx="20787" cy="60356"/>
            </a:xfrm>
            <a:custGeom>
              <a:avLst/>
              <a:gdLst/>
              <a:ahLst/>
              <a:cxnLst/>
              <a:rect l="l" t="t" r="r" b="b"/>
              <a:pathLst>
                <a:path w="829" h="2407" extrusionOk="0">
                  <a:moveTo>
                    <a:pt x="415" y="0"/>
                  </a:moveTo>
                  <a:cubicBezTo>
                    <a:pt x="187" y="0"/>
                    <a:pt x="0" y="187"/>
                    <a:pt x="0" y="413"/>
                  </a:cubicBezTo>
                  <a:lnTo>
                    <a:pt x="0" y="1994"/>
                  </a:lnTo>
                  <a:cubicBezTo>
                    <a:pt x="0" y="2220"/>
                    <a:pt x="187" y="2407"/>
                    <a:pt x="415" y="2407"/>
                  </a:cubicBezTo>
                  <a:cubicBezTo>
                    <a:pt x="642" y="2407"/>
                    <a:pt x="828" y="2222"/>
                    <a:pt x="828" y="1994"/>
                  </a:cubicBezTo>
                  <a:lnTo>
                    <a:pt x="828" y="413"/>
                  </a:lnTo>
                  <a:cubicBezTo>
                    <a:pt x="828" y="187"/>
                    <a:pt x="642" y="0"/>
                    <a:pt x="4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1" name="Google Shape;3281;p69"/>
            <p:cNvSpPr/>
            <p:nvPr/>
          </p:nvSpPr>
          <p:spPr>
            <a:xfrm>
              <a:off x="1562122" y="2952570"/>
              <a:ext cx="20787" cy="60406"/>
            </a:xfrm>
            <a:custGeom>
              <a:avLst/>
              <a:gdLst/>
              <a:ahLst/>
              <a:cxnLst/>
              <a:rect l="l" t="t" r="r" b="b"/>
              <a:pathLst>
                <a:path w="829" h="2409" extrusionOk="0">
                  <a:moveTo>
                    <a:pt x="414" y="1"/>
                  </a:moveTo>
                  <a:cubicBezTo>
                    <a:pt x="187" y="1"/>
                    <a:pt x="1" y="186"/>
                    <a:pt x="1" y="414"/>
                  </a:cubicBezTo>
                  <a:lnTo>
                    <a:pt x="1" y="1996"/>
                  </a:lnTo>
                  <a:cubicBezTo>
                    <a:pt x="1" y="2222"/>
                    <a:pt x="187" y="2409"/>
                    <a:pt x="414" y="2409"/>
                  </a:cubicBezTo>
                  <a:cubicBezTo>
                    <a:pt x="642" y="2409"/>
                    <a:pt x="828" y="2224"/>
                    <a:pt x="828" y="1996"/>
                  </a:cubicBezTo>
                  <a:lnTo>
                    <a:pt x="828" y="414"/>
                  </a:lnTo>
                  <a:cubicBezTo>
                    <a:pt x="828" y="187"/>
                    <a:pt x="642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2" name="Google Shape;3282;p69"/>
            <p:cNvSpPr/>
            <p:nvPr/>
          </p:nvSpPr>
          <p:spPr>
            <a:xfrm>
              <a:off x="1642312" y="2951667"/>
              <a:ext cx="20737" cy="60406"/>
            </a:xfrm>
            <a:custGeom>
              <a:avLst/>
              <a:gdLst/>
              <a:ahLst/>
              <a:cxnLst/>
              <a:rect l="l" t="t" r="r" b="b"/>
              <a:pathLst>
                <a:path w="827" h="2409" extrusionOk="0">
                  <a:moveTo>
                    <a:pt x="414" y="1"/>
                  </a:moveTo>
                  <a:cubicBezTo>
                    <a:pt x="187" y="1"/>
                    <a:pt x="1" y="185"/>
                    <a:pt x="1" y="414"/>
                  </a:cubicBezTo>
                  <a:lnTo>
                    <a:pt x="1" y="1995"/>
                  </a:lnTo>
                  <a:cubicBezTo>
                    <a:pt x="1" y="2222"/>
                    <a:pt x="187" y="2409"/>
                    <a:pt x="414" y="2409"/>
                  </a:cubicBezTo>
                  <a:cubicBezTo>
                    <a:pt x="642" y="2409"/>
                    <a:pt x="827" y="2224"/>
                    <a:pt x="827" y="1995"/>
                  </a:cubicBezTo>
                  <a:lnTo>
                    <a:pt x="827" y="414"/>
                  </a:lnTo>
                  <a:cubicBezTo>
                    <a:pt x="827" y="187"/>
                    <a:pt x="642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3" name="Google Shape;3283;p69"/>
            <p:cNvSpPr/>
            <p:nvPr/>
          </p:nvSpPr>
          <p:spPr>
            <a:xfrm>
              <a:off x="1499310" y="3084816"/>
              <a:ext cx="63189" cy="105440"/>
            </a:xfrm>
            <a:custGeom>
              <a:avLst/>
              <a:gdLst/>
              <a:ahLst/>
              <a:cxnLst/>
              <a:rect l="l" t="t" r="r" b="b"/>
              <a:pathLst>
                <a:path w="2520" h="4205" extrusionOk="0">
                  <a:moveTo>
                    <a:pt x="1322" y="1"/>
                  </a:moveTo>
                  <a:cubicBezTo>
                    <a:pt x="662" y="1"/>
                    <a:pt x="125" y="537"/>
                    <a:pt x="125" y="1198"/>
                  </a:cubicBezTo>
                  <a:cubicBezTo>
                    <a:pt x="125" y="1346"/>
                    <a:pt x="246" y="1467"/>
                    <a:pt x="395" y="1467"/>
                  </a:cubicBezTo>
                  <a:cubicBezTo>
                    <a:pt x="542" y="1467"/>
                    <a:pt x="664" y="1346"/>
                    <a:pt x="664" y="1198"/>
                  </a:cubicBezTo>
                  <a:cubicBezTo>
                    <a:pt x="664" y="834"/>
                    <a:pt x="960" y="538"/>
                    <a:pt x="1322" y="538"/>
                  </a:cubicBezTo>
                  <a:cubicBezTo>
                    <a:pt x="1686" y="538"/>
                    <a:pt x="1983" y="834"/>
                    <a:pt x="1983" y="1198"/>
                  </a:cubicBezTo>
                  <a:cubicBezTo>
                    <a:pt x="1983" y="1548"/>
                    <a:pt x="1659" y="2107"/>
                    <a:pt x="1074" y="2771"/>
                  </a:cubicBezTo>
                  <a:cubicBezTo>
                    <a:pt x="603" y="3307"/>
                    <a:pt x="122" y="3728"/>
                    <a:pt x="116" y="3732"/>
                  </a:cubicBezTo>
                  <a:cubicBezTo>
                    <a:pt x="32" y="3806"/>
                    <a:pt x="1" y="3924"/>
                    <a:pt x="41" y="4029"/>
                  </a:cubicBezTo>
                  <a:cubicBezTo>
                    <a:pt x="80" y="4133"/>
                    <a:pt x="181" y="4204"/>
                    <a:pt x="294" y="4204"/>
                  </a:cubicBezTo>
                  <a:lnTo>
                    <a:pt x="2214" y="4204"/>
                  </a:lnTo>
                  <a:cubicBezTo>
                    <a:pt x="2361" y="4204"/>
                    <a:pt x="2482" y="4083"/>
                    <a:pt x="2482" y="3933"/>
                  </a:cubicBezTo>
                  <a:cubicBezTo>
                    <a:pt x="2482" y="3785"/>
                    <a:pt x="2361" y="3664"/>
                    <a:pt x="2212" y="3664"/>
                  </a:cubicBezTo>
                  <a:lnTo>
                    <a:pt x="974" y="3664"/>
                  </a:lnTo>
                  <a:cubicBezTo>
                    <a:pt x="1587" y="3054"/>
                    <a:pt x="2520" y="1996"/>
                    <a:pt x="2520" y="1198"/>
                  </a:cubicBezTo>
                  <a:cubicBezTo>
                    <a:pt x="2520" y="537"/>
                    <a:pt x="1984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4" name="Google Shape;3284;p69"/>
            <p:cNvSpPr/>
            <p:nvPr/>
          </p:nvSpPr>
          <p:spPr>
            <a:xfrm>
              <a:off x="1582433" y="3084590"/>
              <a:ext cx="63214" cy="105440"/>
            </a:xfrm>
            <a:custGeom>
              <a:avLst/>
              <a:gdLst/>
              <a:ahLst/>
              <a:cxnLst/>
              <a:rect l="l" t="t" r="r" b="b"/>
              <a:pathLst>
                <a:path w="2521" h="4205" extrusionOk="0">
                  <a:moveTo>
                    <a:pt x="1323" y="1"/>
                  </a:moveTo>
                  <a:cubicBezTo>
                    <a:pt x="662" y="1"/>
                    <a:pt x="125" y="537"/>
                    <a:pt x="125" y="1197"/>
                  </a:cubicBezTo>
                  <a:cubicBezTo>
                    <a:pt x="125" y="1346"/>
                    <a:pt x="246" y="1467"/>
                    <a:pt x="395" y="1467"/>
                  </a:cubicBezTo>
                  <a:cubicBezTo>
                    <a:pt x="543" y="1467"/>
                    <a:pt x="664" y="1346"/>
                    <a:pt x="664" y="1197"/>
                  </a:cubicBezTo>
                  <a:cubicBezTo>
                    <a:pt x="664" y="834"/>
                    <a:pt x="960" y="538"/>
                    <a:pt x="1323" y="538"/>
                  </a:cubicBezTo>
                  <a:cubicBezTo>
                    <a:pt x="1687" y="538"/>
                    <a:pt x="1983" y="834"/>
                    <a:pt x="1983" y="1197"/>
                  </a:cubicBezTo>
                  <a:cubicBezTo>
                    <a:pt x="1983" y="1548"/>
                    <a:pt x="1659" y="2106"/>
                    <a:pt x="1074" y="2770"/>
                  </a:cubicBezTo>
                  <a:cubicBezTo>
                    <a:pt x="603" y="3308"/>
                    <a:pt x="122" y="3728"/>
                    <a:pt x="116" y="3731"/>
                  </a:cubicBezTo>
                  <a:cubicBezTo>
                    <a:pt x="33" y="3806"/>
                    <a:pt x="1" y="3924"/>
                    <a:pt x="41" y="4030"/>
                  </a:cubicBezTo>
                  <a:cubicBezTo>
                    <a:pt x="80" y="4134"/>
                    <a:pt x="181" y="4205"/>
                    <a:pt x="294" y="4205"/>
                  </a:cubicBezTo>
                  <a:lnTo>
                    <a:pt x="2214" y="4205"/>
                  </a:lnTo>
                  <a:cubicBezTo>
                    <a:pt x="2361" y="4205"/>
                    <a:pt x="2483" y="4083"/>
                    <a:pt x="2481" y="3933"/>
                  </a:cubicBezTo>
                  <a:cubicBezTo>
                    <a:pt x="2481" y="3786"/>
                    <a:pt x="2360" y="3664"/>
                    <a:pt x="2211" y="3664"/>
                  </a:cubicBezTo>
                  <a:lnTo>
                    <a:pt x="975" y="3664"/>
                  </a:lnTo>
                  <a:cubicBezTo>
                    <a:pt x="1587" y="3055"/>
                    <a:pt x="2520" y="1996"/>
                    <a:pt x="2520" y="1197"/>
                  </a:cubicBezTo>
                  <a:cubicBezTo>
                    <a:pt x="2520" y="537"/>
                    <a:pt x="1984" y="1"/>
                    <a:pt x="1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85" name="Google Shape;3285;p69"/>
          <p:cNvGrpSpPr/>
          <p:nvPr/>
        </p:nvGrpSpPr>
        <p:grpSpPr>
          <a:xfrm>
            <a:off x="2142182" y="4158652"/>
            <a:ext cx="448993" cy="442423"/>
            <a:chOff x="2142182" y="4158652"/>
            <a:chExt cx="448993" cy="442423"/>
          </a:xfrm>
        </p:grpSpPr>
        <p:sp>
          <p:nvSpPr>
            <p:cNvPr id="3286" name="Google Shape;3286;p69"/>
            <p:cNvSpPr/>
            <p:nvPr/>
          </p:nvSpPr>
          <p:spPr>
            <a:xfrm>
              <a:off x="2229845" y="4244058"/>
              <a:ext cx="273568" cy="274295"/>
            </a:xfrm>
            <a:custGeom>
              <a:avLst/>
              <a:gdLst/>
              <a:ahLst/>
              <a:cxnLst/>
              <a:rect l="l" t="t" r="r" b="b"/>
              <a:pathLst>
                <a:path w="10910" h="10939" extrusionOk="0">
                  <a:moveTo>
                    <a:pt x="5455" y="0"/>
                  </a:moveTo>
                  <a:cubicBezTo>
                    <a:pt x="2443" y="0"/>
                    <a:pt x="0" y="2449"/>
                    <a:pt x="0" y="5469"/>
                  </a:cubicBezTo>
                  <a:cubicBezTo>
                    <a:pt x="0" y="8490"/>
                    <a:pt x="2443" y="10938"/>
                    <a:pt x="5455" y="10938"/>
                  </a:cubicBezTo>
                  <a:cubicBezTo>
                    <a:pt x="8468" y="10938"/>
                    <a:pt x="10909" y="8488"/>
                    <a:pt x="10909" y="5469"/>
                  </a:cubicBezTo>
                  <a:cubicBezTo>
                    <a:pt x="10909" y="2449"/>
                    <a:pt x="8466" y="0"/>
                    <a:pt x="5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7" name="Google Shape;3287;p69"/>
            <p:cNvSpPr/>
            <p:nvPr/>
          </p:nvSpPr>
          <p:spPr>
            <a:xfrm>
              <a:off x="2349678" y="4244058"/>
              <a:ext cx="153735" cy="274295"/>
            </a:xfrm>
            <a:custGeom>
              <a:avLst/>
              <a:gdLst/>
              <a:ahLst/>
              <a:cxnLst/>
              <a:rect l="l" t="t" r="r" b="b"/>
              <a:pathLst>
                <a:path w="6131" h="10939" extrusionOk="0">
                  <a:moveTo>
                    <a:pt x="676" y="0"/>
                  </a:moveTo>
                  <a:cubicBezTo>
                    <a:pt x="446" y="0"/>
                    <a:pt x="221" y="15"/>
                    <a:pt x="1" y="42"/>
                  </a:cubicBezTo>
                  <a:cubicBezTo>
                    <a:pt x="2695" y="376"/>
                    <a:pt x="4779" y="2678"/>
                    <a:pt x="4779" y="5469"/>
                  </a:cubicBezTo>
                  <a:cubicBezTo>
                    <a:pt x="4779" y="8261"/>
                    <a:pt x="2695" y="10563"/>
                    <a:pt x="1" y="10898"/>
                  </a:cubicBezTo>
                  <a:cubicBezTo>
                    <a:pt x="222" y="10924"/>
                    <a:pt x="446" y="10938"/>
                    <a:pt x="676" y="10938"/>
                  </a:cubicBezTo>
                  <a:cubicBezTo>
                    <a:pt x="3687" y="10938"/>
                    <a:pt x="6130" y="8490"/>
                    <a:pt x="6130" y="5469"/>
                  </a:cubicBezTo>
                  <a:cubicBezTo>
                    <a:pt x="6130" y="2449"/>
                    <a:pt x="3689" y="0"/>
                    <a:pt x="67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8" name="Google Shape;3288;p69"/>
            <p:cNvSpPr/>
            <p:nvPr/>
          </p:nvSpPr>
          <p:spPr>
            <a:xfrm>
              <a:off x="2312015" y="4244309"/>
              <a:ext cx="185856" cy="217827"/>
            </a:xfrm>
            <a:custGeom>
              <a:avLst/>
              <a:gdLst/>
              <a:ahLst/>
              <a:cxnLst/>
              <a:rect l="l" t="t" r="r" b="b"/>
              <a:pathLst>
                <a:path w="7412" h="8687" extrusionOk="0">
                  <a:moveTo>
                    <a:pt x="2521" y="0"/>
                  </a:moveTo>
                  <a:lnTo>
                    <a:pt x="2521" y="10"/>
                  </a:lnTo>
                  <a:cubicBezTo>
                    <a:pt x="2521" y="10"/>
                    <a:pt x="2521" y="10"/>
                    <a:pt x="2521" y="10"/>
                  </a:cubicBezTo>
                  <a:cubicBezTo>
                    <a:pt x="2518" y="10"/>
                    <a:pt x="2308" y="1588"/>
                    <a:pt x="1470" y="2115"/>
                  </a:cubicBezTo>
                  <a:cubicBezTo>
                    <a:pt x="630" y="2642"/>
                    <a:pt x="1" y="3485"/>
                    <a:pt x="472" y="4432"/>
                  </a:cubicBezTo>
                  <a:cubicBezTo>
                    <a:pt x="717" y="4924"/>
                    <a:pt x="1117" y="5061"/>
                    <a:pt x="1582" y="5061"/>
                  </a:cubicBezTo>
                  <a:cubicBezTo>
                    <a:pt x="2013" y="5061"/>
                    <a:pt x="2499" y="4943"/>
                    <a:pt x="2966" y="4880"/>
                  </a:cubicBezTo>
                  <a:cubicBezTo>
                    <a:pt x="2987" y="4877"/>
                    <a:pt x="3007" y="4876"/>
                    <a:pt x="3026" y="4876"/>
                  </a:cubicBezTo>
                  <a:cubicBezTo>
                    <a:pt x="3908" y="4876"/>
                    <a:pt x="3216" y="7765"/>
                    <a:pt x="3781" y="8487"/>
                  </a:cubicBezTo>
                  <a:cubicBezTo>
                    <a:pt x="3890" y="8626"/>
                    <a:pt x="4036" y="8686"/>
                    <a:pt x="4201" y="8686"/>
                  </a:cubicBezTo>
                  <a:cubicBezTo>
                    <a:pt x="4910" y="8686"/>
                    <a:pt x="5957" y="7571"/>
                    <a:pt x="5829" y="6803"/>
                  </a:cubicBezTo>
                  <a:cubicBezTo>
                    <a:pt x="5595" y="5400"/>
                    <a:pt x="5514" y="4907"/>
                    <a:pt x="7405" y="3906"/>
                  </a:cubicBezTo>
                  <a:lnTo>
                    <a:pt x="7411" y="3905"/>
                  </a:lnTo>
                  <a:cubicBezTo>
                    <a:pt x="6773" y="1747"/>
                    <a:pt x="4844" y="145"/>
                    <a:pt x="2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9" name="Google Shape;3289;p69"/>
            <p:cNvSpPr/>
            <p:nvPr/>
          </p:nvSpPr>
          <p:spPr>
            <a:xfrm>
              <a:off x="2452310" y="4274298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0" y="0"/>
                    <a:pt x="3" y="0"/>
                    <a:pt x="0" y="0"/>
                  </a:cubicBezTo>
                  <a:cubicBezTo>
                    <a:pt x="3" y="0"/>
                    <a:pt x="0" y="0"/>
                    <a:pt x="0" y="0"/>
                  </a:cubicBez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0" name="Google Shape;3290;p69"/>
            <p:cNvSpPr/>
            <p:nvPr/>
          </p:nvSpPr>
          <p:spPr>
            <a:xfrm>
              <a:off x="2469085" y="4290271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1" name="Google Shape;3291;p69"/>
            <p:cNvSpPr/>
            <p:nvPr/>
          </p:nvSpPr>
          <p:spPr>
            <a:xfrm>
              <a:off x="2229870" y="4333375"/>
              <a:ext cx="65045" cy="158273"/>
            </a:xfrm>
            <a:custGeom>
              <a:avLst/>
              <a:gdLst/>
              <a:ahLst/>
              <a:cxnLst/>
              <a:rect l="l" t="t" r="r" b="b"/>
              <a:pathLst>
                <a:path w="2594" h="6312" extrusionOk="0">
                  <a:moveTo>
                    <a:pt x="341" y="0"/>
                  </a:moveTo>
                  <a:cubicBezTo>
                    <a:pt x="122" y="594"/>
                    <a:pt x="0" y="1235"/>
                    <a:pt x="0" y="1906"/>
                  </a:cubicBezTo>
                  <a:cubicBezTo>
                    <a:pt x="0" y="3713"/>
                    <a:pt x="876" y="5316"/>
                    <a:pt x="2224" y="6312"/>
                  </a:cubicBezTo>
                  <a:lnTo>
                    <a:pt x="2225" y="6196"/>
                  </a:lnTo>
                  <a:cubicBezTo>
                    <a:pt x="2225" y="6196"/>
                    <a:pt x="2225" y="6196"/>
                    <a:pt x="2225" y="6196"/>
                  </a:cubicBezTo>
                  <a:cubicBezTo>
                    <a:pt x="2225" y="6196"/>
                    <a:pt x="2434" y="5303"/>
                    <a:pt x="1832" y="4382"/>
                  </a:cubicBezTo>
                  <a:cubicBezTo>
                    <a:pt x="1579" y="3996"/>
                    <a:pt x="2277" y="3092"/>
                    <a:pt x="2436" y="2406"/>
                  </a:cubicBezTo>
                  <a:cubicBezTo>
                    <a:pt x="2593" y="1721"/>
                    <a:pt x="1649" y="1774"/>
                    <a:pt x="1360" y="1537"/>
                  </a:cubicBezTo>
                  <a:cubicBezTo>
                    <a:pt x="1071" y="1300"/>
                    <a:pt x="678" y="273"/>
                    <a:pt x="389" y="37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2" name="Google Shape;3292;p69"/>
            <p:cNvSpPr/>
            <p:nvPr/>
          </p:nvSpPr>
          <p:spPr>
            <a:xfrm>
              <a:off x="2374076" y="4244309"/>
              <a:ext cx="123720" cy="117150"/>
            </a:xfrm>
            <a:custGeom>
              <a:avLst/>
              <a:gdLst/>
              <a:ahLst/>
              <a:cxnLst/>
              <a:rect l="l" t="t" r="r" b="b"/>
              <a:pathLst>
                <a:path w="4934" h="4672" extrusionOk="0">
                  <a:moveTo>
                    <a:pt x="42" y="0"/>
                  </a:moveTo>
                  <a:lnTo>
                    <a:pt x="42" y="10"/>
                  </a:lnTo>
                  <a:cubicBezTo>
                    <a:pt x="42" y="10"/>
                    <a:pt x="29" y="100"/>
                    <a:pt x="0" y="246"/>
                  </a:cubicBezTo>
                  <a:cubicBezTo>
                    <a:pt x="1965" y="871"/>
                    <a:pt x="3447" y="2579"/>
                    <a:pt x="3747" y="4672"/>
                  </a:cubicBezTo>
                  <a:cubicBezTo>
                    <a:pt x="4007" y="4435"/>
                    <a:pt x="4386" y="4192"/>
                    <a:pt x="4926" y="3906"/>
                  </a:cubicBezTo>
                  <a:lnTo>
                    <a:pt x="4933" y="3903"/>
                  </a:lnTo>
                  <a:cubicBezTo>
                    <a:pt x="4705" y="3128"/>
                    <a:pt x="4309" y="2424"/>
                    <a:pt x="3788" y="1833"/>
                  </a:cubicBezTo>
                  <a:cubicBezTo>
                    <a:pt x="3583" y="1602"/>
                    <a:pt x="3362" y="1390"/>
                    <a:pt x="3120" y="1196"/>
                  </a:cubicBezTo>
                  <a:lnTo>
                    <a:pt x="3119" y="1196"/>
                  </a:lnTo>
                  <a:cubicBezTo>
                    <a:pt x="2267" y="509"/>
                    <a:pt x="1205" y="73"/>
                    <a:pt x="4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3" name="Google Shape;3293;p69"/>
            <p:cNvSpPr/>
            <p:nvPr/>
          </p:nvSpPr>
          <p:spPr>
            <a:xfrm>
              <a:off x="2142182" y="4252759"/>
              <a:ext cx="87788" cy="244732"/>
            </a:xfrm>
            <a:custGeom>
              <a:avLst/>
              <a:gdLst/>
              <a:ahLst/>
              <a:cxnLst/>
              <a:rect l="l" t="t" r="r" b="b"/>
              <a:pathLst>
                <a:path w="3501" h="9760" extrusionOk="0">
                  <a:moveTo>
                    <a:pt x="2979" y="1"/>
                  </a:moveTo>
                  <a:cubicBezTo>
                    <a:pt x="2901" y="1"/>
                    <a:pt x="2823" y="35"/>
                    <a:pt x="2769" y="100"/>
                  </a:cubicBezTo>
                  <a:cubicBezTo>
                    <a:pt x="2514" y="413"/>
                    <a:pt x="2281" y="747"/>
                    <a:pt x="2075" y="1093"/>
                  </a:cubicBezTo>
                  <a:lnTo>
                    <a:pt x="1945" y="598"/>
                  </a:lnTo>
                  <a:cubicBezTo>
                    <a:pt x="1913" y="478"/>
                    <a:pt x="1805" y="397"/>
                    <a:pt x="1686" y="397"/>
                  </a:cubicBezTo>
                  <a:cubicBezTo>
                    <a:pt x="1663" y="397"/>
                    <a:pt x="1641" y="400"/>
                    <a:pt x="1618" y="406"/>
                  </a:cubicBezTo>
                  <a:cubicBezTo>
                    <a:pt x="1475" y="443"/>
                    <a:pt x="1388" y="591"/>
                    <a:pt x="1426" y="732"/>
                  </a:cubicBezTo>
                  <a:lnTo>
                    <a:pt x="1705" y="1793"/>
                  </a:lnTo>
                  <a:cubicBezTo>
                    <a:pt x="1490" y="2246"/>
                    <a:pt x="1318" y="2718"/>
                    <a:pt x="1188" y="3205"/>
                  </a:cubicBezTo>
                  <a:lnTo>
                    <a:pt x="925" y="2658"/>
                  </a:lnTo>
                  <a:cubicBezTo>
                    <a:pt x="878" y="2562"/>
                    <a:pt x="784" y="2506"/>
                    <a:pt x="684" y="2506"/>
                  </a:cubicBezTo>
                  <a:cubicBezTo>
                    <a:pt x="645" y="2506"/>
                    <a:pt x="605" y="2515"/>
                    <a:pt x="566" y="2534"/>
                  </a:cubicBezTo>
                  <a:cubicBezTo>
                    <a:pt x="434" y="2599"/>
                    <a:pt x="377" y="2757"/>
                    <a:pt x="442" y="2890"/>
                  </a:cubicBezTo>
                  <a:lnTo>
                    <a:pt x="1010" y="4065"/>
                  </a:lnTo>
                  <a:cubicBezTo>
                    <a:pt x="945" y="4479"/>
                    <a:pt x="912" y="4903"/>
                    <a:pt x="912" y="5324"/>
                  </a:cubicBezTo>
                  <a:cubicBezTo>
                    <a:pt x="912" y="5402"/>
                    <a:pt x="913" y="5478"/>
                    <a:pt x="916" y="5556"/>
                  </a:cubicBezTo>
                  <a:lnTo>
                    <a:pt x="483" y="5129"/>
                  </a:lnTo>
                  <a:cubicBezTo>
                    <a:pt x="431" y="5079"/>
                    <a:pt x="363" y="5053"/>
                    <a:pt x="295" y="5053"/>
                  </a:cubicBezTo>
                  <a:cubicBezTo>
                    <a:pt x="226" y="5053"/>
                    <a:pt x="156" y="5080"/>
                    <a:pt x="103" y="5134"/>
                  </a:cubicBezTo>
                  <a:cubicBezTo>
                    <a:pt x="0" y="5238"/>
                    <a:pt x="0" y="5408"/>
                    <a:pt x="107" y="5512"/>
                  </a:cubicBezTo>
                  <a:lnTo>
                    <a:pt x="978" y="6370"/>
                  </a:lnTo>
                  <a:cubicBezTo>
                    <a:pt x="1040" y="6848"/>
                    <a:pt x="1141" y="7319"/>
                    <a:pt x="1284" y="7780"/>
                  </a:cubicBezTo>
                  <a:lnTo>
                    <a:pt x="736" y="7435"/>
                  </a:lnTo>
                  <a:cubicBezTo>
                    <a:pt x="691" y="7407"/>
                    <a:pt x="642" y="7394"/>
                    <a:pt x="593" y="7394"/>
                  </a:cubicBezTo>
                  <a:cubicBezTo>
                    <a:pt x="504" y="7394"/>
                    <a:pt x="416" y="7439"/>
                    <a:pt x="364" y="7520"/>
                  </a:cubicBezTo>
                  <a:cubicBezTo>
                    <a:pt x="285" y="7644"/>
                    <a:pt x="324" y="7810"/>
                    <a:pt x="449" y="7890"/>
                  </a:cubicBezTo>
                  <a:lnTo>
                    <a:pt x="1582" y="8602"/>
                  </a:lnTo>
                  <a:cubicBezTo>
                    <a:pt x="1583" y="8603"/>
                    <a:pt x="1585" y="8603"/>
                    <a:pt x="1588" y="8605"/>
                  </a:cubicBezTo>
                  <a:cubicBezTo>
                    <a:pt x="1739" y="8957"/>
                    <a:pt x="1916" y="9301"/>
                    <a:pt x="2118" y="9631"/>
                  </a:cubicBezTo>
                  <a:cubicBezTo>
                    <a:pt x="2168" y="9714"/>
                    <a:pt x="2257" y="9759"/>
                    <a:pt x="2348" y="9759"/>
                  </a:cubicBezTo>
                  <a:cubicBezTo>
                    <a:pt x="2394" y="9759"/>
                    <a:pt x="2443" y="9746"/>
                    <a:pt x="2486" y="9720"/>
                  </a:cubicBezTo>
                  <a:cubicBezTo>
                    <a:pt x="2613" y="9642"/>
                    <a:pt x="2652" y="9477"/>
                    <a:pt x="2574" y="9352"/>
                  </a:cubicBezTo>
                  <a:cubicBezTo>
                    <a:pt x="2372" y="9020"/>
                    <a:pt x="2196" y="8673"/>
                    <a:pt x="2046" y="8316"/>
                  </a:cubicBezTo>
                  <a:lnTo>
                    <a:pt x="2492" y="7338"/>
                  </a:lnTo>
                  <a:cubicBezTo>
                    <a:pt x="2553" y="7202"/>
                    <a:pt x="2493" y="7043"/>
                    <a:pt x="2358" y="6983"/>
                  </a:cubicBezTo>
                  <a:cubicBezTo>
                    <a:pt x="2321" y="6966"/>
                    <a:pt x="2283" y="6958"/>
                    <a:pt x="2245" y="6958"/>
                  </a:cubicBezTo>
                  <a:cubicBezTo>
                    <a:pt x="2143" y="6958"/>
                    <a:pt x="2047" y="7016"/>
                    <a:pt x="2002" y="7116"/>
                  </a:cubicBezTo>
                  <a:lnTo>
                    <a:pt x="1784" y="7597"/>
                  </a:lnTo>
                  <a:cubicBezTo>
                    <a:pt x="1661" y="7195"/>
                    <a:pt x="1570" y="6783"/>
                    <a:pt x="1514" y="6366"/>
                  </a:cubicBezTo>
                  <a:lnTo>
                    <a:pt x="2219" y="5437"/>
                  </a:lnTo>
                  <a:cubicBezTo>
                    <a:pt x="2307" y="5319"/>
                    <a:pt x="2285" y="5150"/>
                    <a:pt x="2167" y="5062"/>
                  </a:cubicBezTo>
                  <a:cubicBezTo>
                    <a:pt x="2118" y="5024"/>
                    <a:pt x="2061" y="5006"/>
                    <a:pt x="2004" y="5006"/>
                  </a:cubicBezTo>
                  <a:cubicBezTo>
                    <a:pt x="1923" y="5006"/>
                    <a:pt x="1843" y="5043"/>
                    <a:pt x="1791" y="5114"/>
                  </a:cubicBezTo>
                  <a:lnTo>
                    <a:pt x="1449" y="5564"/>
                  </a:lnTo>
                  <a:cubicBezTo>
                    <a:pt x="1448" y="5485"/>
                    <a:pt x="1446" y="5408"/>
                    <a:pt x="1446" y="5329"/>
                  </a:cubicBezTo>
                  <a:cubicBezTo>
                    <a:pt x="1446" y="4927"/>
                    <a:pt x="1477" y="4528"/>
                    <a:pt x="1540" y="4137"/>
                  </a:cubicBezTo>
                  <a:lnTo>
                    <a:pt x="2465" y="3494"/>
                  </a:lnTo>
                  <a:cubicBezTo>
                    <a:pt x="2586" y="3409"/>
                    <a:pt x="2616" y="3243"/>
                    <a:pt x="2531" y="3120"/>
                  </a:cubicBezTo>
                  <a:cubicBezTo>
                    <a:pt x="2479" y="3045"/>
                    <a:pt x="2395" y="3005"/>
                    <a:pt x="2311" y="3005"/>
                  </a:cubicBezTo>
                  <a:cubicBezTo>
                    <a:pt x="2258" y="3005"/>
                    <a:pt x="2204" y="3021"/>
                    <a:pt x="2157" y="3054"/>
                  </a:cubicBezTo>
                  <a:lnTo>
                    <a:pt x="1699" y="3373"/>
                  </a:lnTo>
                  <a:cubicBezTo>
                    <a:pt x="1817" y="2918"/>
                    <a:pt x="1979" y="2473"/>
                    <a:pt x="2179" y="2045"/>
                  </a:cubicBezTo>
                  <a:lnTo>
                    <a:pt x="3268" y="1787"/>
                  </a:lnTo>
                  <a:cubicBezTo>
                    <a:pt x="3412" y="1754"/>
                    <a:pt x="3500" y="1609"/>
                    <a:pt x="3467" y="1465"/>
                  </a:cubicBezTo>
                  <a:cubicBezTo>
                    <a:pt x="3436" y="1342"/>
                    <a:pt x="3326" y="1258"/>
                    <a:pt x="3205" y="1258"/>
                  </a:cubicBezTo>
                  <a:cubicBezTo>
                    <a:pt x="3185" y="1258"/>
                    <a:pt x="3164" y="1260"/>
                    <a:pt x="3144" y="1265"/>
                  </a:cubicBezTo>
                  <a:lnTo>
                    <a:pt x="2508" y="1416"/>
                  </a:lnTo>
                  <a:cubicBezTo>
                    <a:pt x="2709" y="1075"/>
                    <a:pt x="2934" y="747"/>
                    <a:pt x="3185" y="439"/>
                  </a:cubicBezTo>
                  <a:cubicBezTo>
                    <a:pt x="3279" y="323"/>
                    <a:pt x="3261" y="154"/>
                    <a:pt x="3148" y="61"/>
                  </a:cubicBezTo>
                  <a:cubicBezTo>
                    <a:pt x="3098" y="20"/>
                    <a:pt x="3038" y="1"/>
                    <a:pt x="2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4" name="Google Shape;3294;p69"/>
            <p:cNvSpPr/>
            <p:nvPr/>
          </p:nvSpPr>
          <p:spPr>
            <a:xfrm>
              <a:off x="2503338" y="4252834"/>
              <a:ext cx="87838" cy="244757"/>
            </a:xfrm>
            <a:custGeom>
              <a:avLst/>
              <a:gdLst/>
              <a:ahLst/>
              <a:cxnLst/>
              <a:rect l="l" t="t" r="r" b="b"/>
              <a:pathLst>
                <a:path w="3503" h="9761" extrusionOk="0">
                  <a:moveTo>
                    <a:pt x="525" y="1"/>
                  </a:moveTo>
                  <a:cubicBezTo>
                    <a:pt x="465" y="1"/>
                    <a:pt x="405" y="21"/>
                    <a:pt x="355" y="62"/>
                  </a:cubicBezTo>
                  <a:cubicBezTo>
                    <a:pt x="239" y="156"/>
                    <a:pt x="223" y="323"/>
                    <a:pt x="317" y="439"/>
                  </a:cubicBezTo>
                  <a:cubicBezTo>
                    <a:pt x="568" y="748"/>
                    <a:pt x="795" y="1075"/>
                    <a:pt x="995" y="1415"/>
                  </a:cubicBezTo>
                  <a:lnTo>
                    <a:pt x="359" y="1267"/>
                  </a:lnTo>
                  <a:cubicBezTo>
                    <a:pt x="338" y="1262"/>
                    <a:pt x="317" y="1259"/>
                    <a:pt x="296" y="1259"/>
                  </a:cubicBezTo>
                  <a:cubicBezTo>
                    <a:pt x="175" y="1259"/>
                    <a:pt x="65" y="1342"/>
                    <a:pt x="35" y="1465"/>
                  </a:cubicBezTo>
                  <a:cubicBezTo>
                    <a:pt x="1" y="1609"/>
                    <a:pt x="89" y="1753"/>
                    <a:pt x="233" y="1788"/>
                  </a:cubicBezTo>
                  <a:lnTo>
                    <a:pt x="1322" y="2047"/>
                  </a:lnTo>
                  <a:cubicBezTo>
                    <a:pt x="1523" y="2473"/>
                    <a:pt x="1684" y="2916"/>
                    <a:pt x="1803" y="3373"/>
                  </a:cubicBezTo>
                  <a:lnTo>
                    <a:pt x="1344" y="3054"/>
                  </a:lnTo>
                  <a:cubicBezTo>
                    <a:pt x="1298" y="3021"/>
                    <a:pt x="1245" y="3005"/>
                    <a:pt x="1192" y="3005"/>
                  </a:cubicBezTo>
                  <a:cubicBezTo>
                    <a:pt x="1107" y="3005"/>
                    <a:pt x="1023" y="3046"/>
                    <a:pt x="970" y="3120"/>
                  </a:cubicBezTo>
                  <a:cubicBezTo>
                    <a:pt x="886" y="3241"/>
                    <a:pt x="916" y="3409"/>
                    <a:pt x="1038" y="3494"/>
                  </a:cubicBezTo>
                  <a:lnTo>
                    <a:pt x="1962" y="4137"/>
                  </a:lnTo>
                  <a:cubicBezTo>
                    <a:pt x="2023" y="4531"/>
                    <a:pt x="2056" y="4929"/>
                    <a:pt x="2056" y="5329"/>
                  </a:cubicBezTo>
                  <a:cubicBezTo>
                    <a:pt x="2056" y="5408"/>
                    <a:pt x="2053" y="5486"/>
                    <a:pt x="2052" y="5566"/>
                  </a:cubicBezTo>
                  <a:lnTo>
                    <a:pt x="1711" y="5113"/>
                  </a:lnTo>
                  <a:cubicBezTo>
                    <a:pt x="1659" y="5044"/>
                    <a:pt x="1578" y="5008"/>
                    <a:pt x="1497" y="5008"/>
                  </a:cubicBezTo>
                  <a:cubicBezTo>
                    <a:pt x="1440" y="5008"/>
                    <a:pt x="1383" y="5025"/>
                    <a:pt x="1335" y="5061"/>
                  </a:cubicBezTo>
                  <a:cubicBezTo>
                    <a:pt x="1217" y="5150"/>
                    <a:pt x="1194" y="5320"/>
                    <a:pt x="1282" y="5437"/>
                  </a:cubicBezTo>
                  <a:lnTo>
                    <a:pt x="1987" y="6367"/>
                  </a:lnTo>
                  <a:cubicBezTo>
                    <a:pt x="1931" y="6785"/>
                    <a:pt x="1841" y="7196"/>
                    <a:pt x="1718" y="7597"/>
                  </a:cubicBezTo>
                  <a:lnTo>
                    <a:pt x="1499" y="7117"/>
                  </a:lnTo>
                  <a:cubicBezTo>
                    <a:pt x="1454" y="7017"/>
                    <a:pt x="1357" y="6959"/>
                    <a:pt x="1254" y="6959"/>
                  </a:cubicBezTo>
                  <a:cubicBezTo>
                    <a:pt x="1217" y="6959"/>
                    <a:pt x="1179" y="6966"/>
                    <a:pt x="1143" y="6983"/>
                  </a:cubicBezTo>
                  <a:cubicBezTo>
                    <a:pt x="1009" y="7045"/>
                    <a:pt x="948" y="7204"/>
                    <a:pt x="1010" y="7338"/>
                  </a:cubicBezTo>
                  <a:lnTo>
                    <a:pt x="1455" y="8317"/>
                  </a:lnTo>
                  <a:cubicBezTo>
                    <a:pt x="1307" y="8674"/>
                    <a:pt x="1130" y="9019"/>
                    <a:pt x="927" y="9352"/>
                  </a:cubicBezTo>
                  <a:cubicBezTo>
                    <a:pt x="849" y="9479"/>
                    <a:pt x="889" y="9642"/>
                    <a:pt x="1015" y="9720"/>
                  </a:cubicBezTo>
                  <a:cubicBezTo>
                    <a:pt x="1058" y="9747"/>
                    <a:pt x="1107" y="9760"/>
                    <a:pt x="1155" y="9760"/>
                  </a:cubicBezTo>
                  <a:cubicBezTo>
                    <a:pt x="1244" y="9760"/>
                    <a:pt x="1333" y="9714"/>
                    <a:pt x="1383" y="9632"/>
                  </a:cubicBezTo>
                  <a:cubicBezTo>
                    <a:pt x="1584" y="9301"/>
                    <a:pt x="1762" y="8960"/>
                    <a:pt x="1915" y="8606"/>
                  </a:cubicBezTo>
                  <a:cubicBezTo>
                    <a:pt x="1916" y="8603"/>
                    <a:pt x="1918" y="8603"/>
                    <a:pt x="1920" y="8602"/>
                  </a:cubicBezTo>
                  <a:lnTo>
                    <a:pt x="3052" y="7891"/>
                  </a:lnTo>
                  <a:cubicBezTo>
                    <a:pt x="3177" y="7812"/>
                    <a:pt x="3215" y="7647"/>
                    <a:pt x="3137" y="7521"/>
                  </a:cubicBezTo>
                  <a:cubicBezTo>
                    <a:pt x="3085" y="7440"/>
                    <a:pt x="2998" y="7396"/>
                    <a:pt x="2909" y="7396"/>
                  </a:cubicBezTo>
                  <a:cubicBezTo>
                    <a:pt x="2860" y="7396"/>
                    <a:pt x="2811" y="7409"/>
                    <a:pt x="2767" y="7436"/>
                  </a:cubicBezTo>
                  <a:lnTo>
                    <a:pt x="2218" y="7781"/>
                  </a:lnTo>
                  <a:cubicBezTo>
                    <a:pt x="2361" y="7322"/>
                    <a:pt x="2462" y="6851"/>
                    <a:pt x="2523" y="6370"/>
                  </a:cubicBezTo>
                  <a:lnTo>
                    <a:pt x="3395" y="5514"/>
                  </a:lnTo>
                  <a:cubicBezTo>
                    <a:pt x="3501" y="5410"/>
                    <a:pt x="3502" y="5241"/>
                    <a:pt x="3400" y="5134"/>
                  </a:cubicBezTo>
                  <a:cubicBezTo>
                    <a:pt x="3346" y="5081"/>
                    <a:pt x="3276" y="5054"/>
                    <a:pt x="3207" y="5054"/>
                  </a:cubicBezTo>
                  <a:cubicBezTo>
                    <a:pt x="3139" y="5054"/>
                    <a:pt x="3072" y="5079"/>
                    <a:pt x="3020" y="5131"/>
                  </a:cubicBezTo>
                  <a:lnTo>
                    <a:pt x="2586" y="5557"/>
                  </a:lnTo>
                  <a:cubicBezTo>
                    <a:pt x="2588" y="5479"/>
                    <a:pt x="2589" y="5402"/>
                    <a:pt x="2589" y="5326"/>
                  </a:cubicBezTo>
                  <a:cubicBezTo>
                    <a:pt x="2589" y="4901"/>
                    <a:pt x="2557" y="4481"/>
                    <a:pt x="2492" y="4065"/>
                  </a:cubicBezTo>
                  <a:lnTo>
                    <a:pt x="3059" y="2892"/>
                  </a:lnTo>
                  <a:cubicBezTo>
                    <a:pt x="3124" y="2757"/>
                    <a:pt x="3069" y="2597"/>
                    <a:pt x="2935" y="2533"/>
                  </a:cubicBezTo>
                  <a:cubicBezTo>
                    <a:pt x="2897" y="2515"/>
                    <a:pt x="2857" y="2506"/>
                    <a:pt x="2818" y="2506"/>
                  </a:cubicBezTo>
                  <a:cubicBezTo>
                    <a:pt x="2718" y="2506"/>
                    <a:pt x="2622" y="2562"/>
                    <a:pt x="2578" y="2658"/>
                  </a:cubicBezTo>
                  <a:lnTo>
                    <a:pt x="2313" y="3205"/>
                  </a:lnTo>
                  <a:cubicBezTo>
                    <a:pt x="2185" y="2720"/>
                    <a:pt x="2011" y="2246"/>
                    <a:pt x="1798" y="1794"/>
                  </a:cubicBezTo>
                  <a:lnTo>
                    <a:pt x="2075" y="734"/>
                  </a:lnTo>
                  <a:cubicBezTo>
                    <a:pt x="2113" y="591"/>
                    <a:pt x="2027" y="443"/>
                    <a:pt x="1884" y="407"/>
                  </a:cubicBezTo>
                  <a:cubicBezTo>
                    <a:pt x="1861" y="401"/>
                    <a:pt x="1838" y="398"/>
                    <a:pt x="1815" y="398"/>
                  </a:cubicBezTo>
                  <a:cubicBezTo>
                    <a:pt x="1697" y="398"/>
                    <a:pt x="1589" y="478"/>
                    <a:pt x="1558" y="598"/>
                  </a:cubicBezTo>
                  <a:lnTo>
                    <a:pt x="1428" y="1095"/>
                  </a:lnTo>
                  <a:cubicBezTo>
                    <a:pt x="1221" y="748"/>
                    <a:pt x="989" y="414"/>
                    <a:pt x="732" y="99"/>
                  </a:cubicBezTo>
                  <a:cubicBezTo>
                    <a:pt x="679" y="34"/>
                    <a:pt x="602" y="1"/>
                    <a:pt x="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5" name="Google Shape;3295;p69"/>
            <p:cNvSpPr/>
            <p:nvPr/>
          </p:nvSpPr>
          <p:spPr>
            <a:xfrm>
              <a:off x="2148702" y="4453459"/>
              <a:ext cx="435804" cy="147617"/>
            </a:xfrm>
            <a:custGeom>
              <a:avLst/>
              <a:gdLst/>
              <a:ahLst/>
              <a:cxnLst/>
              <a:rect l="l" t="t" r="r" b="b"/>
              <a:pathLst>
                <a:path w="17380" h="5887" extrusionOk="0">
                  <a:moveTo>
                    <a:pt x="8693" y="1"/>
                  </a:moveTo>
                  <a:cubicBezTo>
                    <a:pt x="5711" y="1"/>
                    <a:pt x="2730" y="810"/>
                    <a:pt x="93" y="2430"/>
                  </a:cubicBezTo>
                  <a:cubicBezTo>
                    <a:pt x="0" y="2486"/>
                    <a:pt x="7" y="2622"/>
                    <a:pt x="104" y="2667"/>
                  </a:cubicBezTo>
                  <a:cubicBezTo>
                    <a:pt x="559" y="2877"/>
                    <a:pt x="1575" y="3338"/>
                    <a:pt x="1856" y="3467"/>
                  </a:cubicBezTo>
                  <a:cubicBezTo>
                    <a:pt x="1901" y="3487"/>
                    <a:pt x="1930" y="3532"/>
                    <a:pt x="1934" y="3581"/>
                  </a:cubicBezTo>
                  <a:cubicBezTo>
                    <a:pt x="1953" y="3916"/>
                    <a:pt x="2033" y="5222"/>
                    <a:pt x="2054" y="5758"/>
                  </a:cubicBezTo>
                  <a:cubicBezTo>
                    <a:pt x="2058" y="5833"/>
                    <a:pt x="2120" y="5886"/>
                    <a:pt x="2188" y="5886"/>
                  </a:cubicBezTo>
                  <a:cubicBezTo>
                    <a:pt x="2211" y="5886"/>
                    <a:pt x="2234" y="5880"/>
                    <a:pt x="2257" y="5866"/>
                  </a:cubicBezTo>
                  <a:cubicBezTo>
                    <a:pt x="4232" y="4665"/>
                    <a:pt x="6461" y="4065"/>
                    <a:pt x="8690" y="4065"/>
                  </a:cubicBezTo>
                  <a:cubicBezTo>
                    <a:pt x="10917" y="4065"/>
                    <a:pt x="13144" y="4664"/>
                    <a:pt x="15119" y="5863"/>
                  </a:cubicBezTo>
                  <a:cubicBezTo>
                    <a:pt x="15141" y="5876"/>
                    <a:pt x="15164" y="5882"/>
                    <a:pt x="15187" y="5882"/>
                  </a:cubicBezTo>
                  <a:cubicBezTo>
                    <a:pt x="15257" y="5882"/>
                    <a:pt x="15322" y="5828"/>
                    <a:pt x="15327" y="5749"/>
                  </a:cubicBezTo>
                  <a:cubicBezTo>
                    <a:pt x="15333" y="5221"/>
                    <a:pt x="15370" y="3983"/>
                    <a:pt x="15380" y="3656"/>
                  </a:cubicBezTo>
                  <a:cubicBezTo>
                    <a:pt x="15380" y="3607"/>
                    <a:pt x="15409" y="3562"/>
                    <a:pt x="15455" y="3541"/>
                  </a:cubicBezTo>
                  <a:cubicBezTo>
                    <a:pt x="15740" y="3400"/>
                    <a:pt x="16802" y="2882"/>
                    <a:pt x="17275" y="2661"/>
                  </a:cubicBezTo>
                  <a:cubicBezTo>
                    <a:pt x="17371" y="2616"/>
                    <a:pt x="17379" y="2480"/>
                    <a:pt x="17287" y="2425"/>
                  </a:cubicBezTo>
                  <a:cubicBezTo>
                    <a:pt x="14650" y="809"/>
                    <a:pt x="11671" y="1"/>
                    <a:pt x="8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6" name="Google Shape;3296;p69"/>
            <p:cNvSpPr/>
            <p:nvPr/>
          </p:nvSpPr>
          <p:spPr>
            <a:xfrm>
              <a:off x="2345566" y="4453484"/>
              <a:ext cx="238864" cy="147466"/>
            </a:xfrm>
            <a:custGeom>
              <a:avLst/>
              <a:gdLst/>
              <a:ahLst/>
              <a:cxnLst/>
              <a:rect l="l" t="t" r="r" b="b"/>
              <a:pathLst>
                <a:path w="9526" h="5881" extrusionOk="0">
                  <a:moveTo>
                    <a:pt x="845" y="0"/>
                  </a:moveTo>
                  <a:cubicBezTo>
                    <a:pt x="564" y="0"/>
                    <a:pt x="282" y="8"/>
                    <a:pt x="0" y="22"/>
                  </a:cubicBezTo>
                  <a:cubicBezTo>
                    <a:pt x="2696" y="159"/>
                    <a:pt x="5365" y="961"/>
                    <a:pt x="7753" y="2424"/>
                  </a:cubicBezTo>
                  <a:cubicBezTo>
                    <a:pt x="7846" y="2481"/>
                    <a:pt x="7837" y="2615"/>
                    <a:pt x="7742" y="2661"/>
                  </a:cubicBezTo>
                  <a:cubicBezTo>
                    <a:pt x="7268" y="2881"/>
                    <a:pt x="6206" y="3399"/>
                    <a:pt x="5921" y="3540"/>
                  </a:cubicBezTo>
                  <a:cubicBezTo>
                    <a:pt x="5875" y="3561"/>
                    <a:pt x="5846" y="3607"/>
                    <a:pt x="5845" y="3655"/>
                  </a:cubicBezTo>
                  <a:cubicBezTo>
                    <a:pt x="5838" y="3882"/>
                    <a:pt x="5817" y="4541"/>
                    <a:pt x="5803" y="5100"/>
                  </a:cubicBezTo>
                  <a:cubicBezTo>
                    <a:pt x="6304" y="5319"/>
                    <a:pt x="6792" y="5573"/>
                    <a:pt x="7268" y="5861"/>
                  </a:cubicBezTo>
                  <a:cubicBezTo>
                    <a:pt x="7290" y="5874"/>
                    <a:pt x="7313" y="5880"/>
                    <a:pt x="7336" y="5880"/>
                  </a:cubicBezTo>
                  <a:cubicBezTo>
                    <a:pt x="7406" y="5880"/>
                    <a:pt x="7470" y="5825"/>
                    <a:pt x="7470" y="5748"/>
                  </a:cubicBezTo>
                  <a:cubicBezTo>
                    <a:pt x="7476" y="5221"/>
                    <a:pt x="7513" y="3983"/>
                    <a:pt x="7525" y="3655"/>
                  </a:cubicBezTo>
                  <a:cubicBezTo>
                    <a:pt x="7526" y="3605"/>
                    <a:pt x="7555" y="3561"/>
                    <a:pt x="7599" y="3540"/>
                  </a:cubicBezTo>
                  <a:cubicBezTo>
                    <a:pt x="7886" y="3399"/>
                    <a:pt x="8945" y="2881"/>
                    <a:pt x="9419" y="2661"/>
                  </a:cubicBezTo>
                  <a:cubicBezTo>
                    <a:pt x="9518" y="2615"/>
                    <a:pt x="9526" y="2481"/>
                    <a:pt x="9433" y="2424"/>
                  </a:cubicBezTo>
                  <a:cubicBezTo>
                    <a:pt x="6799" y="809"/>
                    <a:pt x="3823" y="0"/>
                    <a:pt x="845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7" name="Google Shape;3297;p69"/>
            <p:cNvSpPr/>
            <p:nvPr/>
          </p:nvSpPr>
          <p:spPr>
            <a:xfrm>
              <a:off x="2340124" y="4158652"/>
              <a:ext cx="52983" cy="47241"/>
            </a:xfrm>
            <a:custGeom>
              <a:avLst/>
              <a:gdLst/>
              <a:ahLst/>
              <a:cxnLst/>
              <a:rect l="l" t="t" r="r" b="b"/>
              <a:pathLst>
                <a:path w="2113" h="1884" extrusionOk="0">
                  <a:moveTo>
                    <a:pt x="574" y="0"/>
                  </a:moveTo>
                  <a:cubicBezTo>
                    <a:pt x="259" y="0"/>
                    <a:pt x="1" y="293"/>
                    <a:pt x="1" y="656"/>
                  </a:cubicBezTo>
                  <a:cubicBezTo>
                    <a:pt x="1" y="1588"/>
                    <a:pt x="1057" y="1884"/>
                    <a:pt x="1057" y="1884"/>
                  </a:cubicBezTo>
                  <a:cubicBezTo>
                    <a:pt x="1057" y="1884"/>
                    <a:pt x="2113" y="1608"/>
                    <a:pt x="2113" y="656"/>
                  </a:cubicBezTo>
                  <a:cubicBezTo>
                    <a:pt x="2113" y="295"/>
                    <a:pt x="1857" y="0"/>
                    <a:pt x="1539" y="0"/>
                  </a:cubicBezTo>
                  <a:cubicBezTo>
                    <a:pt x="1337" y="0"/>
                    <a:pt x="1159" y="120"/>
                    <a:pt x="1057" y="300"/>
                  </a:cubicBezTo>
                  <a:cubicBezTo>
                    <a:pt x="954" y="120"/>
                    <a:pt x="776" y="0"/>
                    <a:pt x="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8" name="Google Shape;3298;p69"/>
            <p:cNvSpPr/>
            <p:nvPr/>
          </p:nvSpPr>
          <p:spPr>
            <a:xfrm>
              <a:off x="2437240" y="4179866"/>
              <a:ext cx="61459" cy="49498"/>
            </a:xfrm>
            <a:custGeom>
              <a:avLst/>
              <a:gdLst/>
              <a:ahLst/>
              <a:cxnLst/>
              <a:rect l="l" t="t" r="r" b="b"/>
              <a:pathLst>
                <a:path w="2451" h="1974" extrusionOk="0">
                  <a:moveTo>
                    <a:pt x="956" y="0"/>
                  </a:moveTo>
                  <a:cubicBezTo>
                    <a:pt x="720" y="0"/>
                    <a:pt x="485" y="158"/>
                    <a:pt x="373" y="414"/>
                  </a:cubicBezTo>
                  <a:cubicBezTo>
                    <a:pt x="0" y="1267"/>
                    <a:pt x="850" y="1961"/>
                    <a:pt x="850" y="1961"/>
                  </a:cubicBezTo>
                  <a:cubicBezTo>
                    <a:pt x="850" y="1961"/>
                    <a:pt x="933" y="1974"/>
                    <a:pt x="1062" y="1974"/>
                  </a:cubicBezTo>
                  <a:cubicBezTo>
                    <a:pt x="1395" y="1974"/>
                    <a:pt x="2033" y="1886"/>
                    <a:pt x="2309" y="1259"/>
                  </a:cubicBezTo>
                  <a:cubicBezTo>
                    <a:pt x="2450" y="926"/>
                    <a:pt x="2332" y="554"/>
                    <a:pt x="2043" y="428"/>
                  </a:cubicBezTo>
                  <a:cubicBezTo>
                    <a:pt x="1976" y="399"/>
                    <a:pt x="1907" y="385"/>
                    <a:pt x="1837" y="385"/>
                  </a:cubicBezTo>
                  <a:cubicBezTo>
                    <a:pt x="1712" y="385"/>
                    <a:pt x="1588" y="430"/>
                    <a:pt x="1481" y="510"/>
                  </a:cubicBezTo>
                  <a:cubicBezTo>
                    <a:pt x="1459" y="305"/>
                    <a:pt x="1344" y="125"/>
                    <a:pt x="1160" y="42"/>
                  </a:cubicBezTo>
                  <a:cubicBezTo>
                    <a:pt x="1094" y="14"/>
                    <a:pt x="1025" y="0"/>
                    <a:pt x="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9" name="Google Shape;3299;p69"/>
            <p:cNvSpPr/>
            <p:nvPr/>
          </p:nvSpPr>
          <p:spPr>
            <a:xfrm>
              <a:off x="2237442" y="4179314"/>
              <a:ext cx="62036" cy="49799"/>
            </a:xfrm>
            <a:custGeom>
              <a:avLst/>
              <a:gdLst/>
              <a:ahLst/>
              <a:cxnLst/>
              <a:rect l="l" t="t" r="r" b="b"/>
              <a:pathLst>
                <a:path w="2474" h="1986" extrusionOk="0">
                  <a:moveTo>
                    <a:pt x="1460" y="1"/>
                  </a:moveTo>
                  <a:cubicBezTo>
                    <a:pt x="1375" y="1"/>
                    <a:pt x="1291" y="21"/>
                    <a:pt x="1214" y="63"/>
                  </a:cubicBezTo>
                  <a:cubicBezTo>
                    <a:pt x="1035" y="158"/>
                    <a:pt x="935" y="349"/>
                    <a:pt x="932" y="556"/>
                  </a:cubicBezTo>
                  <a:cubicBezTo>
                    <a:pt x="833" y="494"/>
                    <a:pt x="722" y="460"/>
                    <a:pt x="612" y="460"/>
                  </a:cubicBezTo>
                  <a:cubicBezTo>
                    <a:pt x="526" y="460"/>
                    <a:pt x="442" y="480"/>
                    <a:pt x="364" y="522"/>
                  </a:cubicBezTo>
                  <a:cubicBezTo>
                    <a:pt x="86" y="671"/>
                    <a:pt x="0" y="1052"/>
                    <a:pt x="174" y="1372"/>
                  </a:cubicBezTo>
                  <a:cubicBezTo>
                    <a:pt x="454" y="1887"/>
                    <a:pt x="965" y="1986"/>
                    <a:pt x="1315" y="1986"/>
                  </a:cubicBezTo>
                  <a:cubicBezTo>
                    <a:pt x="1531" y="1986"/>
                    <a:pt x="1686" y="1948"/>
                    <a:pt x="1686" y="1948"/>
                  </a:cubicBezTo>
                  <a:cubicBezTo>
                    <a:pt x="1686" y="1948"/>
                    <a:pt x="2473" y="1184"/>
                    <a:pt x="2030" y="366"/>
                  </a:cubicBezTo>
                  <a:cubicBezTo>
                    <a:pt x="1906" y="136"/>
                    <a:pt x="1680" y="1"/>
                    <a:pt x="1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0" name="Google Shape;3300;p69"/>
            <p:cNvSpPr/>
            <p:nvPr/>
          </p:nvSpPr>
          <p:spPr>
            <a:xfrm>
              <a:off x="2216404" y="4492175"/>
              <a:ext cx="55792" cy="67101"/>
            </a:xfrm>
            <a:custGeom>
              <a:avLst/>
              <a:gdLst/>
              <a:ahLst/>
              <a:cxnLst/>
              <a:rect l="l" t="t" r="r" b="b"/>
              <a:pathLst>
                <a:path w="2225" h="2676" extrusionOk="0">
                  <a:moveTo>
                    <a:pt x="1298" y="0"/>
                  </a:moveTo>
                  <a:cubicBezTo>
                    <a:pt x="1269" y="0"/>
                    <a:pt x="1240" y="5"/>
                    <a:pt x="1211" y="15"/>
                  </a:cubicBezTo>
                  <a:lnTo>
                    <a:pt x="214" y="360"/>
                  </a:lnTo>
                  <a:cubicBezTo>
                    <a:pt x="75" y="408"/>
                    <a:pt x="0" y="559"/>
                    <a:pt x="48" y="701"/>
                  </a:cubicBezTo>
                  <a:lnTo>
                    <a:pt x="672" y="2495"/>
                  </a:lnTo>
                  <a:cubicBezTo>
                    <a:pt x="709" y="2606"/>
                    <a:pt x="813" y="2675"/>
                    <a:pt x="925" y="2675"/>
                  </a:cubicBezTo>
                  <a:cubicBezTo>
                    <a:pt x="953" y="2675"/>
                    <a:pt x="984" y="2671"/>
                    <a:pt x="1013" y="2661"/>
                  </a:cubicBezTo>
                  <a:lnTo>
                    <a:pt x="2009" y="2317"/>
                  </a:lnTo>
                  <a:cubicBezTo>
                    <a:pt x="2148" y="2268"/>
                    <a:pt x="2225" y="2116"/>
                    <a:pt x="2176" y="1975"/>
                  </a:cubicBezTo>
                  <a:cubicBezTo>
                    <a:pt x="2136" y="1867"/>
                    <a:pt x="2033" y="1798"/>
                    <a:pt x="1922" y="1798"/>
                  </a:cubicBezTo>
                  <a:cubicBezTo>
                    <a:pt x="1892" y="1798"/>
                    <a:pt x="1862" y="1803"/>
                    <a:pt x="1832" y="1813"/>
                  </a:cubicBezTo>
                  <a:lnTo>
                    <a:pt x="1088" y="2072"/>
                  </a:lnTo>
                  <a:lnTo>
                    <a:pt x="948" y="1664"/>
                  </a:lnTo>
                  <a:lnTo>
                    <a:pt x="1578" y="1446"/>
                  </a:lnTo>
                  <a:cubicBezTo>
                    <a:pt x="1716" y="1397"/>
                    <a:pt x="1793" y="1245"/>
                    <a:pt x="1744" y="1105"/>
                  </a:cubicBezTo>
                  <a:cubicBezTo>
                    <a:pt x="1705" y="995"/>
                    <a:pt x="1601" y="925"/>
                    <a:pt x="1489" y="925"/>
                  </a:cubicBezTo>
                  <a:cubicBezTo>
                    <a:pt x="1460" y="925"/>
                    <a:pt x="1431" y="929"/>
                    <a:pt x="1403" y="939"/>
                  </a:cubicBezTo>
                  <a:lnTo>
                    <a:pt x="773" y="1157"/>
                  </a:lnTo>
                  <a:lnTo>
                    <a:pt x="643" y="780"/>
                  </a:lnTo>
                  <a:lnTo>
                    <a:pt x="1387" y="522"/>
                  </a:lnTo>
                  <a:cubicBezTo>
                    <a:pt x="1526" y="473"/>
                    <a:pt x="1601" y="321"/>
                    <a:pt x="1553" y="181"/>
                  </a:cubicBezTo>
                  <a:cubicBezTo>
                    <a:pt x="1514" y="70"/>
                    <a:pt x="1410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1" name="Google Shape;3301;p69"/>
            <p:cNvSpPr/>
            <p:nvPr/>
          </p:nvSpPr>
          <p:spPr>
            <a:xfrm>
              <a:off x="2281273" y="4479111"/>
              <a:ext cx="51303" cy="63966"/>
            </a:xfrm>
            <a:custGeom>
              <a:avLst/>
              <a:gdLst/>
              <a:ahLst/>
              <a:cxnLst/>
              <a:rect l="l" t="t" r="r" b="b"/>
              <a:pathLst>
                <a:path w="2046" h="2551" extrusionOk="0">
                  <a:moveTo>
                    <a:pt x="822" y="998"/>
                  </a:moveTo>
                  <a:lnTo>
                    <a:pt x="1068" y="1402"/>
                  </a:lnTo>
                  <a:lnTo>
                    <a:pt x="730" y="1460"/>
                  </a:lnTo>
                  <a:lnTo>
                    <a:pt x="822" y="998"/>
                  </a:lnTo>
                  <a:close/>
                  <a:moveTo>
                    <a:pt x="692" y="0"/>
                  </a:moveTo>
                  <a:cubicBezTo>
                    <a:pt x="677" y="0"/>
                    <a:pt x="661" y="1"/>
                    <a:pt x="646" y="4"/>
                  </a:cubicBezTo>
                  <a:cubicBezTo>
                    <a:pt x="538" y="24"/>
                    <a:pt x="451" y="108"/>
                    <a:pt x="429" y="216"/>
                  </a:cubicBezTo>
                  <a:lnTo>
                    <a:pt x="29" y="2229"/>
                  </a:lnTo>
                  <a:cubicBezTo>
                    <a:pt x="0" y="2373"/>
                    <a:pt x="94" y="2516"/>
                    <a:pt x="240" y="2545"/>
                  </a:cubicBezTo>
                  <a:cubicBezTo>
                    <a:pt x="259" y="2549"/>
                    <a:pt x="276" y="2551"/>
                    <a:pt x="292" y="2551"/>
                  </a:cubicBezTo>
                  <a:cubicBezTo>
                    <a:pt x="418" y="2551"/>
                    <a:pt x="529" y="2463"/>
                    <a:pt x="555" y="2334"/>
                  </a:cubicBezTo>
                  <a:lnTo>
                    <a:pt x="616" y="2024"/>
                  </a:lnTo>
                  <a:lnTo>
                    <a:pt x="1364" y="1893"/>
                  </a:lnTo>
                  <a:lnTo>
                    <a:pt x="1511" y="2139"/>
                  </a:lnTo>
                  <a:cubicBezTo>
                    <a:pt x="1562" y="2222"/>
                    <a:pt x="1651" y="2267"/>
                    <a:pt x="1741" y="2267"/>
                  </a:cubicBezTo>
                  <a:cubicBezTo>
                    <a:pt x="1789" y="2267"/>
                    <a:pt x="1836" y="2255"/>
                    <a:pt x="1880" y="2229"/>
                  </a:cubicBezTo>
                  <a:cubicBezTo>
                    <a:pt x="2007" y="2154"/>
                    <a:pt x="2046" y="1987"/>
                    <a:pt x="1971" y="1860"/>
                  </a:cubicBezTo>
                  <a:lnTo>
                    <a:pt x="1757" y="1505"/>
                  </a:lnTo>
                  <a:cubicBezTo>
                    <a:pt x="1744" y="1473"/>
                    <a:pt x="1726" y="1441"/>
                    <a:pt x="1705" y="1417"/>
                  </a:cubicBezTo>
                  <a:lnTo>
                    <a:pt x="923" y="130"/>
                  </a:lnTo>
                  <a:cubicBezTo>
                    <a:pt x="874" y="49"/>
                    <a:pt x="786" y="0"/>
                    <a:pt x="6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2" name="Google Shape;3302;p69"/>
            <p:cNvSpPr/>
            <p:nvPr/>
          </p:nvSpPr>
          <p:spPr>
            <a:xfrm>
              <a:off x="2344513" y="4473344"/>
              <a:ext cx="41424" cy="61058"/>
            </a:xfrm>
            <a:custGeom>
              <a:avLst/>
              <a:gdLst/>
              <a:ahLst/>
              <a:cxnLst/>
              <a:rect l="l" t="t" r="r" b="b"/>
              <a:pathLst>
                <a:path w="1652" h="2435" extrusionOk="0">
                  <a:moveTo>
                    <a:pt x="750" y="536"/>
                  </a:moveTo>
                  <a:cubicBezTo>
                    <a:pt x="808" y="536"/>
                    <a:pt x="1100" y="552"/>
                    <a:pt x="1100" y="887"/>
                  </a:cubicBezTo>
                  <a:cubicBezTo>
                    <a:pt x="1100" y="1018"/>
                    <a:pt x="1048" y="1065"/>
                    <a:pt x="997" y="1096"/>
                  </a:cubicBezTo>
                  <a:cubicBezTo>
                    <a:pt x="926" y="1137"/>
                    <a:pt x="838" y="1147"/>
                    <a:pt x="809" y="1147"/>
                  </a:cubicBezTo>
                  <a:lnTo>
                    <a:pt x="535" y="1147"/>
                  </a:lnTo>
                  <a:lnTo>
                    <a:pt x="535" y="536"/>
                  </a:lnTo>
                  <a:close/>
                  <a:moveTo>
                    <a:pt x="268" y="0"/>
                  </a:moveTo>
                  <a:cubicBezTo>
                    <a:pt x="120" y="0"/>
                    <a:pt x="0" y="118"/>
                    <a:pt x="0" y="267"/>
                  </a:cubicBezTo>
                  <a:lnTo>
                    <a:pt x="0" y="2167"/>
                  </a:lnTo>
                  <a:cubicBezTo>
                    <a:pt x="0" y="2314"/>
                    <a:pt x="120" y="2434"/>
                    <a:pt x="268" y="2434"/>
                  </a:cubicBezTo>
                  <a:cubicBezTo>
                    <a:pt x="416" y="2434"/>
                    <a:pt x="535" y="2314"/>
                    <a:pt x="535" y="2167"/>
                  </a:cubicBezTo>
                  <a:lnTo>
                    <a:pt x="535" y="1683"/>
                  </a:lnTo>
                  <a:cubicBezTo>
                    <a:pt x="600" y="1684"/>
                    <a:pt x="678" y="1686"/>
                    <a:pt x="750" y="1690"/>
                  </a:cubicBezTo>
                  <a:cubicBezTo>
                    <a:pt x="912" y="1699"/>
                    <a:pt x="1114" y="1709"/>
                    <a:pt x="1114" y="2167"/>
                  </a:cubicBezTo>
                  <a:cubicBezTo>
                    <a:pt x="1114" y="2314"/>
                    <a:pt x="1235" y="2434"/>
                    <a:pt x="1381" y="2434"/>
                  </a:cubicBezTo>
                  <a:cubicBezTo>
                    <a:pt x="1530" y="2434"/>
                    <a:pt x="1651" y="2314"/>
                    <a:pt x="1651" y="2167"/>
                  </a:cubicBezTo>
                  <a:cubicBezTo>
                    <a:pt x="1651" y="1852"/>
                    <a:pt x="1573" y="1606"/>
                    <a:pt x="1423" y="1434"/>
                  </a:cubicBezTo>
                  <a:cubicBezTo>
                    <a:pt x="1547" y="1310"/>
                    <a:pt x="1637" y="1133"/>
                    <a:pt x="1637" y="887"/>
                  </a:cubicBezTo>
                  <a:cubicBezTo>
                    <a:pt x="1637" y="516"/>
                    <a:pt x="1461" y="303"/>
                    <a:pt x="1313" y="189"/>
                  </a:cubicBezTo>
                  <a:cubicBezTo>
                    <a:pt x="1157" y="68"/>
                    <a:pt x="952" y="0"/>
                    <a:pt x="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3" name="Google Shape;3303;p69"/>
            <p:cNvSpPr/>
            <p:nvPr/>
          </p:nvSpPr>
          <p:spPr>
            <a:xfrm>
              <a:off x="2404316" y="4475224"/>
              <a:ext cx="50376" cy="63264"/>
            </a:xfrm>
            <a:custGeom>
              <a:avLst/>
              <a:gdLst/>
              <a:ahLst/>
              <a:cxnLst/>
              <a:rect l="l" t="t" r="r" b="b"/>
              <a:pathLst>
                <a:path w="2009" h="2523" extrusionOk="0">
                  <a:moveTo>
                    <a:pt x="288" y="0"/>
                  </a:moveTo>
                  <a:cubicBezTo>
                    <a:pt x="157" y="0"/>
                    <a:pt x="42" y="96"/>
                    <a:pt x="22" y="228"/>
                  </a:cubicBezTo>
                  <a:cubicBezTo>
                    <a:pt x="0" y="374"/>
                    <a:pt x="101" y="512"/>
                    <a:pt x="249" y="533"/>
                  </a:cubicBezTo>
                  <a:lnTo>
                    <a:pt x="699" y="600"/>
                  </a:lnTo>
                  <a:lnTo>
                    <a:pt x="460" y="2215"/>
                  </a:lnTo>
                  <a:cubicBezTo>
                    <a:pt x="438" y="2361"/>
                    <a:pt x="539" y="2498"/>
                    <a:pt x="685" y="2519"/>
                  </a:cubicBezTo>
                  <a:cubicBezTo>
                    <a:pt x="698" y="2521"/>
                    <a:pt x="712" y="2522"/>
                    <a:pt x="725" y="2522"/>
                  </a:cubicBezTo>
                  <a:cubicBezTo>
                    <a:pt x="855" y="2522"/>
                    <a:pt x="971" y="2427"/>
                    <a:pt x="990" y="2294"/>
                  </a:cubicBezTo>
                  <a:lnTo>
                    <a:pt x="1231" y="679"/>
                  </a:lnTo>
                  <a:lnTo>
                    <a:pt x="1682" y="746"/>
                  </a:lnTo>
                  <a:cubicBezTo>
                    <a:pt x="1695" y="748"/>
                    <a:pt x="1709" y="750"/>
                    <a:pt x="1722" y="750"/>
                  </a:cubicBezTo>
                  <a:cubicBezTo>
                    <a:pt x="1852" y="750"/>
                    <a:pt x="1968" y="655"/>
                    <a:pt x="1987" y="520"/>
                  </a:cubicBezTo>
                  <a:cubicBezTo>
                    <a:pt x="2008" y="373"/>
                    <a:pt x="1907" y="237"/>
                    <a:pt x="1761" y="215"/>
                  </a:cubicBezTo>
                  <a:lnTo>
                    <a:pt x="1045" y="109"/>
                  </a:lnTo>
                  <a:lnTo>
                    <a:pt x="328" y="3"/>
                  </a:lnTo>
                  <a:cubicBezTo>
                    <a:pt x="315" y="1"/>
                    <a:pt x="302" y="0"/>
                    <a:pt x="2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4" name="Google Shape;3304;p69"/>
            <p:cNvSpPr/>
            <p:nvPr/>
          </p:nvSpPr>
          <p:spPr>
            <a:xfrm>
              <a:off x="2456974" y="4491297"/>
              <a:ext cx="58500" cy="68079"/>
            </a:xfrm>
            <a:custGeom>
              <a:avLst/>
              <a:gdLst/>
              <a:ahLst/>
              <a:cxnLst/>
              <a:rect l="l" t="t" r="r" b="b"/>
              <a:pathLst>
                <a:path w="2333" h="2715" extrusionOk="0">
                  <a:moveTo>
                    <a:pt x="881" y="1"/>
                  </a:moveTo>
                  <a:cubicBezTo>
                    <a:pt x="768" y="1"/>
                    <a:pt x="662" y="73"/>
                    <a:pt x="626" y="187"/>
                  </a:cubicBezTo>
                  <a:lnTo>
                    <a:pt x="45" y="1995"/>
                  </a:lnTo>
                  <a:cubicBezTo>
                    <a:pt x="1" y="2137"/>
                    <a:pt x="79" y="2289"/>
                    <a:pt x="219" y="2333"/>
                  </a:cubicBezTo>
                  <a:cubicBezTo>
                    <a:pt x="246" y="2342"/>
                    <a:pt x="274" y="2346"/>
                    <a:pt x="301" y="2346"/>
                  </a:cubicBezTo>
                  <a:cubicBezTo>
                    <a:pt x="414" y="2346"/>
                    <a:pt x="519" y="2274"/>
                    <a:pt x="555" y="2160"/>
                  </a:cubicBezTo>
                  <a:lnTo>
                    <a:pt x="772" y="1481"/>
                  </a:lnTo>
                  <a:lnTo>
                    <a:pt x="1411" y="1685"/>
                  </a:lnTo>
                  <a:lnTo>
                    <a:pt x="1194" y="2364"/>
                  </a:lnTo>
                  <a:cubicBezTo>
                    <a:pt x="1149" y="2505"/>
                    <a:pt x="1227" y="2657"/>
                    <a:pt x="1367" y="2702"/>
                  </a:cubicBezTo>
                  <a:cubicBezTo>
                    <a:pt x="1395" y="2710"/>
                    <a:pt x="1422" y="2715"/>
                    <a:pt x="1450" y="2715"/>
                  </a:cubicBezTo>
                  <a:cubicBezTo>
                    <a:pt x="1562" y="2715"/>
                    <a:pt x="1668" y="2643"/>
                    <a:pt x="1704" y="2528"/>
                  </a:cubicBezTo>
                  <a:lnTo>
                    <a:pt x="2283" y="720"/>
                  </a:lnTo>
                  <a:cubicBezTo>
                    <a:pt x="2332" y="578"/>
                    <a:pt x="2254" y="427"/>
                    <a:pt x="2114" y="382"/>
                  </a:cubicBezTo>
                  <a:cubicBezTo>
                    <a:pt x="2087" y="373"/>
                    <a:pt x="2059" y="369"/>
                    <a:pt x="2032" y="369"/>
                  </a:cubicBezTo>
                  <a:cubicBezTo>
                    <a:pt x="1918" y="369"/>
                    <a:pt x="1812" y="441"/>
                    <a:pt x="1776" y="555"/>
                  </a:cubicBezTo>
                  <a:lnTo>
                    <a:pt x="1577" y="1176"/>
                  </a:lnTo>
                  <a:lnTo>
                    <a:pt x="938" y="973"/>
                  </a:lnTo>
                  <a:lnTo>
                    <a:pt x="1136" y="352"/>
                  </a:lnTo>
                  <a:cubicBezTo>
                    <a:pt x="1182" y="210"/>
                    <a:pt x="1104" y="58"/>
                    <a:pt x="963" y="14"/>
                  </a:cubicBezTo>
                  <a:cubicBezTo>
                    <a:pt x="936" y="5"/>
                    <a:pt x="908" y="1"/>
                    <a:pt x="8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05" name="Google Shape;3305;p69"/>
          <p:cNvGrpSpPr/>
          <p:nvPr/>
        </p:nvGrpSpPr>
        <p:grpSpPr>
          <a:xfrm>
            <a:off x="6554956" y="4156045"/>
            <a:ext cx="447689" cy="447714"/>
            <a:chOff x="6554956" y="4156045"/>
            <a:chExt cx="447689" cy="447714"/>
          </a:xfrm>
        </p:grpSpPr>
        <p:sp>
          <p:nvSpPr>
            <p:cNvPr id="3306" name="Google Shape;3306;p69"/>
            <p:cNvSpPr/>
            <p:nvPr/>
          </p:nvSpPr>
          <p:spPr>
            <a:xfrm>
              <a:off x="6571907" y="4173096"/>
              <a:ext cx="413838" cy="413813"/>
            </a:xfrm>
            <a:custGeom>
              <a:avLst/>
              <a:gdLst/>
              <a:ahLst/>
              <a:cxnLst/>
              <a:rect l="l" t="t" r="r" b="b"/>
              <a:pathLst>
                <a:path w="16504" h="16503" extrusionOk="0">
                  <a:moveTo>
                    <a:pt x="4845" y="0"/>
                  </a:moveTo>
                  <a:cubicBezTo>
                    <a:pt x="4845" y="0"/>
                    <a:pt x="3666" y="1523"/>
                    <a:pt x="4384" y="3222"/>
                  </a:cubicBezTo>
                  <a:cubicBezTo>
                    <a:pt x="4585" y="3697"/>
                    <a:pt x="4890" y="4058"/>
                    <a:pt x="5219" y="4331"/>
                  </a:cubicBezTo>
                  <a:cubicBezTo>
                    <a:pt x="4913" y="4581"/>
                    <a:pt x="4634" y="4870"/>
                    <a:pt x="4394" y="5191"/>
                  </a:cubicBezTo>
                  <a:cubicBezTo>
                    <a:pt x="4113" y="4848"/>
                    <a:pt x="3734" y="4530"/>
                    <a:pt x="3222" y="4324"/>
                  </a:cubicBezTo>
                  <a:cubicBezTo>
                    <a:pt x="2828" y="4164"/>
                    <a:pt x="2448" y="4102"/>
                    <a:pt x="2096" y="4102"/>
                  </a:cubicBezTo>
                  <a:cubicBezTo>
                    <a:pt x="891" y="4102"/>
                    <a:pt x="7" y="4825"/>
                    <a:pt x="7" y="4825"/>
                  </a:cubicBezTo>
                  <a:cubicBezTo>
                    <a:pt x="7" y="4825"/>
                    <a:pt x="250" y="6733"/>
                    <a:pt x="1959" y="7430"/>
                  </a:cubicBezTo>
                  <a:cubicBezTo>
                    <a:pt x="2327" y="7578"/>
                    <a:pt x="2689" y="7636"/>
                    <a:pt x="3031" y="7636"/>
                  </a:cubicBezTo>
                  <a:cubicBezTo>
                    <a:pt x="3164" y="7636"/>
                    <a:pt x="3295" y="7627"/>
                    <a:pt x="3421" y="7612"/>
                  </a:cubicBezTo>
                  <a:lnTo>
                    <a:pt x="3421" y="7612"/>
                  </a:lnTo>
                  <a:cubicBezTo>
                    <a:pt x="3396" y="7815"/>
                    <a:pt x="3383" y="8022"/>
                    <a:pt x="3383" y="8233"/>
                  </a:cubicBezTo>
                  <a:cubicBezTo>
                    <a:pt x="3383" y="8431"/>
                    <a:pt x="3395" y="8626"/>
                    <a:pt x="3417" y="8819"/>
                  </a:cubicBezTo>
                  <a:cubicBezTo>
                    <a:pt x="3302" y="8806"/>
                    <a:pt x="3183" y="8799"/>
                    <a:pt x="3061" y="8799"/>
                  </a:cubicBezTo>
                  <a:cubicBezTo>
                    <a:pt x="2701" y="8799"/>
                    <a:pt x="2314" y="8863"/>
                    <a:pt x="1917" y="9030"/>
                  </a:cubicBezTo>
                  <a:cubicBezTo>
                    <a:pt x="189" y="9758"/>
                    <a:pt x="0" y="11658"/>
                    <a:pt x="0" y="11658"/>
                  </a:cubicBezTo>
                  <a:cubicBezTo>
                    <a:pt x="0" y="11658"/>
                    <a:pt x="894" y="12350"/>
                    <a:pt x="2078" y="12350"/>
                  </a:cubicBezTo>
                  <a:cubicBezTo>
                    <a:pt x="2438" y="12350"/>
                    <a:pt x="2825" y="12286"/>
                    <a:pt x="3222" y="12119"/>
                  </a:cubicBezTo>
                  <a:cubicBezTo>
                    <a:pt x="3716" y="11909"/>
                    <a:pt x="4088" y="11587"/>
                    <a:pt x="4364" y="11240"/>
                  </a:cubicBezTo>
                  <a:cubicBezTo>
                    <a:pt x="4603" y="11564"/>
                    <a:pt x="4877" y="11858"/>
                    <a:pt x="5183" y="12113"/>
                  </a:cubicBezTo>
                  <a:cubicBezTo>
                    <a:pt x="4844" y="12394"/>
                    <a:pt x="4530" y="12771"/>
                    <a:pt x="4324" y="13281"/>
                  </a:cubicBezTo>
                  <a:cubicBezTo>
                    <a:pt x="3619" y="15018"/>
                    <a:pt x="4826" y="16495"/>
                    <a:pt x="4826" y="16495"/>
                  </a:cubicBezTo>
                  <a:cubicBezTo>
                    <a:pt x="4826" y="16495"/>
                    <a:pt x="6735" y="16251"/>
                    <a:pt x="7429" y="14544"/>
                  </a:cubicBezTo>
                  <a:cubicBezTo>
                    <a:pt x="7622" y="14074"/>
                    <a:pt x="7663" y="13611"/>
                    <a:pt x="7624" y="13189"/>
                  </a:cubicBezTo>
                  <a:lnTo>
                    <a:pt x="7624" y="13189"/>
                  </a:lnTo>
                  <a:cubicBezTo>
                    <a:pt x="7830" y="13216"/>
                    <a:pt x="8036" y="13231"/>
                    <a:pt x="8250" y="13231"/>
                  </a:cubicBezTo>
                  <a:cubicBezTo>
                    <a:pt x="8439" y="13231"/>
                    <a:pt x="8627" y="13219"/>
                    <a:pt x="8812" y="13198"/>
                  </a:cubicBezTo>
                  <a:lnTo>
                    <a:pt x="8812" y="13198"/>
                  </a:lnTo>
                  <a:cubicBezTo>
                    <a:pt x="8777" y="13624"/>
                    <a:pt x="8828" y="14097"/>
                    <a:pt x="9033" y="14584"/>
                  </a:cubicBezTo>
                  <a:cubicBezTo>
                    <a:pt x="9761" y="16313"/>
                    <a:pt x="11660" y="16503"/>
                    <a:pt x="11660" y="16503"/>
                  </a:cubicBezTo>
                  <a:cubicBezTo>
                    <a:pt x="11660" y="16503"/>
                    <a:pt x="12838" y="14980"/>
                    <a:pt x="12121" y="13281"/>
                  </a:cubicBezTo>
                  <a:cubicBezTo>
                    <a:pt x="11918" y="12797"/>
                    <a:pt x="11604" y="12432"/>
                    <a:pt x="11268" y="12158"/>
                  </a:cubicBezTo>
                  <a:cubicBezTo>
                    <a:pt x="11578" y="11908"/>
                    <a:pt x="11857" y="11619"/>
                    <a:pt x="12100" y="11298"/>
                  </a:cubicBezTo>
                  <a:cubicBezTo>
                    <a:pt x="12383" y="11645"/>
                    <a:pt x="12766" y="11968"/>
                    <a:pt x="13284" y="12179"/>
                  </a:cubicBezTo>
                  <a:cubicBezTo>
                    <a:pt x="13677" y="12339"/>
                    <a:pt x="14057" y="12401"/>
                    <a:pt x="14409" y="12401"/>
                  </a:cubicBezTo>
                  <a:cubicBezTo>
                    <a:pt x="15614" y="12401"/>
                    <a:pt x="16498" y="11678"/>
                    <a:pt x="16498" y="11678"/>
                  </a:cubicBezTo>
                  <a:cubicBezTo>
                    <a:pt x="16498" y="11678"/>
                    <a:pt x="16251" y="9770"/>
                    <a:pt x="14542" y="9073"/>
                  </a:cubicBezTo>
                  <a:cubicBezTo>
                    <a:pt x="14176" y="8925"/>
                    <a:pt x="13812" y="8867"/>
                    <a:pt x="13468" y="8867"/>
                  </a:cubicBezTo>
                  <a:cubicBezTo>
                    <a:pt x="13334" y="8867"/>
                    <a:pt x="13203" y="8876"/>
                    <a:pt x="13076" y="8891"/>
                  </a:cubicBezTo>
                  <a:cubicBezTo>
                    <a:pt x="13104" y="8678"/>
                    <a:pt x="13118" y="8461"/>
                    <a:pt x="13118" y="8241"/>
                  </a:cubicBezTo>
                  <a:cubicBezTo>
                    <a:pt x="13118" y="8054"/>
                    <a:pt x="13106" y="7867"/>
                    <a:pt x="13089" y="7685"/>
                  </a:cubicBezTo>
                  <a:lnTo>
                    <a:pt x="13089" y="7685"/>
                  </a:lnTo>
                  <a:cubicBezTo>
                    <a:pt x="13204" y="7698"/>
                    <a:pt x="13323" y="7706"/>
                    <a:pt x="13444" y="7706"/>
                  </a:cubicBezTo>
                  <a:cubicBezTo>
                    <a:pt x="13804" y="7706"/>
                    <a:pt x="14190" y="7642"/>
                    <a:pt x="14586" y="7474"/>
                  </a:cubicBezTo>
                  <a:cubicBezTo>
                    <a:pt x="16313" y="6746"/>
                    <a:pt x="16504" y="4847"/>
                    <a:pt x="16504" y="4847"/>
                  </a:cubicBezTo>
                  <a:cubicBezTo>
                    <a:pt x="16504" y="4847"/>
                    <a:pt x="15609" y="4155"/>
                    <a:pt x="14426" y="4155"/>
                  </a:cubicBezTo>
                  <a:cubicBezTo>
                    <a:pt x="14066" y="4155"/>
                    <a:pt x="13679" y="4219"/>
                    <a:pt x="13283" y="4386"/>
                  </a:cubicBezTo>
                  <a:cubicBezTo>
                    <a:pt x="12794" y="4593"/>
                    <a:pt x="12426" y="4907"/>
                    <a:pt x="12152" y="5250"/>
                  </a:cubicBezTo>
                  <a:cubicBezTo>
                    <a:pt x="11915" y="4926"/>
                    <a:pt x="11643" y="4632"/>
                    <a:pt x="11337" y="4376"/>
                  </a:cubicBezTo>
                  <a:cubicBezTo>
                    <a:pt x="11669" y="4096"/>
                    <a:pt x="11977" y="3721"/>
                    <a:pt x="12179" y="3223"/>
                  </a:cubicBezTo>
                  <a:cubicBezTo>
                    <a:pt x="12885" y="1487"/>
                    <a:pt x="11676" y="9"/>
                    <a:pt x="11676" y="9"/>
                  </a:cubicBezTo>
                  <a:cubicBezTo>
                    <a:pt x="11676" y="9"/>
                    <a:pt x="9768" y="253"/>
                    <a:pt x="9073" y="1962"/>
                  </a:cubicBezTo>
                  <a:cubicBezTo>
                    <a:pt x="8887" y="2420"/>
                    <a:pt x="8842" y="2872"/>
                    <a:pt x="8877" y="3285"/>
                  </a:cubicBezTo>
                  <a:cubicBezTo>
                    <a:pt x="8673" y="3258"/>
                    <a:pt x="8465" y="3243"/>
                    <a:pt x="8256" y="3243"/>
                  </a:cubicBezTo>
                  <a:cubicBezTo>
                    <a:pt x="8065" y="3243"/>
                    <a:pt x="7880" y="3255"/>
                    <a:pt x="7695" y="3277"/>
                  </a:cubicBezTo>
                  <a:cubicBezTo>
                    <a:pt x="7724" y="2858"/>
                    <a:pt x="7672" y="2395"/>
                    <a:pt x="7471" y="1919"/>
                  </a:cubicBezTo>
                  <a:cubicBezTo>
                    <a:pt x="6745" y="190"/>
                    <a:pt x="4845" y="0"/>
                    <a:pt x="4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7" name="Google Shape;3307;p69"/>
            <p:cNvSpPr/>
            <p:nvPr/>
          </p:nvSpPr>
          <p:spPr>
            <a:xfrm>
              <a:off x="6571907" y="4173096"/>
              <a:ext cx="413838" cy="413813"/>
            </a:xfrm>
            <a:custGeom>
              <a:avLst/>
              <a:gdLst/>
              <a:ahLst/>
              <a:cxnLst/>
              <a:rect l="l" t="t" r="r" b="b"/>
              <a:pathLst>
                <a:path w="16504" h="16503" extrusionOk="0">
                  <a:moveTo>
                    <a:pt x="4845" y="0"/>
                  </a:moveTo>
                  <a:cubicBezTo>
                    <a:pt x="4845" y="0"/>
                    <a:pt x="3666" y="1523"/>
                    <a:pt x="4384" y="3222"/>
                  </a:cubicBezTo>
                  <a:cubicBezTo>
                    <a:pt x="4585" y="3697"/>
                    <a:pt x="4890" y="4058"/>
                    <a:pt x="5219" y="4331"/>
                  </a:cubicBezTo>
                  <a:cubicBezTo>
                    <a:pt x="4913" y="4581"/>
                    <a:pt x="4634" y="4870"/>
                    <a:pt x="4394" y="5191"/>
                  </a:cubicBezTo>
                  <a:cubicBezTo>
                    <a:pt x="4113" y="4848"/>
                    <a:pt x="3734" y="4530"/>
                    <a:pt x="3222" y="4324"/>
                  </a:cubicBezTo>
                  <a:cubicBezTo>
                    <a:pt x="2828" y="4164"/>
                    <a:pt x="2448" y="4102"/>
                    <a:pt x="2096" y="4102"/>
                  </a:cubicBezTo>
                  <a:cubicBezTo>
                    <a:pt x="891" y="4102"/>
                    <a:pt x="7" y="4825"/>
                    <a:pt x="7" y="4825"/>
                  </a:cubicBezTo>
                  <a:cubicBezTo>
                    <a:pt x="7" y="4825"/>
                    <a:pt x="250" y="6733"/>
                    <a:pt x="1959" y="7430"/>
                  </a:cubicBezTo>
                  <a:cubicBezTo>
                    <a:pt x="2327" y="7578"/>
                    <a:pt x="2689" y="7636"/>
                    <a:pt x="3031" y="7636"/>
                  </a:cubicBezTo>
                  <a:cubicBezTo>
                    <a:pt x="3164" y="7636"/>
                    <a:pt x="3295" y="7627"/>
                    <a:pt x="3421" y="7612"/>
                  </a:cubicBezTo>
                  <a:lnTo>
                    <a:pt x="3421" y="7612"/>
                  </a:lnTo>
                  <a:cubicBezTo>
                    <a:pt x="3396" y="7815"/>
                    <a:pt x="3383" y="8022"/>
                    <a:pt x="3383" y="8233"/>
                  </a:cubicBezTo>
                  <a:cubicBezTo>
                    <a:pt x="3383" y="8431"/>
                    <a:pt x="3395" y="8626"/>
                    <a:pt x="3417" y="8819"/>
                  </a:cubicBezTo>
                  <a:cubicBezTo>
                    <a:pt x="3302" y="8806"/>
                    <a:pt x="3183" y="8799"/>
                    <a:pt x="3061" y="8799"/>
                  </a:cubicBezTo>
                  <a:cubicBezTo>
                    <a:pt x="2701" y="8799"/>
                    <a:pt x="2314" y="8863"/>
                    <a:pt x="1917" y="9030"/>
                  </a:cubicBezTo>
                  <a:cubicBezTo>
                    <a:pt x="189" y="9758"/>
                    <a:pt x="0" y="11658"/>
                    <a:pt x="0" y="11658"/>
                  </a:cubicBezTo>
                  <a:cubicBezTo>
                    <a:pt x="0" y="11658"/>
                    <a:pt x="894" y="12350"/>
                    <a:pt x="2078" y="12350"/>
                  </a:cubicBezTo>
                  <a:cubicBezTo>
                    <a:pt x="2438" y="12350"/>
                    <a:pt x="2825" y="12286"/>
                    <a:pt x="3222" y="12119"/>
                  </a:cubicBezTo>
                  <a:cubicBezTo>
                    <a:pt x="3716" y="11909"/>
                    <a:pt x="4088" y="11587"/>
                    <a:pt x="4364" y="11240"/>
                  </a:cubicBezTo>
                  <a:cubicBezTo>
                    <a:pt x="4603" y="11564"/>
                    <a:pt x="4877" y="11858"/>
                    <a:pt x="5183" y="12113"/>
                  </a:cubicBezTo>
                  <a:cubicBezTo>
                    <a:pt x="4844" y="12394"/>
                    <a:pt x="4530" y="12771"/>
                    <a:pt x="4324" y="13281"/>
                  </a:cubicBezTo>
                  <a:cubicBezTo>
                    <a:pt x="3619" y="15018"/>
                    <a:pt x="4826" y="16495"/>
                    <a:pt x="4826" y="16495"/>
                  </a:cubicBezTo>
                  <a:cubicBezTo>
                    <a:pt x="4826" y="16495"/>
                    <a:pt x="6735" y="16251"/>
                    <a:pt x="7429" y="14544"/>
                  </a:cubicBezTo>
                  <a:cubicBezTo>
                    <a:pt x="7622" y="14074"/>
                    <a:pt x="7663" y="13611"/>
                    <a:pt x="7624" y="13189"/>
                  </a:cubicBezTo>
                  <a:lnTo>
                    <a:pt x="7624" y="13189"/>
                  </a:lnTo>
                  <a:cubicBezTo>
                    <a:pt x="7830" y="13216"/>
                    <a:pt x="8036" y="13231"/>
                    <a:pt x="8250" y="13231"/>
                  </a:cubicBezTo>
                  <a:cubicBezTo>
                    <a:pt x="8439" y="13231"/>
                    <a:pt x="8627" y="13219"/>
                    <a:pt x="8812" y="13198"/>
                  </a:cubicBezTo>
                  <a:lnTo>
                    <a:pt x="8812" y="13198"/>
                  </a:lnTo>
                  <a:cubicBezTo>
                    <a:pt x="8777" y="13624"/>
                    <a:pt x="8828" y="14097"/>
                    <a:pt x="9033" y="14584"/>
                  </a:cubicBezTo>
                  <a:cubicBezTo>
                    <a:pt x="9761" y="16313"/>
                    <a:pt x="11660" y="16503"/>
                    <a:pt x="11660" y="16503"/>
                  </a:cubicBezTo>
                  <a:cubicBezTo>
                    <a:pt x="11660" y="16503"/>
                    <a:pt x="12838" y="14980"/>
                    <a:pt x="12121" y="13281"/>
                  </a:cubicBezTo>
                  <a:cubicBezTo>
                    <a:pt x="11918" y="12797"/>
                    <a:pt x="11604" y="12432"/>
                    <a:pt x="11268" y="12158"/>
                  </a:cubicBezTo>
                  <a:cubicBezTo>
                    <a:pt x="11578" y="11908"/>
                    <a:pt x="11857" y="11619"/>
                    <a:pt x="12100" y="11298"/>
                  </a:cubicBezTo>
                  <a:cubicBezTo>
                    <a:pt x="12383" y="11645"/>
                    <a:pt x="12766" y="11968"/>
                    <a:pt x="13284" y="12179"/>
                  </a:cubicBezTo>
                  <a:cubicBezTo>
                    <a:pt x="13677" y="12339"/>
                    <a:pt x="14057" y="12401"/>
                    <a:pt x="14409" y="12401"/>
                  </a:cubicBezTo>
                  <a:cubicBezTo>
                    <a:pt x="15614" y="12401"/>
                    <a:pt x="16498" y="11678"/>
                    <a:pt x="16498" y="11678"/>
                  </a:cubicBezTo>
                  <a:cubicBezTo>
                    <a:pt x="16498" y="11678"/>
                    <a:pt x="16251" y="9770"/>
                    <a:pt x="14542" y="9073"/>
                  </a:cubicBezTo>
                  <a:cubicBezTo>
                    <a:pt x="14176" y="8925"/>
                    <a:pt x="13812" y="8867"/>
                    <a:pt x="13468" y="8867"/>
                  </a:cubicBezTo>
                  <a:cubicBezTo>
                    <a:pt x="13334" y="8867"/>
                    <a:pt x="13203" y="8876"/>
                    <a:pt x="13076" y="8891"/>
                  </a:cubicBezTo>
                  <a:cubicBezTo>
                    <a:pt x="13104" y="8678"/>
                    <a:pt x="13118" y="8461"/>
                    <a:pt x="13118" y="8241"/>
                  </a:cubicBezTo>
                  <a:cubicBezTo>
                    <a:pt x="13118" y="8054"/>
                    <a:pt x="13106" y="7867"/>
                    <a:pt x="13089" y="7685"/>
                  </a:cubicBezTo>
                  <a:lnTo>
                    <a:pt x="13089" y="7685"/>
                  </a:lnTo>
                  <a:cubicBezTo>
                    <a:pt x="13204" y="7698"/>
                    <a:pt x="13323" y="7706"/>
                    <a:pt x="13444" y="7706"/>
                  </a:cubicBezTo>
                  <a:cubicBezTo>
                    <a:pt x="13804" y="7706"/>
                    <a:pt x="14190" y="7642"/>
                    <a:pt x="14586" y="7474"/>
                  </a:cubicBezTo>
                  <a:cubicBezTo>
                    <a:pt x="16313" y="6746"/>
                    <a:pt x="16504" y="4847"/>
                    <a:pt x="16504" y="4847"/>
                  </a:cubicBezTo>
                  <a:cubicBezTo>
                    <a:pt x="16504" y="4847"/>
                    <a:pt x="15609" y="4155"/>
                    <a:pt x="14426" y="4155"/>
                  </a:cubicBezTo>
                  <a:cubicBezTo>
                    <a:pt x="14066" y="4155"/>
                    <a:pt x="13679" y="4219"/>
                    <a:pt x="13283" y="4386"/>
                  </a:cubicBezTo>
                  <a:cubicBezTo>
                    <a:pt x="12794" y="4593"/>
                    <a:pt x="12426" y="4907"/>
                    <a:pt x="12152" y="5250"/>
                  </a:cubicBezTo>
                  <a:cubicBezTo>
                    <a:pt x="11915" y="4926"/>
                    <a:pt x="11643" y="4632"/>
                    <a:pt x="11337" y="4376"/>
                  </a:cubicBezTo>
                  <a:cubicBezTo>
                    <a:pt x="11669" y="4096"/>
                    <a:pt x="11977" y="3721"/>
                    <a:pt x="12179" y="3223"/>
                  </a:cubicBezTo>
                  <a:cubicBezTo>
                    <a:pt x="12885" y="1487"/>
                    <a:pt x="11676" y="9"/>
                    <a:pt x="11676" y="9"/>
                  </a:cubicBezTo>
                  <a:cubicBezTo>
                    <a:pt x="11676" y="9"/>
                    <a:pt x="9768" y="253"/>
                    <a:pt x="9073" y="1962"/>
                  </a:cubicBezTo>
                  <a:cubicBezTo>
                    <a:pt x="8887" y="2420"/>
                    <a:pt x="8842" y="2872"/>
                    <a:pt x="8877" y="3285"/>
                  </a:cubicBezTo>
                  <a:cubicBezTo>
                    <a:pt x="8673" y="3258"/>
                    <a:pt x="8465" y="3243"/>
                    <a:pt x="8256" y="3243"/>
                  </a:cubicBezTo>
                  <a:cubicBezTo>
                    <a:pt x="8065" y="3243"/>
                    <a:pt x="7880" y="3255"/>
                    <a:pt x="7695" y="3277"/>
                  </a:cubicBezTo>
                  <a:cubicBezTo>
                    <a:pt x="7724" y="2858"/>
                    <a:pt x="7672" y="2395"/>
                    <a:pt x="7471" y="1919"/>
                  </a:cubicBezTo>
                  <a:cubicBezTo>
                    <a:pt x="6745" y="190"/>
                    <a:pt x="4845" y="0"/>
                    <a:pt x="484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8" name="Google Shape;3308;p69"/>
            <p:cNvSpPr/>
            <p:nvPr/>
          </p:nvSpPr>
          <p:spPr>
            <a:xfrm>
              <a:off x="6738530" y="4156070"/>
              <a:ext cx="84051" cy="139843"/>
            </a:xfrm>
            <a:custGeom>
              <a:avLst/>
              <a:gdLst/>
              <a:ahLst/>
              <a:cxnLst/>
              <a:rect l="l" t="t" r="r" b="b"/>
              <a:pathLst>
                <a:path w="3352" h="5577" extrusionOk="0">
                  <a:moveTo>
                    <a:pt x="1676" y="0"/>
                  </a:moveTo>
                  <a:cubicBezTo>
                    <a:pt x="1676" y="0"/>
                    <a:pt x="0" y="945"/>
                    <a:pt x="0" y="2788"/>
                  </a:cubicBezTo>
                  <a:cubicBezTo>
                    <a:pt x="0" y="4571"/>
                    <a:pt x="1676" y="5576"/>
                    <a:pt x="1676" y="5576"/>
                  </a:cubicBezTo>
                  <a:cubicBezTo>
                    <a:pt x="1676" y="5576"/>
                    <a:pt x="3351" y="4632"/>
                    <a:pt x="3351" y="2788"/>
                  </a:cubicBezTo>
                  <a:cubicBezTo>
                    <a:pt x="3351" y="915"/>
                    <a:pt x="1676" y="0"/>
                    <a:pt x="1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9" name="Google Shape;3309;p69"/>
            <p:cNvSpPr/>
            <p:nvPr/>
          </p:nvSpPr>
          <p:spPr>
            <a:xfrm>
              <a:off x="6760772" y="4156045"/>
              <a:ext cx="61810" cy="139818"/>
            </a:xfrm>
            <a:custGeom>
              <a:avLst/>
              <a:gdLst/>
              <a:ahLst/>
              <a:cxnLst/>
              <a:rect l="l" t="t" r="r" b="b"/>
              <a:pathLst>
                <a:path w="2465" h="5576" extrusionOk="0">
                  <a:moveTo>
                    <a:pt x="789" y="0"/>
                  </a:moveTo>
                  <a:cubicBezTo>
                    <a:pt x="789" y="0"/>
                    <a:pt x="402" y="218"/>
                    <a:pt x="0" y="649"/>
                  </a:cubicBezTo>
                  <a:cubicBezTo>
                    <a:pt x="430" y="1111"/>
                    <a:pt x="877" y="1822"/>
                    <a:pt x="877" y="2788"/>
                  </a:cubicBezTo>
                  <a:cubicBezTo>
                    <a:pt x="877" y="3736"/>
                    <a:pt x="435" y="4445"/>
                    <a:pt x="4" y="4911"/>
                  </a:cubicBezTo>
                  <a:cubicBezTo>
                    <a:pt x="406" y="5346"/>
                    <a:pt x="789" y="5576"/>
                    <a:pt x="789" y="5576"/>
                  </a:cubicBezTo>
                  <a:cubicBezTo>
                    <a:pt x="789" y="5576"/>
                    <a:pt x="2464" y="4631"/>
                    <a:pt x="2464" y="2788"/>
                  </a:cubicBezTo>
                  <a:cubicBezTo>
                    <a:pt x="2464" y="916"/>
                    <a:pt x="789" y="0"/>
                    <a:pt x="7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0" name="Google Shape;3310;p69"/>
            <p:cNvSpPr/>
            <p:nvPr/>
          </p:nvSpPr>
          <p:spPr>
            <a:xfrm>
              <a:off x="6608742" y="4217654"/>
              <a:ext cx="124874" cy="103861"/>
            </a:xfrm>
            <a:custGeom>
              <a:avLst/>
              <a:gdLst/>
              <a:ahLst/>
              <a:cxnLst/>
              <a:rect l="l" t="t" r="r" b="b"/>
              <a:pathLst>
                <a:path w="4980" h="4142" extrusionOk="0">
                  <a:moveTo>
                    <a:pt x="1410" y="1"/>
                  </a:moveTo>
                  <a:cubicBezTo>
                    <a:pt x="885" y="1"/>
                    <a:pt x="517" y="108"/>
                    <a:pt x="517" y="108"/>
                  </a:cubicBezTo>
                  <a:cubicBezTo>
                    <a:pt x="517" y="108"/>
                    <a:pt x="0" y="1963"/>
                    <a:pt x="1305" y="3266"/>
                  </a:cubicBezTo>
                  <a:cubicBezTo>
                    <a:pt x="2025" y="3986"/>
                    <a:pt x="2951" y="4141"/>
                    <a:pt x="3614" y="4141"/>
                  </a:cubicBezTo>
                  <a:cubicBezTo>
                    <a:pt x="4113" y="4141"/>
                    <a:pt x="4462" y="4053"/>
                    <a:pt x="4462" y="4053"/>
                  </a:cubicBezTo>
                  <a:cubicBezTo>
                    <a:pt x="4462" y="4053"/>
                    <a:pt x="4980" y="2200"/>
                    <a:pt x="3675" y="896"/>
                  </a:cubicBezTo>
                  <a:cubicBezTo>
                    <a:pt x="2944" y="164"/>
                    <a:pt x="2058" y="1"/>
                    <a:pt x="1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1" name="Google Shape;3311;p69"/>
            <p:cNvSpPr/>
            <p:nvPr/>
          </p:nvSpPr>
          <p:spPr>
            <a:xfrm>
              <a:off x="6554956" y="4336133"/>
              <a:ext cx="139843" cy="84051"/>
            </a:xfrm>
            <a:custGeom>
              <a:avLst/>
              <a:gdLst/>
              <a:ahLst/>
              <a:cxnLst/>
              <a:rect l="l" t="t" r="r" b="b"/>
              <a:pathLst>
                <a:path w="5577" h="3352" extrusionOk="0">
                  <a:moveTo>
                    <a:pt x="2788" y="0"/>
                  </a:moveTo>
                  <a:cubicBezTo>
                    <a:pt x="915" y="0"/>
                    <a:pt x="0" y="1676"/>
                    <a:pt x="0" y="1676"/>
                  </a:cubicBezTo>
                  <a:cubicBezTo>
                    <a:pt x="0" y="1676"/>
                    <a:pt x="945" y="3351"/>
                    <a:pt x="2788" y="3351"/>
                  </a:cubicBezTo>
                  <a:cubicBezTo>
                    <a:pt x="4571" y="3351"/>
                    <a:pt x="5576" y="1676"/>
                    <a:pt x="5576" y="1676"/>
                  </a:cubicBezTo>
                  <a:cubicBezTo>
                    <a:pt x="5576" y="1676"/>
                    <a:pt x="4633" y="0"/>
                    <a:pt x="2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2" name="Google Shape;3312;p69"/>
            <p:cNvSpPr/>
            <p:nvPr/>
          </p:nvSpPr>
          <p:spPr>
            <a:xfrm>
              <a:off x="6605758" y="4435531"/>
              <a:ext cx="124422" cy="104011"/>
            </a:xfrm>
            <a:custGeom>
              <a:avLst/>
              <a:gdLst/>
              <a:ahLst/>
              <a:cxnLst/>
              <a:rect l="l" t="t" r="r" b="b"/>
              <a:pathLst>
                <a:path w="4962" h="4148" extrusionOk="0">
                  <a:moveTo>
                    <a:pt x="3607" y="0"/>
                  </a:moveTo>
                  <a:cubicBezTo>
                    <a:pt x="2955" y="0"/>
                    <a:pt x="2056" y="161"/>
                    <a:pt x="1328" y="888"/>
                  </a:cubicBezTo>
                  <a:cubicBezTo>
                    <a:pt x="1" y="2214"/>
                    <a:pt x="541" y="4046"/>
                    <a:pt x="541" y="4046"/>
                  </a:cubicBezTo>
                  <a:cubicBezTo>
                    <a:pt x="541" y="4046"/>
                    <a:pt x="904" y="4147"/>
                    <a:pt x="1421" y="4147"/>
                  </a:cubicBezTo>
                  <a:cubicBezTo>
                    <a:pt x="2073" y="4147"/>
                    <a:pt x="2971" y="3986"/>
                    <a:pt x="3699" y="3259"/>
                  </a:cubicBezTo>
                  <a:cubicBezTo>
                    <a:pt x="4961" y="1998"/>
                    <a:pt x="4486" y="101"/>
                    <a:pt x="4486" y="101"/>
                  </a:cubicBezTo>
                  <a:cubicBezTo>
                    <a:pt x="4486" y="101"/>
                    <a:pt x="4124" y="0"/>
                    <a:pt x="3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3" name="Google Shape;3313;p69"/>
            <p:cNvSpPr/>
            <p:nvPr/>
          </p:nvSpPr>
          <p:spPr>
            <a:xfrm>
              <a:off x="6735070" y="4463915"/>
              <a:ext cx="84076" cy="139843"/>
            </a:xfrm>
            <a:custGeom>
              <a:avLst/>
              <a:gdLst/>
              <a:ahLst/>
              <a:cxnLst/>
              <a:rect l="l" t="t" r="r" b="b"/>
              <a:pathLst>
                <a:path w="3353" h="5577" extrusionOk="0">
                  <a:moveTo>
                    <a:pt x="1676" y="0"/>
                  </a:moveTo>
                  <a:cubicBezTo>
                    <a:pt x="1676" y="0"/>
                    <a:pt x="1" y="944"/>
                    <a:pt x="1" y="2788"/>
                  </a:cubicBezTo>
                  <a:cubicBezTo>
                    <a:pt x="1" y="4662"/>
                    <a:pt x="1676" y="5576"/>
                    <a:pt x="1676" y="5576"/>
                  </a:cubicBezTo>
                  <a:cubicBezTo>
                    <a:pt x="1676" y="5576"/>
                    <a:pt x="3352" y="4632"/>
                    <a:pt x="3352" y="2788"/>
                  </a:cubicBezTo>
                  <a:cubicBezTo>
                    <a:pt x="3352" y="1006"/>
                    <a:pt x="1676" y="0"/>
                    <a:pt x="1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4" name="Google Shape;3314;p69"/>
            <p:cNvSpPr/>
            <p:nvPr/>
          </p:nvSpPr>
          <p:spPr>
            <a:xfrm>
              <a:off x="6756960" y="4463915"/>
              <a:ext cx="62186" cy="139843"/>
            </a:xfrm>
            <a:custGeom>
              <a:avLst/>
              <a:gdLst/>
              <a:ahLst/>
              <a:cxnLst/>
              <a:rect l="l" t="t" r="r" b="b"/>
              <a:pathLst>
                <a:path w="2480" h="5577" extrusionOk="0">
                  <a:moveTo>
                    <a:pt x="803" y="0"/>
                  </a:moveTo>
                  <a:cubicBezTo>
                    <a:pt x="803" y="0"/>
                    <a:pt x="408" y="224"/>
                    <a:pt x="0" y="665"/>
                  </a:cubicBezTo>
                  <a:cubicBezTo>
                    <a:pt x="437" y="1140"/>
                    <a:pt x="893" y="1858"/>
                    <a:pt x="893" y="2788"/>
                  </a:cubicBezTo>
                  <a:cubicBezTo>
                    <a:pt x="893" y="3748"/>
                    <a:pt x="441" y="4463"/>
                    <a:pt x="5" y="4928"/>
                  </a:cubicBezTo>
                  <a:cubicBezTo>
                    <a:pt x="412" y="5361"/>
                    <a:pt x="803" y="5576"/>
                    <a:pt x="803" y="5576"/>
                  </a:cubicBezTo>
                  <a:cubicBezTo>
                    <a:pt x="803" y="5576"/>
                    <a:pt x="2479" y="4632"/>
                    <a:pt x="2479" y="2788"/>
                  </a:cubicBezTo>
                  <a:cubicBezTo>
                    <a:pt x="2479" y="1006"/>
                    <a:pt x="803" y="0"/>
                    <a:pt x="803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5" name="Google Shape;3315;p69"/>
            <p:cNvSpPr/>
            <p:nvPr/>
          </p:nvSpPr>
          <p:spPr>
            <a:xfrm>
              <a:off x="6824011" y="4438314"/>
              <a:ext cx="124848" cy="103861"/>
            </a:xfrm>
            <a:custGeom>
              <a:avLst/>
              <a:gdLst/>
              <a:ahLst/>
              <a:cxnLst/>
              <a:rect l="l" t="t" r="r" b="b"/>
              <a:pathLst>
                <a:path w="4979" h="4142" extrusionOk="0">
                  <a:moveTo>
                    <a:pt x="1365" y="1"/>
                  </a:moveTo>
                  <a:cubicBezTo>
                    <a:pt x="866" y="1"/>
                    <a:pt x="516" y="88"/>
                    <a:pt x="516" y="88"/>
                  </a:cubicBezTo>
                  <a:cubicBezTo>
                    <a:pt x="516" y="88"/>
                    <a:pt x="0" y="1942"/>
                    <a:pt x="1303" y="3246"/>
                  </a:cubicBezTo>
                  <a:cubicBezTo>
                    <a:pt x="2036" y="3977"/>
                    <a:pt x="2923" y="4141"/>
                    <a:pt x="3570" y="4141"/>
                  </a:cubicBezTo>
                  <a:cubicBezTo>
                    <a:pt x="4095" y="4141"/>
                    <a:pt x="4462" y="4033"/>
                    <a:pt x="4462" y="4033"/>
                  </a:cubicBezTo>
                  <a:cubicBezTo>
                    <a:pt x="4462" y="4033"/>
                    <a:pt x="4978" y="2179"/>
                    <a:pt x="3675" y="876"/>
                  </a:cubicBezTo>
                  <a:cubicBezTo>
                    <a:pt x="2955" y="155"/>
                    <a:pt x="2028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6" name="Google Shape;3316;p69"/>
            <p:cNvSpPr/>
            <p:nvPr/>
          </p:nvSpPr>
          <p:spPr>
            <a:xfrm>
              <a:off x="6838128" y="4438314"/>
              <a:ext cx="110731" cy="103861"/>
            </a:xfrm>
            <a:custGeom>
              <a:avLst/>
              <a:gdLst/>
              <a:ahLst/>
              <a:cxnLst/>
              <a:rect l="l" t="t" r="r" b="b"/>
              <a:pathLst>
                <a:path w="4416" h="4142" extrusionOk="0">
                  <a:moveTo>
                    <a:pt x="802" y="1"/>
                  </a:moveTo>
                  <a:cubicBezTo>
                    <a:pt x="411" y="1"/>
                    <a:pt x="111" y="55"/>
                    <a:pt x="1" y="78"/>
                  </a:cubicBezTo>
                  <a:cubicBezTo>
                    <a:pt x="509" y="184"/>
                    <a:pt x="1061" y="410"/>
                    <a:pt x="1525" y="876"/>
                  </a:cubicBezTo>
                  <a:cubicBezTo>
                    <a:pt x="2827" y="2179"/>
                    <a:pt x="2312" y="4033"/>
                    <a:pt x="2312" y="4033"/>
                  </a:cubicBezTo>
                  <a:cubicBezTo>
                    <a:pt x="2312" y="4033"/>
                    <a:pt x="2279" y="4042"/>
                    <a:pt x="2219" y="4056"/>
                  </a:cubicBezTo>
                  <a:cubicBezTo>
                    <a:pt x="2500" y="4120"/>
                    <a:pt x="2767" y="4141"/>
                    <a:pt x="3004" y="4141"/>
                  </a:cubicBezTo>
                  <a:cubicBezTo>
                    <a:pt x="3530" y="4141"/>
                    <a:pt x="3899" y="4033"/>
                    <a:pt x="3899" y="4033"/>
                  </a:cubicBezTo>
                  <a:cubicBezTo>
                    <a:pt x="3899" y="4033"/>
                    <a:pt x="4415" y="2179"/>
                    <a:pt x="3112" y="876"/>
                  </a:cubicBezTo>
                  <a:cubicBezTo>
                    <a:pt x="2392" y="155"/>
                    <a:pt x="1465" y="1"/>
                    <a:pt x="802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7" name="Google Shape;3317;p69"/>
            <p:cNvSpPr/>
            <p:nvPr/>
          </p:nvSpPr>
          <p:spPr>
            <a:xfrm>
              <a:off x="6862802" y="4339644"/>
              <a:ext cx="139843" cy="84051"/>
            </a:xfrm>
            <a:custGeom>
              <a:avLst/>
              <a:gdLst/>
              <a:ahLst/>
              <a:cxnLst/>
              <a:rect l="l" t="t" r="r" b="b"/>
              <a:pathLst>
                <a:path w="5577" h="3352" extrusionOk="0">
                  <a:moveTo>
                    <a:pt x="2788" y="0"/>
                  </a:moveTo>
                  <a:cubicBezTo>
                    <a:pt x="1006" y="0"/>
                    <a:pt x="0" y="1676"/>
                    <a:pt x="0" y="1676"/>
                  </a:cubicBezTo>
                  <a:cubicBezTo>
                    <a:pt x="0" y="1676"/>
                    <a:pt x="945" y="3352"/>
                    <a:pt x="2788" y="3352"/>
                  </a:cubicBezTo>
                  <a:cubicBezTo>
                    <a:pt x="4665" y="3352"/>
                    <a:pt x="5576" y="1676"/>
                    <a:pt x="5576" y="1676"/>
                  </a:cubicBezTo>
                  <a:cubicBezTo>
                    <a:pt x="5576" y="1676"/>
                    <a:pt x="4631" y="0"/>
                    <a:pt x="2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8" name="Google Shape;3318;p69"/>
            <p:cNvSpPr/>
            <p:nvPr/>
          </p:nvSpPr>
          <p:spPr>
            <a:xfrm>
              <a:off x="6912927" y="4339569"/>
              <a:ext cx="89668" cy="84102"/>
            </a:xfrm>
            <a:custGeom>
              <a:avLst/>
              <a:gdLst/>
              <a:ahLst/>
              <a:cxnLst/>
              <a:rect l="l" t="t" r="r" b="b"/>
              <a:pathLst>
                <a:path w="3576" h="3354" extrusionOk="0">
                  <a:moveTo>
                    <a:pt x="789" y="0"/>
                  </a:moveTo>
                  <a:cubicBezTo>
                    <a:pt x="509" y="0"/>
                    <a:pt x="248" y="42"/>
                    <a:pt x="6" y="113"/>
                  </a:cubicBezTo>
                  <a:cubicBezTo>
                    <a:pt x="1321" y="486"/>
                    <a:pt x="1990" y="1678"/>
                    <a:pt x="1990" y="1678"/>
                  </a:cubicBezTo>
                  <a:cubicBezTo>
                    <a:pt x="1990" y="1678"/>
                    <a:pt x="1337" y="2876"/>
                    <a:pt x="0" y="3248"/>
                  </a:cubicBezTo>
                  <a:cubicBezTo>
                    <a:pt x="242" y="3314"/>
                    <a:pt x="503" y="3353"/>
                    <a:pt x="788" y="3353"/>
                  </a:cubicBezTo>
                  <a:cubicBezTo>
                    <a:pt x="2661" y="3353"/>
                    <a:pt x="3576" y="1678"/>
                    <a:pt x="3576" y="1678"/>
                  </a:cubicBezTo>
                  <a:cubicBezTo>
                    <a:pt x="3576" y="1678"/>
                    <a:pt x="2635" y="0"/>
                    <a:pt x="7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9" name="Google Shape;3319;p69"/>
            <p:cNvSpPr/>
            <p:nvPr/>
          </p:nvSpPr>
          <p:spPr>
            <a:xfrm>
              <a:off x="6827471" y="4220287"/>
              <a:ext cx="124372" cy="104011"/>
            </a:xfrm>
            <a:custGeom>
              <a:avLst/>
              <a:gdLst/>
              <a:ahLst/>
              <a:cxnLst/>
              <a:rect l="l" t="t" r="r" b="b"/>
              <a:pathLst>
                <a:path w="4960" h="4148" extrusionOk="0">
                  <a:moveTo>
                    <a:pt x="3541" y="1"/>
                  </a:moveTo>
                  <a:cubicBezTo>
                    <a:pt x="2888" y="1"/>
                    <a:pt x="1990" y="161"/>
                    <a:pt x="1263" y="889"/>
                  </a:cubicBezTo>
                  <a:cubicBezTo>
                    <a:pt x="1" y="2150"/>
                    <a:pt x="476" y="4047"/>
                    <a:pt x="476" y="4047"/>
                  </a:cubicBezTo>
                  <a:cubicBezTo>
                    <a:pt x="476" y="4047"/>
                    <a:pt x="838" y="4147"/>
                    <a:pt x="1355" y="4147"/>
                  </a:cubicBezTo>
                  <a:cubicBezTo>
                    <a:pt x="2007" y="4147"/>
                    <a:pt x="2907" y="3987"/>
                    <a:pt x="3634" y="3259"/>
                  </a:cubicBezTo>
                  <a:cubicBezTo>
                    <a:pt x="4960" y="1933"/>
                    <a:pt x="4421" y="102"/>
                    <a:pt x="4421" y="102"/>
                  </a:cubicBezTo>
                  <a:cubicBezTo>
                    <a:pt x="4421" y="102"/>
                    <a:pt x="4058" y="1"/>
                    <a:pt x="3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0" name="Google Shape;3320;p69"/>
            <p:cNvSpPr/>
            <p:nvPr/>
          </p:nvSpPr>
          <p:spPr>
            <a:xfrm>
              <a:off x="6841313" y="4220287"/>
              <a:ext cx="110531" cy="103986"/>
            </a:xfrm>
            <a:custGeom>
              <a:avLst/>
              <a:gdLst/>
              <a:ahLst/>
              <a:cxnLst/>
              <a:rect l="l" t="t" r="r" b="b"/>
              <a:pathLst>
                <a:path w="4408" h="4147" extrusionOk="0">
                  <a:moveTo>
                    <a:pt x="2990" y="0"/>
                  </a:moveTo>
                  <a:cubicBezTo>
                    <a:pt x="2754" y="0"/>
                    <a:pt x="2486" y="21"/>
                    <a:pt x="2205" y="83"/>
                  </a:cubicBezTo>
                  <a:cubicBezTo>
                    <a:pt x="2256" y="94"/>
                    <a:pt x="2282" y="102"/>
                    <a:pt x="2282" y="102"/>
                  </a:cubicBezTo>
                  <a:cubicBezTo>
                    <a:pt x="2282" y="102"/>
                    <a:pt x="2822" y="1932"/>
                    <a:pt x="1494" y="3259"/>
                  </a:cubicBezTo>
                  <a:cubicBezTo>
                    <a:pt x="1031" y="3723"/>
                    <a:pt x="498" y="3956"/>
                    <a:pt x="1" y="4064"/>
                  </a:cubicBezTo>
                  <a:cubicBezTo>
                    <a:pt x="134" y="4093"/>
                    <a:pt x="428" y="4146"/>
                    <a:pt x="803" y="4146"/>
                  </a:cubicBezTo>
                  <a:cubicBezTo>
                    <a:pt x="1455" y="4146"/>
                    <a:pt x="2353" y="3986"/>
                    <a:pt x="3080" y="3259"/>
                  </a:cubicBezTo>
                  <a:cubicBezTo>
                    <a:pt x="4408" y="1933"/>
                    <a:pt x="3869" y="102"/>
                    <a:pt x="3869" y="102"/>
                  </a:cubicBezTo>
                  <a:cubicBezTo>
                    <a:pt x="3869" y="102"/>
                    <a:pt x="3507" y="0"/>
                    <a:pt x="2990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1" name="Google Shape;3321;p69"/>
            <p:cNvSpPr/>
            <p:nvPr/>
          </p:nvSpPr>
          <p:spPr>
            <a:xfrm>
              <a:off x="6680055" y="4280592"/>
              <a:ext cx="197541" cy="198042"/>
            </a:xfrm>
            <a:custGeom>
              <a:avLst/>
              <a:gdLst/>
              <a:ahLst/>
              <a:cxnLst/>
              <a:rect l="l" t="t" r="r" b="b"/>
              <a:pathLst>
                <a:path w="7878" h="7898" extrusionOk="0">
                  <a:moveTo>
                    <a:pt x="3938" y="1"/>
                  </a:moveTo>
                  <a:cubicBezTo>
                    <a:pt x="1764" y="1"/>
                    <a:pt x="1" y="1767"/>
                    <a:pt x="1" y="3949"/>
                  </a:cubicBezTo>
                  <a:cubicBezTo>
                    <a:pt x="1" y="6130"/>
                    <a:pt x="1763" y="7898"/>
                    <a:pt x="3938" y="7898"/>
                  </a:cubicBezTo>
                  <a:cubicBezTo>
                    <a:pt x="6112" y="7898"/>
                    <a:pt x="7878" y="6130"/>
                    <a:pt x="7878" y="3949"/>
                  </a:cubicBezTo>
                  <a:cubicBezTo>
                    <a:pt x="7878" y="1767"/>
                    <a:pt x="6115" y="1"/>
                    <a:pt x="3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2" name="Google Shape;3322;p69"/>
            <p:cNvSpPr/>
            <p:nvPr/>
          </p:nvSpPr>
          <p:spPr>
            <a:xfrm>
              <a:off x="6758941" y="4280592"/>
              <a:ext cx="118655" cy="197942"/>
            </a:xfrm>
            <a:custGeom>
              <a:avLst/>
              <a:gdLst/>
              <a:ahLst/>
              <a:cxnLst/>
              <a:rect l="l" t="t" r="r" b="b"/>
              <a:pathLst>
                <a:path w="4732" h="7894" extrusionOk="0">
                  <a:moveTo>
                    <a:pt x="792" y="1"/>
                  </a:moveTo>
                  <a:cubicBezTo>
                    <a:pt x="521" y="1"/>
                    <a:pt x="256" y="27"/>
                    <a:pt x="1" y="80"/>
                  </a:cubicBezTo>
                  <a:cubicBezTo>
                    <a:pt x="1795" y="449"/>
                    <a:pt x="3146" y="2040"/>
                    <a:pt x="3146" y="3947"/>
                  </a:cubicBezTo>
                  <a:cubicBezTo>
                    <a:pt x="3146" y="5855"/>
                    <a:pt x="1795" y="7447"/>
                    <a:pt x="1" y="7816"/>
                  </a:cubicBezTo>
                  <a:cubicBezTo>
                    <a:pt x="256" y="7868"/>
                    <a:pt x="522" y="7894"/>
                    <a:pt x="792" y="7894"/>
                  </a:cubicBezTo>
                  <a:cubicBezTo>
                    <a:pt x="2969" y="7894"/>
                    <a:pt x="4732" y="6127"/>
                    <a:pt x="4732" y="3946"/>
                  </a:cubicBezTo>
                  <a:cubicBezTo>
                    <a:pt x="4732" y="1770"/>
                    <a:pt x="2966" y="1"/>
                    <a:pt x="792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3" name="Google Shape;3323;p69"/>
            <p:cNvSpPr/>
            <p:nvPr/>
          </p:nvSpPr>
          <p:spPr>
            <a:xfrm>
              <a:off x="6739307" y="4280718"/>
              <a:ext cx="134151" cy="157321"/>
            </a:xfrm>
            <a:custGeom>
              <a:avLst/>
              <a:gdLst/>
              <a:ahLst/>
              <a:cxnLst/>
              <a:rect l="l" t="t" r="r" b="b"/>
              <a:pathLst>
                <a:path w="5350" h="6274" extrusionOk="0">
                  <a:moveTo>
                    <a:pt x="1820" y="0"/>
                  </a:moveTo>
                  <a:lnTo>
                    <a:pt x="1820" y="6"/>
                  </a:lnTo>
                  <a:cubicBezTo>
                    <a:pt x="1821" y="10"/>
                    <a:pt x="1669" y="1151"/>
                    <a:pt x="1063" y="1530"/>
                  </a:cubicBezTo>
                  <a:cubicBezTo>
                    <a:pt x="456" y="1911"/>
                    <a:pt x="1" y="2518"/>
                    <a:pt x="343" y="3203"/>
                  </a:cubicBezTo>
                  <a:cubicBezTo>
                    <a:pt x="520" y="3557"/>
                    <a:pt x="810" y="3657"/>
                    <a:pt x="1145" y="3657"/>
                  </a:cubicBezTo>
                  <a:cubicBezTo>
                    <a:pt x="1456" y="3657"/>
                    <a:pt x="1806" y="3571"/>
                    <a:pt x="2143" y="3525"/>
                  </a:cubicBezTo>
                  <a:cubicBezTo>
                    <a:pt x="2158" y="3523"/>
                    <a:pt x="2173" y="3522"/>
                    <a:pt x="2187" y="3522"/>
                  </a:cubicBezTo>
                  <a:cubicBezTo>
                    <a:pt x="2821" y="3522"/>
                    <a:pt x="2321" y="5608"/>
                    <a:pt x="2730" y="6129"/>
                  </a:cubicBezTo>
                  <a:cubicBezTo>
                    <a:pt x="2808" y="6230"/>
                    <a:pt x="2914" y="6273"/>
                    <a:pt x="3033" y="6273"/>
                  </a:cubicBezTo>
                  <a:cubicBezTo>
                    <a:pt x="3545" y="6273"/>
                    <a:pt x="4301" y="5467"/>
                    <a:pt x="4209" y="4911"/>
                  </a:cubicBezTo>
                  <a:cubicBezTo>
                    <a:pt x="4041" y="3899"/>
                    <a:pt x="3981" y="3543"/>
                    <a:pt x="5346" y="2821"/>
                  </a:cubicBezTo>
                  <a:lnTo>
                    <a:pt x="5350" y="2820"/>
                  </a:lnTo>
                  <a:cubicBezTo>
                    <a:pt x="4889" y="1261"/>
                    <a:pt x="3497" y="106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4" name="Google Shape;3324;p69"/>
            <p:cNvSpPr/>
            <p:nvPr/>
          </p:nvSpPr>
          <p:spPr>
            <a:xfrm>
              <a:off x="6840661" y="430243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5" name="Google Shape;3325;p69"/>
            <p:cNvSpPr/>
            <p:nvPr/>
          </p:nvSpPr>
          <p:spPr>
            <a:xfrm>
              <a:off x="6852772" y="43139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6" name="Google Shape;3326;p69"/>
            <p:cNvSpPr/>
            <p:nvPr/>
          </p:nvSpPr>
          <p:spPr>
            <a:xfrm>
              <a:off x="6680105" y="4345135"/>
              <a:ext cx="46890" cy="114317"/>
            </a:xfrm>
            <a:custGeom>
              <a:avLst/>
              <a:gdLst/>
              <a:ahLst/>
              <a:cxnLst/>
              <a:rect l="l" t="t" r="r" b="b"/>
              <a:pathLst>
                <a:path w="1870" h="4559" extrusionOk="0">
                  <a:moveTo>
                    <a:pt x="246" y="1"/>
                  </a:moveTo>
                  <a:cubicBezTo>
                    <a:pt x="87" y="428"/>
                    <a:pt x="0" y="894"/>
                    <a:pt x="0" y="1378"/>
                  </a:cubicBezTo>
                  <a:cubicBezTo>
                    <a:pt x="0" y="2682"/>
                    <a:pt x="633" y="3840"/>
                    <a:pt x="1606" y="4558"/>
                  </a:cubicBezTo>
                  <a:lnTo>
                    <a:pt x="1608" y="4476"/>
                  </a:lnTo>
                  <a:cubicBezTo>
                    <a:pt x="1603" y="4473"/>
                    <a:pt x="1755" y="3827"/>
                    <a:pt x="1320" y="3163"/>
                  </a:cubicBezTo>
                  <a:cubicBezTo>
                    <a:pt x="1138" y="2884"/>
                    <a:pt x="1644" y="2231"/>
                    <a:pt x="1755" y="1739"/>
                  </a:cubicBezTo>
                  <a:cubicBezTo>
                    <a:pt x="1869" y="1243"/>
                    <a:pt x="1187" y="1281"/>
                    <a:pt x="979" y="1112"/>
                  </a:cubicBezTo>
                  <a:cubicBezTo>
                    <a:pt x="771" y="940"/>
                    <a:pt x="487" y="200"/>
                    <a:pt x="279" y="28"/>
                  </a:cubicBezTo>
                  <a:lnTo>
                    <a:pt x="2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7" name="Google Shape;3327;p69"/>
            <p:cNvSpPr/>
            <p:nvPr/>
          </p:nvSpPr>
          <p:spPr>
            <a:xfrm>
              <a:off x="6782863" y="4280818"/>
              <a:ext cx="90596" cy="156719"/>
            </a:xfrm>
            <a:custGeom>
              <a:avLst/>
              <a:gdLst/>
              <a:ahLst/>
              <a:cxnLst/>
              <a:rect l="l" t="t" r="r" b="b"/>
              <a:pathLst>
                <a:path w="3613" h="6250" extrusionOk="0">
                  <a:moveTo>
                    <a:pt x="84" y="0"/>
                  </a:moveTo>
                  <a:lnTo>
                    <a:pt x="84" y="6"/>
                  </a:lnTo>
                  <a:cubicBezTo>
                    <a:pt x="84" y="6"/>
                    <a:pt x="62" y="174"/>
                    <a:pt x="0" y="401"/>
                  </a:cubicBezTo>
                  <a:cubicBezTo>
                    <a:pt x="1297" y="1048"/>
                    <a:pt x="2189" y="2390"/>
                    <a:pt x="2189" y="3940"/>
                  </a:cubicBezTo>
                  <a:cubicBezTo>
                    <a:pt x="2189" y="4803"/>
                    <a:pt x="1911" y="5601"/>
                    <a:pt x="1442" y="6249"/>
                  </a:cubicBezTo>
                  <a:cubicBezTo>
                    <a:pt x="1939" y="6124"/>
                    <a:pt x="2554" y="5413"/>
                    <a:pt x="2472" y="4907"/>
                  </a:cubicBezTo>
                  <a:cubicBezTo>
                    <a:pt x="2304" y="3895"/>
                    <a:pt x="2244" y="3539"/>
                    <a:pt x="3609" y="2817"/>
                  </a:cubicBezTo>
                  <a:lnTo>
                    <a:pt x="3613" y="2814"/>
                  </a:lnTo>
                  <a:cubicBezTo>
                    <a:pt x="3154" y="1260"/>
                    <a:pt x="1763" y="103"/>
                    <a:pt x="8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28" name="Google Shape;3328;p69"/>
          <p:cNvGrpSpPr/>
          <p:nvPr/>
        </p:nvGrpSpPr>
        <p:grpSpPr>
          <a:xfrm>
            <a:off x="7439050" y="2091645"/>
            <a:ext cx="441922" cy="447814"/>
            <a:chOff x="7439050" y="2091645"/>
            <a:chExt cx="441922" cy="447814"/>
          </a:xfrm>
        </p:grpSpPr>
        <p:sp>
          <p:nvSpPr>
            <p:cNvPr id="3329" name="Google Shape;3329;p69"/>
            <p:cNvSpPr/>
            <p:nvPr/>
          </p:nvSpPr>
          <p:spPr>
            <a:xfrm>
              <a:off x="7439050" y="2133495"/>
              <a:ext cx="217601" cy="405964"/>
            </a:xfrm>
            <a:custGeom>
              <a:avLst/>
              <a:gdLst/>
              <a:ahLst/>
              <a:cxnLst/>
              <a:rect l="l" t="t" r="r" b="b"/>
              <a:pathLst>
                <a:path w="8678" h="16190" extrusionOk="0">
                  <a:moveTo>
                    <a:pt x="3509" y="1"/>
                  </a:moveTo>
                  <a:cubicBezTo>
                    <a:pt x="1571" y="1"/>
                    <a:pt x="0" y="1572"/>
                    <a:pt x="0" y="3511"/>
                  </a:cubicBezTo>
                  <a:cubicBezTo>
                    <a:pt x="0" y="5187"/>
                    <a:pt x="1173" y="6588"/>
                    <a:pt x="2745" y="6937"/>
                  </a:cubicBezTo>
                  <a:cubicBezTo>
                    <a:pt x="1137" y="7573"/>
                    <a:pt x="0" y="9140"/>
                    <a:pt x="0" y="10975"/>
                  </a:cubicBezTo>
                  <a:cubicBezTo>
                    <a:pt x="0" y="12008"/>
                    <a:pt x="361" y="12955"/>
                    <a:pt x="964" y="13701"/>
                  </a:cubicBezTo>
                  <a:cubicBezTo>
                    <a:pt x="793" y="13955"/>
                    <a:pt x="692" y="14262"/>
                    <a:pt x="692" y="14593"/>
                  </a:cubicBezTo>
                  <a:cubicBezTo>
                    <a:pt x="692" y="15474"/>
                    <a:pt x="1407" y="16189"/>
                    <a:pt x="2288" y="16189"/>
                  </a:cubicBezTo>
                  <a:cubicBezTo>
                    <a:pt x="2927" y="16189"/>
                    <a:pt x="3477" y="15814"/>
                    <a:pt x="3733" y="15272"/>
                  </a:cubicBezTo>
                  <a:cubicBezTo>
                    <a:pt x="3931" y="15298"/>
                    <a:pt x="4133" y="15316"/>
                    <a:pt x="4340" y="15316"/>
                  </a:cubicBezTo>
                  <a:cubicBezTo>
                    <a:pt x="6735" y="15316"/>
                    <a:pt x="8678" y="13373"/>
                    <a:pt x="8678" y="10976"/>
                  </a:cubicBezTo>
                  <a:cubicBezTo>
                    <a:pt x="8678" y="10614"/>
                    <a:pt x="8633" y="10261"/>
                    <a:pt x="8549" y="9923"/>
                  </a:cubicBezTo>
                  <a:lnTo>
                    <a:pt x="8523" y="9951"/>
                  </a:lnTo>
                  <a:lnTo>
                    <a:pt x="8639" y="4782"/>
                  </a:lnTo>
                  <a:lnTo>
                    <a:pt x="8013" y="5018"/>
                  </a:lnTo>
                  <a:cubicBezTo>
                    <a:pt x="8013" y="5018"/>
                    <a:pt x="7807" y="2849"/>
                    <a:pt x="6082" y="1125"/>
                  </a:cubicBezTo>
                  <a:cubicBezTo>
                    <a:pt x="5416" y="459"/>
                    <a:pt x="4525" y="1"/>
                    <a:pt x="3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0" name="Google Shape;3330;p69"/>
            <p:cNvSpPr/>
            <p:nvPr/>
          </p:nvSpPr>
          <p:spPr>
            <a:xfrm>
              <a:off x="7663321" y="2133495"/>
              <a:ext cx="217651" cy="405964"/>
            </a:xfrm>
            <a:custGeom>
              <a:avLst/>
              <a:gdLst/>
              <a:ahLst/>
              <a:cxnLst/>
              <a:rect l="l" t="t" r="r" b="b"/>
              <a:pathLst>
                <a:path w="8680" h="16190" extrusionOk="0">
                  <a:moveTo>
                    <a:pt x="5171" y="1"/>
                  </a:moveTo>
                  <a:cubicBezTo>
                    <a:pt x="4154" y="1"/>
                    <a:pt x="3264" y="459"/>
                    <a:pt x="2598" y="1125"/>
                  </a:cubicBezTo>
                  <a:cubicBezTo>
                    <a:pt x="873" y="2849"/>
                    <a:pt x="665" y="5018"/>
                    <a:pt x="665" y="5018"/>
                  </a:cubicBezTo>
                  <a:lnTo>
                    <a:pt x="41" y="4782"/>
                  </a:lnTo>
                  <a:lnTo>
                    <a:pt x="41" y="4782"/>
                  </a:lnTo>
                  <a:lnTo>
                    <a:pt x="157" y="9951"/>
                  </a:lnTo>
                  <a:lnTo>
                    <a:pt x="129" y="9923"/>
                  </a:lnTo>
                  <a:cubicBezTo>
                    <a:pt x="47" y="10261"/>
                    <a:pt x="1" y="10614"/>
                    <a:pt x="1" y="10976"/>
                  </a:cubicBezTo>
                  <a:cubicBezTo>
                    <a:pt x="1" y="13373"/>
                    <a:pt x="1944" y="15316"/>
                    <a:pt x="4340" y="15316"/>
                  </a:cubicBezTo>
                  <a:cubicBezTo>
                    <a:pt x="4547" y="15316"/>
                    <a:pt x="4749" y="15298"/>
                    <a:pt x="4947" y="15272"/>
                  </a:cubicBezTo>
                  <a:cubicBezTo>
                    <a:pt x="5201" y="15814"/>
                    <a:pt x="5753" y="16189"/>
                    <a:pt x="6391" y="16189"/>
                  </a:cubicBezTo>
                  <a:cubicBezTo>
                    <a:pt x="7273" y="16189"/>
                    <a:pt x="7988" y="15474"/>
                    <a:pt x="7988" y="14593"/>
                  </a:cubicBezTo>
                  <a:cubicBezTo>
                    <a:pt x="7988" y="14262"/>
                    <a:pt x="7887" y="13955"/>
                    <a:pt x="7715" y="13701"/>
                  </a:cubicBezTo>
                  <a:cubicBezTo>
                    <a:pt x="8318" y="12955"/>
                    <a:pt x="8680" y="12008"/>
                    <a:pt x="8680" y="10975"/>
                  </a:cubicBezTo>
                  <a:cubicBezTo>
                    <a:pt x="8680" y="9140"/>
                    <a:pt x="7541" y="7573"/>
                    <a:pt x="5935" y="6937"/>
                  </a:cubicBezTo>
                  <a:cubicBezTo>
                    <a:pt x="7505" y="6588"/>
                    <a:pt x="8680" y="5187"/>
                    <a:pt x="8680" y="3511"/>
                  </a:cubicBezTo>
                  <a:cubicBezTo>
                    <a:pt x="8680" y="1572"/>
                    <a:pt x="7108" y="1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1" name="Google Shape;3331;p69"/>
            <p:cNvSpPr/>
            <p:nvPr/>
          </p:nvSpPr>
          <p:spPr>
            <a:xfrm>
              <a:off x="7772999" y="2133495"/>
              <a:ext cx="107973" cy="405964"/>
            </a:xfrm>
            <a:custGeom>
              <a:avLst/>
              <a:gdLst/>
              <a:ahLst/>
              <a:cxnLst/>
              <a:rect l="l" t="t" r="r" b="b"/>
              <a:pathLst>
                <a:path w="4306" h="16190" extrusionOk="0">
                  <a:moveTo>
                    <a:pt x="797" y="1"/>
                  </a:moveTo>
                  <a:cubicBezTo>
                    <a:pt x="531" y="1"/>
                    <a:pt x="275" y="32"/>
                    <a:pt x="28" y="92"/>
                  </a:cubicBezTo>
                  <a:cubicBezTo>
                    <a:pt x="1584" y="451"/>
                    <a:pt x="2746" y="1845"/>
                    <a:pt x="2746" y="3511"/>
                  </a:cubicBezTo>
                  <a:cubicBezTo>
                    <a:pt x="2746" y="5187"/>
                    <a:pt x="1571" y="6588"/>
                    <a:pt x="1" y="6937"/>
                  </a:cubicBezTo>
                  <a:cubicBezTo>
                    <a:pt x="1607" y="7573"/>
                    <a:pt x="2746" y="9140"/>
                    <a:pt x="2746" y="10975"/>
                  </a:cubicBezTo>
                  <a:cubicBezTo>
                    <a:pt x="2746" y="12006"/>
                    <a:pt x="2384" y="12955"/>
                    <a:pt x="1781" y="13701"/>
                  </a:cubicBezTo>
                  <a:cubicBezTo>
                    <a:pt x="1952" y="13955"/>
                    <a:pt x="2054" y="14262"/>
                    <a:pt x="2054" y="14593"/>
                  </a:cubicBezTo>
                  <a:cubicBezTo>
                    <a:pt x="2054" y="15190"/>
                    <a:pt x="1726" y="15710"/>
                    <a:pt x="1237" y="15984"/>
                  </a:cubicBezTo>
                  <a:cubicBezTo>
                    <a:pt x="1469" y="16114"/>
                    <a:pt x="1734" y="16189"/>
                    <a:pt x="2017" y="16189"/>
                  </a:cubicBezTo>
                  <a:cubicBezTo>
                    <a:pt x="2899" y="16189"/>
                    <a:pt x="3614" y="15474"/>
                    <a:pt x="3614" y="14593"/>
                  </a:cubicBezTo>
                  <a:cubicBezTo>
                    <a:pt x="3614" y="14262"/>
                    <a:pt x="3513" y="13955"/>
                    <a:pt x="3341" y="13701"/>
                  </a:cubicBezTo>
                  <a:cubicBezTo>
                    <a:pt x="3944" y="12955"/>
                    <a:pt x="4306" y="12006"/>
                    <a:pt x="4306" y="10975"/>
                  </a:cubicBezTo>
                  <a:cubicBezTo>
                    <a:pt x="4306" y="9140"/>
                    <a:pt x="3167" y="7573"/>
                    <a:pt x="1561" y="6937"/>
                  </a:cubicBezTo>
                  <a:cubicBezTo>
                    <a:pt x="3131" y="6588"/>
                    <a:pt x="4306" y="5187"/>
                    <a:pt x="4306" y="3511"/>
                  </a:cubicBezTo>
                  <a:cubicBezTo>
                    <a:pt x="4306" y="1574"/>
                    <a:pt x="2734" y="1"/>
                    <a:pt x="79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2" name="Google Shape;3332;p69"/>
            <p:cNvSpPr/>
            <p:nvPr/>
          </p:nvSpPr>
          <p:spPr>
            <a:xfrm>
              <a:off x="7594791" y="2091695"/>
              <a:ext cx="57296" cy="105039"/>
            </a:xfrm>
            <a:custGeom>
              <a:avLst/>
              <a:gdLst/>
              <a:ahLst/>
              <a:cxnLst/>
              <a:rect l="l" t="t" r="r" b="b"/>
              <a:pathLst>
                <a:path w="2285" h="4189" extrusionOk="0">
                  <a:moveTo>
                    <a:pt x="304" y="0"/>
                  </a:moveTo>
                  <a:cubicBezTo>
                    <a:pt x="266" y="0"/>
                    <a:pt x="228" y="8"/>
                    <a:pt x="191" y="25"/>
                  </a:cubicBezTo>
                  <a:cubicBezTo>
                    <a:pt x="59" y="86"/>
                    <a:pt x="1" y="243"/>
                    <a:pt x="61" y="378"/>
                  </a:cubicBezTo>
                  <a:lnTo>
                    <a:pt x="1741" y="4034"/>
                  </a:lnTo>
                  <a:cubicBezTo>
                    <a:pt x="1786" y="4131"/>
                    <a:pt x="1882" y="4188"/>
                    <a:pt x="1983" y="4188"/>
                  </a:cubicBezTo>
                  <a:cubicBezTo>
                    <a:pt x="2022" y="4188"/>
                    <a:pt x="2058" y="4181"/>
                    <a:pt x="2094" y="4165"/>
                  </a:cubicBezTo>
                  <a:cubicBezTo>
                    <a:pt x="2227" y="4103"/>
                    <a:pt x="2285" y="3947"/>
                    <a:pt x="2224" y="3813"/>
                  </a:cubicBezTo>
                  <a:lnTo>
                    <a:pt x="544" y="155"/>
                  </a:lnTo>
                  <a:cubicBezTo>
                    <a:pt x="500" y="58"/>
                    <a:pt x="404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3" name="Google Shape;3333;p69"/>
            <p:cNvSpPr/>
            <p:nvPr/>
          </p:nvSpPr>
          <p:spPr>
            <a:xfrm>
              <a:off x="7667484" y="2091645"/>
              <a:ext cx="57347" cy="105014"/>
            </a:xfrm>
            <a:custGeom>
              <a:avLst/>
              <a:gdLst/>
              <a:ahLst/>
              <a:cxnLst/>
              <a:rect l="l" t="t" r="r" b="b"/>
              <a:pathLst>
                <a:path w="2287" h="4188" extrusionOk="0">
                  <a:moveTo>
                    <a:pt x="1982" y="1"/>
                  </a:moveTo>
                  <a:cubicBezTo>
                    <a:pt x="1882" y="1"/>
                    <a:pt x="1787" y="58"/>
                    <a:pt x="1742" y="156"/>
                  </a:cubicBezTo>
                  <a:lnTo>
                    <a:pt x="63" y="3812"/>
                  </a:lnTo>
                  <a:cubicBezTo>
                    <a:pt x="1" y="3945"/>
                    <a:pt x="59" y="4102"/>
                    <a:pt x="193" y="4164"/>
                  </a:cubicBezTo>
                  <a:cubicBezTo>
                    <a:pt x="229" y="4180"/>
                    <a:pt x="267" y="4187"/>
                    <a:pt x="303" y="4187"/>
                  </a:cubicBezTo>
                  <a:cubicBezTo>
                    <a:pt x="404" y="4187"/>
                    <a:pt x="499" y="4130"/>
                    <a:pt x="546" y="4031"/>
                  </a:cubicBezTo>
                  <a:lnTo>
                    <a:pt x="2224" y="375"/>
                  </a:lnTo>
                  <a:cubicBezTo>
                    <a:pt x="2286" y="245"/>
                    <a:pt x="2228" y="86"/>
                    <a:pt x="2094" y="26"/>
                  </a:cubicBezTo>
                  <a:cubicBezTo>
                    <a:pt x="2058" y="9"/>
                    <a:pt x="2020" y="1"/>
                    <a:pt x="1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4" name="Google Shape;3334;p69"/>
            <p:cNvSpPr/>
            <p:nvPr/>
          </p:nvSpPr>
          <p:spPr>
            <a:xfrm>
              <a:off x="7620794" y="2179508"/>
              <a:ext cx="78485" cy="269832"/>
            </a:xfrm>
            <a:custGeom>
              <a:avLst/>
              <a:gdLst/>
              <a:ahLst/>
              <a:cxnLst/>
              <a:rect l="l" t="t" r="r" b="b"/>
              <a:pathLst>
                <a:path w="3130" h="10761" extrusionOk="0">
                  <a:moveTo>
                    <a:pt x="1564" y="0"/>
                  </a:moveTo>
                  <a:cubicBezTo>
                    <a:pt x="746" y="0"/>
                    <a:pt x="76" y="2164"/>
                    <a:pt x="7" y="4919"/>
                  </a:cubicBezTo>
                  <a:cubicBezTo>
                    <a:pt x="4" y="5070"/>
                    <a:pt x="1" y="5227"/>
                    <a:pt x="1" y="5381"/>
                  </a:cubicBezTo>
                  <a:cubicBezTo>
                    <a:pt x="1" y="6209"/>
                    <a:pt x="56" y="6990"/>
                    <a:pt x="153" y="7689"/>
                  </a:cubicBezTo>
                  <a:cubicBezTo>
                    <a:pt x="404" y="9505"/>
                    <a:pt x="943" y="10760"/>
                    <a:pt x="1565" y="10760"/>
                  </a:cubicBezTo>
                  <a:cubicBezTo>
                    <a:pt x="2188" y="10760"/>
                    <a:pt x="2727" y="9505"/>
                    <a:pt x="2978" y="7689"/>
                  </a:cubicBezTo>
                  <a:cubicBezTo>
                    <a:pt x="3073" y="6990"/>
                    <a:pt x="3130" y="6207"/>
                    <a:pt x="3130" y="5381"/>
                  </a:cubicBezTo>
                  <a:cubicBezTo>
                    <a:pt x="3125" y="5227"/>
                    <a:pt x="3124" y="5070"/>
                    <a:pt x="3120" y="4919"/>
                  </a:cubicBezTo>
                  <a:cubicBezTo>
                    <a:pt x="3052" y="2164"/>
                    <a:pt x="2382" y="0"/>
                    <a:pt x="1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5" name="Google Shape;3335;p69"/>
            <p:cNvSpPr/>
            <p:nvPr/>
          </p:nvSpPr>
          <p:spPr>
            <a:xfrm>
              <a:off x="7640428" y="2179508"/>
              <a:ext cx="58776" cy="269832"/>
            </a:xfrm>
            <a:custGeom>
              <a:avLst/>
              <a:gdLst/>
              <a:ahLst/>
              <a:cxnLst/>
              <a:rect l="l" t="t" r="r" b="b"/>
              <a:pathLst>
                <a:path w="2344" h="10761" extrusionOk="0">
                  <a:moveTo>
                    <a:pt x="781" y="0"/>
                  </a:moveTo>
                  <a:cubicBezTo>
                    <a:pt x="496" y="0"/>
                    <a:pt x="229" y="263"/>
                    <a:pt x="1" y="720"/>
                  </a:cubicBezTo>
                  <a:cubicBezTo>
                    <a:pt x="431" y="1578"/>
                    <a:pt x="732" y="3123"/>
                    <a:pt x="777" y="4919"/>
                  </a:cubicBezTo>
                  <a:cubicBezTo>
                    <a:pt x="781" y="5070"/>
                    <a:pt x="782" y="5227"/>
                    <a:pt x="782" y="5381"/>
                  </a:cubicBezTo>
                  <a:cubicBezTo>
                    <a:pt x="782" y="6209"/>
                    <a:pt x="728" y="6990"/>
                    <a:pt x="632" y="7689"/>
                  </a:cubicBezTo>
                  <a:cubicBezTo>
                    <a:pt x="495" y="8677"/>
                    <a:pt x="275" y="9498"/>
                    <a:pt x="1" y="10043"/>
                  </a:cubicBezTo>
                  <a:cubicBezTo>
                    <a:pt x="229" y="10499"/>
                    <a:pt x="496" y="10760"/>
                    <a:pt x="781" y="10760"/>
                  </a:cubicBezTo>
                  <a:cubicBezTo>
                    <a:pt x="1404" y="10760"/>
                    <a:pt x="1941" y="9505"/>
                    <a:pt x="2192" y="7689"/>
                  </a:cubicBezTo>
                  <a:cubicBezTo>
                    <a:pt x="2288" y="6990"/>
                    <a:pt x="2344" y="6207"/>
                    <a:pt x="2344" y="5381"/>
                  </a:cubicBezTo>
                  <a:cubicBezTo>
                    <a:pt x="2342" y="5227"/>
                    <a:pt x="2341" y="5070"/>
                    <a:pt x="2337" y="4919"/>
                  </a:cubicBezTo>
                  <a:cubicBezTo>
                    <a:pt x="2269" y="2164"/>
                    <a:pt x="1599" y="0"/>
                    <a:pt x="78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6" name="Google Shape;3336;p69"/>
            <p:cNvSpPr/>
            <p:nvPr/>
          </p:nvSpPr>
          <p:spPr>
            <a:xfrm>
              <a:off x="7487947" y="2181965"/>
              <a:ext cx="79162" cy="79162"/>
            </a:xfrm>
            <a:custGeom>
              <a:avLst/>
              <a:gdLst/>
              <a:ahLst/>
              <a:cxnLst/>
              <a:rect l="l" t="t" r="r" b="b"/>
              <a:pathLst>
                <a:path w="3157" h="3157" extrusionOk="0">
                  <a:moveTo>
                    <a:pt x="1578" y="0"/>
                  </a:moveTo>
                  <a:cubicBezTo>
                    <a:pt x="707" y="0"/>
                    <a:pt x="0" y="707"/>
                    <a:pt x="0" y="1578"/>
                  </a:cubicBezTo>
                  <a:cubicBezTo>
                    <a:pt x="0" y="2450"/>
                    <a:pt x="707" y="3157"/>
                    <a:pt x="1578" y="3157"/>
                  </a:cubicBezTo>
                  <a:cubicBezTo>
                    <a:pt x="2450" y="3157"/>
                    <a:pt x="3157" y="2450"/>
                    <a:pt x="3157" y="1578"/>
                  </a:cubicBezTo>
                  <a:cubicBezTo>
                    <a:pt x="3157" y="707"/>
                    <a:pt x="2450" y="0"/>
                    <a:pt x="1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7" name="Google Shape;3337;p69"/>
            <p:cNvSpPr/>
            <p:nvPr/>
          </p:nvSpPr>
          <p:spPr>
            <a:xfrm>
              <a:off x="7551161" y="2352626"/>
              <a:ext cx="40722" cy="45386"/>
            </a:xfrm>
            <a:custGeom>
              <a:avLst/>
              <a:gdLst/>
              <a:ahLst/>
              <a:cxnLst/>
              <a:rect l="l" t="t" r="r" b="b"/>
              <a:pathLst>
                <a:path w="1624" h="1810" extrusionOk="0">
                  <a:moveTo>
                    <a:pt x="910" y="0"/>
                  </a:moveTo>
                  <a:cubicBezTo>
                    <a:pt x="717" y="0"/>
                    <a:pt x="526" y="88"/>
                    <a:pt x="403" y="254"/>
                  </a:cubicBezTo>
                  <a:cubicBezTo>
                    <a:pt x="0" y="796"/>
                    <a:pt x="32" y="1810"/>
                    <a:pt x="32" y="1810"/>
                  </a:cubicBezTo>
                  <a:cubicBezTo>
                    <a:pt x="32" y="1810"/>
                    <a:pt x="988" y="1581"/>
                    <a:pt x="1416" y="1008"/>
                  </a:cubicBezTo>
                  <a:cubicBezTo>
                    <a:pt x="1624" y="728"/>
                    <a:pt x="1566" y="332"/>
                    <a:pt x="1286" y="124"/>
                  </a:cubicBezTo>
                  <a:cubicBezTo>
                    <a:pt x="1173" y="40"/>
                    <a:pt x="104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8" name="Google Shape;3338;p69"/>
            <p:cNvSpPr/>
            <p:nvPr/>
          </p:nvSpPr>
          <p:spPr>
            <a:xfrm>
              <a:off x="7725934" y="2352626"/>
              <a:ext cx="40722" cy="45386"/>
            </a:xfrm>
            <a:custGeom>
              <a:avLst/>
              <a:gdLst/>
              <a:ahLst/>
              <a:cxnLst/>
              <a:rect l="l" t="t" r="r" b="b"/>
              <a:pathLst>
                <a:path w="1624" h="1810" extrusionOk="0">
                  <a:moveTo>
                    <a:pt x="713" y="0"/>
                  </a:moveTo>
                  <a:cubicBezTo>
                    <a:pt x="582" y="0"/>
                    <a:pt x="451" y="40"/>
                    <a:pt x="338" y="124"/>
                  </a:cubicBezTo>
                  <a:cubicBezTo>
                    <a:pt x="58" y="332"/>
                    <a:pt x="0" y="728"/>
                    <a:pt x="208" y="1008"/>
                  </a:cubicBezTo>
                  <a:cubicBezTo>
                    <a:pt x="636" y="1581"/>
                    <a:pt x="1590" y="1810"/>
                    <a:pt x="1590" y="1810"/>
                  </a:cubicBezTo>
                  <a:cubicBezTo>
                    <a:pt x="1590" y="1810"/>
                    <a:pt x="1624" y="796"/>
                    <a:pt x="1221" y="254"/>
                  </a:cubicBezTo>
                  <a:cubicBezTo>
                    <a:pt x="1097" y="88"/>
                    <a:pt x="906" y="0"/>
                    <a:pt x="7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9" name="Google Shape;3339;p69"/>
            <p:cNvSpPr/>
            <p:nvPr/>
          </p:nvSpPr>
          <p:spPr>
            <a:xfrm>
              <a:off x="7752011" y="2181965"/>
              <a:ext cx="79162" cy="79162"/>
            </a:xfrm>
            <a:custGeom>
              <a:avLst/>
              <a:gdLst/>
              <a:ahLst/>
              <a:cxnLst/>
              <a:rect l="l" t="t" r="r" b="b"/>
              <a:pathLst>
                <a:path w="3157" h="3157" extrusionOk="0">
                  <a:moveTo>
                    <a:pt x="1577" y="0"/>
                  </a:moveTo>
                  <a:cubicBezTo>
                    <a:pt x="706" y="0"/>
                    <a:pt x="0" y="707"/>
                    <a:pt x="0" y="1578"/>
                  </a:cubicBezTo>
                  <a:cubicBezTo>
                    <a:pt x="0" y="2450"/>
                    <a:pt x="706" y="3157"/>
                    <a:pt x="1577" y="3157"/>
                  </a:cubicBezTo>
                  <a:cubicBezTo>
                    <a:pt x="2450" y="3157"/>
                    <a:pt x="3156" y="2450"/>
                    <a:pt x="3156" y="1578"/>
                  </a:cubicBezTo>
                  <a:cubicBezTo>
                    <a:pt x="3156" y="707"/>
                    <a:pt x="2450" y="0"/>
                    <a:pt x="1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0" name="Google Shape;3340;p69"/>
            <p:cNvSpPr/>
            <p:nvPr/>
          </p:nvSpPr>
          <p:spPr>
            <a:xfrm>
              <a:off x="7471673" y="2357315"/>
              <a:ext cx="137235" cy="121589"/>
            </a:xfrm>
            <a:custGeom>
              <a:avLst/>
              <a:gdLst/>
              <a:ahLst/>
              <a:cxnLst/>
              <a:rect l="l" t="t" r="r" b="b"/>
              <a:pathLst>
                <a:path w="5473" h="4849" extrusionOk="0">
                  <a:moveTo>
                    <a:pt x="1393" y="0"/>
                  </a:moveTo>
                  <a:lnTo>
                    <a:pt x="1393" y="0"/>
                  </a:lnTo>
                  <a:cubicBezTo>
                    <a:pt x="1262" y="94"/>
                    <a:pt x="1136" y="203"/>
                    <a:pt x="1021" y="324"/>
                  </a:cubicBezTo>
                  <a:cubicBezTo>
                    <a:pt x="1" y="1394"/>
                    <a:pt x="41" y="3089"/>
                    <a:pt x="1112" y="4109"/>
                  </a:cubicBezTo>
                  <a:cubicBezTo>
                    <a:pt x="1630" y="4603"/>
                    <a:pt x="2295" y="4848"/>
                    <a:pt x="2959" y="4848"/>
                  </a:cubicBezTo>
                  <a:cubicBezTo>
                    <a:pt x="3666" y="4848"/>
                    <a:pt x="4371" y="4570"/>
                    <a:pt x="4896" y="4018"/>
                  </a:cubicBezTo>
                  <a:cubicBezTo>
                    <a:pt x="5158" y="3743"/>
                    <a:pt x="5351" y="3425"/>
                    <a:pt x="5473" y="3090"/>
                  </a:cubicBezTo>
                  <a:lnTo>
                    <a:pt x="5473" y="3090"/>
                  </a:lnTo>
                  <a:cubicBezTo>
                    <a:pt x="5008" y="3427"/>
                    <a:pt x="4458" y="3597"/>
                    <a:pt x="3906" y="3597"/>
                  </a:cubicBezTo>
                  <a:cubicBezTo>
                    <a:pt x="3243" y="3597"/>
                    <a:pt x="2578" y="3351"/>
                    <a:pt x="2059" y="2858"/>
                  </a:cubicBezTo>
                  <a:cubicBezTo>
                    <a:pt x="1265" y="2099"/>
                    <a:pt x="1039" y="970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1" name="Google Shape;3341;p69"/>
            <p:cNvSpPr/>
            <p:nvPr/>
          </p:nvSpPr>
          <p:spPr>
            <a:xfrm>
              <a:off x="7711691" y="2357315"/>
              <a:ext cx="137235" cy="121589"/>
            </a:xfrm>
            <a:custGeom>
              <a:avLst/>
              <a:gdLst/>
              <a:ahLst/>
              <a:cxnLst/>
              <a:rect l="l" t="t" r="r" b="b"/>
              <a:pathLst>
                <a:path w="5473" h="4849" extrusionOk="0">
                  <a:moveTo>
                    <a:pt x="4080" y="0"/>
                  </a:moveTo>
                  <a:lnTo>
                    <a:pt x="4080" y="0"/>
                  </a:lnTo>
                  <a:cubicBezTo>
                    <a:pt x="4434" y="970"/>
                    <a:pt x="4208" y="2099"/>
                    <a:pt x="3414" y="2858"/>
                  </a:cubicBezTo>
                  <a:cubicBezTo>
                    <a:pt x="2896" y="3351"/>
                    <a:pt x="2231" y="3597"/>
                    <a:pt x="1568" y="3597"/>
                  </a:cubicBezTo>
                  <a:cubicBezTo>
                    <a:pt x="1016" y="3597"/>
                    <a:pt x="465" y="3427"/>
                    <a:pt x="0" y="3090"/>
                  </a:cubicBezTo>
                  <a:lnTo>
                    <a:pt x="0" y="3090"/>
                  </a:lnTo>
                  <a:cubicBezTo>
                    <a:pt x="122" y="3425"/>
                    <a:pt x="315" y="3743"/>
                    <a:pt x="577" y="4018"/>
                  </a:cubicBezTo>
                  <a:cubicBezTo>
                    <a:pt x="1102" y="4570"/>
                    <a:pt x="1807" y="4848"/>
                    <a:pt x="2514" y="4848"/>
                  </a:cubicBezTo>
                  <a:cubicBezTo>
                    <a:pt x="3178" y="4848"/>
                    <a:pt x="3843" y="4603"/>
                    <a:pt x="4361" y="4109"/>
                  </a:cubicBezTo>
                  <a:cubicBezTo>
                    <a:pt x="5432" y="3089"/>
                    <a:pt x="5472" y="1394"/>
                    <a:pt x="4452" y="324"/>
                  </a:cubicBezTo>
                  <a:cubicBezTo>
                    <a:pt x="4337" y="203"/>
                    <a:pt x="4211" y="94"/>
                    <a:pt x="4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2" name="Google Shape;3342;p69"/>
            <p:cNvSpPr/>
            <p:nvPr/>
          </p:nvSpPr>
          <p:spPr>
            <a:xfrm>
              <a:off x="7620844" y="2302827"/>
              <a:ext cx="78435" cy="69508"/>
            </a:xfrm>
            <a:custGeom>
              <a:avLst/>
              <a:gdLst/>
              <a:ahLst/>
              <a:cxnLst/>
              <a:rect l="l" t="t" r="r" b="b"/>
              <a:pathLst>
                <a:path w="3128" h="2772" extrusionOk="0">
                  <a:moveTo>
                    <a:pt x="5" y="1"/>
                  </a:moveTo>
                  <a:cubicBezTo>
                    <a:pt x="2" y="152"/>
                    <a:pt x="0" y="309"/>
                    <a:pt x="0" y="463"/>
                  </a:cubicBezTo>
                  <a:cubicBezTo>
                    <a:pt x="0" y="1291"/>
                    <a:pt x="54" y="2072"/>
                    <a:pt x="152" y="2771"/>
                  </a:cubicBezTo>
                  <a:lnTo>
                    <a:pt x="2976" y="2771"/>
                  </a:lnTo>
                  <a:cubicBezTo>
                    <a:pt x="3071" y="2072"/>
                    <a:pt x="3128" y="1289"/>
                    <a:pt x="3128" y="463"/>
                  </a:cubicBezTo>
                  <a:cubicBezTo>
                    <a:pt x="3123" y="309"/>
                    <a:pt x="3122" y="152"/>
                    <a:pt x="3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3" name="Google Shape;3343;p69"/>
            <p:cNvSpPr/>
            <p:nvPr/>
          </p:nvSpPr>
          <p:spPr>
            <a:xfrm>
              <a:off x="7656275" y="2302827"/>
              <a:ext cx="42928" cy="69508"/>
            </a:xfrm>
            <a:custGeom>
              <a:avLst/>
              <a:gdLst/>
              <a:ahLst/>
              <a:cxnLst/>
              <a:rect l="l" t="t" r="r" b="b"/>
              <a:pathLst>
                <a:path w="1712" h="2772" extrusionOk="0">
                  <a:moveTo>
                    <a:pt x="145" y="1"/>
                  </a:moveTo>
                  <a:cubicBezTo>
                    <a:pt x="149" y="152"/>
                    <a:pt x="150" y="309"/>
                    <a:pt x="150" y="463"/>
                  </a:cubicBezTo>
                  <a:cubicBezTo>
                    <a:pt x="150" y="1291"/>
                    <a:pt x="97" y="2072"/>
                    <a:pt x="0" y="2771"/>
                  </a:cubicBezTo>
                  <a:lnTo>
                    <a:pt x="1560" y="2771"/>
                  </a:lnTo>
                  <a:cubicBezTo>
                    <a:pt x="1656" y="2072"/>
                    <a:pt x="1712" y="1289"/>
                    <a:pt x="1712" y="463"/>
                  </a:cubicBezTo>
                  <a:cubicBezTo>
                    <a:pt x="1710" y="309"/>
                    <a:pt x="1709" y="152"/>
                    <a:pt x="1705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44" name="Google Shape;3344;p69"/>
          <p:cNvGrpSpPr/>
          <p:nvPr/>
        </p:nvGrpSpPr>
        <p:grpSpPr>
          <a:xfrm>
            <a:off x="6554906" y="2091620"/>
            <a:ext cx="447764" cy="447840"/>
            <a:chOff x="6554906" y="2091620"/>
            <a:chExt cx="447764" cy="447840"/>
          </a:xfrm>
        </p:grpSpPr>
        <p:sp>
          <p:nvSpPr>
            <p:cNvPr id="3345" name="Google Shape;3345;p69"/>
            <p:cNvSpPr/>
            <p:nvPr/>
          </p:nvSpPr>
          <p:spPr>
            <a:xfrm>
              <a:off x="6791664" y="2091620"/>
              <a:ext cx="199045" cy="199070"/>
            </a:xfrm>
            <a:custGeom>
              <a:avLst/>
              <a:gdLst/>
              <a:ahLst/>
              <a:cxnLst/>
              <a:rect l="l" t="t" r="r" b="b"/>
              <a:pathLst>
                <a:path w="7938" h="7939" extrusionOk="0">
                  <a:moveTo>
                    <a:pt x="3970" y="1"/>
                  </a:moveTo>
                  <a:cubicBezTo>
                    <a:pt x="1777" y="1"/>
                    <a:pt x="0" y="1778"/>
                    <a:pt x="0" y="3970"/>
                  </a:cubicBezTo>
                  <a:cubicBezTo>
                    <a:pt x="0" y="6162"/>
                    <a:pt x="1777" y="7938"/>
                    <a:pt x="3970" y="7938"/>
                  </a:cubicBezTo>
                  <a:cubicBezTo>
                    <a:pt x="6161" y="7938"/>
                    <a:pt x="7938" y="6162"/>
                    <a:pt x="7938" y="3970"/>
                  </a:cubicBezTo>
                  <a:cubicBezTo>
                    <a:pt x="7938" y="1779"/>
                    <a:pt x="6161" y="2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6" name="Google Shape;3346;p69"/>
            <p:cNvSpPr/>
            <p:nvPr/>
          </p:nvSpPr>
          <p:spPr>
            <a:xfrm>
              <a:off x="6871428" y="2091670"/>
              <a:ext cx="119357" cy="199045"/>
            </a:xfrm>
            <a:custGeom>
              <a:avLst/>
              <a:gdLst/>
              <a:ahLst/>
              <a:cxnLst/>
              <a:rect l="l" t="t" r="r" b="b"/>
              <a:pathLst>
                <a:path w="4760" h="7938" extrusionOk="0">
                  <a:moveTo>
                    <a:pt x="790" y="0"/>
                  </a:moveTo>
                  <a:cubicBezTo>
                    <a:pt x="520" y="0"/>
                    <a:pt x="256" y="28"/>
                    <a:pt x="0" y="80"/>
                  </a:cubicBezTo>
                  <a:cubicBezTo>
                    <a:pt x="1813" y="447"/>
                    <a:pt x="3178" y="2049"/>
                    <a:pt x="3178" y="3970"/>
                  </a:cubicBezTo>
                  <a:cubicBezTo>
                    <a:pt x="3178" y="5891"/>
                    <a:pt x="1813" y="7493"/>
                    <a:pt x="0" y="7858"/>
                  </a:cubicBezTo>
                  <a:cubicBezTo>
                    <a:pt x="254" y="7912"/>
                    <a:pt x="520" y="7938"/>
                    <a:pt x="790" y="7938"/>
                  </a:cubicBezTo>
                  <a:cubicBezTo>
                    <a:pt x="2983" y="7938"/>
                    <a:pt x="4760" y="6161"/>
                    <a:pt x="4760" y="3970"/>
                  </a:cubicBezTo>
                  <a:cubicBezTo>
                    <a:pt x="4757" y="1777"/>
                    <a:pt x="2980" y="0"/>
                    <a:pt x="79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7" name="Google Shape;3347;p69"/>
            <p:cNvSpPr/>
            <p:nvPr/>
          </p:nvSpPr>
          <p:spPr>
            <a:xfrm>
              <a:off x="6918719" y="2300796"/>
              <a:ext cx="82146" cy="82146"/>
            </a:xfrm>
            <a:custGeom>
              <a:avLst/>
              <a:gdLst/>
              <a:ahLst/>
              <a:cxnLst/>
              <a:rect l="l" t="t" r="r" b="b"/>
              <a:pathLst>
                <a:path w="3276" h="3276" extrusionOk="0">
                  <a:moveTo>
                    <a:pt x="1637" y="1"/>
                  </a:moveTo>
                  <a:cubicBezTo>
                    <a:pt x="733" y="1"/>
                    <a:pt x="1" y="735"/>
                    <a:pt x="1" y="1639"/>
                  </a:cubicBezTo>
                  <a:cubicBezTo>
                    <a:pt x="1" y="2543"/>
                    <a:pt x="733" y="3276"/>
                    <a:pt x="1637" y="3276"/>
                  </a:cubicBezTo>
                  <a:cubicBezTo>
                    <a:pt x="2543" y="3276"/>
                    <a:pt x="3275" y="2543"/>
                    <a:pt x="3275" y="1639"/>
                  </a:cubicBezTo>
                  <a:cubicBezTo>
                    <a:pt x="3275" y="735"/>
                    <a:pt x="2543" y="1"/>
                    <a:pt x="1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8" name="Google Shape;3348;p69"/>
            <p:cNvSpPr/>
            <p:nvPr/>
          </p:nvSpPr>
          <p:spPr>
            <a:xfrm>
              <a:off x="6939958" y="2300796"/>
              <a:ext cx="60907" cy="82196"/>
            </a:xfrm>
            <a:custGeom>
              <a:avLst/>
              <a:gdLst/>
              <a:ahLst/>
              <a:cxnLst/>
              <a:rect l="l" t="t" r="r" b="b"/>
              <a:pathLst>
                <a:path w="2429" h="3278" extrusionOk="0">
                  <a:moveTo>
                    <a:pt x="792" y="1"/>
                  </a:moveTo>
                  <a:cubicBezTo>
                    <a:pt x="504" y="1"/>
                    <a:pt x="236" y="75"/>
                    <a:pt x="0" y="205"/>
                  </a:cubicBezTo>
                  <a:cubicBezTo>
                    <a:pt x="506" y="485"/>
                    <a:pt x="847" y="1021"/>
                    <a:pt x="847" y="1639"/>
                  </a:cubicBezTo>
                  <a:cubicBezTo>
                    <a:pt x="847" y="2256"/>
                    <a:pt x="504" y="2795"/>
                    <a:pt x="0" y="3072"/>
                  </a:cubicBezTo>
                  <a:cubicBezTo>
                    <a:pt x="236" y="3202"/>
                    <a:pt x="504" y="3277"/>
                    <a:pt x="792" y="3277"/>
                  </a:cubicBezTo>
                  <a:cubicBezTo>
                    <a:pt x="1696" y="3277"/>
                    <a:pt x="2428" y="2543"/>
                    <a:pt x="2428" y="1639"/>
                  </a:cubicBezTo>
                  <a:cubicBezTo>
                    <a:pt x="2428" y="735"/>
                    <a:pt x="1696" y="1"/>
                    <a:pt x="792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9" name="Google Shape;3349;p69"/>
            <p:cNvSpPr/>
            <p:nvPr/>
          </p:nvSpPr>
          <p:spPr>
            <a:xfrm>
              <a:off x="6560347" y="2092322"/>
              <a:ext cx="232495" cy="319807"/>
            </a:xfrm>
            <a:custGeom>
              <a:avLst/>
              <a:gdLst/>
              <a:ahLst/>
              <a:cxnLst/>
              <a:rect l="l" t="t" r="r" b="b"/>
              <a:pathLst>
                <a:path w="9272" h="12754" extrusionOk="0">
                  <a:moveTo>
                    <a:pt x="4634" y="0"/>
                  </a:moveTo>
                  <a:cubicBezTo>
                    <a:pt x="3006" y="0"/>
                    <a:pt x="1689" y="1318"/>
                    <a:pt x="1689" y="2946"/>
                  </a:cubicBezTo>
                  <a:cubicBezTo>
                    <a:pt x="1689" y="3431"/>
                    <a:pt x="1808" y="3889"/>
                    <a:pt x="2016" y="4293"/>
                  </a:cubicBezTo>
                  <a:cubicBezTo>
                    <a:pt x="799" y="5130"/>
                    <a:pt x="0" y="6529"/>
                    <a:pt x="0" y="8118"/>
                  </a:cubicBezTo>
                  <a:cubicBezTo>
                    <a:pt x="0" y="10677"/>
                    <a:pt x="2075" y="12754"/>
                    <a:pt x="4636" y="12754"/>
                  </a:cubicBezTo>
                  <a:cubicBezTo>
                    <a:pt x="7194" y="12754"/>
                    <a:pt x="9271" y="10678"/>
                    <a:pt x="9271" y="8118"/>
                  </a:cubicBezTo>
                  <a:cubicBezTo>
                    <a:pt x="9269" y="6531"/>
                    <a:pt x="8471" y="5130"/>
                    <a:pt x="7253" y="4293"/>
                  </a:cubicBezTo>
                  <a:cubicBezTo>
                    <a:pt x="7463" y="3889"/>
                    <a:pt x="7581" y="3431"/>
                    <a:pt x="7581" y="2946"/>
                  </a:cubicBezTo>
                  <a:cubicBezTo>
                    <a:pt x="7581" y="1318"/>
                    <a:pt x="6262" y="0"/>
                    <a:pt x="4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0" name="Google Shape;3350;p69"/>
            <p:cNvSpPr/>
            <p:nvPr/>
          </p:nvSpPr>
          <p:spPr>
            <a:xfrm>
              <a:off x="6655356" y="2092322"/>
              <a:ext cx="137411" cy="319807"/>
            </a:xfrm>
            <a:custGeom>
              <a:avLst/>
              <a:gdLst/>
              <a:ahLst/>
              <a:cxnLst/>
              <a:rect l="l" t="t" r="r" b="b"/>
              <a:pathLst>
                <a:path w="5480" h="12754" extrusionOk="0">
                  <a:moveTo>
                    <a:pt x="845" y="0"/>
                  </a:moveTo>
                  <a:cubicBezTo>
                    <a:pt x="551" y="0"/>
                    <a:pt x="269" y="44"/>
                    <a:pt x="0" y="123"/>
                  </a:cubicBezTo>
                  <a:cubicBezTo>
                    <a:pt x="1215" y="486"/>
                    <a:pt x="2102" y="1612"/>
                    <a:pt x="2102" y="2946"/>
                  </a:cubicBezTo>
                  <a:cubicBezTo>
                    <a:pt x="2102" y="3431"/>
                    <a:pt x="1982" y="3889"/>
                    <a:pt x="1774" y="4293"/>
                  </a:cubicBezTo>
                  <a:cubicBezTo>
                    <a:pt x="2992" y="5130"/>
                    <a:pt x="3789" y="6529"/>
                    <a:pt x="3789" y="8118"/>
                  </a:cubicBezTo>
                  <a:cubicBezTo>
                    <a:pt x="3789" y="10389"/>
                    <a:pt x="2156" y="12279"/>
                    <a:pt x="0" y="12676"/>
                  </a:cubicBezTo>
                  <a:cubicBezTo>
                    <a:pt x="275" y="12727"/>
                    <a:pt x="557" y="12754"/>
                    <a:pt x="845" y="12754"/>
                  </a:cubicBezTo>
                  <a:cubicBezTo>
                    <a:pt x="3404" y="12754"/>
                    <a:pt x="5480" y="10678"/>
                    <a:pt x="5480" y="8118"/>
                  </a:cubicBezTo>
                  <a:cubicBezTo>
                    <a:pt x="5480" y="6531"/>
                    <a:pt x="4682" y="5130"/>
                    <a:pt x="3464" y="4293"/>
                  </a:cubicBezTo>
                  <a:cubicBezTo>
                    <a:pt x="3674" y="3889"/>
                    <a:pt x="3792" y="3431"/>
                    <a:pt x="3792" y="2946"/>
                  </a:cubicBezTo>
                  <a:cubicBezTo>
                    <a:pt x="3792" y="1318"/>
                    <a:pt x="2473" y="0"/>
                    <a:pt x="84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1" name="Google Shape;3351;p69"/>
            <p:cNvSpPr/>
            <p:nvPr/>
          </p:nvSpPr>
          <p:spPr>
            <a:xfrm>
              <a:off x="6884492" y="2184222"/>
              <a:ext cx="82823" cy="317249"/>
            </a:xfrm>
            <a:custGeom>
              <a:avLst/>
              <a:gdLst/>
              <a:ahLst/>
              <a:cxnLst/>
              <a:rect l="l" t="t" r="r" b="b"/>
              <a:pathLst>
                <a:path w="3303" h="12652" extrusionOk="0">
                  <a:moveTo>
                    <a:pt x="269" y="0"/>
                  </a:moveTo>
                  <a:cubicBezTo>
                    <a:pt x="120" y="0"/>
                    <a:pt x="1" y="121"/>
                    <a:pt x="1" y="270"/>
                  </a:cubicBezTo>
                  <a:lnTo>
                    <a:pt x="1" y="12382"/>
                  </a:lnTo>
                  <a:cubicBezTo>
                    <a:pt x="1" y="12530"/>
                    <a:pt x="122" y="12651"/>
                    <a:pt x="269" y="12651"/>
                  </a:cubicBezTo>
                  <a:cubicBezTo>
                    <a:pt x="418" y="12651"/>
                    <a:pt x="538" y="12530"/>
                    <a:pt x="538" y="12382"/>
                  </a:cubicBezTo>
                  <a:lnTo>
                    <a:pt x="538" y="9153"/>
                  </a:lnTo>
                  <a:lnTo>
                    <a:pt x="3196" y="6493"/>
                  </a:lnTo>
                  <a:cubicBezTo>
                    <a:pt x="3303" y="6389"/>
                    <a:pt x="3303" y="6219"/>
                    <a:pt x="3196" y="6113"/>
                  </a:cubicBezTo>
                  <a:cubicBezTo>
                    <a:pt x="3144" y="6061"/>
                    <a:pt x="3075" y="6034"/>
                    <a:pt x="3006" y="6034"/>
                  </a:cubicBezTo>
                  <a:cubicBezTo>
                    <a:pt x="2937" y="6034"/>
                    <a:pt x="2868" y="6061"/>
                    <a:pt x="2816" y="6113"/>
                  </a:cubicBezTo>
                  <a:lnTo>
                    <a:pt x="538" y="8390"/>
                  </a:lnTo>
                  <a:lnTo>
                    <a:pt x="538" y="270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2" name="Google Shape;3352;p69"/>
            <p:cNvSpPr/>
            <p:nvPr/>
          </p:nvSpPr>
          <p:spPr>
            <a:xfrm>
              <a:off x="6609745" y="2157592"/>
              <a:ext cx="112537" cy="373392"/>
            </a:xfrm>
            <a:custGeom>
              <a:avLst/>
              <a:gdLst/>
              <a:ahLst/>
              <a:cxnLst/>
              <a:rect l="l" t="t" r="r" b="b"/>
              <a:pathLst>
                <a:path w="4488" h="14891" extrusionOk="0">
                  <a:moveTo>
                    <a:pt x="2666" y="0"/>
                  </a:moveTo>
                  <a:cubicBezTo>
                    <a:pt x="2517" y="0"/>
                    <a:pt x="2397" y="122"/>
                    <a:pt x="2397" y="270"/>
                  </a:cubicBezTo>
                  <a:lnTo>
                    <a:pt x="2397" y="7019"/>
                  </a:lnTo>
                  <a:lnTo>
                    <a:pt x="486" y="5110"/>
                  </a:lnTo>
                  <a:cubicBezTo>
                    <a:pt x="434" y="5057"/>
                    <a:pt x="365" y="5030"/>
                    <a:pt x="296" y="5030"/>
                  </a:cubicBezTo>
                  <a:cubicBezTo>
                    <a:pt x="227" y="5030"/>
                    <a:pt x="157" y="5057"/>
                    <a:pt x="105" y="5110"/>
                  </a:cubicBezTo>
                  <a:cubicBezTo>
                    <a:pt x="1" y="5214"/>
                    <a:pt x="1" y="5385"/>
                    <a:pt x="105" y="5489"/>
                  </a:cubicBezTo>
                  <a:lnTo>
                    <a:pt x="2397" y="7782"/>
                  </a:lnTo>
                  <a:lnTo>
                    <a:pt x="2397" y="14622"/>
                  </a:lnTo>
                  <a:cubicBezTo>
                    <a:pt x="2397" y="14769"/>
                    <a:pt x="2517" y="14890"/>
                    <a:pt x="2666" y="14890"/>
                  </a:cubicBezTo>
                  <a:cubicBezTo>
                    <a:pt x="2813" y="14890"/>
                    <a:pt x="2935" y="14769"/>
                    <a:pt x="2935" y="14622"/>
                  </a:cubicBezTo>
                  <a:lnTo>
                    <a:pt x="2935" y="4943"/>
                  </a:lnTo>
                  <a:lnTo>
                    <a:pt x="4383" y="3495"/>
                  </a:lnTo>
                  <a:cubicBezTo>
                    <a:pt x="4487" y="3391"/>
                    <a:pt x="4487" y="3219"/>
                    <a:pt x="4383" y="3113"/>
                  </a:cubicBezTo>
                  <a:cubicBezTo>
                    <a:pt x="4330" y="3062"/>
                    <a:pt x="4262" y="3037"/>
                    <a:pt x="4193" y="3037"/>
                  </a:cubicBezTo>
                  <a:cubicBezTo>
                    <a:pt x="4124" y="3037"/>
                    <a:pt x="4054" y="3063"/>
                    <a:pt x="4002" y="3116"/>
                  </a:cubicBezTo>
                  <a:lnTo>
                    <a:pt x="2935" y="4182"/>
                  </a:lnTo>
                  <a:lnTo>
                    <a:pt x="2935" y="270"/>
                  </a:lnTo>
                  <a:cubicBezTo>
                    <a:pt x="2935" y="122"/>
                    <a:pt x="2813" y="0"/>
                    <a:pt x="2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3" name="Google Shape;3353;p69"/>
            <p:cNvSpPr/>
            <p:nvPr/>
          </p:nvSpPr>
          <p:spPr>
            <a:xfrm>
              <a:off x="6554906" y="2430659"/>
              <a:ext cx="447764" cy="108800"/>
            </a:xfrm>
            <a:custGeom>
              <a:avLst/>
              <a:gdLst/>
              <a:ahLst/>
              <a:cxnLst/>
              <a:rect l="l" t="t" r="r" b="b"/>
              <a:pathLst>
                <a:path w="17857" h="4339" extrusionOk="0">
                  <a:moveTo>
                    <a:pt x="10802" y="0"/>
                  </a:moveTo>
                  <a:cubicBezTo>
                    <a:pt x="10793" y="0"/>
                    <a:pt x="10783" y="0"/>
                    <a:pt x="10774" y="1"/>
                  </a:cubicBezTo>
                  <a:cubicBezTo>
                    <a:pt x="9943" y="16"/>
                    <a:pt x="9280" y="691"/>
                    <a:pt x="9273" y="1514"/>
                  </a:cubicBezTo>
                  <a:cubicBezTo>
                    <a:pt x="9175" y="1487"/>
                    <a:pt x="9070" y="1472"/>
                    <a:pt x="8963" y="1472"/>
                  </a:cubicBezTo>
                  <a:cubicBezTo>
                    <a:pt x="8958" y="1472"/>
                    <a:pt x="8953" y="1472"/>
                    <a:pt x="8948" y="1473"/>
                  </a:cubicBezTo>
                  <a:cubicBezTo>
                    <a:pt x="8486" y="1481"/>
                    <a:pt x="8094" y="1769"/>
                    <a:pt x="7933" y="2173"/>
                  </a:cubicBezTo>
                  <a:cubicBezTo>
                    <a:pt x="7873" y="1374"/>
                    <a:pt x="7206" y="744"/>
                    <a:pt x="6391" y="744"/>
                  </a:cubicBezTo>
                  <a:cubicBezTo>
                    <a:pt x="5764" y="744"/>
                    <a:pt x="5227" y="1117"/>
                    <a:pt x="4983" y="1652"/>
                  </a:cubicBezTo>
                  <a:cubicBezTo>
                    <a:pt x="4766" y="1467"/>
                    <a:pt x="4486" y="1356"/>
                    <a:pt x="4180" y="1356"/>
                  </a:cubicBezTo>
                  <a:cubicBezTo>
                    <a:pt x="3511" y="1356"/>
                    <a:pt x="2968" y="1880"/>
                    <a:pt x="2939" y="2541"/>
                  </a:cubicBezTo>
                  <a:lnTo>
                    <a:pt x="1799" y="2541"/>
                  </a:lnTo>
                  <a:cubicBezTo>
                    <a:pt x="805" y="2541"/>
                    <a:pt x="1" y="3345"/>
                    <a:pt x="1" y="4338"/>
                  </a:cubicBezTo>
                  <a:lnTo>
                    <a:pt x="17855" y="4338"/>
                  </a:lnTo>
                  <a:cubicBezTo>
                    <a:pt x="17857" y="3345"/>
                    <a:pt x="17052" y="2540"/>
                    <a:pt x="16057" y="2540"/>
                  </a:cubicBezTo>
                  <a:lnTo>
                    <a:pt x="15015" y="2540"/>
                  </a:lnTo>
                  <a:cubicBezTo>
                    <a:pt x="14987" y="1678"/>
                    <a:pt x="14280" y="994"/>
                    <a:pt x="13417" y="994"/>
                  </a:cubicBezTo>
                  <a:cubicBezTo>
                    <a:pt x="13406" y="994"/>
                    <a:pt x="13395" y="994"/>
                    <a:pt x="13384" y="994"/>
                  </a:cubicBezTo>
                  <a:cubicBezTo>
                    <a:pt x="12977" y="1002"/>
                    <a:pt x="12606" y="1162"/>
                    <a:pt x="12328" y="1418"/>
                  </a:cubicBezTo>
                  <a:cubicBezTo>
                    <a:pt x="12271" y="622"/>
                    <a:pt x="11607" y="0"/>
                    <a:pt x="10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4" name="Google Shape;3354;p69"/>
            <p:cNvSpPr/>
            <p:nvPr/>
          </p:nvSpPr>
          <p:spPr>
            <a:xfrm>
              <a:off x="6639860" y="2471080"/>
              <a:ext cx="853" cy="928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33" y="1"/>
                  </a:moveTo>
                  <a:cubicBezTo>
                    <a:pt x="22" y="11"/>
                    <a:pt x="12" y="19"/>
                    <a:pt x="0" y="27"/>
                  </a:cubicBezTo>
                  <a:cubicBezTo>
                    <a:pt x="4" y="30"/>
                    <a:pt x="9" y="34"/>
                    <a:pt x="15" y="37"/>
                  </a:cubicBezTo>
                  <a:cubicBezTo>
                    <a:pt x="20" y="25"/>
                    <a:pt x="26" y="12"/>
                    <a:pt x="33" y="1"/>
                  </a:cubicBez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5" name="Google Shape;3355;p69"/>
            <p:cNvSpPr/>
            <p:nvPr/>
          </p:nvSpPr>
          <p:spPr>
            <a:xfrm>
              <a:off x="6871453" y="2455584"/>
              <a:ext cx="131217" cy="83801"/>
            </a:xfrm>
            <a:custGeom>
              <a:avLst/>
              <a:gdLst/>
              <a:ahLst/>
              <a:cxnLst/>
              <a:rect l="l" t="t" r="r" b="b"/>
              <a:pathLst>
                <a:path w="5233" h="3342" extrusionOk="0">
                  <a:moveTo>
                    <a:pt x="793" y="0"/>
                  </a:moveTo>
                  <a:cubicBezTo>
                    <a:pt x="782" y="0"/>
                    <a:pt x="771" y="0"/>
                    <a:pt x="760" y="0"/>
                  </a:cubicBezTo>
                  <a:cubicBezTo>
                    <a:pt x="484" y="5"/>
                    <a:pt x="224" y="81"/>
                    <a:pt x="0" y="207"/>
                  </a:cubicBezTo>
                  <a:cubicBezTo>
                    <a:pt x="470" y="473"/>
                    <a:pt x="791" y="970"/>
                    <a:pt x="809" y="1546"/>
                  </a:cubicBezTo>
                  <a:lnTo>
                    <a:pt x="1851" y="1546"/>
                  </a:lnTo>
                  <a:cubicBezTo>
                    <a:pt x="2845" y="1546"/>
                    <a:pt x="3649" y="2349"/>
                    <a:pt x="3649" y="3342"/>
                  </a:cubicBezTo>
                  <a:lnTo>
                    <a:pt x="5230" y="3342"/>
                  </a:lnTo>
                  <a:cubicBezTo>
                    <a:pt x="5233" y="2351"/>
                    <a:pt x="4428" y="1546"/>
                    <a:pt x="3433" y="1546"/>
                  </a:cubicBezTo>
                  <a:lnTo>
                    <a:pt x="2391" y="1546"/>
                  </a:lnTo>
                  <a:cubicBezTo>
                    <a:pt x="2363" y="684"/>
                    <a:pt x="1656" y="0"/>
                    <a:pt x="79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56" name="Google Shape;3356;p69"/>
          <p:cNvGrpSpPr/>
          <p:nvPr/>
        </p:nvGrpSpPr>
        <p:grpSpPr>
          <a:xfrm>
            <a:off x="1261298" y="4156220"/>
            <a:ext cx="447739" cy="447388"/>
            <a:chOff x="1261298" y="4156220"/>
            <a:chExt cx="447739" cy="447388"/>
          </a:xfrm>
        </p:grpSpPr>
        <p:sp>
          <p:nvSpPr>
            <p:cNvPr id="3357" name="Google Shape;3357;p69"/>
            <p:cNvSpPr/>
            <p:nvPr/>
          </p:nvSpPr>
          <p:spPr>
            <a:xfrm>
              <a:off x="1261298" y="4249273"/>
              <a:ext cx="234928" cy="354335"/>
            </a:xfrm>
            <a:custGeom>
              <a:avLst/>
              <a:gdLst/>
              <a:ahLst/>
              <a:cxnLst/>
              <a:rect l="l" t="t" r="r" b="b"/>
              <a:pathLst>
                <a:path w="9369" h="14131" extrusionOk="0">
                  <a:moveTo>
                    <a:pt x="4685" y="0"/>
                  </a:moveTo>
                  <a:cubicBezTo>
                    <a:pt x="4685" y="0"/>
                    <a:pt x="1" y="3406"/>
                    <a:pt x="1" y="9133"/>
                  </a:cubicBezTo>
                  <a:cubicBezTo>
                    <a:pt x="1" y="11893"/>
                    <a:pt x="2097" y="14131"/>
                    <a:pt x="4685" y="14131"/>
                  </a:cubicBezTo>
                  <a:cubicBezTo>
                    <a:pt x="7272" y="14131"/>
                    <a:pt x="9368" y="11893"/>
                    <a:pt x="9368" y="9133"/>
                  </a:cubicBezTo>
                  <a:cubicBezTo>
                    <a:pt x="9368" y="3317"/>
                    <a:pt x="4685" y="0"/>
                    <a:pt x="4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8" name="Google Shape;3358;p69"/>
            <p:cNvSpPr/>
            <p:nvPr/>
          </p:nvSpPr>
          <p:spPr>
            <a:xfrm>
              <a:off x="1358965" y="4249273"/>
              <a:ext cx="137261" cy="354310"/>
            </a:xfrm>
            <a:custGeom>
              <a:avLst/>
              <a:gdLst/>
              <a:ahLst/>
              <a:cxnLst/>
              <a:rect l="l" t="t" r="r" b="b"/>
              <a:pathLst>
                <a:path w="5474" h="14130" extrusionOk="0">
                  <a:moveTo>
                    <a:pt x="790" y="0"/>
                  </a:moveTo>
                  <a:cubicBezTo>
                    <a:pt x="790" y="0"/>
                    <a:pt x="474" y="228"/>
                    <a:pt x="7" y="668"/>
                  </a:cubicBezTo>
                  <a:cubicBezTo>
                    <a:pt x="1344" y="1908"/>
                    <a:pt x="3896" y="4839"/>
                    <a:pt x="3896" y="9131"/>
                  </a:cubicBezTo>
                  <a:cubicBezTo>
                    <a:pt x="3896" y="11604"/>
                    <a:pt x="2210" y="13657"/>
                    <a:pt x="0" y="14058"/>
                  </a:cubicBezTo>
                  <a:cubicBezTo>
                    <a:pt x="257" y="14106"/>
                    <a:pt x="520" y="14129"/>
                    <a:pt x="790" y="14129"/>
                  </a:cubicBezTo>
                  <a:cubicBezTo>
                    <a:pt x="3377" y="14129"/>
                    <a:pt x="5473" y="11892"/>
                    <a:pt x="5473" y="9131"/>
                  </a:cubicBezTo>
                  <a:cubicBezTo>
                    <a:pt x="5473" y="3317"/>
                    <a:pt x="790" y="0"/>
                    <a:pt x="79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9" name="Google Shape;3359;p69"/>
            <p:cNvSpPr/>
            <p:nvPr/>
          </p:nvSpPr>
          <p:spPr>
            <a:xfrm>
              <a:off x="1497529" y="4156245"/>
              <a:ext cx="153033" cy="225174"/>
            </a:xfrm>
            <a:custGeom>
              <a:avLst/>
              <a:gdLst/>
              <a:ahLst/>
              <a:cxnLst/>
              <a:rect l="l" t="t" r="r" b="b"/>
              <a:pathLst>
                <a:path w="6103" h="8980" extrusionOk="0">
                  <a:moveTo>
                    <a:pt x="3053" y="1"/>
                  </a:moveTo>
                  <a:cubicBezTo>
                    <a:pt x="3053" y="1"/>
                    <a:pt x="1" y="2166"/>
                    <a:pt x="1" y="5805"/>
                  </a:cubicBezTo>
                  <a:cubicBezTo>
                    <a:pt x="1" y="7560"/>
                    <a:pt x="1369" y="8980"/>
                    <a:pt x="3053" y="8980"/>
                  </a:cubicBezTo>
                  <a:cubicBezTo>
                    <a:pt x="4738" y="8980"/>
                    <a:pt x="6103" y="7557"/>
                    <a:pt x="6103" y="5805"/>
                  </a:cubicBezTo>
                  <a:cubicBezTo>
                    <a:pt x="6103" y="2108"/>
                    <a:pt x="3053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0" name="Google Shape;3360;p69"/>
            <p:cNvSpPr/>
            <p:nvPr/>
          </p:nvSpPr>
          <p:spPr>
            <a:xfrm>
              <a:off x="1554324" y="4156220"/>
              <a:ext cx="96313" cy="225174"/>
            </a:xfrm>
            <a:custGeom>
              <a:avLst/>
              <a:gdLst/>
              <a:ahLst/>
              <a:cxnLst/>
              <a:rect l="l" t="t" r="r" b="b"/>
              <a:pathLst>
                <a:path w="3841" h="8980" extrusionOk="0">
                  <a:moveTo>
                    <a:pt x="788" y="0"/>
                  </a:moveTo>
                  <a:cubicBezTo>
                    <a:pt x="788" y="0"/>
                    <a:pt x="453" y="239"/>
                    <a:pt x="7" y="688"/>
                  </a:cubicBezTo>
                  <a:cubicBezTo>
                    <a:pt x="911" y="1588"/>
                    <a:pt x="2262" y="3344"/>
                    <a:pt x="2262" y="5803"/>
                  </a:cubicBezTo>
                  <a:cubicBezTo>
                    <a:pt x="2262" y="7273"/>
                    <a:pt x="1302" y="8510"/>
                    <a:pt x="1" y="8871"/>
                  </a:cubicBezTo>
                  <a:cubicBezTo>
                    <a:pt x="252" y="8942"/>
                    <a:pt x="517" y="8979"/>
                    <a:pt x="790" y="8979"/>
                  </a:cubicBezTo>
                  <a:cubicBezTo>
                    <a:pt x="2475" y="8979"/>
                    <a:pt x="3841" y="7557"/>
                    <a:pt x="3841" y="5803"/>
                  </a:cubicBezTo>
                  <a:cubicBezTo>
                    <a:pt x="3838" y="2109"/>
                    <a:pt x="788" y="0"/>
                    <a:pt x="788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1" name="Google Shape;3361;p69"/>
            <p:cNvSpPr/>
            <p:nvPr/>
          </p:nvSpPr>
          <p:spPr>
            <a:xfrm>
              <a:off x="1604675" y="4400125"/>
              <a:ext cx="104362" cy="153509"/>
            </a:xfrm>
            <a:custGeom>
              <a:avLst/>
              <a:gdLst/>
              <a:ahLst/>
              <a:cxnLst/>
              <a:rect l="l" t="t" r="r" b="b"/>
              <a:pathLst>
                <a:path w="4162" h="6122" extrusionOk="0">
                  <a:moveTo>
                    <a:pt x="2081" y="1"/>
                  </a:moveTo>
                  <a:cubicBezTo>
                    <a:pt x="2081" y="1"/>
                    <a:pt x="1" y="1476"/>
                    <a:pt x="1" y="3956"/>
                  </a:cubicBezTo>
                  <a:cubicBezTo>
                    <a:pt x="1" y="5152"/>
                    <a:pt x="933" y="6121"/>
                    <a:pt x="2081" y="6121"/>
                  </a:cubicBezTo>
                  <a:cubicBezTo>
                    <a:pt x="3229" y="6121"/>
                    <a:pt x="4161" y="5152"/>
                    <a:pt x="4161" y="3956"/>
                  </a:cubicBezTo>
                  <a:cubicBezTo>
                    <a:pt x="4161" y="1438"/>
                    <a:pt x="2081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2" name="Google Shape;3362;p69"/>
            <p:cNvSpPr/>
            <p:nvPr/>
          </p:nvSpPr>
          <p:spPr>
            <a:xfrm>
              <a:off x="1637072" y="4400125"/>
              <a:ext cx="71965" cy="153534"/>
            </a:xfrm>
            <a:custGeom>
              <a:avLst/>
              <a:gdLst/>
              <a:ahLst/>
              <a:cxnLst/>
              <a:rect l="l" t="t" r="r" b="b"/>
              <a:pathLst>
                <a:path w="2870" h="6123" extrusionOk="0">
                  <a:moveTo>
                    <a:pt x="789" y="1"/>
                  </a:moveTo>
                  <a:cubicBezTo>
                    <a:pt x="789" y="1"/>
                    <a:pt x="428" y="256"/>
                    <a:pt x="6" y="737"/>
                  </a:cubicBezTo>
                  <a:cubicBezTo>
                    <a:pt x="593" y="1402"/>
                    <a:pt x="1292" y="2497"/>
                    <a:pt x="1292" y="3956"/>
                  </a:cubicBezTo>
                  <a:cubicBezTo>
                    <a:pt x="1292" y="4861"/>
                    <a:pt x="757" y="5636"/>
                    <a:pt x="0" y="5961"/>
                  </a:cubicBezTo>
                  <a:cubicBezTo>
                    <a:pt x="244" y="6065"/>
                    <a:pt x="509" y="6123"/>
                    <a:pt x="789" y="6123"/>
                  </a:cubicBezTo>
                  <a:cubicBezTo>
                    <a:pt x="1937" y="6123"/>
                    <a:pt x="2869" y="5153"/>
                    <a:pt x="2869" y="3959"/>
                  </a:cubicBezTo>
                  <a:cubicBezTo>
                    <a:pt x="2869" y="1438"/>
                    <a:pt x="789" y="1"/>
                    <a:pt x="78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3" name="Google Shape;3363;p69"/>
            <p:cNvSpPr/>
            <p:nvPr/>
          </p:nvSpPr>
          <p:spPr>
            <a:xfrm>
              <a:off x="1372004" y="4470836"/>
              <a:ext cx="96664" cy="102206"/>
            </a:xfrm>
            <a:custGeom>
              <a:avLst/>
              <a:gdLst/>
              <a:ahLst/>
              <a:cxnLst/>
              <a:rect l="l" t="t" r="r" b="b"/>
              <a:pathLst>
                <a:path w="3855" h="4076" extrusionOk="0">
                  <a:moveTo>
                    <a:pt x="3585" y="0"/>
                  </a:moveTo>
                  <a:cubicBezTo>
                    <a:pt x="3437" y="0"/>
                    <a:pt x="3315" y="122"/>
                    <a:pt x="3315" y="269"/>
                  </a:cubicBezTo>
                  <a:cubicBezTo>
                    <a:pt x="3315" y="370"/>
                    <a:pt x="3312" y="471"/>
                    <a:pt x="3304" y="571"/>
                  </a:cubicBezTo>
                  <a:cubicBezTo>
                    <a:pt x="3169" y="2138"/>
                    <a:pt x="1998" y="3389"/>
                    <a:pt x="533" y="3525"/>
                  </a:cubicBezTo>
                  <a:cubicBezTo>
                    <a:pt x="447" y="3532"/>
                    <a:pt x="358" y="3538"/>
                    <a:pt x="270" y="3538"/>
                  </a:cubicBezTo>
                  <a:cubicBezTo>
                    <a:pt x="122" y="3538"/>
                    <a:pt x="0" y="3659"/>
                    <a:pt x="0" y="3807"/>
                  </a:cubicBezTo>
                  <a:cubicBezTo>
                    <a:pt x="0" y="3954"/>
                    <a:pt x="122" y="4075"/>
                    <a:pt x="270" y="4075"/>
                  </a:cubicBezTo>
                  <a:cubicBezTo>
                    <a:pt x="2245" y="4075"/>
                    <a:pt x="3854" y="2369"/>
                    <a:pt x="3854" y="269"/>
                  </a:cubicBezTo>
                  <a:cubicBezTo>
                    <a:pt x="3854" y="122"/>
                    <a:pt x="3733" y="0"/>
                    <a:pt x="3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4" name="Google Shape;3364;p69"/>
            <p:cNvSpPr/>
            <p:nvPr/>
          </p:nvSpPr>
          <p:spPr>
            <a:xfrm>
              <a:off x="1568617" y="4292001"/>
              <a:ext cx="58375" cy="61208"/>
            </a:xfrm>
            <a:custGeom>
              <a:avLst/>
              <a:gdLst/>
              <a:ahLst/>
              <a:cxnLst/>
              <a:rect l="l" t="t" r="r" b="b"/>
              <a:pathLst>
                <a:path w="2328" h="2441" extrusionOk="0">
                  <a:moveTo>
                    <a:pt x="2059" y="1"/>
                  </a:moveTo>
                  <a:cubicBezTo>
                    <a:pt x="1910" y="1"/>
                    <a:pt x="1788" y="121"/>
                    <a:pt x="1788" y="269"/>
                  </a:cubicBezTo>
                  <a:cubicBezTo>
                    <a:pt x="1788" y="378"/>
                    <a:pt x="1778" y="485"/>
                    <a:pt x="1761" y="586"/>
                  </a:cubicBezTo>
                  <a:cubicBezTo>
                    <a:pt x="1641" y="1239"/>
                    <a:pt x="1157" y="1752"/>
                    <a:pt x="549" y="1874"/>
                  </a:cubicBezTo>
                  <a:cubicBezTo>
                    <a:pt x="458" y="1893"/>
                    <a:pt x="364" y="1903"/>
                    <a:pt x="269" y="1903"/>
                  </a:cubicBezTo>
                  <a:cubicBezTo>
                    <a:pt x="121" y="1903"/>
                    <a:pt x="0" y="2025"/>
                    <a:pt x="0" y="2172"/>
                  </a:cubicBezTo>
                  <a:cubicBezTo>
                    <a:pt x="0" y="2321"/>
                    <a:pt x="121" y="2441"/>
                    <a:pt x="269" y="2441"/>
                  </a:cubicBezTo>
                  <a:cubicBezTo>
                    <a:pt x="1404" y="2441"/>
                    <a:pt x="2327" y="1466"/>
                    <a:pt x="2327" y="269"/>
                  </a:cubicBezTo>
                  <a:cubicBezTo>
                    <a:pt x="2327" y="121"/>
                    <a:pt x="2206" y="1"/>
                    <a:pt x="20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5" name="Google Shape;3365;p69"/>
            <p:cNvSpPr/>
            <p:nvPr/>
          </p:nvSpPr>
          <p:spPr>
            <a:xfrm>
              <a:off x="1623506" y="4454964"/>
              <a:ext cx="26655" cy="71088"/>
            </a:xfrm>
            <a:custGeom>
              <a:avLst/>
              <a:gdLst/>
              <a:ahLst/>
              <a:cxnLst/>
              <a:rect l="l" t="t" r="r" b="b"/>
              <a:pathLst>
                <a:path w="1063" h="2835" extrusionOk="0">
                  <a:moveTo>
                    <a:pt x="756" y="1"/>
                  </a:moveTo>
                  <a:cubicBezTo>
                    <a:pt x="669" y="1"/>
                    <a:pt x="584" y="43"/>
                    <a:pt x="533" y="122"/>
                  </a:cubicBezTo>
                  <a:cubicBezTo>
                    <a:pt x="522" y="136"/>
                    <a:pt x="301" y="479"/>
                    <a:pt x="174" y="960"/>
                  </a:cubicBezTo>
                  <a:cubicBezTo>
                    <a:pt x="1" y="1620"/>
                    <a:pt x="89" y="2228"/>
                    <a:pt x="429" y="2719"/>
                  </a:cubicBezTo>
                  <a:cubicBezTo>
                    <a:pt x="482" y="2794"/>
                    <a:pt x="564" y="2835"/>
                    <a:pt x="651" y="2835"/>
                  </a:cubicBezTo>
                  <a:cubicBezTo>
                    <a:pt x="703" y="2835"/>
                    <a:pt x="758" y="2817"/>
                    <a:pt x="803" y="2787"/>
                  </a:cubicBezTo>
                  <a:cubicBezTo>
                    <a:pt x="925" y="2702"/>
                    <a:pt x="956" y="2536"/>
                    <a:pt x="872" y="2413"/>
                  </a:cubicBezTo>
                  <a:cubicBezTo>
                    <a:pt x="778" y="2276"/>
                    <a:pt x="715" y="2134"/>
                    <a:pt x="677" y="1991"/>
                  </a:cubicBezTo>
                  <a:cubicBezTo>
                    <a:pt x="583" y="1639"/>
                    <a:pt x="637" y="1285"/>
                    <a:pt x="722" y="1002"/>
                  </a:cubicBezTo>
                  <a:cubicBezTo>
                    <a:pt x="826" y="661"/>
                    <a:pt x="977" y="422"/>
                    <a:pt x="982" y="417"/>
                  </a:cubicBezTo>
                  <a:cubicBezTo>
                    <a:pt x="1063" y="292"/>
                    <a:pt x="1028" y="126"/>
                    <a:pt x="904" y="45"/>
                  </a:cubicBezTo>
                  <a:cubicBezTo>
                    <a:pt x="858" y="15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66" name="Google Shape;3366;p69"/>
          <p:cNvGrpSpPr/>
          <p:nvPr/>
        </p:nvGrpSpPr>
        <p:grpSpPr>
          <a:xfrm>
            <a:off x="7456101" y="4156045"/>
            <a:ext cx="407694" cy="447739"/>
            <a:chOff x="7456101" y="4156045"/>
            <a:chExt cx="407694" cy="447739"/>
          </a:xfrm>
        </p:grpSpPr>
        <p:sp>
          <p:nvSpPr>
            <p:cNvPr id="3367" name="Google Shape;3367;p69"/>
            <p:cNvSpPr/>
            <p:nvPr/>
          </p:nvSpPr>
          <p:spPr>
            <a:xfrm>
              <a:off x="7804368" y="4367527"/>
              <a:ext cx="28360" cy="114743"/>
            </a:xfrm>
            <a:custGeom>
              <a:avLst/>
              <a:gdLst/>
              <a:ahLst/>
              <a:cxnLst/>
              <a:rect l="l" t="t" r="r" b="b"/>
              <a:pathLst>
                <a:path w="1131" h="4576" extrusionOk="0">
                  <a:moveTo>
                    <a:pt x="566" y="1"/>
                  </a:moveTo>
                  <a:cubicBezTo>
                    <a:pt x="254" y="1"/>
                    <a:pt x="1" y="253"/>
                    <a:pt x="1" y="565"/>
                  </a:cubicBezTo>
                  <a:lnTo>
                    <a:pt x="1" y="4575"/>
                  </a:lnTo>
                  <a:lnTo>
                    <a:pt x="1130" y="3966"/>
                  </a:lnTo>
                  <a:lnTo>
                    <a:pt x="1130" y="565"/>
                  </a:lnTo>
                  <a:cubicBezTo>
                    <a:pt x="1130" y="253"/>
                    <a:pt x="878" y="1"/>
                    <a:pt x="566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8" name="Google Shape;3368;p69"/>
            <p:cNvSpPr/>
            <p:nvPr/>
          </p:nvSpPr>
          <p:spPr>
            <a:xfrm>
              <a:off x="7487119" y="4367527"/>
              <a:ext cx="28385" cy="114743"/>
            </a:xfrm>
            <a:custGeom>
              <a:avLst/>
              <a:gdLst/>
              <a:ahLst/>
              <a:cxnLst/>
              <a:rect l="l" t="t" r="r" b="b"/>
              <a:pathLst>
                <a:path w="1132" h="4576" extrusionOk="0">
                  <a:moveTo>
                    <a:pt x="566" y="1"/>
                  </a:moveTo>
                  <a:cubicBezTo>
                    <a:pt x="253" y="1"/>
                    <a:pt x="0" y="253"/>
                    <a:pt x="0" y="565"/>
                  </a:cubicBezTo>
                  <a:lnTo>
                    <a:pt x="0" y="3966"/>
                  </a:lnTo>
                  <a:lnTo>
                    <a:pt x="1131" y="4575"/>
                  </a:lnTo>
                  <a:lnTo>
                    <a:pt x="1131" y="565"/>
                  </a:lnTo>
                  <a:cubicBezTo>
                    <a:pt x="1131" y="253"/>
                    <a:pt x="878" y="1"/>
                    <a:pt x="566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9" name="Google Shape;3369;p69"/>
            <p:cNvSpPr/>
            <p:nvPr/>
          </p:nvSpPr>
          <p:spPr>
            <a:xfrm>
              <a:off x="7487571" y="4156070"/>
              <a:ext cx="344681" cy="345584"/>
            </a:xfrm>
            <a:custGeom>
              <a:avLst/>
              <a:gdLst/>
              <a:ahLst/>
              <a:cxnLst/>
              <a:rect l="l" t="t" r="r" b="b"/>
              <a:pathLst>
                <a:path w="13746" h="13782" extrusionOk="0">
                  <a:moveTo>
                    <a:pt x="6873" y="0"/>
                  </a:moveTo>
                  <a:cubicBezTo>
                    <a:pt x="3078" y="0"/>
                    <a:pt x="1" y="3086"/>
                    <a:pt x="1" y="6891"/>
                  </a:cubicBezTo>
                  <a:cubicBezTo>
                    <a:pt x="1" y="10697"/>
                    <a:pt x="3078" y="13781"/>
                    <a:pt x="6873" y="13781"/>
                  </a:cubicBezTo>
                  <a:cubicBezTo>
                    <a:pt x="10669" y="13781"/>
                    <a:pt x="13746" y="10696"/>
                    <a:pt x="13746" y="6891"/>
                  </a:cubicBezTo>
                  <a:cubicBezTo>
                    <a:pt x="13746" y="3085"/>
                    <a:pt x="10669" y="0"/>
                    <a:pt x="68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0" name="Google Shape;3370;p69"/>
            <p:cNvSpPr/>
            <p:nvPr/>
          </p:nvSpPr>
          <p:spPr>
            <a:xfrm>
              <a:off x="7638597" y="4156045"/>
              <a:ext cx="193704" cy="345559"/>
            </a:xfrm>
            <a:custGeom>
              <a:avLst/>
              <a:gdLst/>
              <a:ahLst/>
              <a:cxnLst/>
              <a:rect l="l" t="t" r="r" b="b"/>
              <a:pathLst>
                <a:path w="7725" h="13781" extrusionOk="0">
                  <a:moveTo>
                    <a:pt x="850" y="0"/>
                  </a:moveTo>
                  <a:cubicBezTo>
                    <a:pt x="561" y="0"/>
                    <a:pt x="278" y="17"/>
                    <a:pt x="0" y="52"/>
                  </a:cubicBezTo>
                  <a:cubicBezTo>
                    <a:pt x="3395" y="472"/>
                    <a:pt x="6021" y="3373"/>
                    <a:pt x="6021" y="6890"/>
                  </a:cubicBezTo>
                  <a:cubicBezTo>
                    <a:pt x="6021" y="10408"/>
                    <a:pt x="3395" y="13307"/>
                    <a:pt x="0" y="13727"/>
                  </a:cubicBezTo>
                  <a:cubicBezTo>
                    <a:pt x="279" y="13762"/>
                    <a:pt x="564" y="13781"/>
                    <a:pt x="853" y="13781"/>
                  </a:cubicBezTo>
                  <a:cubicBezTo>
                    <a:pt x="4647" y="13781"/>
                    <a:pt x="7724" y="10694"/>
                    <a:pt x="7724" y="6890"/>
                  </a:cubicBezTo>
                  <a:cubicBezTo>
                    <a:pt x="7723" y="3086"/>
                    <a:pt x="4646" y="0"/>
                    <a:pt x="850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1" name="Google Shape;3371;p69"/>
            <p:cNvSpPr/>
            <p:nvPr/>
          </p:nvSpPr>
          <p:spPr>
            <a:xfrm>
              <a:off x="7591080" y="4156396"/>
              <a:ext cx="234150" cy="274396"/>
            </a:xfrm>
            <a:custGeom>
              <a:avLst/>
              <a:gdLst/>
              <a:ahLst/>
              <a:cxnLst/>
              <a:rect l="l" t="t" r="r" b="b"/>
              <a:pathLst>
                <a:path w="9338" h="10943" extrusionOk="0">
                  <a:moveTo>
                    <a:pt x="3178" y="0"/>
                  </a:moveTo>
                  <a:lnTo>
                    <a:pt x="3178" y="11"/>
                  </a:lnTo>
                  <a:cubicBezTo>
                    <a:pt x="3177" y="11"/>
                    <a:pt x="2911" y="2001"/>
                    <a:pt x="1853" y="2664"/>
                  </a:cubicBezTo>
                  <a:cubicBezTo>
                    <a:pt x="795" y="3326"/>
                    <a:pt x="0" y="4387"/>
                    <a:pt x="597" y="5584"/>
                  </a:cubicBezTo>
                  <a:cubicBezTo>
                    <a:pt x="905" y="6203"/>
                    <a:pt x="1411" y="6376"/>
                    <a:pt x="1996" y="6376"/>
                  </a:cubicBezTo>
                  <a:cubicBezTo>
                    <a:pt x="2539" y="6376"/>
                    <a:pt x="3151" y="6227"/>
                    <a:pt x="3740" y="6147"/>
                  </a:cubicBezTo>
                  <a:cubicBezTo>
                    <a:pt x="3766" y="6143"/>
                    <a:pt x="3791" y="6142"/>
                    <a:pt x="3816" y="6142"/>
                  </a:cubicBezTo>
                  <a:cubicBezTo>
                    <a:pt x="4926" y="6142"/>
                    <a:pt x="4053" y="9781"/>
                    <a:pt x="4766" y="10691"/>
                  </a:cubicBezTo>
                  <a:cubicBezTo>
                    <a:pt x="4903" y="10866"/>
                    <a:pt x="5087" y="10942"/>
                    <a:pt x="5295" y="10942"/>
                  </a:cubicBezTo>
                  <a:cubicBezTo>
                    <a:pt x="6188" y="10942"/>
                    <a:pt x="7507" y="9538"/>
                    <a:pt x="7345" y="8568"/>
                  </a:cubicBezTo>
                  <a:cubicBezTo>
                    <a:pt x="7052" y="6800"/>
                    <a:pt x="6948" y="6179"/>
                    <a:pt x="9330" y="4919"/>
                  </a:cubicBezTo>
                  <a:lnTo>
                    <a:pt x="9337" y="4916"/>
                  </a:lnTo>
                  <a:cubicBezTo>
                    <a:pt x="8534" y="2198"/>
                    <a:pt x="6103" y="181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2" name="Google Shape;3372;p69"/>
            <p:cNvSpPr/>
            <p:nvPr/>
          </p:nvSpPr>
          <p:spPr>
            <a:xfrm>
              <a:off x="7767909" y="4194134"/>
              <a:ext cx="25" cy="75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1"/>
                  </a:move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3" name="Google Shape;3373;p69"/>
            <p:cNvSpPr/>
            <p:nvPr/>
          </p:nvSpPr>
          <p:spPr>
            <a:xfrm>
              <a:off x="7788947" y="4214344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cubicBezTo>
                    <a:pt x="2" y="1"/>
                    <a:pt x="2" y="1"/>
                    <a:pt x="0" y="1"/>
                  </a:cubicBezTo>
                  <a:cubicBezTo>
                    <a:pt x="2" y="1"/>
                    <a:pt x="2" y="1"/>
                    <a:pt x="0" y="1"/>
                  </a:cubicBez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4" name="Google Shape;3374;p69"/>
            <p:cNvSpPr/>
            <p:nvPr/>
          </p:nvSpPr>
          <p:spPr>
            <a:xfrm>
              <a:off x="7487571" y="4268656"/>
              <a:ext cx="81945" cy="199421"/>
            </a:xfrm>
            <a:custGeom>
              <a:avLst/>
              <a:gdLst/>
              <a:ahLst/>
              <a:cxnLst/>
              <a:rect l="l" t="t" r="r" b="b"/>
              <a:pathLst>
                <a:path w="3268" h="7953" extrusionOk="0">
                  <a:moveTo>
                    <a:pt x="430" y="0"/>
                  </a:moveTo>
                  <a:cubicBezTo>
                    <a:pt x="153" y="747"/>
                    <a:pt x="1" y="1556"/>
                    <a:pt x="1" y="2401"/>
                  </a:cubicBezTo>
                  <a:cubicBezTo>
                    <a:pt x="1" y="4677"/>
                    <a:pt x="1102" y="6698"/>
                    <a:pt x="2802" y="7952"/>
                  </a:cubicBezTo>
                  <a:lnTo>
                    <a:pt x="2803" y="7808"/>
                  </a:lnTo>
                  <a:cubicBezTo>
                    <a:pt x="2805" y="7808"/>
                    <a:pt x="3069" y="6678"/>
                    <a:pt x="2308" y="5518"/>
                  </a:cubicBezTo>
                  <a:cubicBezTo>
                    <a:pt x="1990" y="5031"/>
                    <a:pt x="2870" y="3893"/>
                    <a:pt x="3069" y="3029"/>
                  </a:cubicBezTo>
                  <a:cubicBezTo>
                    <a:pt x="3267" y="2167"/>
                    <a:pt x="2075" y="2233"/>
                    <a:pt x="1713" y="1936"/>
                  </a:cubicBezTo>
                  <a:cubicBezTo>
                    <a:pt x="1347" y="1637"/>
                    <a:pt x="853" y="342"/>
                    <a:pt x="488" y="45"/>
                  </a:cubicBez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5" name="Google Shape;3375;p69"/>
            <p:cNvSpPr/>
            <p:nvPr/>
          </p:nvSpPr>
          <p:spPr>
            <a:xfrm>
              <a:off x="7669414" y="4156371"/>
              <a:ext cx="155766" cy="147541"/>
            </a:xfrm>
            <a:custGeom>
              <a:avLst/>
              <a:gdLst/>
              <a:ahLst/>
              <a:cxnLst/>
              <a:rect l="l" t="t" r="r" b="b"/>
              <a:pathLst>
                <a:path w="6212" h="5884" extrusionOk="0">
                  <a:moveTo>
                    <a:pt x="53" y="0"/>
                  </a:moveTo>
                  <a:lnTo>
                    <a:pt x="53" y="10"/>
                  </a:lnTo>
                  <a:cubicBezTo>
                    <a:pt x="53" y="10"/>
                    <a:pt x="38" y="124"/>
                    <a:pt x="1" y="308"/>
                  </a:cubicBezTo>
                  <a:cubicBezTo>
                    <a:pt x="2474" y="1095"/>
                    <a:pt x="4343" y="3247"/>
                    <a:pt x="4723" y="5884"/>
                  </a:cubicBezTo>
                  <a:cubicBezTo>
                    <a:pt x="5051" y="5587"/>
                    <a:pt x="5527" y="5280"/>
                    <a:pt x="6206" y="4920"/>
                  </a:cubicBezTo>
                  <a:lnTo>
                    <a:pt x="6212" y="4919"/>
                  </a:lnTo>
                  <a:cubicBezTo>
                    <a:pt x="5923" y="3941"/>
                    <a:pt x="5425" y="3055"/>
                    <a:pt x="4769" y="2311"/>
                  </a:cubicBezTo>
                  <a:cubicBezTo>
                    <a:pt x="4513" y="2019"/>
                    <a:pt x="4232" y="1751"/>
                    <a:pt x="3930" y="1507"/>
                  </a:cubicBezTo>
                  <a:lnTo>
                    <a:pt x="3928" y="1505"/>
                  </a:lnTo>
                  <a:cubicBezTo>
                    <a:pt x="2853" y="638"/>
                    <a:pt x="1516" y="90"/>
                    <a:pt x="5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6" name="Google Shape;3376;p69"/>
            <p:cNvSpPr/>
            <p:nvPr/>
          </p:nvSpPr>
          <p:spPr>
            <a:xfrm>
              <a:off x="7692809" y="4344483"/>
              <a:ext cx="170961" cy="259301"/>
            </a:xfrm>
            <a:custGeom>
              <a:avLst/>
              <a:gdLst/>
              <a:ahLst/>
              <a:cxnLst/>
              <a:rect l="l" t="t" r="r" b="b"/>
              <a:pathLst>
                <a:path w="6818" h="10341" extrusionOk="0">
                  <a:moveTo>
                    <a:pt x="6162" y="1"/>
                  </a:moveTo>
                  <a:cubicBezTo>
                    <a:pt x="5850" y="1"/>
                    <a:pt x="5597" y="254"/>
                    <a:pt x="5597" y="567"/>
                  </a:cubicBezTo>
                  <a:lnTo>
                    <a:pt x="5597" y="3755"/>
                  </a:lnTo>
                  <a:cubicBezTo>
                    <a:pt x="5597" y="3943"/>
                    <a:pt x="5503" y="4121"/>
                    <a:pt x="5347" y="4225"/>
                  </a:cubicBezTo>
                  <a:lnTo>
                    <a:pt x="3231" y="5649"/>
                  </a:lnTo>
                  <a:cubicBezTo>
                    <a:pt x="3128" y="5718"/>
                    <a:pt x="3020" y="5749"/>
                    <a:pt x="2915" y="5749"/>
                  </a:cubicBezTo>
                  <a:cubicBezTo>
                    <a:pt x="2544" y="5749"/>
                    <a:pt x="2223" y="5364"/>
                    <a:pt x="2396" y="4960"/>
                  </a:cubicBezTo>
                  <a:lnTo>
                    <a:pt x="3043" y="3573"/>
                  </a:lnTo>
                  <a:cubicBezTo>
                    <a:pt x="3166" y="3283"/>
                    <a:pt x="3039" y="2948"/>
                    <a:pt x="2753" y="2815"/>
                  </a:cubicBezTo>
                  <a:lnTo>
                    <a:pt x="2716" y="2799"/>
                  </a:lnTo>
                  <a:cubicBezTo>
                    <a:pt x="2639" y="2763"/>
                    <a:pt x="2558" y="2745"/>
                    <a:pt x="2478" y="2745"/>
                  </a:cubicBezTo>
                  <a:cubicBezTo>
                    <a:pt x="2259" y="2745"/>
                    <a:pt x="2051" y="2874"/>
                    <a:pt x="1958" y="3089"/>
                  </a:cubicBezTo>
                  <a:lnTo>
                    <a:pt x="45" y="7432"/>
                  </a:lnTo>
                  <a:cubicBezTo>
                    <a:pt x="15" y="7504"/>
                    <a:pt x="1" y="7582"/>
                    <a:pt x="1" y="7660"/>
                  </a:cubicBezTo>
                  <a:lnTo>
                    <a:pt x="35" y="10341"/>
                  </a:lnTo>
                  <a:lnTo>
                    <a:pt x="35" y="10336"/>
                  </a:lnTo>
                  <a:lnTo>
                    <a:pt x="3013" y="10336"/>
                  </a:lnTo>
                  <a:lnTo>
                    <a:pt x="3013" y="9191"/>
                  </a:lnTo>
                  <a:cubicBezTo>
                    <a:pt x="3013" y="9049"/>
                    <a:pt x="3065" y="8916"/>
                    <a:pt x="3158" y="8811"/>
                  </a:cubicBezTo>
                  <a:lnTo>
                    <a:pt x="6672" y="4937"/>
                  </a:lnTo>
                  <a:cubicBezTo>
                    <a:pt x="6765" y="4833"/>
                    <a:pt x="6817" y="4698"/>
                    <a:pt x="6817" y="4557"/>
                  </a:cubicBezTo>
                  <a:cubicBezTo>
                    <a:pt x="6816" y="3970"/>
                    <a:pt x="6810" y="1557"/>
                    <a:pt x="6806" y="644"/>
                  </a:cubicBezTo>
                  <a:cubicBezTo>
                    <a:pt x="6804" y="288"/>
                    <a:pt x="6517" y="1"/>
                    <a:pt x="6162" y="1"/>
                  </a:cubicBezTo>
                  <a:close/>
                </a:path>
              </a:pathLst>
            </a:custGeom>
            <a:solidFill>
              <a:srgbClr val="A34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7" name="Google Shape;3377;p69"/>
            <p:cNvSpPr/>
            <p:nvPr/>
          </p:nvSpPr>
          <p:spPr>
            <a:xfrm>
              <a:off x="7728792" y="4344558"/>
              <a:ext cx="135004" cy="259200"/>
            </a:xfrm>
            <a:custGeom>
              <a:avLst/>
              <a:gdLst/>
              <a:ahLst/>
              <a:cxnLst/>
              <a:rect l="l" t="t" r="r" b="b"/>
              <a:pathLst>
                <a:path w="5384" h="10337" extrusionOk="0">
                  <a:moveTo>
                    <a:pt x="4728" y="1"/>
                  </a:moveTo>
                  <a:cubicBezTo>
                    <a:pt x="4416" y="1"/>
                    <a:pt x="4163" y="254"/>
                    <a:pt x="4163" y="566"/>
                  </a:cubicBezTo>
                  <a:lnTo>
                    <a:pt x="4163" y="3755"/>
                  </a:lnTo>
                  <a:cubicBezTo>
                    <a:pt x="4163" y="3943"/>
                    <a:pt x="4069" y="4119"/>
                    <a:pt x="3915" y="4225"/>
                  </a:cubicBezTo>
                  <a:lnTo>
                    <a:pt x="3804" y="4298"/>
                  </a:lnTo>
                  <a:lnTo>
                    <a:pt x="3804" y="4557"/>
                  </a:lnTo>
                  <a:cubicBezTo>
                    <a:pt x="3804" y="4697"/>
                    <a:pt x="3752" y="4833"/>
                    <a:pt x="3658" y="4935"/>
                  </a:cubicBezTo>
                  <a:lnTo>
                    <a:pt x="146" y="8811"/>
                  </a:lnTo>
                  <a:cubicBezTo>
                    <a:pt x="52" y="8915"/>
                    <a:pt x="0" y="9049"/>
                    <a:pt x="0" y="9189"/>
                  </a:cubicBezTo>
                  <a:lnTo>
                    <a:pt x="0" y="10336"/>
                  </a:lnTo>
                  <a:lnTo>
                    <a:pt x="1579" y="10336"/>
                  </a:lnTo>
                  <a:lnTo>
                    <a:pt x="1579" y="9189"/>
                  </a:lnTo>
                  <a:cubicBezTo>
                    <a:pt x="1579" y="9049"/>
                    <a:pt x="1632" y="8913"/>
                    <a:pt x="1726" y="8811"/>
                  </a:cubicBezTo>
                  <a:lnTo>
                    <a:pt x="5238" y="4935"/>
                  </a:lnTo>
                  <a:cubicBezTo>
                    <a:pt x="5332" y="4831"/>
                    <a:pt x="5384" y="4695"/>
                    <a:pt x="5384" y="4557"/>
                  </a:cubicBezTo>
                  <a:cubicBezTo>
                    <a:pt x="5382" y="3972"/>
                    <a:pt x="5377" y="1555"/>
                    <a:pt x="5374" y="644"/>
                  </a:cubicBezTo>
                  <a:cubicBezTo>
                    <a:pt x="5371" y="288"/>
                    <a:pt x="5085" y="1"/>
                    <a:pt x="4728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8" name="Google Shape;3378;p69"/>
            <p:cNvSpPr/>
            <p:nvPr/>
          </p:nvSpPr>
          <p:spPr>
            <a:xfrm>
              <a:off x="7456101" y="4344558"/>
              <a:ext cx="170961" cy="259225"/>
            </a:xfrm>
            <a:custGeom>
              <a:avLst/>
              <a:gdLst/>
              <a:ahLst/>
              <a:cxnLst/>
              <a:rect l="l" t="t" r="r" b="b"/>
              <a:pathLst>
                <a:path w="6818" h="10338" extrusionOk="0">
                  <a:moveTo>
                    <a:pt x="657" y="1"/>
                  </a:moveTo>
                  <a:cubicBezTo>
                    <a:pt x="301" y="1"/>
                    <a:pt x="14" y="287"/>
                    <a:pt x="12" y="644"/>
                  </a:cubicBezTo>
                  <a:cubicBezTo>
                    <a:pt x="8" y="1555"/>
                    <a:pt x="2" y="3969"/>
                    <a:pt x="1" y="4555"/>
                  </a:cubicBezTo>
                  <a:cubicBezTo>
                    <a:pt x="1" y="4697"/>
                    <a:pt x="53" y="4833"/>
                    <a:pt x="147" y="4935"/>
                  </a:cubicBezTo>
                  <a:lnTo>
                    <a:pt x="3660" y="8809"/>
                  </a:lnTo>
                  <a:cubicBezTo>
                    <a:pt x="3754" y="8915"/>
                    <a:pt x="3806" y="9048"/>
                    <a:pt x="3806" y="9189"/>
                  </a:cubicBezTo>
                  <a:lnTo>
                    <a:pt x="3806" y="10336"/>
                  </a:lnTo>
                  <a:lnTo>
                    <a:pt x="6783" y="10336"/>
                  </a:lnTo>
                  <a:lnTo>
                    <a:pt x="6783" y="10338"/>
                  </a:lnTo>
                  <a:lnTo>
                    <a:pt x="6817" y="7657"/>
                  </a:lnTo>
                  <a:cubicBezTo>
                    <a:pt x="6817" y="7579"/>
                    <a:pt x="6803" y="7501"/>
                    <a:pt x="6773" y="7429"/>
                  </a:cubicBezTo>
                  <a:lnTo>
                    <a:pt x="4860" y="3086"/>
                  </a:lnTo>
                  <a:cubicBezTo>
                    <a:pt x="4767" y="2871"/>
                    <a:pt x="4559" y="2742"/>
                    <a:pt x="4340" y="2742"/>
                  </a:cubicBezTo>
                  <a:cubicBezTo>
                    <a:pt x="4260" y="2742"/>
                    <a:pt x="4179" y="2760"/>
                    <a:pt x="4102" y="2796"/>
                  </a:cubicBezTo>
                  <a:lnTo>
                    <a:pt x="4050" y="2820"/>
                  </a:lnTo>
                  <a:cubicBezTo>
                    <a:pt x="3772" y="2949"/>
                    <a:pt x="3648" y="3274"/>
                    <a:pt x="3768" y="3554"/>
                  </a:cubicBezTo>
                  <a:lnTo>
                    <a:pt x="4422" y="4958"/>
                  </a:lnTo>
                  <a:cubicBezTo>
                    <a:pt x="4595" y="5363"/>
                    <a:pt x="4274" y="5748"/>
                    <a:pt x="3902" y="5748"/>
                  </a:cubicBezTo>
                  <a:cubicBezTo>
                    <a:pt x="3798" y="5748"/>
                    <a:pt x="3690" y="5718"/>
                    <a:pt x="3587" y="5649"/>
                  </a:cubicBezTo>
                  <a:lnTo>
                    <a:pt x="1471" y="4223"/>
                  </a:lnTo>
                  <a:cubicBezTo>
                    <a:pt x="1315" y="4119"/>
                    <a:pt x="1221" y="3941"/>
                    <a:pt x="1221" y="3754"/>
                  </a:cubicBezTo>
                  <a:lnTo>
                    <a:pt x="1221" y="566"/>
                  </a:lnTo>
                  <a:cubicBezTo>
                    <a:pt x="1221" y="254"/>
                    <a:pt x="969" y="1"/>
                    <a:pt x="657" y="1"/>
                  </a:cubicBezTo>
                  <a:close/>
                </a:path>
              </a:pathLst>
            </a:custGeom>
            <a:solidFill>
              <a:srgbClr val="A34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79" name="Google Shape;3379;p69"/>
          <p:cNvGrpSpPr/>
          <p:nvPr/>
        </p:nvGrpSpPr>
        <p:grpSpPr>
          <a:xfrm>
            <a:off x="7436267" y="1398622"/>
            <a:ext cx="447413" cy="447814"/>
            <a:chOff x="7436267" y="1398622"/>
            <a:chExt cx="447413" cy="447814"/>
          </a:xfrm>
        </p:grpSpPr>
        <p:sp>
          <p:nvSpPr>
            <p:cNvPr id="3380" name="Google Shape;3380;p69"/>
            <p:cNvSpPr/>
            <p:nvPr/>
          </p:nvSpPr>
          <p:spPr>
            <a:xfrm>
              <a:off x="7436267" y="1558275"/>
              <a:ext cx="141273" cy="68329"/>
            </a:xfrm>
            <a:custGeom>
              <a:avLst/>
              <a:gdLst/>
              <a:ahLst/>
              <a:cxnLst/>
              <a:rect l="l" t="t" r="r" b="b"/>
              <a:pathLst>
                <a:path w="5634" h="2725" extrusionOk="0">
                  <a:moveTo>
                    <a:pt x="2651" y="0"/>
                  </a:moveTo>
                  <a:cubicBezTo>
                    <a:pt x="1773" y="0"/>
                    <a:pt x="1060" y="730"/>
                    <a:pt x="1060" y="1628"/>
                  </a:cubicBezTo>
                  <a:lnTo>
                    <a:pt x="1060" y="1631"/>
                  </a:lnTo>
                  <a:cubicBezTo>
                    <a:pt x="620" y="1645"/>
                    <a:pt x="246" y="1923"/>
                    <a:pt x="82" y="2317"/>
                  </a:cubicBezTo>
                  <a:cubicBezTo>
                    <a:pt x="0" y="2509"/>
                    <a:pt x="147" y="2725"/>
                    <a:pt x="357" y="2725"/>
                  </a:cubicBezTo>
                  <a:lnTo>
                    <a:pt x="5338" y="2725"/>
                  </a:lnTo>
                  <a:cubicBezTo>
                    <a:pt x="5499" y="2725"/>
                    <a:pt x="5634" y="2596"/>
                    <a:pt x="5634" y="2436"/>
                  </a:cubicBezTo>
                  <a:cubicBezTo>
                    <a:pt x="5632" y="2434"/>
                    <a:pt x="5632" y="2433"/>
                    <a:pt x="5632" y="2431"/>
                  </a:cubicBezTo>
                  <a:cubicBezTo>
                    <a:pt x="5632" y="1804"/>
                    <a:pt x="5138" y="1299"/>
                    <a:pt x="4527" y="1299"/>
                  </a:cubicBezTo>
                  <a:cubicBezTo>
                    <a:pt x="4504" y="1299"/>
                    <a:pt x="4478" y="1299"/>
                    <a:pt x="4455" y="1300"/>
                  </a:cubicBezTo>
                  <a:cubicBezTo>
                    <a:pt x="4449" y="1301"/>
                    <a:pt x="4442" y="1301"/>
                    <a:pt x="4436" y="1301"/>
                  </a:cubicBezTo>
                  <a:cubicBezTo>
                    <a:pt x="4309" y="1301"/>
                    <a:pt x="4196" y="1218"/>
                    <a:pt x="4153" y="1097"/>
                  </a:cubicBezTo>
                  <a:cubicBezTo>
                    <a:pt x="3939" y="457"/>
                    <a:pt x="3347" y="0"/>
                    <a:pt x="26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1" name="Google Shape;3381;p69"/>
            <p:cNvSpPr/>
            <p:nvPr/>
          </p:nvSpPr>
          <p:spPr>
            <a:xfrm>
              <a:off x="7590804" y="1398697"/>
              <a:ext cx="162010" cy="336456"/>
            </a:xfrm>
            <a:custGeom>
              <a:avLst/>
              <a:gdLst/>
              <a:ahLst/>
              <a:cxnLst/>
              <a:rect l="l" t="t" r="r" b="b"/>
              <a:pathLst>
                <a:path w="6461" h="13418" extrusionOk="0">
                  <a:moveTo>
                    <a:pt x="3240" y="1"/>
                  </a:moveTo>
                  <a:cubicBezTo>
                    <a:pt x="3075" y="1"/>
                    <a:pt x="2909" y="89"/>
                    <a:pt x="2826" y="267"/>
                  </a:cubicBezTo>
                  <a:lnTo>
                    <a:pt x="1" y="6305"/>
                  </a:lnTo>
                  <a:lnTo>
                    <a:pt x="3368" y="13418"/>
                  </a:lnTo>
                  <a:lnTo>
                    <a:pt x="6461" y="6305"/>
                  </a:lnTo>
                  <a:lnTo>
                    <a:pt x="3653" y="268"/>
                  </a:lnTo>
                  <a:cubicBezTo>
                    <a:pt x="3571" y="90"/>
                    <a:pt x="3406" y="1"/>
                    <a:pt x="3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2" name="Google Shape;3382;p69"/>
            <p:cNvSpPr/>
            <p:nvPr/>
          </p:nvSpPr>
          <p:spPr>
            <a:xfrm>
              <a:off x="7652213" y="1398622"/>
              <a:ext cx="100676" cy="205841"/>
            </a:xfrm>
            <a:custGeom>
              <a:avLst/>
              <a:gdLst/>
              <a:ahLst/>
              <a:cxnLst/>
              <a:rect l="l" t="t" r="r" b="b"/>
              <a:pathLst>
                <a:path w="4015" h="8209" extrusionOk="0">
                  <a:moveTo>
                    <a:pt x="791" y="1"/>
                  </a:moveTo>
                  <a:cubicBezTo>
                    <a:pt x="626" y="1"/>
                    <a:pt x="460" y="90"/>
                    <a:pt x="377" y="268"/>
                  </a:cubicBezTo>
                  <a:lnTo>
                    <a:pt x="0" y="1074"/>
                  </a:lnTo>
                  <a:lnTo>
                    <a:pt x="3220" y="8209"/>
                  </a:lnTo>
                  <a:lnTo>
                    <a:pt x="4015" y="6307"/>
                  </a:lnTo>
                  <a:lnTo>
                    <a:pt x="1205" y="270"/>
                  </a:lnTo>
                  <a:cubicBezTo>
                    <a:pt x="1122" y="91"/>
                    <a:pt x="956" y="1"/>
                    <a:pt x="79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3" name="Google Shape;3383;p69"/>
            <p:cNvSpPr/>
            <p:nvPr/>
          </p:nvSpPr>
          <p:spPr>
            <a:xfrm>
              <a:off x="7473880" y="1465422"/>
              <a:ext cx="221638" cy="222465"/>
            </a:xfrm>
            <a:custGeom>
              <a:avLst/>
              <a:gdLst/>
              <a:ahLst/>
              <a:cxnLst/>
              <a:rect l="l" t="t" r="r" b="b"/>
              <a:pathLst>
                <a:path w="8839" h="8872" extrusionOk="0">
                  <a:moveTo>
                    <a:pt x="4437" y="0"/>
                  </a:moveTo>
                  <a:cubicBezTo>
                    <a:pt x="4272" y="0"/>
                    <a:pt x="4107" y="89"/>
                    <a:pt x="4024" y="267"/>
                  </a:cubicBezTo>
                  <a:lnTo>
                    <a:pt x="1" y="8872"/>
                  </a:lnTo>
                  <a:lnTo>
                    <a:pt x="8839" y="8834"/>
                  </a:lnTo>
                  <a:lnTo>
                    <a:pt x="4852" y="270"/>
                  </a:lnTo>
                  <a:cubicBezTo>
                    <a:pt x="4769" y="90"/>
                    <a:pt x="4603" y="0"/>
                    <a:pt x="4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4" name="Google Shape;3384;p69"/>
            <p:cNvSpPr/>
            <p:nvPr/>
          </p:nvSpPr>
          <p:spPr>
            <a:xfrm>
              <a:off x="7473955" y="1465397"/>
              <a:ext cx="221613" cy="222415"/>
            </a:xfrm>
            <a:custGeom>
              <a:avLst/>
              <a:gdLst/>
              <a:ahLst/>
              <a:cxnLst/>
              <a:rect l="l" t="t" r="r" b="b"/>
              <a:pathLst>
                <a:path w="8838" h="8870" extrusionOk="0">
                  <a:moveTo>
                    <a:pt x="4436" y="0"/>
                  </a:moveTo>
                  <a:cubicBezTo>
                    <a:pt x="4271" y="0"/>
                    <a:pt x="4107" y="89"/>
                    <a:pt x="4024" y="266"/>
                  </a:cubicBezTo>
                  <a:lnTo>
                    <a:pt x="3537" y="1305"/>
                  </a:lnTo>
                  <a:lnTo>
                    <a:pt x="7043" y="8834"/>
                  </a:lnTo>
                  <a:lnTo>
                    <a:pt x="4" y="8863"/>
                  </a:lnTo>
                  <a:lnTo>
                    <a:pt x="1" y="8870"/>
                  </a:lnTo>
                  <a:lnTo>
                    <a:pt x="8837" y="8834"/>
                  </a:lnTo>
                  <a:lnTo>
                    <a:pt x="4850" y="268"/>
                  </a:lnTo>
                  <a:cubicBezTo>
                    <a:pt x="4767" y="90"/>
                    <a:pt x="4601" y="0"/>
                    <a:pt x="443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5" name="Google Shape;3385;p69"/>
            <p:cNvSpPr/>
            <p:nvPr/>
          </p:nvSpPr>
          <p:spPr>
            <a:xfrm>
              <a:off x="7670718" y="1517453"/>
              <a:ext cx="171162" cy="168203"/>
            </a:xfrm>
            <a:custGeom>
              <a:avLst/>
              <a:gdLst/>
              <a:ahLst/>
              <a:cxnLst/>
              <a:rect l="l" t="t" r="r" b="b"/>
              <a:pathLst>
                <a:path w="6826" h="6708" extrusionOk="0">
                  <a:moveTo>
                    <a:pt x="3393" y="0"/>
                  </a:moveTo>
                  <a:cubicBezTo>
                    <a:pt x="3228" y="0"/>
                    <a:pt x="3064" y="89"/>
                    <a:pt x="2981" y="267"/>
                  </a:cubicBezTo>
                  <a:lnTo>
                    <a:pt x="1" y="6633"/>
                  </a:lnTo>
                  <a:lnTo>
                    <a:pt x="6826" y="6707"/>
                  </a:lnTo>
                  <a:lnTo>
                    <a:pt x="3807" y="269"/>
                  </a:lnTo>
                  <a:cubicBezTo>
                    <a:pt x="3724" y="90"/>
                    <a:pt x="3558" y="0"/>
                    <a:pt x="3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6" name="Google Shape;3386;p69"/>
            <p:cNvSpPr/>
            <p:nvPr/>
          </p:nvSpPr>
          <p:spPr>
            <a:xfrm>
              <a:off x="7736039" y="1517402"/>
              <a:ext cx="107697" cy="171764"/>
            </a:xfrm>
            <a:custGeom>
              <a:avLst/>
              <a:gdLst/>
              <a:ahLst/>
              <a:cxnLst/>
              <a:rect l="l" t="t" r="r" b="b"/>
              <a:pathLst>
                <a:path w="4295" h="6850" extrusionOk="0">
                  <a:moveTo>
                    <a:pt x="789" y="1"/>
                  </a:moveTo>
                  <a:cubicBezTo>
                    <a:pt x="624" y="1"/>
                    <a:pt x="460" y="89"/>
                    <a:pt x="377" y="267"/>
                  </a:cubicBezTo>
                  <a:lnTo>
                    <a:pt x="0" y="1074"/>
                  </a:lnTo>
                  <a:lnTo>
                    <a:pt x="2644" y="6849"/>
                  </a:lnTo>
                  <a:lnTo>
                    <a:pt x="4295" y="6849"/>
                  </a:lnTo>
                  <a:lnTo>
                    <a:pt x="1203" y="269"/>
                  </a:lnTo>
                  <a:cubicBezTo>
                    <a:pt x="1120" y="90"/>
                    <a:pt x="954" y="1"/>
                    <a:pt x="78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7" name="Google Shape;3387;p69"/>
            <p:cNvSpPr/>
            <p:nvPr/>
          </p:nvSpPr>
          <p:spPr>
            <a:xfrm>
              <a:off x="7546045" y="1465422"/>
              <a:ext cx="79964" cy="128560"/>
            </a:xfrm>
            <a:custGeom>
              <a:avLst/>
              <a:gdLst/>
              <a:ahLst/>
              <a:cxnLst/>
              <a:rect l="l" t="t" r="r" b="b"/>
              <a:pathLst>
                <a:path w="3189" h="5127" extrusionOk="0">
                  <a:moveTo>
                    <a:pt x="1557" y="1"/>
                  </a:moveTo>
                  <a:cubicBezTo>
                    <a:pt x="1392" y="1"/>
                    <a:pt x="1227" y="89"/>
                    <a:pt x="1145" y="267"/>
                  </a:cubicBezTo>
                  <a:lnTo>
                    <a:pt x="0" y="2715"/>
                  </a:lnTo>
                  <a:lnTo>
                    <a:pt x="18" y="2727"/>
                  </a:lnTo>
                  <a:lnTo>
                    <a:pt x="1016" y="3284"/>
                  </a:lnTo>
                  <a:cubicBezTo>
                    <a:pt x="1211" y="3394"/>
                    <a:pt x="1332" y="3604"/>
                    <a:pt x="1332" y="3832"/>
                  </a:cubicBezTo>
                  <a:lnTo>
                    <a:pt x="1332" y="4501"/>
                  </a:lnTo>
                  <a:cubicBezTo>
                    <a:pt x="1332" y="4846"/>
                    <a:pt x="1605" y="5126"/>
                    <a:pt x="1940" y="5126"/>
                  </a:cubicBezTo>
                  <a:cubicBezTo>
                    <a:pt x="2277" y="5126"/>
                    <a:pt x="2550" y="4846"/>
                    <a:pt x="2550" y="4501"/>
                  </a:cubicBezTo>
                  <a:lnTo>
                    <a:pt x="2550" y="3634"/>
                  </a:lnTo>
                  <a:cubicBezTo>
                    <a:pt x="2550" y="3427"/>
                    <a:pt x="2651" y="3232"/>
                    <a:pt x="2820" y="3117"/>
                  </a:cubicBezTo>
                  <a:lnTo>
                    <a:pt x="3189" y="2883"/>
                  </a:lnTo>
                  <a:lnTo>
                    <a:pt x="1972" y="268"/>
                  </a:lnTo>
                  <a:cubicBezTo>
                    <a:pt x="1889" y="90"/>
                    <a:pt x="1723" y="1"/>
                    <a:pt x="15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8" name="Google Shape;3388;p69"/>
            <p:cNvSpPr/>
            <p:nvPr/>
          </p:nvSpPr>
          <p:spPr>
            <a:xfrm>
              <a:off x="7630874" y="1398622"/>
              <a:ext cx="80190" cy="132797"/>
            </a:xfrm>
            <a:custGeom>
              <a:avLst/>
              <a:gdLst/>
              <a:ahLst/>
              <a:cxnLst/>
              <a:rect l="l" t="t" r="r" b="b"/>
              <a:pathLst>
                <a:path w="3198" h="5296" extrusionOk="0">
                  <a:moveTo>
                    <a:pt x="1642" y="1"/>
                  </a:moveTo>
                  <a:cubicBezTo>
                    <a:pt x="1477" y="1"/>
                    <a:pt x="1311" y="90"/>
                    <a:pt x="1228" y="268"/>
                  </a:cubicBezTo>
                  <a:lnTo>
                    <a:pt x="1" y="2893"/>
                  </a:lnTo>
                  <a:lnTo>
                    <a:pt x="92" y="2973"/>
                  </a:lnTo>
                  <a:lnTo>
                    <a:pt x="512" y="3335"/>
                  </a:lnTo>
                  <a:cubicBezTo>
                    <a:pt x="612" y="3420"/>
                    <a:pt x="669" y="3547"/>
                    <a:pt x="669" y="3679"/>
                  </a:cubicBezTo>
                  <a:lnTo>
                    <a:pt x="669" y="4670"/>
                  </a:lnTo>
                  <a:cubicBezTo>
                    <a:pt x="669" y="5015"/>
                    <a:pt x="941" y="5295"/>
                    <a:pt x="1278" y="5295"/>
                  </a:cubicBezTo>
                  <a:cubicBezTo>
                    <a:pt x="1613" y="5295"/>
                    <a:pt x="1886" y="5015"/>
                    <a:pt x="1886" y="4670"/>
                  </a:cubicBezTo>
                  <a:lnTo>
                    <a:pt x="1886" y="4173"/>
                  </a:lnTo>
                  <a:cubicBezTo>
                    <a:pt x="1886" y="3926"/>
                    <a:pt x="2081" y="3725"/>
                    <a:pt x="2323" y="3725"/>
                  </a:cubicBezTo>
                  <a:cubicBezTo>
                    <a:pt x="2807" y="3725"/>
                    <a:pt x="3197" y="3325"/>
                    <a:pt x="3197" y="2830"/>
                  </a:cubicBezTo>
                  <a:lnTo>
                    <a:pt x="3197" y="2726"/>
                  </a:lnTo>
                  <a:lnTo>
                    <a:pt x="2056" y="270"/>
                  </a:lnTo>
                  <a:cubicBezTo>
                    <a:pt x="1973" y="91"/>
                    <a:pt x="1807" y="1"/>
                    <a:pt x="16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9" name="Google Shape;3389;p69"/>
            <p:cNvSpPr/>
            <p:nvPr/>
          </p:nvSpPr>
          <p:spPr>
            <a:xfrm>
              <a:off x="7652213" y="1398697"/>
              <a:ext cx="58851" cy="95260"/>
            </a:xfrm>
            <a:custGeom>
              <a:avLst/>
              <a:gdLst/>
              <a:ahLst/>
              <a:cxnLst/>
              <a:rect l="l" t="t" r="r" b="b"/>
              <a:pathLst>
                <a:path w="2347" h="3799" extrusionOk="0">
                  <a:moveTo>
                    <a:pt x="790" y="1"/>
                  </a:moveTo>
                  <a:cubicBezTo>
                    <a:pt x="625" y="1"/>
                    <a:pt x="460" y="89"/>
                    <a:pt x="377" y="267"/>
                  </a:cubicBezTo>
                  <a:lnTo>
                    <a:pt x="0" y="1074"/>
                  </a:lnTo>
                  <a:lnTo>
                    <a:pt x="1230" y="3799"/>
                  </a:lnTo>
                  <a:cubicBezTo>
                    <a:pt x="1299" y="3750"/>
                    <a:pt x="1381" y="3722"/>
                    <a:pt x="1472" y="3722"/>
                  </a:cubicBezTo>
                  <a:cubicBezTo>
                    <a:pt x="1956" y="3722"/>
                    <a:pt x="2346" y="3322"/>
                    <a:pt x="2346" y="2827"/>
                  </a:cubicBezTo>
                  <a:lnTo>
                    <a:pt x="2346" y="2724"/>
                  </a:lnTo>
                  <a:lnTo>
                    <a:pt x="1204" y="268"/>
                  </a:lnTo>
                  <a:cubicBezTo>
                    <a:pt x="1121" y="90"/>
                    <a:pt x="955" y="1"/>
                    <a:pt x="790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0" name="Google Shape;3390;p69"/>
            <p:cNvSpPr/>
            <p:nvPr/>
          </p:nvSpPr>
          <p:spPr>
            <a:xfrm>
              <a:off x="7718637" y="1517478"/>
              <a:ext cx="65471" cy="64042"/>
            </a:xfrm>
            <a:custGeom>
              <a:avLst/>
              <a:gdLst/>
              <a:ahLst/>
              <a:cxnLst/>
              <a:rect l="l" t="t" r="r" b="b"/>
              <a:pathLst>
                <a:path w="2611" h="2554" extrusionOk="0">
                  <a:moveTo>
                    <a:pt x="1483" y="0"/>
                  </a:moveTo>
                  <a:cubicBezTo>
                    <a:pt x="1318" y="0"/>
                    <a:pt x="1154" y="89"/>
                    <a:pt x="1071" y="266"/>
                  </a:cubicBezTo>
                  <a:lnTo>
                    <a:pt x="1" y="2553"/>
                  </a:lnTo>
                  <a:lnTo>
                    <a:pt x="464" y="2553"/>
                  </a:lnTo>
                  <a:cubicBezTo>
                    <a:pt x="769" y="2553"/>
                    <a:pt x="1059" y="2416"/>
                    <a:pt x="1259" y="2178"/>
                  </a:cubicBezTo>
                  <a:cubicBezTo>
                    <a:pt x="1457" y="1939"/>
                    <a:pt x="1749" y="1802"/>
                    <a:pt x="2053" y="1802"/>
                  </a:cubicBezTo>
                  <a:lnTo>
                    <a:pt x="2611" y="1802"/>
                  </a:lnTo>
                  <a:lnTo>
                    <a:pt x="1897" y="268"/>
                  </a:lnTo>
                  <a:cubicBezTo>
                    <a:pt x="1814" y="90"/>
                    <a:pt x="1648" y="0"/>
                    <a:pt x="1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1" name="Google Shape;3391;p69"/>
            <p:cNvSpPr/>
            <p:nvPr/>
          </p:nvSpPr>
          <p:spPr>
            <a:xfrm>
              <a:off x="7736490" y="1517402"/>
              <a:ext cx="47617" cy="55240"/>
            </a:xfrm>
            <a:custGeom>
              <a:avLst/>
              <a:gdLst/>
              <a:ahLst/>
              <a:cxnLst/>
              <a:rect l="l" t="t" r="r" b="b"/>
              <a:pathLst>
                <a:path w="1899" h="2203" extrusionOk="0">
                  <a:moveTo>
                    <a:pt x="771" y="1"/>
                  </a:moveTo>
                  <a:cubicBezTo>
                    <a:pt x="606" y="1"/>
                    <a:pt x="442" y="89"/>
                    <a:pt x="359" y="267"/>
                  </a:cubicBezTo>
                  <a:lnTo>
                    <a:pt x="1" y="1032"/>
                  </a:lnTo>
                  <a:lnTo>
                    <a:pt x="527" y="2202"/>
                  </a:lnTo>
                  <a:cubicBezTo>
                    <a:pt x="534" y="2195"/>
                    <a:pt x="541" y="2186"/>
                    <a:pt x="548" y="2179"/>
                  </a:cubicBezTo>
                  <a:cubicBezTo>
                    <a:pt x="745" y="1941"/>
                    <a:pt x="1037" y="1804"/>
                    <a:pt x="1341" y="1804"/>
                  </a:cubicBezTo>
                  <a:lnTo>
                    <a:pt x="1899" y="1804"/>
                  </a:lnTo>
                  <a:lnTo>
                    <a:pt x="1185" y="269"/>
                  </a:lnTo>
                  <a:cubicBezTo>
                    <a:pt x="1102" y="90"/>
                    <a:pt x="936" y="1"/>
                    <a:pt x="771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2" name="Google Shape;3392;p69"/>
            <p:cNvSpPr/>
            <p:nvPr/>
          </p:nvSpPr>
          <p:spPr>
            <a:xfrm>
              <a:off x="7563974" y="1465397"/>
              <a:ext cx="62136" cy="124146"/>
            </a:xfrm>
            <a:custGeom>
              <a:avLst/>
              <a:gdLst/>
              <a:ahLst/>
              <a:cxnLst/>
              <a:rect l="l" t="t" r="r" b="b"/>
              <a:pathLst>
                <a:path w="2478" h="4951" extrusionOk="0">
                  <a:moveTo>
                    <a:pt x="846" y="0"/>
                  </a:moveTo>
                  <a:cubicBezTo>
                    <a:pt x="681" y="0"/>
                    <a:pt x="517" y="89"/>
                    <a:pt x="434" y="266"/>
                  </a:cubicBezTo>
                  <a:lnTo>
                    <a:pt x="1" y="1195"/>
                  </a:lnTo>
                  <a:lnTo>
                    <a:pt x="1652" y="4951"/>
                  </a:lnTo>
                  <a:cubicBezTo>
                    <a:pt x="1767" y="4837"/>
                    <a:pt x="1838" y="4678"/>
                    <a:pt x="1838" y="4500"/>
                  </a:cubicBezTo>
                  <a:lnTo>
                    <a:pt x="1838" y="3633"/>
                  </a:lnTo>
                  <a:cubicBezTo>
                    <a:pt x="1838" y="3424"/>
                    <a:pt x="1939" y="3232"/>
                    <a:pt x="2110" y="3113"/>
                  </a:cubicBezTo>
                  <a:lnTo>
                    <a:pt x="2478" y="2881"/>
                  </a:lnTo>
                  <a:lnTo>
                    <a:pt x="1260" y="268"/>
                  </a:lnTo>
                  <a:cubicBezTo>
                    <a:pt x="1177" y="90"/>
                    <a:pt x="1011" y="0"/>
                    <a:pt x="846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3" name="Google Shape;3393;p69"/>
            <p:cNvSpPr/>
            <p:nvPr/>
          </p:nvSpPr>
          <p:spPr>
            <a:xfrm>
              <a:off x="7445921" y="1677205"/>
              <a:ext cx="427855" cy="169181"/>
            </a:xfrm>
            <a:custGeom>
              <a:avLst/>
              <a:gdLst/>
              <a:ahLst/>
              <a:cxnLst/>
              <a:rect l="l" t="t" r="r" b="b"/>
              <a:pathLst>
                <a:path w="17063" h="6747" extrusionOk="0">
                  <a:moveTo>
                    <a:pt x="1" y="1"/>
                  </a:moveTo>
                  <a:lnTo>
                    <a:pt x="1" y="26"/>
                  </a:lnTo>
                  <a:cubicBezTo>
                    <a:pt x="1011" y="3895"/>
                    <a:pt x="4450" y="6747"/>
                    <a:pt x="8535" y="6747"/>
                  </a:cubicBezTo>
                  <a:cubicBezTo>
                    <a:pt x="12609" y="6747"/>
                    <a:pt x="16039" y="3916"/>
                    <a:pt x="17062" y="62"/>
                  </a:cubicBezTo>
                  <a:lnTo>
                    <a:pt x="170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4" name="Google Shape;3394;p69"/>
            <p:cNvSpPr/>
            <p:nvPr/>
          </p:nvSpPr>
          <p:spPr>
            <a:xfrm>
              <a:off x="7635162" y="1677205"/>
              <a:ext cx="238564" cy="169181"/>
            </a:xfrm>
            <a:custGeom>
              <a:avLst/>
              <a:gdLst/>
              <a:ahLst/>
              <a:cxnLst/>
              <a:rect l="l" t="t" r="r" b="b"/>
              <a:pathLst>
                <a:path w="9514" h="6747" extrusionOk="0">
                  <a:moveTo>
                    <a:pt x="7538" y="1"/>
                  </a:moveTo>
                  <a:lnTo>
                    <a:pt x="7538" y="62"/>
                  </a:lnTo>
                  <a:cubicBezTo>
                    <a:pt x="6599" y="3599"/>
                    <a:pt x="3633" y="6276"/>
                    <a:pt x="0" y="6691"/>
                  </a:cubicBezTo>
                  <a:cubicBezTo>
                    <a:pt x="325" y="6728"/>
                    <a:pt x="653" y="6747"/>
                    <a:pt x="987" y="6747"/>
                  </a:cubicBezTo>
                  <a:cubicBezTo>
                    <a:pt x="5060" y="6747"/>
                    <a:pt x="8491" y="3914"/>
                    <a:pt x="9514" y="62"/>
                  </a:cubicBezTo>
                  <a:lnTo>
                    <a:pt x="9514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5" name="Google Shape;3395;p69"/>
            <p:cNvSpPr/>
            <p:nvPr/>
          </p:nvSpPr>
          <p:spPr>
            <a:xfrm>
              <a:off x="7445921" y="1677205"/>
              <a:ext cx="91373" cy="124673"/>
            </a:xfrm>
            <a:custGeom>
              <a:avLst/>
              <a:gdLst/>
              <a:ahLst/>
              <a:cxnLst/>
              <a:rect l="l" t="t" r="r" b="b"/>
              <a:pathLst>
                <a:path w="3644" h="4972" extrusionOk="0">
                  <a:moveTo>
                    <a:pt x="1" y="1"/>
                  </a:moveTo>
                  <a:lnTo>
                    <a:pt x="1" y="26"/>
                  </a:lnTo>
                  <a:cubicBezTo>
                    <a:pt x="524" y="2033"/>
                    <a:pt x="1702" y="3767"/>
                    <a:pt x="3286" y="4972"/>
                  </a:cubicBezTo>
                  <a:lnTo>
                    <a:pt x="3303" y="4792"/>
                  </a:lnTo>
                  <a:cubicBezTo>
                    <a:pt x="3303" y="4792"/>
                    <a:pt x="3644" y="3308"/>
                    <a:pt x="2666" y="1778"/>
                  </a:cubicBezTo>
                  <a:cubicBezTo>
                    <a:pt x="2441" y="1425"/>
                    <a:pt x="2683" y="808"/>
                    <a:pt x="2991" y="135"/>
                  </a:cubicBezTo>
                  <a:lnTo>
                    <a:pt x="30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6" name="Google Shape;3396;p69"/>
            <p:cNvSpPr/>
            <p:nvPr/>
          </p:nvSpPr>
          <p:spPr>
            <a:xfrm>
              <a:off x="7659084" y="1744030"/>
              <a:ext cx="176102" cy="102356"/>
            </a:xfrm>
            <a:custGeom>
              <a:avLst/>
              <a:gdLst/>
              <a:ahLst/>
              <a:cxnLst/>
              <a:rect l="l" t="t" r="r" b="b"/>
              <a:pathLst>
                <a:path w="7023" h="4082" extrusionOk="0">
                  <a:moveTo>
                    <a:pt x="5169" y="1"/>
                  </a:moveTo>
                  <a:cubicBezTo>
                    <a:pt x="4209" y="1"/>
                    <a:pt x="4110" y="1590"/>
                    <a:pt x="2412" y="1590"/>
                  </a:cubicBezTo>
                  <a:cubicBezTo>
                    <a:pt x="2134" y="1590"/>
                    <a:pt x="1814" y="1547"/>
                    <a:pt x="1440" y="1449"/>
                  </a:cubicBezTo>
                  <a:cubicBezTo>
                    <a:pt x="1351" y="1425"/>
                    <a:pt x="1268" y="1414"/>
                    <a:pt x="1190" y="1414"/>
                  </a:cubicBezTo>
                  <a:cubicBezTo>
                    <a:pt x="134" y="1414"/>
                    <a:pt x="57" y="3439"/>
                    <a:pt x="11" y="3984"/>
                  </a:cubicBezTo>
                  <a:lnTo>
                    <a:pt x="1" y="4082"/>
                  </a:lnTo>
                  <a:lnTo>
                    <a:pt x="36" y="4082"/>
                  </a:lnTo>
                  <a:cubicBezTo>
                    <a:pt x="2878" y="4082"/>
                    <a:pt x="5406" y="2702"/>
                    <a:pt x="7023" y="559"/>
                  </a:cubicBezTo>
                  <a:lnTo>
                    <a:pt x="6984" y="546"/>
                  </a:lnTo>
                  <a:lnTo>
                    <a:pt x="6984" y="546"/>
                  </a:lnTo>
                  <a:cubicBezTo>
                    <a:pt x="6984" y="546"/>
                    <a:pt x="6998" y="556"/>
                    <a:pt x="6978" y="556"/>
                  </a:cubicBezTo>
                  <a:cubicBezTo>
                    <a:pt x="6931" y="556"/>
                    <a:pt x="6687" y="496"/>
                    <a:pt x="5580" y="83"/>
                  </a:cubicBezTo>
                  <a:cubicBezTo>
                    <a:pt x="5426" y="26"/>
                    <a:pt x="5290" y="1"/>
                    <a:pt x="5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7" name="Google Shape;3397;p69"/>
            <p:cNvSpPr/>
            <p:nvPr/>
          </p:nvSpPr>
          <p:spPr>
            <a:xfrm>
              <a:off x="7822673" y="1773017"/>
              <a:ext cx="176" cy="17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lnTo>
                    <a:pt x="0" y="7"/>
                  </a:lnTo>
                  <a:cubicBezTo>
                    <a:pt x="2" y="7"/>
                    <a:pt x="5" y="2"/>
                    <a:pt x="6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8" name="Google Shape;3398;p69"/>
            <p:cNvSpPr/>
            <p:nvPr/>
          </p:nvSpPr>
          <p:spPr>
            <a:xfrm>
              <a:off x="7659134" y="1744833"/>
              <a:ext cx="176102" cy="101604"/>
            </a:xfrm>
            <a:custGeom>
              <a:avLst/>
              <a:gdLst/>
              <a:ahLst/>
              <a:cxnLst/>
              <a:rect l="l" t="t" r="r" b="b"/>
              <a:pathLst>
                <a:path w="7023" h="4052" extrusionOk="0">
                  <a:moveTo>
                    <a:pt x="6983" y="517"/>
                  </a:moveTo>
                  <a:lnTo>
                    <a:pt x="6983" y="517"/>
                  </a:lnTo>
                  <a:cubicBezTo>
                    <a:pt x="6983" y="517"/>
                    <a:pt x="6983" y="517"/>
                    <a:pt x="6983" y="517"/>
                  </a:cubicBezTo>
                  <a:lnTo>
                    <a:pt x="6984" y="517"/>
                  </a:lnTo>
                  <a:lnTo>
                    <a:pt x="6984" y="517"/>
                  </a:lnTo>
                  <a:cubicBezTo>
                    <a:pt x="6983" y="517"/>
                    <a:pt x="6983" y="517"/>
                    <a:pt x="6983" y="517"/>
                  </a:cubicBezTo>
                  <a:close/>
                  <a:moveTo>
                    <a:pt x="5416" y="1"/>
                  </a:moveTo>
                  <a:cubicBezTo>
                    <a:pt x="4179" y="1906"/>
                    <a:pt x="2261" y="3305"/>
                    <a:pt x="21" y="3826"/>
                  </a:cubicBezTo>
                  <a:cubicBezTo>
                    <a:pt x="16" y="3875"/>
                    <a:pt x="13" y="3918"/>
                    <a:pt x="12" y="3955"/>
                  </a:cubicBezTo>
                  <a:lnTo>
                    <a:pt x="0" y="4051"/>
                  </a:lnTo>
                  <a:cubicBezTo>
                    <a:pt x="12" y="4051"/>
                    <a:pt x="24" y="4051"/>
                    <a:pt x="35" y="4051"/>
                  </a:cubicBezTo>
                  <a:cubicBezTo>
                    <a:pt x="2724" y="4051"/>
                    <a:pt x="5447" y="2734"/>
                    <a:pt x="7022" y="528"/>
                  </a:cubicBezTo>
                  <a:lnTo>
                    <a:pt x="6984" y="517"/>
                  </a:lnTo>
                  <a:lnTo>
                    <a:pt x="6984" y="517"/>
                  </a:lnTo>
                  <a:cubicBezTo>
                    <a:pt x="6986" y="518"/>
                    <a:pt x="6994" y="525"/>
                    <a:pt x="6978" y="525"/>
                  </a:cubicBezTo>
                  <a:cubicBezTo>
                    <a:pt x="6933" y="525"/>
                    <a:pt x="6694" y="467"/>
                    <a:pt x="5578" y="51"/>
                  </a:cubicBezTo>
                  <a:cubicBezTo>
                    <a:pt x="5520" y="30"/>
                    <a:pt x="5466" y="14"/>
                    <a:pt x="541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9" name="Google Shape;3399;p69"/>
            <p:cNvSpPr/>
            <p:nvPr/>
          </p:nvSpPr>
          <p:spPr>
            <a:xfrm>
              <a:off x="7734359" y="1398647"/>
              <a:ext cx="141323" cy="68329"/>
            </a:xfrm>
            <a:custGeom>
              <a:avLst/>
              <a:gdLst/>
              <a:ahLst/>
              <a:cxnLst/>
              <a:rect l="l" t="t" r="r" b="b"/>
              <a:pathLst>
                <a:path w="5636" h="2725" extrusionOk="0">
                  <a:moveTo>
                    <a:pt x="2653" y="0"/>
                  </a:moveTo>
                  <a:cubicBezTo>
                    <a:pt x="1774" y="0"/>
                    <a:pt x="1061" y="730"/>
                    <a:pt x="1061" y="1628"/>
                  </a:cubicBezTo>
                  <a:lnTo>
                    <a:pt x="1061" y="1630"/>
                  </a:lnTo>
                  <a:cubicBezTo>
                    <a:pt x="620" y="1644"/>
                    <a:pt x="246" y="1923"/>
                    <a:pt x="83" y="2316"/>
                  </a:cubicBezTo>
                  <a:cubicBezTo>
                    <a:pt x="1" y="2509"/>
                    <a:pt x="148" y="2725"/>
                    <a:pt x="357" y="2725"/>
                  </a:cubicBezTo>
                  <a:lnTo>
                    <a:pt x="5338" y="2725"/>
                  </a:lnTo>
                  <a:cubicBezTo>
                    <a:pt x="5500" y="2725"/>
                    <a:pt x="5634" y="2596"/>
                    <a:pt x="5634" y="2436"/>
                  </a:cubicBezTo>
                  <a:lnTo>
                    <a:pt x="5636" y="2434"/>
                  </a:lnTo>
                  <a:cubicBezTo>
                    <a:pt x="5636" y="1807"/>
                    <a:pt x="5140" y="1300"/>
                    <a:pt x="4528" y="1300"/>
                  </a:cubicBezTo>
                  <a:cubicBezTo>
                    <a:pt x="4505" y="1300"/>
                    <a:pt x="4480" y="1300"/>
                    <a:pt x="4456" y="1302"/>
                  </a:cubicBezTo>
                  <a:cubicBezTo>
                    <a:pt x="4449" y="1302"/>
                    <a:pt x="4443" y="1302"/>
                    <a:pt x="4437" y="1302"/>
                  </a:cubicBezTo>
                  <a:cubicBezTo>
                    <a:pt x="4310" y="1302"/>
                    <a:pt x="4196" y="1219"/>
                    <a:pt x="4155" y="1098"/>
                  </a:cubicBezTo>
                  <a:cubicBezTo>
                    <a:pt x="3940" y="458"/>
                    <a:pt x="3348" y="0"/>
                    <a:pt x="26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0" name="Google Shape;3400;p69"/>
            <p:cNvSpPr/>
            <p:nvPr/>
          </p:nvSpPr>
          <p:spPr>
            <a:xfrm>
              <a:off x="7772473" y="1574448"/>
              <a:ext cx="111208" cy="53786"/>
            </a:xfrm>
            <a:custGeom>
              <a:avLst/>
              <a:gdLst/>
              <a:ahLst/>
              <a:cxnLst/>
              <a:rect l="l" t="t" r="r" b="b"/>
              <a:pathLst>
                <a:path w="4435" h="2145" extrusionOk="0">
                  <a:moveTo>
                    <a:pt x="2348" y="1"/>
                  </a:moveTo>
                  <a:cubicBezTo>
                    <a:pt x="1799" y="1"/>
                    <a:pt x="1332" y="362"/>
                    <a:pt x="1163" y="866"/>
                  </a:cubicBezTo>
                  <a:cubicBezTo>
                    <a:pt x="1132" y="962"/>
                    <a:pt x="1041" y="1026"/>
                    <a:pt x="941" y="1026"/>
                  </a:cubicBezTo>
                  <a:cubicBezTo>
                    <a:pt x="936" y="1026"/>
                    <a:pt x="930" y="1025"/>
                    <a:pt x="925" y="1025"/>
                  </a:cubicBezTo>
                  <a:cubicBezTo>
                    <a:pt x="906" y="1024"/>
                    <a:pt x="889" y="1024"/>
                    <a:pt x="870" y="1024"/>
                  </a:cubicBezTo>
                  <a:cubicBezTo>
                    <a:pt x="390" y="1024"/>
                    <a:pt x="0" y="1422"/>
                    <a:pt x="0" y="1916"/>
                  </a:cubicBezTo>
                  <a:lnTo>
                    <a:pt x="0" y="1918"/>
                  </a:lnTo>
                  <a:cubicBezTo>
                    <a:pt x="0" y="2043"/>
                    <a:pt x="109" y="2145"/>
                    <a:pt x="234" y="2145"/>
                  </a:cubicBezTo>
                  <a:lnTo>
                    <a:pt x="4153" y="2145"/>
                  </a:lnTo>
                  <a:cubicBezTo>
                    <a:pt x="4319" y="2145"/>
                    <a:pt x="4435" y="1977"/>
                    <a:pt x="4370" y="1824"/>
                  </a:cubicBezTo>
                  <a:cubicBezTo>
                    <a:pt x="4240" y="1515"/>
                    <a:pt x="3945" y="1297"/>
                    <a:pt x="3599" y="1284"/>
                  </a:cubicBezTo>
                  <a:cubicBezTo>
                    <a:pt x="3599" y="576"/>
                    <a:pt x="3040" y="1"/>
                    <a:pt x="2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1" name="Google Shape;3401;p69"/>
            <p:cNvSpPr/>
            <p:nvPr/>
          </p:nvSpPr>
          <p:spPr>
            <a:xfrm>
              <a:off x="7459487" y="1405894"/>
              <a:ext cx="75726" cy="75676"/>
            </a:xfrm>
            <a:custGeom>
              <a:avLst/>
              <a:gdLst/>
              <a:ahLst/>
              <a:cxnLst/>
              <a:rect l="l" t="t" r="r" b="b"/>
              <a:pathLst>
                <a:path w="3020" h="3018" extrusionOk="0">
                  <a:moveTo>
                    <a:pt x="1510" y="0"/>
                  </a:moveTo>
                  <a:cubicBezTo>
                    <a:pt x="675" y="0"/>
                    <a:pt x="0" y="676"/>
                    <a:pt x="0" y="1510"/>
                  </a:cubicBezTo>
                  <a:cubicBezTo>
                    <a:pt x="0" y="2343"/>
                    <a:pt x="676" y="3018"/>
                    <a:pt x="1510" y="3018"/>
                  </a:cubicBezTo>
                  <a:cubicBezTo>
                    <a:pt x="2343" y="3018"/>
                    <a:pt x="3019" y="2343"/>
                    <a:pt x="3019" y="1510"/>
                  </a:cubicBezTo>
                  <a:cubicBezTo>
                    <a:pt x="3019" y="675"/>
                    <a:pt x="234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02" name="Google Shape;3402;p69"/>
          <p:cNvGrpSpPr/>
          <p:nvPr/>
        </p:nvGrpSpPr>
        <p:grpSpPr>
          <a:xfrm>
            <a:off x="6554956" y="1398672"/>
            <a:ext cx="447714" cy="447714"/>
            <a:chOff x="6554956" y="1398672"/>
            <a:chExt cx="447714" cy="447714"/>
          </a:xfrm>
        </p:grpSpPr>
        <p:sp>
          <p:nvSpPr>
            <p:cNvPr id="3403" name="Google Shape;3403;p69"/>
            <p:cNvSpPr/>
            <p:nvPr/>
          </p:nvSpPr>
          <p:spPr>
            <a:xfrm>
              <a:off x="6586726" y="1481520"/>
              <a:ext cx="138489" cy="127983"/>
            </a:xfrm>
            <a:custGeom>
              <a:avLst/>
              <a:gdLst/>
              <a:ahLst/>
              <a:cxnLst/>
              <a:rect l="l" t="t" r="r" b="b"/>
              <a:pathLst>
                <a:path w="5523" h="5104" extrusionOk="0">
                  <a:moveTo>
                    <a:pt x="2763" y="1"/>
                  </a:moveTo>
                  <a:cubicBezTo>
                    <a:pt x="2612" y="1"/>
                    <a:pt x="2458" y="14"/>
                    <a:pt x="2304" y="42"/>
                  </a:cubicBezTo>
                  <a:cubicBezTo>
                    <a:pt x="917" y="295"/>
                    <a:pt x="0" y="1622"/>
                    <a:pt x="250" y="3009"/>
                  </a:cubicBezTo>
                  <a:cubicBezTo>
                    <a:pt x="475" y="4242"/>
                    <a:pt x="1548" y="5103"/>
                    <a:pt x="2758" y="5103"/>
                  </a:cubicBezTo>
                  <a:cubicBezTo>
                    <a:pt x="2909" y="5103"/>
                    <a:pt x="3063" y="5090"/>
                    <a:pt x="3217" y="5062"/>
                  </a:cubicBezTo>
                  <a:cubicBezTo>
                    <a:pt x="4604" y="4809"/>
                    <a:pt x="5522" y="3480"/>
                    <a:pt x="5270" y="2095"/>
                  </a:cubicBezTo>
                  <a:cubicBezTo>
                    <a:pt x="5045" y="862"/>
                    <a:pt x="3973" y="1"/>
                    <a:pt x="2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4" name="Google Shape;3404;p69"/>
            <p:cNvSpPr/>
            <p:nvPr/>
          </p:nvSpPr>
          <p:spPr>
            <a:xfrm>
              <a:off x="6936898" y="1608349"/>
              <a:ext cx="38164" cy="37913"/>
            </a:xfrm>
            <a:custGeom>
              <a:avLst/>
              <a:gdLst/>
              <a:ahLst/>
              <a:cxnLst/>
              <a:rect l="l" t="t" r="r" b="b"/>
              <a:pathLst>
                <a:path w="1522" h="1512" extrusionOk="0">
                  <a:moveTo>
                    <a:pt x="262" y="1"/>
                  </a:moveTo>
                  <a:lnTo>
                    <a:pt x="262" y="1"/>
                  </a:lnTo>
                  <a:cubicBezTo>
                    <a:pt x="262" y="1"/>
                    <a:pt x="1" y="655"/>
                    <a:pt x="375" y="1232"/>
                  </a:cubicBezTo>
                  <a:cubicBezTo>
                    <a:pt x="492" y="1412"/>
                    <a:pt x="685" y="1511"/>
                    <a:pt x="879" y="1511"/>
                  </a:cubicBezTo>
                  <a:cubicBezTo>
                    <a:pt x="984" y="1511"/>
                    <a:pt x="1090" y="1482"/>
                    <a:pt x="1184" y="1421"/>
                  </a:cubicBezTo>
                  <a:cubicBezTo>
                    <a:pt x="1451" y="1248"/>
                    <a:pt x="1522" y="884"/>
                    <a:pt x="1341" y="605"/>
                  </a:cubicBezTo>
                  <a:cubicBezTo>
                    <a:pt x="961" y="20"/>
                    <a:pt x="262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5" name="Google Shape;3405;p69"/>
            <p:cNvSpPr/>
            <p:nvPr/>
          </p:nvSpPr>
          <p:spPr>
            <a:xfrm>
              <a:off x="6931984" y="1538716"/>
              <a:ext cx="42502" cy="28836"/>
            </a:xfrm>
            <a:custGeom>
              <a:avLst/>
              <a:gdLst/>
              <a:ahLst/>
              <a:cxnLst/>
              <a:rect l="l" t="t" r="r" b="b"/>
              <a:pathLst>
                <a:path w="1695" h="1150" extrusionOk="0">
                  <a:moveTo>
                    <a:pt x="1095" y="0"/>
                  </a:moveTo>
                  <a:cubicBezTo>
                    <a:pt x="398" y="2"/>
                    <a:pt x="0" y="576"/>
                    <a:pt x="0" y="576"/>
                  </a:cubicBezTo>
                  <a:cubicBezTo>
                    <a:pt x="0" y="576"/>
                    <a:pt x="411" y="1150"/>
                    <a:pt x="1097" y="1150"/>
                  </a:cubicBezTo>
                  <a:cubicBezTo>
                    <a:pt x="1428" y="1150"/>
                    <a:pt x="1695" y="891"/>
                    <a:pt x="1695" y="575"/>
                  </a:cubicBezTo>
                  <a:cubicBezTo>
                    <a:pt x="1695" y="257"/>
                    <a:pt x="1425" y="0"/>
                    <a:pt x="1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6" name="Google Shape;3406;p69"/>
            <p:cNvSpPr/>
            <p:nvPr/>
          </p:nvSpPr>
          <p:spPr>
            <a:xfrm>
              <a:off x="6554956" y="1669583"/>
              <a:ext cx="447714" cy="176804"/>
            </a:xfrm>
            <a:custGeom>
              <a:avLst/>
              <a:gdLst/>
              <a:ahLst/>
              <a:cxnLst/>
              <a:rect l="l" t="t" r="r" b="b"/>
              <a:pathLst>
                <a:path w="17855" h="7051" extrusionOk="0">
                  <a:moveTo>
                    <a:pt x="0" y="0"/>
                  </a:moveTo>
                  <a:cubicBezTo>
                    <a:pt x="1056" y="4061"/>
                    <a:pt x="4656" y="7051"/>
                    <a:pt x="8933" y="7051"/>
                  </a:cubicBezTo>
                  <a:cubicBezTo>
                    <a:pt x="13196" y="7051"/>
                    <a:pt x="16786" y="4081"/>
                    <a:pt x="17855" y="38"/>
                  </a:cubicBezTo>
                  <a:lnTo>
                    <a:pt x="17824" y="0"/>
                  </a:lnTo>
                  <a:cubicBezTo>
                    <a:pt x="16712" y="0"/>
                    <a:pt x="16712" y="1281"/>
                    <a:pt x="15601" y="1281"/>
                  </a:cubicBezTo>
                  <a:cubicBezTo>
                    <a:pt x="14489" y="1281"/>
                    <a:pt x="14489" y="0"/>
                    <a:pt x="13379" y="0"/>
                  </a:cubicBezTo>
                  <a:cubicBezTo>
                    <a:pt x="12269" y="0"/>
                    <a:pt x="12269" y="1281"/>
                    <a:pt x="11156" y="1281"/>
                  </a:cubicBezTo>
                  <a:cubicBezTo>
                    <a:pt x="10045" y="1281"/>
                    <a:pt x="10045" y="0"/>
                    <a:pt x="8933" y="0"/>
                  </a:cubicBezTo>
                  <a:cubicBezTo>
                    <a:pt x="7821" y="0"/>
                    <a:pt x="7821" y="1281"/>
                    <a:pt x="6710" y="1281"/>
                  </a:cubicBezTo>
                  <a:cubicBezTo>
                    <a:pt x="5598" y="1281"/>
                    <a:pt x="5598" y="0"/>
                    <a:pt x="4487" y="0"/>
                  </a:cubicBezTo>
                  <a:cubicBezTo>
                    <a:pt x="3375" y="0"/>
                    <a:pt x="3375" y="1281"/>
                    <a:pt x="2265" y="1281"/>
                  </a:cubicBezTo>
                  <a:cubicBezTo>
                    <a:pt x="1154" y="1281"/>
                    <a:pt x="1154" y="0"/>
                    <a:pt x="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7" name="Google Shape;3407;p69"/>
            <p:cNvSpPr/>
            <p:nvPr/>
          </p:nvSpPr>
          <p:spPr>
            <a:xfrm>
              <a:off x="6754127" y="1669583"/>
              <a:ext cx="248518" cy="176804"/>
            </a:xfrm>
            <a:custGeom>
              <a:avLst/>
              <a:gdLst/>
              <a:ahLst/>
              <a:cxnLst/>
              <a:rect l="l" t="t" r="r" b="b"/>
              <a:pathLst>
                <a:path w="9911" h="7051" extrusionOk="0">
                  <a:moveTo>
                    <a:pt x="9881" y="0"/>
                  </a:moveTo>
                  <a:cubicBezTo>
                    <a:pt x="8769" y="0"/>
                    <a:pt x="8769" y="1281"/>
                    <a:pt x="7658" y="1281"/>
                  </a:cubicBezTo>
                  <a:cubicBezTo>
                    <a:pt x="7610" y="1281"/>
                    <a:pt x="7563" y="1279"/>
                    <a:pt x="7518" y="1273"/>
                  </a:cubicBezTo>
                  <a:cubicBezTo>
                    <a:pt x="6228" y="4373"/>
                    <a:pt x="3388" y="6626"/>
                    <a:pt x="1" y="6996"/>
                  </a:cubicBezTo>
                  <a:cubicBezTo>
                    <a:pt x="326" y="7032"/>
                    <a:pt x="655" y="7051"/>
                    <a:pt x="989" y="7051"/>
                  </a:cubicBezTo>
                  <a:cubicBezTo>
                    <a:pt x="5252" y="7051"/>
                    <a:pt x="8841" y="4081"/>
                    <a:pt x="9910" y="38"/>
                  </a:cubicBezTo>
                  <a:lnTo>
                    <a:pt x="9881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8" name="Google Shape;3408;p69"/>
            <p:cNvSpPr/>
            <p:nvPr/>
          </p:nvSpPr>
          <p:spPr>
            <a:xfrm>
              <a:off x="6644524" y="1398672"/>
              <a:ext cx="270409" cy="212586"/>
            </a:xfrm>
            <a:custGeom>
              <a:avLst/>
              <a:gdLst/>
              <a:ahLst/>
              <a:cxnLst/>
              <a:rect l="l" t="t" r="r" b="b"/>
              <a:pathLst>
                <a:path w="10784" h="8478" extrusionOk="0">
                  <a:moveTo>
                    <a:pt x="5286" y="1"/>
                  </a:moveTo>
                  <a:cubicBezTo>
                    <a:pt x="4357" y="564"/>
                    <a:pt x="4022" y="1275"/>
                    <a:pt x="3921" y="1617"/>
                  </a:cubicBezTo>
                  <a:cubicBezTo>
                    <a:pt x="327" y="2299"/>
                    <a:pt x="580" y="4814"/>
                    <a:pt x="580" y="4814"/>
                  </a:cubicBezTo>
                  <a:lnTo>
                    <a:pt x="219" y="5280"/>
                  </a:lnTo>
                  <a:cubicBezTo>
                    <a:pt x="1" y="5562"/>
                    <a:pt x="45" y="5965"/>
                    <a:pt x="320" y="6190"/>
                  </a:cubicBezTo>
                  <a:cubicBezTo>
                    <a:pt x="442" y="6291"/>
                    <a:pt x="590" y="6340"/>
                    <a:pt x="738" y="6340"/>
                  </a:cubicBezTo>
                  <a:cubicBezTo>
                    <a:pt x="914" y="6340"/>
                    <a:pt x="1088" y="6270"/>
                    <a:pt x="1215" y="6133"/>
                  </a:cubicBezTo>
                  <a:cubicBezTo>
                    <a:pt x="1777" y="5527"/>
                    <a:pt x="2957" y="4562"/>
                    <a:pt x="4783" y="4562"/>
                  </a:cubicBezTo>
                  <a:cubicBezTo>
                    <a:pt x="7441" y="4562"/>
                    <a:pt x="8770" y="6826"/>
                    <a:pt x="8770" y="6826"/>
                  </a:cubicBezTo>
                  <a:cubicBezTo>
                    <a:pt x="8770" y="6826"/>
                    <a:pt x="8197" y="7831"/>
                    <a:pt x="8879" y="8477"/>
                  </a:cubicBezTo>
                  <a:lnTo>
                    <a:pt x="9526" y="7472"/>
                  </a:lnTo>
                  <a:lnTo>
                    <a:pt x="10782" y="7759"/>
                  </a:lnTo>
                  <a:cubicBezTo>
                    <a:pt x="10782" y="7759"/>
                    <a:pt x="10782" y="7759"/>
                    <a:pt x="10782" y="7759"/>
                  </a:cubicBezTo>
                  <a:cubicBezTo>
                    <a:pt x="10784" y="7759"/>
                    <a:pt x="10711" y="6647"/>
                    <a:pt x="9562" y="6466"/>
                  </a:cubicBezTo>
                  <a:cubicBezTo>
                    <a:pt x="9562" y="6466"/>
                    <a:pt x="8857" y="2124"/>
                    <a:pt x="5318" y="1717"/>
                  </a:cubicBezTo>
                  <a:lnTo>
                    <a:pt x="5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9" name="Google Shape;3409;p69"/>
            <p:cNvSpPr/>
            <p:nvPr/>
          </p:nvSpPr>
          <p:spPr>
            <a:xfrm>
              <a:off x="6685045" y="1491475"/>
              <a:ext cx="17427" cy="13541"/>
            </a:xfrm>
            <a:custGeom>
              <a:avLst/>
              <a:gdLst/>
              <a:ahLst/>
              <a:cxnLst/>
              <a:rect l="l" t="t" r="r" b="b"/>
              <a:pathLst>
                <a:path w="695" h="540" extrusionOk="0">
                  <a:moveTo>
                    <a:pt x="346" y="0"/>
                  </a:moveTo>
                  <a:cubicBezTo>
                    <a:pt x="1" y="0"/>
                    <a:pt x="1" y="539"/>
                    <a:pt x="348" y="539"/>
                  </a:cubicBezTo>
                  <a:cubicBezTo>
                    <a:pt x="694" y="539"/>
                    <a:pt x="694" y="0"/>
                    <a:pt x="348" y="0"/>
                  </a:cubicBezTo>
                  <a:cubicBezTo>
                    <a:pt x="347" y="0"/>
                    <a:pt x="34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0" name="Google Shape;3410;p69"/>
            <p:cNvSpPr/>
            <p:nvPr/>
          </p:nvSpPr>
          <p:spPr>
            <a:xfrm>
              <a:off x="6830731" y="1767300"/>
              <a:ext cx="98670" cy="45637"/>
            </a:xfrm>
            <a:custGeom>
              <a:avLst/>
              <a:gdLst/>
              <a:ahLst/>
              <a:cxnLst/>
              <a:rect l="l" t="t" r="r" b="b"/>
              <a:pathLst>
                <a:path w="3935" h="1820" extrusionOk="0">
                  <a:moveTo>
                    <a:pt x="2493" y="1"/>
                  </a:moveTo>
                  <a:cubicBezTo>
                    <a:pt x="1814" y="1"/>
                    <a:pt x="1461" y="408"/>
                    <a:pt x="1178" y="734"/>
                  </a:cubicBezTo>
                  <a:cubicBezTo>
                    <a:pt x="912" y="1041"/>
                    <a:pt x="703" y="1282"/>
                    <a:pt x="270" y="1282"/>
                  </a:cubicBezTo>
                  <a:cubicBezTo>
                    <a:pt x="122" y="1282"/>
                    <a:pt x="1" y="1402"/>
                    <a:pt x="1" y="1551"/>
                  </a:cubicBezTo>
                  <a:cubicBezTo>
                    <a:pt x="1" y="1698"/>
                    <a:pt x="122" y="1819"/>
                    <a:pt x="270" y="1819"/>
                  </a:cubicBezTo>
                  <a:cubicBezTo>
                    <a:pt x="948" y="1819"/>
                    <a:pt x="1301" y="1413"/>
                    <a:pt x="1584" y="1087"/>
                  </a:cubicBezTo>
                  <a:cubicBezTo>
                    <a:pt x="1850" y="779"/>
                    <a:pt x="2059" y="539"/>
                    <a:pt x="2493" y="539"/>
                  </a:cubicBezTo>
                  <a:cubicBezTo>
                    <a:pt x="2926" y="539"/>
                    <a:pt x="3135" y="781"/>
                    <a:pt x="3401" y="1087"/>
                  </a:cubicBezTo>
                  <a:cubicBezTo>
                    <a:pt x="3440" y="1132"/>
                    <a:pt x="3479" y="1176"/>
                    <a:pt x="3518" y="1220"/>
                  </a:cubicBezTo>
                  <a:cubicBezTo>
                    <a:pt x="3660" y="1110"/>
                    <a:pt x="3799" y="994"/>
                    <a:pt x="3934" y="874"/>
                  </a:cubicBezTo>
                  <a:lnTo>
                    <a:pt x="3929" y="872"/>
                  </a:lnTo>
                  <a:cubicBezTo>
                    <a:pt x="3887" y="827"/>
                    <a:pt x="3848" y="781"/>
                    <a:pt x="3807" y="734"/>
                  </a:cubicBezTo>
                  <a:cubicBezTo>
                    <a:pt x="3524" y="408"/>
                    <a:pt x="3172" y="1"/>
                    <a:pt x="2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1" name="Google Shape;3411;p69"/>
            <p:cNvSpPr/>
            <p:nvPr/>
          </p:nvSpPr>
          <p:spPr>
            <a:xfrm>
              <a:off x="6595703" y="1725926"/>
              <a:ext cx="135129" cy="45662"/>
            </a:xfrm>
            <a:custGeom>
              <a:avLst/>
              <a:gdLst/>
              <a:ahLst/>
              <a:cxnLst/>
              <a:rect l="l" t="t" r="r" b="b"/>
              <a:pathLst>
                <a:path w="5389" h="1821" extrusionOk="0">
                  <a:moveTo>
                    <a:pt x="2897" y="1"/>
                  </a:moveTo>
                  <a:cubicBezTo>
                    <a:pt x="2218" y="1"/>
                    <a:pt x="1867" y="407"/>
                    <a:pt x="1582" y="733"/>
                  </a:cubicBezTo>
                  <a:cubicBezTo>
                    <a:pt x="1318" y="1041"/>
                    <a:pt x="1108" y="1281"/>
                    <a:pt x="675" y="1281"/>
                  </a:cubicBezTo>
                  <a:cubicBezTo>
                    <a:pt x="578" y="1281"/>
                    <a:pt x="494" y="1271"/>
                    <a:pt x="412" y="1246"/>
                  </a:cubicBezTo>
                  <a:cubicBezTo>
                    <a:pt x="398" y="1243"/>
                    <a:pt x="386" y="1239"/>
                    <a:pt x="372" y="1237"/>
                  </a:cubicBezTo>
                  <a:cubicBezTo>
                    <a:pt x="369" y="1237"/>
                    <a:pt x="224" y="1216"/>
                    <a:pt x="0" y="1120"/>
                  </a:cubicBezTo>
                  <a:lnTo>
                    <a:pt x="0" y="1120"/>
                  </a:lnTo>
                  <a:cubicBezTo>
                    <a:pt x="184" y="1362"/>
                    <a:pt x="376" y="1594"/>
                    <a:pt x="581" y="1817"/>
                  </a:cubicBezTo>
                  <a:cubicBezTo>
                    <a:pt x="611" y="1818"/>
                    <a:pt x="642" y="1821"/>
                    <a:pt x="675" y="1821"/>
                  </a:cubicBezTo>
                  <a:cubicBezTo>
                    <a:pt x="1354" y="1820"/>
                    <a:pt x="1705" y="1412"/>
                    <a:pt x="1989" y="1086"/>
                  </a:cubicBezTo>
                  <a:cubicBezTo>
                    <a:pt x="2254" y="779"/>
                    <a:pt x="2463" y="538"/>
                    <a:pt x="2897" y="538"/>
                  </a:cubicBezTo>
                  <a:cubicBezTo>
                    <a:pt x="3330" y="538"/>
                    <a:pt x="3539" y="781"/>
                    <a:pt x="3805" y="1086"/>
                  </a:cubicBezTo>
                  <a:cubicBezTo>
                    <a:pt x="4088" y="1412"/>
                    <a:pt x="4441" y="1820"/>
                    <a:pt x="5120" y="1820"/>
                  </a:cubicBezTo>
                  <a:cubicBezTo>
                    <a:pt x="5268" y="1820"/>
                    <a:pt x="5388" y="1698"/>
                    <a:pt x="5388" y="1549"/>
                  </a:cubicBezTo>
                  <a:cubicBezTo>
                    <a:pt x="5388" y="1402"/>
                    <a:pt x="5267" y="1281"/>
                    <a:pt x="5120" y="1281"/>
                  </a:cubicBezTo>
                  <a:cubicBezTo>
                    <a:pt x="4686" y="1281"/>
                    <a:pt x="4477" y="1038"/>
                    <a:pt x="4211" y="733"/>
                  </a:cubicBezTo>
                  <a:cubicBezTo>
                    <a:pt x="3928" y="407"/>
                    <a:pt x="3575" y="1"/>
                    <a:pt x="28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12" name="Google Shape;3412;p69"/>
          <p:cNvGrpSpPr/>
          <p:nvPr/>
        </p:nvGrpSpPr>
        <p:grpSpPr>
          <a:xfrm>
            <a:off x="5672166" y="1399976"/>
            <a:ext cx="446887" cy="446736"/>
            <a:chOff x="5672166" y="1399976"/>
            <a:chExt cx="446887" cy="446736"/>
          </a:xfrm>
        </p:grpSpPr>
        <p:sp>
          <p:nvSpPr>
            <p:cNvPr id="3413" name="Google Shape;3413;p69"/>
            <p:cNvSpPr/>
            <p:nvPr/>
          </p:nvSpPr>
          <p:spPr>
            <a:xfrm>
              <a:off x="5851527" y="1502157"/>
              <a:ext cx="267525" cy="298242"/>
            </a:xfrm>
            <a:custGeom>
              <a:avLst/>
              <a:gdLst/>
              <a:ahLst/>
              <a:cxnLst/>
              <a:rect l="l" t="t" r="r" b="b"/>
              <a:pathLst>
                <a:path w="10669" h="11894" extrusionOk="0">
                  <a:moveTo>
                    <a:pt x="10665" y="1"/>
                  </a:moveTo>
                  <a:cubicBezTo>
                    <a:pt x="7814" y="5"/>
                    <a:pt x="5134" y="987"/>
                    <a:pt x="3121" y="2770"/>
                  </a:cubicBezTo>
                  <a:cubicBezTo>
                    <a:pt x="1108" y="4551"/>
                    <a:pt x="0" y="6920"/>
                    <a:pt x="5" y="9438"/>
                  </a:cubicBezTo>
                  <a:cubicBezTo>
                    <a:pt x="6" y="10270"/>
                    <a:pt x="130" y="11095"/>
                    <a:pt x="375" y="11893"/>
                  </a:cubicBezTo>
                  <a:lnTo>
                    <a:pt x="2603" y="11360"/>
                  </a:lnTo>
                  <a:cubicBezTo>
                    <a:pt x="2416" y="10746"/>
                    <a:pt x="2315" y="10102"/>
                    <a:pt x="2312" y="9436"/>
                  </a:cubicBezTo>
                  <a:cubicBezTo>
                    <a:pt x="2307" y="5357"/>
                    <a:pt x="6049" y="2045"/>
                    <a:pt x="10668" y="2040"/>
                  </a:cubicBezTo>
                  <a:lnTo>
                    <a:pt x="106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4" name="Google Shape;3414;p69"/>
            <p:cNvSpPr/>
            <p:nvPr/>
          </p:nvSpPr>
          <p:spPr>
            <a:xfrm>
              <a:off x="5735681" y="1399976"/>
              <a:ext cx="383196" cy="427102"/>
            </a:xfrm>
            <a:custGeom>
              <a:avLst/>
              <a:gdLst/>
              <a:ahLst/>
              <a:cxnLst/>
              <a:rect l="l" t="t" r="r" b="b"/>
              <a:pathLst>
                <a:path w="15282" h="17033" extrusionOk="0">
                  <a:moveTo>
                    <a:pt x="15278" y="1"/>
                  </a:moveTo>
                  <a:cubicBezTo>
                    <a:pt x="14219" y="2"/>
                    <a:pt x="13163" y="99"/>
                    <a:pt x="12136" y="290"/>
                  </a:cubicBezTo>
                  <a:cubicBezTo>
                    <a:pt x="9233" y="828"/>
                    <a:pt x="6582" y="2099"/>
                    <a:pt x="4472" y="3967"/>
                  </a:cubicBezTo>
                  <a:cubicBezTo>
                    <a:pt x="1587" y="6521"/>
                    <a:pt x="1" y="9914"/>
                    <a:pt x="5" y="13520"/>
                  </a:cubicBezTo>
                  <a:cubicBezTo>
                    <a:pt x="8" y="14710"/>
                    <a:pt x="186" y="15892"/>
                    <a:pt x="537" y="17033"/>
                  </a:cubicBezTo>
                  <a:lnTo>
                    <a:pt x="2764" y="16501"/>
                  </a:lnTo>
                  <a:cubicBezTo>
                    <a:pt x="2467" y="15531"/>
                    <a:pt x="2316" y="14527"/>
                    <a:pt x="2315" y="13516"/>
                  </a:cubicBezTo>
                  <a:cubicBezTo>
                    <a:pt x="2312" y="10453"/>
                    <a:pt x="3657" y="7574"/>
                    <a:pt x="6107" y="5407"/>
                  </a:cubicBezTo>
                  <a:cubicBezTo>
                    <a:pt x="7899" y="3820"/>
                    <a:pt x="10150" y="2739"/>
                    <a:pt x="12612" y="2284"/>
                  </a:cubicBezTo>
                  <a:cubicBezTo>
                    <a:pt x="13483" y="2124"/>
                    <a:pt x="14383" y="2042"/>
                    <a:pt x="15281" y="2039"/>
                  </a:cubicBezTo>
                  <a:lnTo>
                    <a:pt x="152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5" name="Google Shape;3415;p69"/>
            <p:cNvSpPr/>
            <p:nvPr/>
          </p:nvSpPr>
          <p:spPr>
            <a:xfrm>
              <a:off x="5793579" y="1451054"/>
              <a:ext cx="325348" cy="362635"/>
            </a:xfrm>
            <a:custGeom>
              <a:avLst/>
              <a:gdLst/>
              <a:ahLst/>
              <a:cxnLst/>
              <a:rect l="l" t="t" r="r" b="b"/>
              <a:pathLst>
                <a:path w="12975" h="14462" extrusionOk="0">
                  <a:moveTo>
                    <a:pt x="12971" y="0"/>
                  </a:moveTo>
                  <a:cubicBezTo>
                    <a:pt x="12072" y="2"/>
                    <a:pt x="11172" y="84"/>
                    <a:pt x="10300" y="246"/>
                  </a:cubicBezTo>
                  <a:cubicBezTo>
                    <a:pt x="7837" y="701"/>
                    <a:pt x="5588" y="1783"/>
                    <a:pt x="3796" y="3368"/>
                  </a:cubicBezTo>
                  <a:cubicBezTo>
                    <a:pt x="1348" y="5537"/>
                    <a:pt x="0" y="8416"/>
                    <a:pt x="4" y="11477"/>
                  </a:cubicBezTo>
                  <a:cubicBezTo>
                    <a:pt x="6" y="12488"/>
                    <a:pt x="158" y="13492"/>
                    <a:pt x="454" y="14462"/>
                  </a:cubicBezTo>
                  <a:lnTo>
                    <a:pt x="2684" y="13931"/>
                  </a:lnTo>
                  <a:cubicBezTo>
                    <a:pt x="2440" y="13135"/>
                    <a:pt x="2316" y="12308"/>
                    <a:pt x="2314" y="11476"/>
                  </a:cubicBezTo>
                  <a:cubicBezTo>
                    <a:pt x="2310" y="8958"/>
                    <a:pt x="3416" y="6589"/>
                    <a:pt x="5430" y="4808"/>
                  </a:cubicBezTo>
                  <a:cubicBezTo>
                    <a:pt x="7444" y="3025"/>
                    <a:pt x="10123" y="2041"/>
                    <a:pt x="12975" y="2039"/>
                  </a:cubicBezTo>
                  <a:lnTo>
                    <a:pt x="129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6" name="Google Shape;3416;p69"/>
            <p:cNvSpPr/>
            <p:nvPr/>
          </p:nvSpPr>
          <p:spPr>
            <a:xfrm>
              <a:off x="5672166" y="1654939"/>
              <a:ext cx="304661" cy="191774"/>
            </a:xfrm>
            <a:custGeom>
              <a:avLst/>
              <a:gdLst/>
              <a:ahLst/>
              <a:cxnLst/>
              <a:rect l="l" t="t" r="r" b="b"/>
              <a:pathLst>
                <a:path w="12150" h="7648" extrusionOk="0">
                  <a:moveTo>
                    <a:pt x="6966" y="1"/>
                  </a:moveTo>
                  <a:cubicBezTo>
                    <a:pt x="5723" y="1"/>
                    <a:pt x="4680" y="856"/>
                    <a:pt x="4393" y="2010"/>
                  </a:cubicBezTo>
                  <a:cubicBezTo>
                    <a:pt x="4131" y="1754"/>
                    <a:pt x="3772" y="1595"/>
                    <a:pt x="3376" y="1595"/>
                  </a:cubicBezTo>
                  <a:cubicBezTo>
                    <a:pt x="2573" y="1595"/>
                    <a:pt x="1923" y="2247"/>
                    <a:pt x="1923" y="3049"/>
                  </a:cubicBezTo>
                  <a:cubicBezTo>
                    <a:pt x="1923" y="3249"/>
                    <a:pt x="1963" y="3439"/>
                    <a:pt x="2037" y="3612"/>
                  </a:cubicBezTo>
                  <a:lnTo>
                    <a:pt x="2017" y="3612"/>
                  </a:lnTo>
                  <a:cubicBezTo>
                    <a:pt x="903" y="3612"/>
                    <a:pt x="0" y="4515"/>
                    <a:pt x="0" y="5628"/>
                  </a:cubicBezTo>
                  <a:cubicBezTo>
                    <a:pt x="0" y="6742"/>
                    <a:pt x="903" y="7645"/>
                    <a:pt x="2017" y="7645"/>
                  </a:cubicBezTo>
                  <a:lnTo>
                    <a:pt x="10133" y="7645"/>
                  </a:lnTo>
                  <a:lnTo>
                    <a:pt x="10133" y="7648"/>
                  </a:lnTo>
                  <a:cubicBezTo>
                    <a:pt x="11247" y="7648"/>
                    <a:pt x="12150" y="6745"/>
                    <a:pt x="12150" y="5630"/>
                  </a:cubicBezTo>
                  <a:cubicBezTo>
                    <a:pt x="12150" y="4516"/>
                    <a:pt x="11247" y="3613"/>
                    <a:pt x="10133" y="3613"/>
                  </a:cubicBezTo>
                  <a:cubicBezTo>
                    <a:pt x="9865" y="3613"/>
                    <a:pt x="9608" y="3665"/>
                    <a:pt x="9374" y="3762"/>
                  </a:cubicBezTo>
                  <a:cubicBezTo>
                    <a:pt x="9530" y="3424"/>
                    <a:pt x="9616" y="3049"/>
                    <a:pt x="9616" y="2651"/>
                  </a:cubicBezTo>
                  <a:cubicBezTo>
                    <a:pt x="9616" y="1187"/>
                    <a:pt x="8430" y="1"/>
                    <a:pt x="6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7" name="Google Shape;3417;p69"/>
            <p:cNvSpPr/>
            <p:nvPr/>
          </p:nvSpPr>
          <p:spPr>
            <a:xfrm>
              <a:off x="5811683" y="1654914"/>
              <a:ext cx="165144" cy="191749"/>
            </a:xfrm>
            <a:custGeom>
              <a:avLst/>
              <a:gdLst/>
              <a:ahLst/>
              <a:cxnLst/>
              <a:rect l="l" t="t" r="r" b="b"/>
              <a:pathLst>
                <a:path w="6586" h="7647" extrusionOk="0">
                  <a:moveTo>
                    <a:pt x="1402" y="0"/>
                  </a:moveTo>
                  <a:cubicBezTo>
                    <a:pt x="887" y="0"/>
                    <a:pt x="408" y="146"/>
                    <a:pt x="0" y="400"/>
                  </a:cubicBezTo>
                  <a:cubicBezTo>
                    <a:pt x="1383" y="491"/>
                    <a:pt x="2475" y="1640"/>
                    <a:pt x="2475" y="3044"/>
                  </a:cubicBezTo>
                  <a:cubicBezTo>
                    <a:pt x="2475" y="3441"/>
                    <a:pt x="2387" y="3817"/>
                    <a:pt x="2231" y="4155"/>
                  </a:cubicBezTo>
                  <a:cubicBezTo>
                    <a:pt x="2466" y="4059"/>
                    <a:pt x="2722" y="4006"/>
                    <a:pt x="2991" y="4006"/>
                  </a:cubicBezTo>
                  <a:cubicBezTo>
                    <a:pt x="4106" y="4006"/>
                    <a:pt x="5009" y="4909"/>
                    <a:pt x="5009" y="6024"/>
                  </a:cubicBezTo>
                  <a:cubicBezTo>
                    <a:pt x="5009" y="6690"/>
                    <a:pt x="4685" y="7278"/>
                    <a:pt x="4188" y="7646"/>
                  </a:cubicBezTo>
                  <a:lnTo>
                    <a:pt x="4568" y="7646"/>
                  </a:lnTo>
                  <a:cubicBezTo>
                    <a:pt x="5682" y="7646"/>
                    <a:pt x="6585" y="6743"/>
                    <a:pt x="6585" y="5629"/>
                  </a:cubicBezTo>
                  <a:cubicBezTo>
                    <a:pt x="6586" y="4517"/>
                    <a:pt x="5683" y="3613"/>
                    <a:pt x="4569" y="3613"/>
                  </a:cubicBezTo>
                  <a:cubicBezTo>
                    <a:pt x="4301" y="3613"/>
                    <a:pt x="4044" y="3665"/>
                    <a:pt x="3810" y="3760"/>
                  </a:cubicBezTo>
                  <a:cubicBezTo>
                    <a:pt x="3966" y="3424"/>
                    <a:pt x="4052" y="3048"/>
                    <a:pt x="4052" y="2651"/>
                  </a:cubicBezTo>
                  <a:cubicBezTo>
                    <a:pt x="4052" y="1186"/>
                    <a:pt x="2866" y="0"/>
                    <a:pt x="1402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8" name="Google Shape;3418;p69"/>
            <p:cNvSpPr/>
            <p:nvPr/>
          </p:nvSpPr>
          <p:spPr>
            <a:xfrm>
              <a:off x="5868553" y="1784677"/>
              <a:ext cx="82422" cy="39995"/>
            </a:xfrm>
            <a:custGeom>
              <a:avLst/>
              <a:gdLst/>
              <a:ahLst/>
              <a:cxnLst/>
              <a:rect l="l" t="t" r="r" b="b"/>
              <a:pathLst>
                <a:path w="3287" h="1595" extrusionOk="0">
                  <a:moveTo>
                    <a:pt x="3018" y="1"/>
                  </a:moveTo>
                  <a:cubicBezTo>
                    <a:pt x="2871" y="1"/>
                    <a:pt x="2749" y="122"/>
                    <a:pt x="2749" y="270"/>
                  </a:cubicBezTo>
                  <a:cubicBezTo>
                    <a:pt x="2749" y="703"/>
                    <a:pt x="2397" y="1055"/>
                    <a:pt x="1963" y="1055"/>
                  </a:cubicBezTo>
                  <a:lnTo>
                    <a:pt x="270" y="1055"/>
                  </a:lnTo>
                  <a:cubicBezTo>
                    <a:pt x="122" y="1055"/>
                    <a:pt x="0" y="1177"/>
                    <a:pt x="0" y="1326"/>
                  </a:cubicBezTo>
                  <a:cubicBezTo>
                    <a:pt x="0" y="1473"/>
                    <a:pt x="122" y="1594"/>
                    <a:pt x="270" y="1594"/>
                  </a:cubicBezTo>
                  <a:lnTo>
                    <a:pt x="1963" y="1594"/>
                  </a:lnTo>
                  <a:cubicBezTo>
                    <a:pt x="2691" y="1594"/>
                    <a:pt x="3285" y="1002"/>
                    <a:pt x="3287" y="270"/>
                  </a:cubicBezTo>
                  <a:cubicBezTo>
                    <a:pt x="3287" y="122"/>
                    <a:pt x="3167" y="1"/>
                    <a:pt x="30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19" name="Google Shape;3419;p69"/>
          <p:cNvGrpSpPr/>
          <p:nvPr/>
        </p:nvGrpSpPr>
        <p:grpSpPr>
          <a:xfrm>
            <a:off x="5662988" y="2092974"/>
            <a:ext cx="466922" cy="446511"/>
            <a:chOff x="5662988" y="2092974"/>
            <a:chExt cx="466922" cy="446511"/>
          </a:xfrm>
        </p:grpSpPr>
        <p:sp>
          <p:nvSpPr>
            <p:cNvPr id="3420" name="Google Shape;3420;p69"/>
            <p:cNvSpPr/>
            <p:nvPr/>
          </p:nvSpPr>
          <p:spPr>
            <a:xfrm>
              <a:off x="5972389" y="2092974"/>
              <a:ext cx="157521" cy="139166"/>
            </a:xfrm>
            <a:custGeom>
              <a:avLst/>
              <a:gdLst/>
              <a:ahLst/>
              <a:cxnLst/>
              <a:rect l="l" t="t" r="r" b="b"/>
              <a:pathLst>
                <a:path w="6282" h="5550" extrusionOk="0">
                  <a:moveTo>
                    <a:pt x="2776" y="0"/>
                  </a:moveTo>
                  <a:cubicBezTo>
                    <a:pt x="2189" y="0"/>
                    <a:pt x="1611" y="222"/>
                    <a:pt x="1117" y="711"/>
                  </a:cubicBezTo>
                  <a:cubicBezTo>
                    <a:pt x="1" y="1817"/>
                    <a:pt x="1" y="3613"/>
                    <a:pt x="1117" y="4720"/>
                  </a:cubicBezTo>
                  <a:cubicBezTo>
                    <a:pt x="1676" y="5273"/>
                    <a:pt x="2409" y="5549"/>
                    <a:pt x="3141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2" y="3613"/>
                    <a:pt x="6017" y="2082"/>
                    <a:pt x="4899" y="972"/>
                  </a:cubicBezTo>
                  <a:cubicBezTo>
                    <a:pt x="4275" y="355"/>
                    <a:pt x="3518" y="0"/>
                    <a:pt x="2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1" name="Google Shape;3421;p69"/>
            <p:cNvSpPr/>
            <p:nvPr/>
          </p:nvSpPr>
          <p:spPr>
            <a:xfrm>
              <a:off x="6002905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7" y="1"/>
                    <a:pt x="0" y="655"/>
                    <a:pt x="0" y="1460"/>
                  </a:cubicBezTo>
                  <a:cubicBezTo>
                    <a:pt x="0" y="2266"/>
                    <a:pt x="647" y="2919"/>
                    <a:pt x="1443" y="2919"/>
                  </a:cubicBezTo>
                  <a:cubicBezTo>
                    <a:pt x="1445" y="2919"/>
                    <a:pt x="1447" y="2919"/>
                    <a:pt x="1448" y="2919"/>
                  </a:cubicBezTo>
                  <a:cubicBezTo>
                    <a:pt x="2242" y="2919"/>
                    <a:pt x="2886" y="2266"/>
                    <a:pt x="2886" y="1460"/>
                  </a:cubicBezTo>
                  <a:cubicBezTo>
                    <a:pt x="2886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2" name="Google Shape;3422;p69"/>
            <p:cNvSpPr/>
            <p:nvPr/>
          </p:nvSpPr>
          <p:spPr>
            <a:xfrm>
              <a:off x="5662988" y="2092974"/>
              <a:ext cx="157546" cy="139166"/>
            </a:xfrm>
            <a:custGeom>
              <a:avLst/>
              <a:gdLst/>
              <a:ahLst/>
              <a:cxnLst/>
              <a:rect l="l" t="t" r="r" b="b"/>
              <a:pathLst>
                <a:path w="6283" h="5550" extrusionOk="0">
                  <a:moveTo>
                    <a:pt x="3508" y="0"/>
                  </a:moveTo>
                  <a:cubicBezTo>
                    <a:pt x="2766" y="0"/>
                    <a:pt x="2009" y="355"/>
                    <a:pt x="1384" y="972"/>
                  </a:cubicBezTo>
                  <a:cubicBezTo>
                    <a:pt x="266" y="2079"/>
                    <a:pt x="1" y="3613"/>
                    <a:pt x="1119" y="4720"/>
                  </a:cubicBezTo>
                  <a:cubicBezTo>
                    <a:pt x="1678" y="5273"/>
                    <a:pt x="2410" y="5549"/>
                    <a:pt x="3142" y="5549"/>
                  </a:cubicBezTo>
                  <a:cubicBezTo>
                    <a:pt x="3874" y="5549"/>
                    <a:pt x="4606" y="5273"/>
                    <a:pt x="5165" y="4720"/>
                  </a:cubicBezTo>
                  <a:cubicBezTo>
                    <a:pt x="6283" y="3613"/>
                    <a:pt x="6283" y="1817"/>
                    <a:pt x="5165" y="711"/>
                  </a:cubicBezTo>
                  <a:cubicBezTo>
                    <a:pt x="4672" y="222"/>
                    <a:pt x="4095" y="0"/>
                    <a:pt x="3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3" name="Google Shape;3423;p69"/>
            <p:cNvSpPr/>
            <p:nvPr/>
          </p:nvSpPr>
          <p:spPr>
            <a:xfrm>
              <a:off x="5717652" y="2136930"/>
              <a:ext cx="72392" cy="73194"/>
            </a:xfrm>
            <a:custGeom>
              <a:avLst/>
              <a:gdLst/>
              <a:ahLst/>
              <a:cxnLst/>
              <a:rect l="l" t="t" r="r" b="b"/>
              <a:pathLst>
                <a:path w="2887" h="2919" extrusionOk="0">
                  <a:moveTo>
                    <a:pt x="1443" y="1"/>
                  </a:moveTo>
                  <a:cubicBezTo>
                    <a:pt x="648" y="1"/>
                    <a:pt x="0" y="655"/>
                    <a:pt x="0" y="1460"/>
                  </a:cubicBezTo>
                  <a:cubicBezTo>
                    <a:pt x="0" y="2266"/>
                    <a:pt x="648" y="2919"/>
                    <a:pt x="1443" y="2919"/>
                  </a:cubicBezTo>
                  <a:cubicBezTo>
                    <a:pt x="1445" y="2919"/>
                    <a:pt x="1447" y="2919"/>
                    <a:pt x="1449" y="2919"/>
                  </a:cubicBezTo>
                  <a:cubicBezTo>
                    <a:pt x="2244" y="2919"/>
                    <a:pt x="2887" y="2266"/>
                    <a:pt x="2887" y="1460"/>
                  </a:cubicBezTo>
                  <a:cubicBezTo>
                    <a:pt x="2887" y="655"/>
                    <a:pt x="2239" y="1"/>
                    <a:pt x="1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4" name="Google Shape;3424;p69"/>
            <p:cNvSpPr/>
            <p:nvPr/>
          </p:nvSpPr>
          <p:spPr>
            <a:xfrm>
              <a:off x="5674899" y="2124769"/>
              <a:ext cx="443125" cy="414715"/>
            </a:xfrm>
            <a:custGeom>
              <a:avLst/>
              <a:gdLst/>
              <a:ahLst/>
              <a:cxnLst/>
              <a:rect l="l" t="t" r="r" b="b"/>
              <a:pathLst>
                <a:path w="17672" h="16539" extrusionOk="0">
                  <a:moveTo>
                    <a:pt x="8836" y="1"/>
                  </a:moveTo>
                  <a:cubicBezTo>
                    <a:pt x="3957" y="1"/>
                    <a:pt x="1" y="4119"/>
                    <a:pt x="1" y="9201"/>
                  </a:cubicBezTo>
                  <a:cubicBezTo>
                    <a:pt x="1" y="14281"/>
                    <a:pt x="3957" y="16539"/>
                    <a:pt x="8836" y="16539"/>
                  </a:cubicBezTo>
                  <a:cubicBezTo>
                    <a:pt x="13715" y="16539"/>
                    <a:pt x="17672" y="14281"/>
                    <a:pt x="17672" y="9201"/>
                  </a:cubicBezTo>
                  <a:cubicBezTo>
                    <a:pt x="17672" y="4119"/>
                    <a:pt x="13715" y="1"/>
                    <a:pt x="88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5" name="Google Shape;3425;p69"/>
            <p:cNvSpPr/>
            <p:nvPr/>
          </p:nvSpPr>
          <p:spPr>
            <a:xfrm>
              <a:off x="5876652" y="2124769"/>
              <a:ext cx="241372" cy="414715"/>
            </a:xfrm>
            <a:custGeom>
              <a:avLst/>
              <a:gdLst/>
              <a:ahLst/>
              <a:cxnLst/>
              <a:rect l="l" t="t" r="r" b="b"/>
              <a:pathLst>
                <a:path w="9626" h="16539" extrusionOk="0">
                  <a:moveTo>
                    <a:pt x="790" y="1"/>
                  </a:moveTo>
                  <a:cubicBezTo>
                    <a:pt x="525" y="1"/>
                    <a:pt x="261" y="14"/>
                    <a:pt x="1" y="38"/>
                  </a:cubicBezTo>
                  <a:cubicBezTo>
                    <a:pt x="4512" y="454"/>
                    <a:pt x="8047" y="4398"/>
                    <a:pt x="8047" y="9201"/>
                  </a:cubicBezTo>
                  <a:cubicBezTo>
                    <a:pt x="8047" y="14004"/>
                    <a:pt x="4509" y="16285"/>
                    <a:pt x="1" y="16519"/>
                  </a:cubicBezTo>
                  <a:cubicBezTo>
                    <a:pt x="261" y="16532"/>
                    <a:pt x="525" y="16539"/>
                    <a:pt x="790" y="16539"/>
                  </a:cubicBezTo>
                  <a:cubicBezTo>
                    <a:pt x="5669" y="16539"/>
                    <a:pt x="9626" y="14281"/>
                    <a:pt x="9626" y="9201"/>
                  </a:cubicBezTo>
                  <a:cubicBezTo>
                    <a:pt x="9626" y="4119"/>
                    <a:pt x="5669" y="1"/>
                    <a:pt x="790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6" name="Google Shape;3426;p69"/>
            <p:cNvSpPr/>
            <p:nvPr/>
          </p:nvSpPr>
          <p:spPr>
            <a:xfrm>
              <a:off x="5852430" y="2442294"/>
              <a:ext cx="97015" cy="47467"/>
            </a:xfrm>
            <a:custGeom>
              <a:avLst/>
              <a:gdLst/>
              <a:ahLst/>
              <a:cxnLst/>
              <a:rect l="l" t="t" r="r" b="b"/>
              <a:pathLst>
                <a:path w="3869" h="1893" extrusionOk="0">
                  <a:moveTo>
                    <a:pt x="1935" y="0"/>
                  </a:moveTo>
                  <a:cubicBezTo>
                    <a:pt x="1787" y="0"/>
                    <a:pt x="1666" y="122"/>
                    <a:pt x="1666" y="270"/>
                  </a:cubicBezTo>
                  <a:lnTo>
                    <a:pt x="1666" y="1339"/>
                  </a:lnTo>
                  <a:cubicBezTo>
                    <a:pt x="1234" y="1283"/>
                    <a:pt x="817" y="1091"/>
                    <a:pt x="487" y="763"/>
                  </a:cubicBezTo>
                  <a:cubicBezTo>
                    <a:pt x="435" y="711"/>
                    <a:pt x="367" y="685"/>
                    <a:pt x="298" y="685"/>
                  </a:cubicBezTo>
                  <a:cubicBezTo>
                    <a:pt x="228" y="685"/>
                    <a:pt x="158" y="712"/>
                    <a:pt x="106" y="764"/>
                  </a:cubicBezTo>
                  <a:cubicBezTo>
                    <a:pt x="0" y="871"/>
                    <a:pt x="3" y="1040"/>
                    <a:pt x="107" y="1146"/>
                  </a:cubicBezTo>
                  <a:cubicBezTo>
                    <a:pt x="612" y="1644"/>
                    <a:pt x="1272" y="1893"/>
                    <a:pt x="1935" y="1893"/>
                  </a:cubicBezTo>
                  <a:cubicBezTo>
                    <a:pt x="2596" y="1893"/>
                    <a:pt x="3258" y="1644"/>
                    <a:pt x="3761" y="1146"/>
                  </a:cubicBezTo>
                  <a:cubicBezTo>
                    <a:pt x="3868" y="1040"/>
                    <a:pt x="3869" y="871"/>
                    <a:pt x="3763" y="764"/>
                  </a:cubicBezTo>
                  <a:cubicBezTo>
                    <a:pt x="3711" y="712"/>
                    <a:pt x="3641" y="685"/>
                    <a:pt x="3572" y="685"/>
                  </a:cubicBezTo>
                  <a:cubicBezTo>
                    <a:pt x="3504" y="685"/>
                    <a:pt x="3436" y="711"/>
                    <a:pt x="3384" y="763"/>
                  </a:cubicBezTo>
                  <a:cubicBezTo>
                    <a:pt x="3053" y="1091"/>
                    <a:pt x="2635" y="1283"/>
                    <a:pt x="2203" y="1339"/>
                  </a:cubicBezTo>
                  <a:lnTo>
                    <a:pt x="2203" y="270"/>
                  </a:lnTo>
                  <a:cubicBezTo>
                    <a:pt x="2203" y="122"/>
                    <a:pt x="2084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7" name="Google Shape;3427;p69"/>
            <p:cNvSpPr/>
            <p:nvPr/>
          </p:nvSpPr>
          <p:spPr>
            <a:xfrm>
              <a:off x="5866472" y="2400268"/>
              <a:ext cx="68931" cy="48746"/>
            </a:xfrm>
            <a:custGeom>
              <a:avLst/>
              <a:gdLst/>
              <a:ahLst/>
              <a:cxnLst/>
              <a:rect l="l" t="t" r="r" b="b"/>
              <a:pathLst>
                <a:path w="2749" h="1944" extrusionOk="0">
                  <a:moveTo>
                    <a:pt x="1371" y="1"/>
                  </a:moveTo>
                  <a:cubicBezTo>
                    <a:pt x="1032" y="1"/>
                    <a:pt x="692" y="79"/>
                    <a:pt x="382" y="235"/>
                  </a:cubicBezTo>
                  <a:cubicBezTo>
                    <a:pt x="66" y="393"/>
                    <a:pt x="1" y="812"/>
                    <a:pt x="257" y="1054"/>
                  </a:cubicBezTo>
                  <a:lnTo>
                    <a:pt x="1032" y="1799"/>
                  </a:lnTo>
                  <a:cubicBezTo>
                    <a:pt x="1132" y="1895"/>
                    <a:pt x="1261" y="1943"/>
                    <a:pt x="1390" y="1943"/>
                  </a:cubicBezTo>
                  <a:cubicBezTo>
                    <a:pt x="1522" y="1943"/>
                    <a:pt x="1654" y="1893"/>
                    <a:pt x="1755" y="1793"/>
                  </a:cubicBezTo>
                  <a:lnTo>
                    <a:pt x="2501" y="1054"/>
                  </a:lnTo>
                  <a:cubicBezTo>
                    <a:pt x="2748" y="808"/>
                    <a:pt x="2682" y="396"/>
                    <a:pt x="2370" y="237"/>
                  </a:cubicBezTo>
                  <a:cubicBezTo>
                    <a:pt x="2057" y="80"/>
                    <a:pt x="1714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8" name="Google Shape;3428;p69"/>
            <p:cNvSpPr/>
            <p:nvPr/>
          </p:nvSpPr>
          <p:spPr>
            <a:xfrm>
              <a:off x="5719608" y="2268223"/>
              <a:ext cx="167626" cy="158298"/>
            </a:xfrm>
            <a:custGeom>
              <a:avLst/>
              <a:gdLst/>
              <a:ahLst/>
              <a:cxnLst/>
              <a:rect l="l" t="t" r="r" b="b"/>
              <a:pathLst>
                <a:path w="6685" h="6313" extrusionOk="0">
                  <a:moveTo>
                    <a:pt x="4240" y="1"/>
                  </a:moveTo>
                  <a:cubicBezTo>
                    <a:pt x="3595" y="1"/>
                    <a:pt x="2954" y="283"/>
                    <a:pt x="2523" y="835"/>
                  </a:cubicBezTo>
                  <a:lnTo>
                    <a:pt x="516" y="3634"/>
                  </a:lnTo>
                  <a:cubicBezTo>
                    <a:pt x="0" y="4296"/>
                    <a:pt x="60" y="5235"/>
                    <a:pt x="658" y="5826"/>
                  </a:cubicBezTo>
                  <a:cubicBezTo>
                    <a:pt x="983" y="6148"/>
                    <a:pt x="1412" y="6312"/>
                    <a:pt x="1842" y="6312"/>
                  </a:cubicBezTo>
                  <a:cubicBezTo>
                    <a:pt x="2214" y="6312"/>
                    <a:pt x="2587" y="6190"/>
                    <a:pt x="2897" y="5943"/>
                  </a:cubicBezTo>
                  <a:lnTo>
                    <a:pt x="5601" y="3821"/>
                  </a:lnTo>
                  <a:cubicBezTo>
                    <a:pt x="6605" y="3019"/>
                    <a:pt x="6684" y="1532"/>
                    <a:pt x="5773" y="630"/>
                  </a:cubicBezTo>
                  <a:cubicBezTo>
                    <a:pt x="5346" y="208"/>
                    <a:pt x="4792" y="1"/>
                    <a:pt x="4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9" name="Google Shape;3429;p69"/>
            <p:cNvSpPr/>
            <p:nvPr/>
          </p:nvSpPr>
          <p:spPr>
            <a:xfrm>
              <a:off x="5792852" y="2290640"/>
              <a:ext cx="65772" cy="39644"/>
            </a:xfrm>
            <a:custGeom>
              <a:avLst/>
              <a:gdLst/>
              <a:ahLst/>
              <a:cxnLst/>
              <a:rect l="l" t="t" r="r" b="b"/>
              <a:pathLst>
                <a:path w="2623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2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2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0" name="Google Shape;3430;p69"/>
            <p:cNvSpPr/>
            <p:nvPr/>
          </p:nvSpPr>
          <p:spPr>
            <a:xfrm>
              <a:off x="5905664" y="2268223"/>
              <a:ext cx="167677" cy="158298"/>
            </a:xfrm>
            <a:custGeom>
              <a:avLst/>
              <a:gdLst/>
              <a:ahLst/>
              <a:cxnLst/>
              <a:rect l="l" t="t" r="r" b="b"/>
              <a:pathLst>
                <a:path w="6687" h="6313" extrusionOk="0">
                  <a:moveTo>
                    <a:pt x="2447" y="1"/>
                  </a:moveTo>
                  <a:cubicBezTo>
                    <a:pt x="1895" y="1"/>
                    <a:pt x="1340" y="208"/>
                    <a:pt x="914" y="630"/>
                  </a:cubicBezTo>
                  <a:cubicBezTo>
                    <a:pt x="1" y="1532"/>
                    <a:pt x="80" y="3019"/>
                    <a:pt x="1084" y="3821"/>
                  </a:cubicBezTo>
                  <a:lnTo>
                    <a:pt x="3790" y="5943"/>
                  </a:lnTo>
                  <a:cubicBezTo>
                    <a:pt x="4099" y="6190"/>
                    <a:pt x="4472" y="6312"/>
                    <a:pt x="4844" y="6312"/>
                  </a:cubicBezTo>
                  <a:cubicBezTo>
                    <a:pt x="5274" y="6312"/>
                    <a:pt x="5703" y="6148"/>
                    <a:pt x="6029" y="5826"/>
                  </a:cubicBezTo>
                  <a:cubicBezTo>
                    <a:pt x="6627" y="5235"/>
                    <a:pt x="6686" y="4296"/>
                    <a:pt x="6169" y="3634"/>
                  </a:cubicBezTo>
                  <a:lnTo>
                    <a:pt x="4164" y="835"/>
                  </a:lnTo>
                  <a:cubicBezTo>
                    <a:pt x="3733" y="283"/>
                    <a:pt x="3091" y="1"/>
                    <a:pt x="2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1" name="Google Shape;3431;p69"/>
            <p:cNvSpPr/>
            <p:nvPr/>
          </p:nvSpPr>
          <p:spPr>
            <a:xfrm>
              <a:off x="5934300" y="2290640"/>
              <a:ext cx="65747" cy="39644"/>
            </a:xfrm>
            <a:custGeom>
              <a:avLst/>
              <a:gdLst/>
              <a:ahLst/>
              <a:cxnLst/>
              <a:rect l="l" t="t" r="r" b="b"/>
              <a:pathLst>
                <a:path w="2622" h="1581" extrusionOk="0">
                  <a:moveTo>
                    <a:pt x="1312" y="0"/>
                  </a:moveTo>
                  <a:cubicBezTo>
                    <a:pt x="590" y="0"/>
                    <a:pt x="0" y="588"/>
                    <a:pt x="0" y="1310"/>
                  </a:cubicBezTo>
                  <a:cubicBezTo>
                    <a:pt x="0" y="1459"/>
                    <a:pt x="121" y="1580"/>
                    <a:pt x="270" y="1580"/>
                  </a:cubicBezTo>
                  <a:cubicBezTo>
                    <a:pt x="418" y="1580"/>
                    <a:pt x="539" y="1459"/>
                    <a:pt x="539" y="1310"/>
                  </a:cubicBezTo>
                  <a:cubicBezTo>
                    <a:pt x="539" y="884"/>
                    <a:pt x="886" y="537"/>
                    <a:pt x="1312" y="537"/>
                  </a:cubicBezTo>
                  <a:cubicBezTo>
                    <a:pt x="1738" y="537"/>
                    <a:pt x="2085" y="884"/>
                    <a:pt x="2085" y="1310"/>
                  </a:cubicBezTo>
                  <a:cubicBezTo>
                    <a:pt x="2085" y="1459"/>
                    <a:pt x="2206" y="1580"/>
                    <a:pt x="2353" y="1580"/>
                  </a:cubicBezTo>
                  <a:cubicBezTo>
                    <a:pt x="2502" y="1580"/>
                    <a:pt x="2621" y="1459"/>
                    <a:pt x="2622" y="1310"/>
                  </a:cubicBezTo>
                  <a:cubicBezTo>
                    <a:pt x="2622" y="588"/>
                    <a:pt x="2034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32" name="Google Shape;3432;p69"/>
          <p:cNvGrpSpPr/>
          <p:nvPr/>
        </p:nvGrpSpPr>
        <p:grpSpPr>
          <a:xfrm>
            <a:off x="4816431" y="2091620"/>
            <a:ext cx="391822" cy="447764"/>
            <a:chOff x="4816431" y="2091620"/>
            <a:chExt cx="391822" cy="447764"/>
          </a:xfrm>
        </p:grpSpPr>
        <p:sp>
          <p:nvSpPr>
            <p:cNvPr id="3433" name="Google Shape;3433;p69"/>
            <p:cNvSpPr/>
            <p:nvPr/>
          </p:nvSpPr>
          <p:spPr>
            <a:xfrm>
              <a:off x="5153790" y="2144829"/>
              <a:ext cx="54463" cy="62913"/>
            </a:xfrm>
            <a:custGeom>
              <a:avLst/>
              <a:gdLst/>
              <a:ahLst/>
              <a:cxnLst/>
              <a:rect l="l" t="t" r="r" b="b"/>
              <a:pathLst>
                <a:path w="2172" h="2509" extrusionOk="0">
                  <a:moveTo>
                    <a:pt x="0" y="1"/>
                  </a:moveTo>
                  <a:lnTo>
                    <a:pt x="0" y="2508"/>
                  </a:lnTo>
                  <a:lnTo>
                    <a:pt x="2172" y="1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4" name="Google Shape;3434;p69"/>
            <p:cNvSpPr/>
            <p:nvPr/>
          </p:nvSpPr>
          <p:spPr>
            <a:xfrm>
              <a:off x="4819540" y="2091620"/>
              <a:ext cx="367600" cy="447764"/>
            </a:xfrm>
            <a:custGeom>
              <a:avLst/>
              <a:gdLst/>
              <a:ahLst/>
              <a:cxnLst/>
              <a:rect l="l" t="t" r="r" b="b"/>
              <a:pathLst>
                <a:path w="14660" h="17857" extrusionOk="0">
                  <a:moveTo>
                    <a:pt x="10618" y="1"/>
                  </a:moveTo>
                  <a:cubicBezTo>
                    <a:pt x="8795" y="1"/>
                    <a:pt x="7314" y="1480"/>
                    <a:pt x="7314" y="3306"/>
                  </a:cubicBezTo>
                  <a:cubicBezTo>
                    <a:pt x="7314" y="4317"/>
                    <a:pt x="7766" y="5220"/>
                    <a:pt x="8480" y="5827"/>
                  </a:cubicBezTo>
                  <a:lnTo>
                    <a:pt x="0" y="10528"/>
                  </a:lnTo>
                  <a:cubicBezTo>
                    <a:pt x="0" y="14576"/>
                    <a:pt x="3281" y="17857"/>
                    <a:pt x="7330" y="17857"/>
                  </a:cubicBezTo>
                  <a:cubicBezTo>
                    <a:pt x="11377" y="17857"/>
                    <a:pt x="14659" y="14576"/>
                    <a:pt x="14659" y="10528"/>
                  </a:cubicBezTo>
                  <a:cubicBezTo>
                    <a:pt x="14659" y="8694"/>
                    <a:pt x="13985" y="7018"/>
                    <a:pt x="12871" y="5733"/>
                  </a:cubicBezTo>
                  <a:lnTo>
                    <a:pt x="12864" y="5728"/>
                  </a:lnTo>
                  <a:cubicBezTo>
                    <a:pt x="13515" y="5126"/>
                    <a:pt x="13923" y="4262"/>
                    <a:pt x="13923" y="3306"/>
                  </a:cubicBezTo>
                  <a:cubicBezTo>
                    <a:pt x="13923" y="1481"/>
                    <a:pt x="12443" y="1"/>
                    <a:pt x="10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5" name="Google Shape;3435;p69"/>
            <p:cNvSpPr/>
            <p:nvPr/>
          </p:nvSpPr>
          <p:spPr>
            <a:xfrm>
              <a:off x="4984885" y="2091670"/>
              <a:ext cx="202280" cy="447714"/>
            </a:xfrm>
            <a:custGeom>
              <a:avLst/>
              <a:gdLst/>
              <a:ahLst/>
              <a:cxnLst/>
              <a:rect l="l" t="t" r="r" b="b"/>
              <a:pathLst>
                <a:path w="8067" h="17855" extrusionOk="0">
                  <a:moveTo>
                    <a:pt x="4025" y="0"/>
                  </a:moveTo>
                  <a:cubicBezTo>
                    <a:pt x="3772" y="0"/>
                    <a:pt x="3525" y="29"/>
                    <a:pt x="3288" y="84"/>
                  </a:cubicBezTo>
                  <a:cubicBezTo>
                    <a:pt x="4760" y="418"/>
                    <a:pt x="5858" y="1734"/>
                    <a:pt x="5858" y="3307"/>
                  </a:cubicBezTo>
                  <a:cubicBezTo>
                    <a:pt x="5858" y="4264"/>
                    <a:pt x="5452" y="5127"/>
                    <a:pt x="4801" y="5731"/>
                  </a:cubicBezTo>
                  <a:lnTo>
                    <a:pt x="4805" y="5732"/>
                  </a:lnTo>
                  <a:cubicBezTo>
                    <a:pt x="5920" y="7018"/>
                    <a:pt x="6593" y="8693"/>
                    <a:pt x="6593" y="10528"/>
                  </a:cubicBezTo>
                  <a:cubicBezTo>
                    <a:pt x="6593" y="14327"/>
                    <a:pt x="3701" y="17450"/>
                    <a:pt x="1" y="17818"/>
                  </a:cubicBezTo>
                  <a:cubicBezTo>
                    <a:pt x="242" y="17843"/>
                    <a:pt x="487" y="17855"/>
                    <a:pt x="737" y="17855"/>
                  </a:cubicBezTo>
                  <a:cubicBezTo>
                    <a:pt x="4785" y="17855"/>
                    <a:pt x="8067" y="14574"/>
                    <a:pt x="8067" y="10526"/>
                  </a:cubicBezTo>
                  <a:cubicBezTo>
                    <a:pt x="8065" y="8693"/>
                    <a:pt x="7391" y="7016"/>
                    <a:pt x="6277" y="5731"/>
                  </a:cubicBezTo>
                  <a:lnTo>
                    <a:pt x="6271" y="5728"/>
                  </a:lnTo>
                  <a:cubicBezTo>
                    <a:pt x="6921" y="5125"/>
                    <a:pt x="7330" y="4262"/>
                    <a:pt x="7330" y="3305"/>
                  </a:cubicBezTo>
                  <a:cubicBezTo>
                    <a:pt x="7330" y="1479"/>
                    <a:pt x="5849" y="0"/>
                    <a:pt x="4025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6" name="Google Shape;3436;p69"/>
            <p:cNvSpPr/>
            <p:nvPr/>
          </p:nvSpPr>
          <p:spPr>
            <a:xfrm>
              <a:off x="4816431" y="2181965"/>
              <a:ext cx="280514" cy="225851"/>
            </a:xfrm>
            <a:custGeom>
              <a:avLst/>
              <a:gdLst/>
              <a:ahLst/>
              <a:cxnLst/>
              <a:rect l="l" t="t" r="r" b="b"/>
              <a:pathLst>
                <a:path w="11187" h="9007" extrusionOk="0">
                  <a:moveTo>
                    <a:pt x="3410" y="1"/>
                  </a:moveTo>
                  <a:cubicBezTo>
                    <a:pt x="1958" y="1"/>
                    <a:pt x="903" y="383"/>
                    <a:pt x="903" y="383"/>
                  </a:cubicBezTo>
                  <a:cubicBezTo>
                    <a:pt x="903" y="383"/>
                    <a:pt x="0" y="4608"/>
                    <a:pt x="3100" y="7349"/>
                  </a:cubicBezTo>
                  <a:cubicBezTo>
                    <a:pt x="4601" y="8675"/>
                    <a:pt x="6398" y="9007"/>
                    <a:pt x="7820" y="9007"/>
                  </a:cubicBezTo>
                  <a:cubicBezTo>
                    <a:pt x="9239" y="9007"/>
                    <a:pt x="10284" y="8676"/>
                    <a:pt x="10284" y="8676"/>
                  </a:cubicBezTo>
                  <a:cubicBezTo>
                    <a:pt x="10284" y="8676"/>
                    <a:pt x="11186" y="4451"/>
                    <a:pt x="8085" y="1711"/>
                  </a:cubicBezTo>
                  <a:cubicBezTo>
                    <a:pt x="6546" y="349"/>
                    <a:pt x="4797" y="1"/>
                    <a:pt x="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7" name="Google Shape;3437;p69"/>
            <p:cNvSpPr/>
            <p:nvPr/>
          </p:nvSpPr>
          <p:spPr>
            <a:xfrm>
              <a:off x="4881877" y="2181965"/>
              <a:ext cx="215093" cy="225851"/>
            </a:xfrm>
            <a:custGeom>
              <a:avLst/>
              <a:gdLst/>
              <a:ahLst/>
              <a:cxnLst/>
              <a:rect l="l" t="t" r="r" b="b"/>
              <a:pathLst>
                <a:path w="8578" h="9007" extrusionOk="0">
                  <a:moveTo>
                    <a:pt x="799" y="0"/>
                  </a:moveTo>
                  <a:cubicBezTo>
                    <a:pt x="516" y="0"/>
                    <a:pt x="248" y="15"/>
                    <a:pt x="0" y="38"/>
                  </a:cubicBezTo>
                  <a:cubicBezTo>
                    <a:pt x="1228" y="159"/>
                    <a:pt x="2632" y="594"/>
                    <a:pt x="3896" y="1711"/>
                  </a:cubicBezTo>
                  <a:cubicBezTo>
                    <a:pt x="6996" y="4451"/>
                    <a:pt x="6093" y="8676"/>
                    <a:pt x="6093" y="8676"/>
                  </a:cubicBezTo>
                  <a:cubicBezTo>
                    <a:pt x="6093" y="8676"/>
                    <a:pt x="5424" y="8887"/>
                    <a:pt x="4431" y="8972"/>
                  </a:cubicBezTo>
                  <a:cubicBezTo>
                    <a:pt x="4700" y="8996"/>
                    <a:pt x="4960" y="9007"/>
                    <a:pt x="5210" y="9007"/>
                  </a:cubicBezTo>
                  <a:cubicBezTo>
                    <a:pt x="6630" y="9007"/>
                    <a:pt x="7674" y="8676"/>
                    <a:pt x="7674" y="8676"/>
                  </a:cubicBezTo>
                  <a:cubicBezTo>
                    <a:pt x="7674" y="8676"/>
                    <a:pt x="8578" y="4451"/>
                    <a:pt x="5475" y="1711"/>
                  </a:cubicBezTo>
                  <a:cubicBezTo>
                    <a:pt x="3935" y="348"/>
                    <a:pt x="2186" y="0"/>
                    <a:pt x="79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8" name="Google Shape;3438;p69"/>
            <p:cNvSpPr/>
            <p:nvPr/>
          </p:nvSpPr>
          <p:spPr>
            <a:xfrm>
              <a:off x="4837795" y="2183821"/>
              <a:ext cx="237786" cy="217827"/>
            </a:xfrm>
            <a:custGeom>
              <a:avLst/>
              <a:gdLst/>
              <a:ahLst/>
              <a:cxnLst/>
              <a:rect l="l" t="t" r="r" b="b"/>
              <a:pathLst>
                <a:path w="9483" h="8687" extrusionOk="0">
                  <a:moveTo>
                    <a:pt x="3648" y="0"/>
                  </a:moveTo>
                  <a:lnTo>
                    <a:pt x="3655" y="3133"/>
                  </a:lnTo>
                  <a:lnTo>
                    <a:pt x="356" y="214"/>
                  </a:lnTo>
                  <a:cubicBezTo>
                    <a:pt x="161" y="267"/>
                    <a:pt x="51" y="308"/>
                    <a:pt x="51" y="308"/>
                  </a:cubicBezTo>
                  <a:cubicBezTo>
                    <a:pt x="51" y="308"/>
                    <a:pt x="28" y="419"/>
                    <a:pt x="0" y="620"/>
                  </a:cubicBezTo>
                  <a:lnTo>
                    <a:pt x="6128" y="6044"/>
                  </a:lnTo>
                  <a:lnTo>
                    <a:pt x="1163" y="6044"/>
                  </a:lnTo>
                  <a:cubicBezTo>
                    <a:pt x="1287" y="6226"/>
                    <a:pt x="1423" y="6407"/>
                    <a:pt x="1573" y="6581"/>
                  </a:cubicBezTo>
                  <a:lnTo>
                    <a:pt x="6739" y="6581"/>
                  </a:lnTo>
                  <a:lnTo>
                    <a:pt x="9117" y="8686"/>
                  </a:lnTo>
                  <a:cubicBezTo>
                    <a:pt x="9319" y="8637"/>
                    <a:pt x="9435" y="8601"/>
                    <a:pt x="9435" y="8601"/>
                  </a:cubicBezTo>
                  <a:cubicBezTo>
                    <a:pt x="9435" y="8601"/>
                    <a:pt x="9455" y="8491"/>
                    <a:pt x="9482" y="8292"/>
                  </a:cubicBezTo>
                  <a:lnTo>
                    <a:pt x="4195" y="3611"/>
                  </a:lnTo>
                  <a:lnTo>
                    <a:pt x="4188" y="95"/>
                  </a:lnTo>
                  <a:cubicBezTo>
                    <a:pt x="4005" y="56"/>
                    <a:pt x="3824" y="26"/>
                    <a:pt x="3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9" name="Google Shape;3439;p69"/>
            <p:cNvSpPr/>
            <p:nvPr/>
          </p:nvSpPr>
          <p:spPr>
            <a:xfrm>
              <a:off x="5056273" y="2141118"/>
              <a:ext cx="65872" cy="39669"/>
            </a:xfrm>
            <a:custGeom>
              <a:avLst/>
              <a:gdLst/>
              <a:ahLst/>
              <a:cxnLst/>
              <a:rect l="l" t="t" r="r" b="b"/>
              <a:pathLst>
                <a:path w="2627" h="1582" extrusionOk="0">
                  <a:moveTo>
                    <a:pt x="1314" y="0"/>
                  </a:moveTo>
                  <a:cubicBezTo>
                    <a:pt x="590" y="0"/>
                    <a:pt x="1" y="589"/>
                    <a:pt x="1" y="1313"/>
                  </a:cubicBezTo>
                  <a:cubicBezTo>
                    <a:pt x="1" y="1462"/>
                    <a:pt x="122" y="1582"/>
                    <a:pt x="271" y="1582"/>
                  </a:cubicBezTo>
                  <a:cubicBezTo>
                    <a:pt x="418" y="1582"/>
                    <a:pt x="540" y="1462"/>
                    <a:pt x="540" y="1313"/>
                  </a:cubicBezTo>
                  <a:cubicBezTo>
                    <a:pt x="540" y="886"/>
                    <a:pt x="888" y="539"/>
                    <a:pt x="1314" y="539"/>
                  </a:cubicBezTo>
                  <a:cubicBezTo>
                    <a:pt x="1741" y="539"/>
                    <a:pt x="2088" y="887"/>
                    <a:pt x="2088" y="1313"/>
                  </a:cubicBezTo>
                  <a:cubicBezTo>
                    <a:pt x="2088" y="1462"/>
                    <a:pt x="2209" y="1582"/>
                    <a:pt x="2358" y="1582"/>
                  </a:cubicBezTo>
                  <a:cubicBezTo>
                    <a:pt x="2506" y="1582"/>
                    <a:pt x="2627" y="1462"/>
                    <a:pt x="2627" y="1313"/>
                  </a:cubicBezTo>
                  <a:cubicBezTo>
                    <a:pt x="2627" y="589"/>
                    <a:pt x="2037" y="0"/>
                    <a:pt x="1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0" name="Google Shape;3440;p69"/>
            <p:cNvSpPr/>
            <p:nvPr/>
          </p:nvSpPr>
          <p:spPr>
            <a:xfrm>
              <a:off x="4854846" y="2413257"/>
              <a:ext cx="127481" cy="97291"/>
            </a:xfrm>
            <a:custGeom>
              <a:avLst/>
              <a:gdLst/>
              <a:ahLst/>
              <a:cxnLst/>
              <a:rect l="l" t="t" r="r" b="b"/>
              <a:pathLst>
                <a:path w="5084" h="3880" extrusionOk="0">
                  <a:moveTo>
                    <a:pt x="307" y="0"/>
                  </a:moveTo>
                  <a:cubicBezTo>
                    <a:pt x="266" y="0"/>
                    <a:pt x="225" y="9"/>
                    <a:pt x="187" y="29"/>
                  </a:cubicBezTo>
                  <a:cubicBezTo>
                    <a:pt x="53" y="95"/>
                    <a:pt x="1" y="258"/>
                    <a:pt x="67" y="391"/>
                  </a:cubicBezTo>
                  <a:cubicBezTo>
                    <a:pt x="83" y="424"/>
                    <a:pt x="472" y="1183"/>
                    <a:pt x="1239" y="1992"/>
                  </a:cubicBezTo>
                  <a:cubicBezTo>
                    <a:pt x="2264" y="3071"/>
                    <a:pt x="3483" y="3725"/>
                    <a:pt x="4766" y="3878"/>
                  </a:cubicBezTo>
                  <a:cubicBezTo>
                    <a:pt x="4776" y="3880"/>
                    <a:pt x="4788" y="3880"/>
                    <a:pt x="4798" y="3880"/>
                  </a:cubicBezTo>
                  <a:cubicBezTo>
                    <a:pt x="4932" y="3880"/>
                    <a:pt x="5049" y="3779"/>
                    <a:pt x="5065" y="3643"/>
                  </a:cubicBezTo>
                  <a:cubicBezTo>
                    <a:pt x="5084" y="3495"/>
                    <a:pt x="4979" y="3361"/>
                    <a:pt x="4831" y="3344"/>
                  </a:cubicBezTo>
                  <a:cubicBezTo>
                    <a:pt x="4658" y="3322"/>
                    <a:pt x="4486" y="3292"/>
                    <a:pt x="4317" y="3251"/>
                  </a:cubicBezTo>
                  <a:cubicBezTo>
                    <a:pt x="3346" y="3022"/>
                    <a:pt x="2449" y="2479"/>
                    <a:pt x="1642" y="1632"/>
                  </a:cubicBezTo>
                  <a:cubicBezTo>
                    <a:pt x="1322" y="1295"/>
                    <a:pt x="1070" y="966"/>
                    <a:pt x="889" y="702"/>
                  </a:cubicBezTo>
                  <a:cubicBezTo>
                    <a:pt x="665" y="375"/>
                    <a:pt x="550" y="151"/>
                    <a:pt x="548" y="147"/>
                  </a:cubicBezTo>
                  <a:cubicBezTo>
                    <a:pt x="500" y="54"/>
                    <a:pt x="405" y="0"/>
                    <a:pt x="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41" name="Google Shape;3441;p69"/>
          <p:cNvGrpSpPr/>
          <p:nvPr/>
        </p:nvGrpSpPr>
        <p:grpSpPr>
          <a:xfrm>
            <a:off x="3906961" y="2094704"/>
            <a:ext cx="446962" cy="442147"/>
            <a:chOff x="3906961" y="2094704"/>
            <a:chExt cx="446962" cy="442147"/>
          </a:xfrm>
        </p:grpSpPr>
        <p:sp>
          <p:nvSpPr>
            <p:cNvPr id="3442" name="Google Shape;3442;p69"/>
            <p:cNvSpPr/>
            <p:nvPr/>
          </p:nvSpPr>
          <p:spPr>
            <a:xfrm>
              <a:off x="3977422" y="2099744"/>
              <a:ext cx="306091" cy="379109"/>
            </a:xfrm>
            <a:custGeom>
              <a:avLst/>
              <a:gdLst/>
              <a:ahLst/>
              <a:cxnLst/>
              <a:rect l="l" t="t" r="r" b="b"/>
              <a:pathLst>
                <a:path w="12207" h="15119" extrusionOk="0">
                  <a:moveTo>
                    <a:pt x="6103" y="0"/>
                  </a:moveTo>
                  <a:cubicBezTo>
                    <a:pt x="2733" y="0"/>
                    <a:pt x="0" y="2732"/>
                    <a:pt x="0" y="6103"/>
                  </a:cubicBezTo>
                  <a:cubicBezTo>
                    <a:pt x="0" y="8735"/>
                    <a:pt x="1667" y="10979"/>
                    <a:pt x="4002" y="11837"/>
                  </a:cubicBezTo>
                  <a:lnTo>
                    <a:pt x="4002" y="13855"/>
                  </a:lnTo>
                  <a:cubicBezTo>
                    <a:pt x="4002" y="14554"/>
                    <a:pt x="4568" y="15119"/>
                    <a:pt x="5266" y="15119"/>
                  </a:cubicBezTo>
                  <a:lnTo>
                    <a:pt x="6941" y="15119"/>
                  </a:lnTo>
                  <a:cubicBezTo>
                    <a:pt x="7639" y="15119"/>
                    <a:pt x="8205" y="14554"/>
                    <a:pt x="8205" y="13855"/>
                  </a:cubicBezTo>
                  <a:lnTo>
                    <a:pt x="8205" y="11837"/>
                  </a:lnTo>
                  <a:cubicBezTo>
                    <a:pt x="10541" y="10979"/>
                    <a:pt x="12207" y="8734"/>
                    <a:pt x="12207" y="6103"/>
                  </a:cubicBezTo>
                  <a:cubicBezTo>
                    <a:pt x="12207" y="2732"/>
                    <a:pt x="9475" y="0"/>
                    <a:pt x="6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3" name="Google Shape;3443;p69"/>
            <p:cNvSpPr/>
            <p:nvPr/>
          </p:nvSpPr>
          <p:spPr>
            <a:xfrm>
              <a:off x="4112852" y="2099694"/>
              <a:ext cx="170660" cy="379134"/>
            </a:xfrm>
            <a:custGeom>
              <a:avLst/>
              <a:gdLst/>
              <a:ahLst/>
              <a:cxnLst/>
              <a:rect l="l" t="t" r="r" b="b"/>
              <a:pathLst>
                <a:path w="6806" h="15120" extrusionOk="0">
                  <a:moveTo>
                    <a:pt x="702" y="1"/>
                  </a:moveTo>
                  <a:cubicBezTo>
                    <a:pt x="467" y="1"/>
                    <a:pt x="232" y="15"/>
                    <a:pt x="0" y="40"/>
                  </a:cubicBezTo>
                  <a:cubicBezTo>
                    <a:pt x="3041" y="388"/>
                    <a:pt x="5403" y="2971"/>
                    <a:pt x="5403" y="6104"/>
                  </a:cubicBezTo>
                  <a:cubicBezTo>
                    <a:pt x="5403" y="8736"/>
                    <a:pt x="3736" y="10979"/>
                    <a:pt x="1402" y="11836"/>
                  </a:cubicBezTo>
                  <a:lnTo>
                    <a:pt x="1402" y="13855"/>
                  </a:lnTo>
                  <a:cubicBezTo>
                    <a:pt x="1402" y="14555"/>
                    <a:pt x="837" y="15119"/>
                    <a:pt x="138" y="15119"/>
                  </a:cubicBezTo>
                  <a:lnTo>
                    <a:pt x="1540" y="15119"/>
                  </a:lnTo>
                  <a:cubicBezTo>
                    <a:pt x="2239" y="15119"/>
                    <a:pt x="2804" y="14555"/>
                    <a:pt x="2804" y="13855"/>
                  </a:cubicBezTo>
                  <a:lnTo>
                    <a:pt x="2804" y="11836"/>
                  </a:lnTo>
                  <a:cubicBezTo>
                    <a:pt x="5142" y="10981"/>
                    <a:pt x="6806" y="8736"/>
                    <a:pt x="6806" y="6104"/>
                  </a:cubicBezTo>
                  <a:cubicBezTo>
                    <a:pt x="6806" y="2734"/>
                    <a:pt x="4073" y="1"/>
                    <a:pt x="702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4" name="Google Shape;3444;p69"/>
            <p:cNvSpPr/>
            <p:nvPr/>
          </p:nvSpPr>
          <p:spPr>
            <a:xfrm>
              <a:off x="3970125" y="2094704"/>
              <a:ext cx="40421" cy="39694"/>
            </a:xfrm>
            <a:custGeom>
              <a:avLst/>
              <a:gdLst/>
              <a:ahLst/>
              <a:cxnLst/>
              <a:rect l="l" t="t" r="r" b="b"/>
              <a:pathLst>
                <a:path w="1612" h="1583" extrusionOk="0">
                  <a:moveTo>
                    <a:pt x="292" y="0"/>
                  </a:moveTo>
                  <a:cubicBezTo>
                    <a:pt x="226" y="0"/>
                    <a:pt x="159" y="26"/>
                    <a:pt x="108" y="77"/>
                  </a:cubicBezTo>
                  <a:cubicBezTo>
                    <a:pt x="2" y="178"/>
                    <a:pt x="1" y="344"/>
                    <a:pt x="104" y="448"/>
                  </a:cubicBezTo>
                  <a:lnTo>
                    <a:pt x="1133" y="1503"/>
                  </a:lnTo>
                  <a:cubicBezTo>
                    <a:pt x="1185" y="1555"/>
                    <a:pt x="1252" y="1582"/>
                    <a:pt x="1321" y="1582"/>
                  </a:cubicBezTo>
                  <a:cubicBezTo>
                    <a:pt x="1388" y="1582"/>
                    <a:pt x="1454" y="1558"/>
                    <a:pt x="1505" y="1509"/>
                  </a:cubicBezTo>
                  <a:cubicBezTo>
                    <a:pt x="1610" y="1408"/>
                    <a:pt x="1612" y="1241"/>
                    <a:pt x="1509" y="1136"/>
                  </a:cubicBezTo>
                  <a:lnTo>
                    <a:pt x="479" y="80"/>
                  </a:lnTo>
                  <a:cubicBezTo>
                    <a:pt x="428" y="27"/>
                    <a:pt x="360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5" name="Google Shape;3445;p69"/>
            <p:cNvSpPr/>
            <p:nvPr/>
          </p:nvSpPr>
          <p:spPr>
            <a:xfrm>
              <a:off x="3935371" y="2139563"/>
              <a:ext cx="46840" cy="32071"/>
            </a:xfrm>
            <a:custGeom>
              <a:avLst/>
              <a:gdLst/>
              <a:ahLst/>
              <a:cxnLst/>
              <a:rect l="l" t="t" r="r" b="b"/>
              <a:pathLst>
                <a:path w="1868" h="1279" extrusionOk="0">
                  <a:moveTo>
                    <a:pt x="300" y="1"/>
                  </a:moveTo>
                  <a:cubicBezTo>
                    <a:pt x="209" y="1"/>
                    <a:pt x="121" y="47"/>
                    <a:pt x="72" y="130"/>
                  </a:cubicBezTo>
                  <a:cubicBezTo>
                    <a:pt x="0" y="254"/>
                    <a:pt x="42" y="416"/>
                    <a:pt x="166" y="491"/>
                  </a:cubicBezTo>
                  <a:lnTo>
                    <a:pt x="1435" y="1242"/>
                  </a:lnTo>
                  <a:cubicBezTo>
                    <a:pt x="1475" y="1267"/>
                    <a:pt x="1523" y="1278"/>
                    <a:pt x="1568" y="1278"/>
                  </a:cubicBezTo>
                  <a:cubicBezTo>
                    <a:pt x="1659" y="1278"/>
                    <a:pt x="1745" y="1232"/>
                    <a:pt x="1793" y="1150"/>
                  </a:cubicBezTo>
                  <a:cubicBezTo>
                    <a:pt x="1868" y="1026"/>
                    <a:pt x="1826" y="862"/>
                    <a:pt x="1700" y="789"/>
                  </a:cubicBezTo>
                  <a:lnTo>
                    <a:pt x="434" y="37"/>
                  </a:lnTo>
                  <a:cubicBezTo>
                    <a:pt x="392" y="13"/>
                    <a:pt x="345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6" name="Google Shape;3446;p69"/>
            <p:cNvSpPr/>
            <p:nvPr/>
          </p:nvSpPr>
          <p:spPr>
            <a:xfrm>
              <a:off x="3913781" y="2191820"/>
              <a:ext cx="50250" cy="23194"/>
            </a:xfrm>
            <a:custGeom>
              <a:avLst/>
              <a:gdLst/>
              <a:ahLst/>
              <a:cxnLst/>
              <a:rect l="l" t="t" r="r" b="b"/>
              <a:pathLst>
                <a:path w="2004" h="925" extrusionOk="0">
                  <a:moveTo>
                    <a:pt x="290" y="0"/>
                  </a:moveTo>
                  <a:cubicBezTo>
                    <a:pt x="176" y="0"/>
                    <a:pt x="70" y="76"/>
                    <a:pt x="38" y="192"/>
                  </a:cubicBezTo>
                  <a:cubicBezTo>
                    <a:pt x="0" y="331"/>
                    <a:pt x="83" y="477"/>
                    <a:pt x="223" y="517"/>
                  </a:cubicBezTo>
                  <a:lnTo>
                    <a:pt x="1641" y="916"/>
                  </a:lnTo>
                  <a:cubicBezTo>
                    <a:pt x="1664" y="923"/>
                    <a:pt x="1689" y="925"/>
                    <a:pt x="1712" y="925"/>
                  </a:cubicBezTo>
                  <a:cubicBezTo>
                    <a:pt x="1828" y="925"/>
                    <a:pt x="1932" y="850"/>
                    <a:pt x="1965" y="734"/>
                  </a:cubicBezTo>
                  <a:cubicBezTo>
                    <a:pt x="2004" y="595"/>
                    <a:pt x="1923" y="448"/>
                    <a:pt x="1781" y="409"/>
                  </a:cubicBezTo>
                  <a:lnTo>
                    <a:pt x="363" y="10"/>
                  </a:lnTo>
                  <a:cubicBezTo>
                    <a:pt x="339" y="3"/>
                    <a:pt x="314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7" name="Google Shape;3447;p69"/>
            <p:cNvSpPr/>
            <p:nvPr/>
          </p:nvSpPr>
          <p:spPr>
            <a:xfrm>
              <a:off x="3906961" y="2247912"/>
              <a:ext cx="50300" cy="13666"/>
            </a:xfrm>
            <a:custGeom>
              <a:avLst/>
              <a:gdLst/>
              <a:ahLst/>
              <a:cxnLst/>
              <a:rect l="l" t="t" r="r" b="b"/>
              <a:pathLst>
                <a:path w="2006" h="545" extrusionOk="0">
                  <a:moveTo>
                    <a:pt x="266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4"/>
                  </a:lnTo>
                  <a:lnTo>
                    <a:pt x="1740" y="544"/>
                  </a:lnTo>
                  <a:cubicBezTo>
                    <a:pt x="1884" y="544"/>
                    <a:pt x="2001" y="428"/>
                    <a:pt x="2004" y="284"/>
                  </a:cubicBezTo>
                  <a:cubicBezTo>
                    <a:pt x="2006" y="140"/>
                    <a:pt x="1889" y="20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8" name="Google Shape;3448;p69"/>
            <p:cNvSpPr/>
            <p:nvPr/>
          </p:nvSpPr>
          <p:spPr>
            <a:xfrm>
              <a:off x="3913606" y="2294903"/>
              <a:ext cx="50401" cy="22367"/>
            </a:xfrm>
            <a:custGeom>
              <a:avLst/>
              <a:gdLst/>
              <a:ahLst/>
              <a:cxnLst/>
              <a:rect l="l" t="t" r="r" b="b"/>
              <a:pathLst>
                <a:path w="2010" h="892" extrusionOk="0">
                  <a:moveTo>
                    <a:pt x="1720" y="1"/>
                  </a:moveTo>
                  <a:cubicBezTo>
                    <a:pt x="1698" y="1"/>
                    <a:pt x="1676" y="3"/>
                    <a:pt x="1654" y="9"/>
                  </a:cubicBezTo>
                  <a:lnTo>
                    <a:pt x="225" y="373"/>
                  </a:lnTo>
                  <a:cubicBezTo>
                    <a:pt x="85" y="409"/>
                    <a:pt x="0" y="552"/>
                    <a:pt x="36" y="692"/>
                  </a:cubicBezTo>
                  <a:cubicBezTo>
                    <a:pt x="67" y="812"/>
                    <a:pt x="173" y="892"/>
                    <a:pt x="290" y="892"/>
                  </a:cubicBezTo>
                  <a:cubicBezTo>
                    <a:pt x="312" y="892"/>
                    <a:pt x="334" y="890"/>
                    <a:pt x="355" y="883"/>
                  </a:cubicBezTo>
                  <a:lnTo>
                    <a:pt x="1784" y="518"/>
                  </a:lnTo>
                  <a:cubicBezTo>
                    <a:pt x="1924" y="483"/>
                    <a:pt x="2009" y="338"/>
                    <a:pt x="1973" y="198"/>
                  </a:cubicBezTo>
                  <a:cubicBezTo>
                    <a:pt x="1943" y="79"/>
                    <a:pt x="1836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9" name="Google Shape;3449;p69"/>
            <p:cNvSpPr/>
            <p:nvPr/>
          </p:nvSpPr>
          <p:spPr>
            <a:xfrm>
              <a:off x="3934970" y="2338283"/>
              <a:ext cx="47241" cy="31294"/>
            </a:xfrm>
            <a:custGeom>
              <a:avLst/>
              <a:gdLst/>
              <a:ahLst/>
              <a:cxnLst/>
              <a:rect l="l" t="t" r="r" b="b"/>
              <a:pathLst>
                <a:path w="1884" h="1248" extrusionOk="0">
                  <a:moveTo>
                    <a:pt x="1584" y="1"/>
                  </a:moveTo>
                  <a:cubicBezTo>
                    <a:pt x="1540" y="1"/>
                    <a:pt x="1496" y="12"/>
                    <a:pt x="1455" y="34"/>
                  </a:cubicBezTo>
                  <a:lnTo>
                    <a:pt x="172" y="756"/>
                  </a:lnTo>
                  <a:cubicBezTo>
                    <a:pt x="45" y="826"/>
                    <a:pt x="0" y="988"/>
                    <a:pt x="70" y="1113"/>
                  </a:cubicBezTo>
                  <a:cubicBezTo>
                    <a:pt x="119" y="1200"/>
                    <a:pt x="208" y="1248"/>
                    <a:pt x="299" y="1248"/>
                  </a:cubicBezTo>
                  <a:cubicBezTo>
                    <a:pt x="343" y="1248"/>
                    <a:pt x="387" y="1236"/>
                    <a:pt x="428" y="1213"/>
                  </a:cubicBezTo>
                  <a:lnTo>
                    <a:pt x="1712" y="491"/>
                  </a:lnTo>
                  <a:cubicBezTo>
                    <a:pt x="1838" y="421"/>
                    <a:pt x="1884" y="261"/>
                    <a:pt x="1813" y="135"/>
                  </a:cubicBezTo>
                  <a:cubicBezTo>
                    <a:pt x="1765" y="49"/>
                    <a:pt x="1676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0" name="Google Shape;3450;p69"/>
            <p:cNvSpPr/>
            <p:nvPr/>
          </p:nvSpPr>
          <p:spPr>
            <a:xfrm>
              <a:off x="3969548" y="2375544"/>
              <a:ext cx="41048" cy="39017"/>
            </a:xfrm>
            <a:custGeom>
              <a:avLst/>
              <a:gdLst/>
              <a:ahLst/>
              <a:cxnLst/>
              <a:rect l="l" t="t" r="r" b="b"/>
              <a:pathLst>
                <a:path w="1637" h="1556" extrusionOk="0">
                  <a:moveTo>
                    <a:pt x="1344" y="0"/>
                  </a:moveTo>
                  <a:cubicBezTo>
                    <a:pt x="1278" y="0"/>
                    <a:pt x="1213" y="25"/>
                    <a:pt x="1162" y="75"/>
                  </a:cubicBezTo>
                  <a:lnTo>
                    <a:pt x="108" y="1105"/>
                  </a:lnTo>
                  <a:cubicBezTo>
                    <a:pt x="2" y="1206"/>
                    <a:pt x="1" y="1372"/>
                    <a:pt x="103" y="1476"/>
                  </a:cubicBezTo>
                  <a:cubicBezTo>
                    <a:pt x="155" y="1528"/>
                    <a:pt x="223" y="1556"/>
                    <a:pt x="291" y="1556"/>
                  </a:cubicBezTo>
                  <a:cubicBezTo>
                    <a:pt x="358" y="1556"/>
                    <a:pt x="423" y="1531"/>
                    <a:pt x="476" y="1482"/>
                  </a:cubicBezTo>
                  <a:lnTo>
                    <a:pt x="1531" y="452"/>
                  </a:lnTo>
                  <a:cubicBezTo>
                    <a:pt x="1635" y="351"/>
                    <a:pt x="1636" y="185"/>
                    <a:pt x="1534" y="81"/>
                  </a:cubicBezTo>
                  <a:cubicBezTo>
                    <a:pt x="1481" y="27"/>
                    <a:pt x="1413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1" name="Google Shape;3451;p69"/>
            <p:cNvSpPr/>
            <p:nvPr/>
          </p:nvSpPr>
          <p:spPr>
            <a:xfrm>
              <a:off x="4250338" y="2375544"/>
              <a:ext cx="40421" cy="39719"/>
            </a:xfrm>
            <a:custGeom>
              <a:avLst/>
              <a:gdLst/>
              <a:ahLst/>
              <a:cxnLst/>
              <a:rect l="l" t="t" r="r" b="b"/>
              <a:pathLst>
                <a:path w="1612" h="1584" extrusionOk="0">
                  <a:moveTo>
                    <a:pt x="292" y="1"/>
                  </a:moveTo>
                  <a:cubicBezTo>
                    <a:pt x="225" y="1"/>
                    <a:pt x="158" y="26"/>
                    <a:pt x="108" y="77"/>
                  </a:cubicBezTo>
                  <a:cubicBezTo>
                    <a:pt x="4" y="178"/>
                    <a:pt x="1" y="344"/>
                    <a:pt x="105" y="449"/>
                  </a:cubicBezTo>
                  <a:lnTo>
                    <a:pt x="1133" y="1504"/>
                  </a:lnTo>
                  <a:cubicBezTo>
                    <a:pt x="1185" y="1556"/>
                    <a:pt x="1253" y="1583"/>
                    <a:pt x="1321" y="1583"/>
                  </a:cubicBezTo>
                  <a:cubicBezTo>
                    <a:pt x="1388" y="1583"/>
                    <a:pt x="1453" y="1557"/>
                    <a:pt x="1505" y="1510"/>
                  </a:cubicBezTo>
                  <a:cubicBezTo>
                    <a:pt x="1610" y="1408"/>
                    <a:pt x="1612" y="1242"/>
                    <a:pt x="1509" y="1137"/>
                  </a:cubicBezTo>
                  <a:lnTo>
                    <a:pt x="480" y="81"/>
                  </a:lnTo>
                  <a:cubicBezTo>
                    <a:pt x="429" y="27"/>
                    <a:pt x="360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2" name="Google Shape;3452;p69"/>
            <p:cNvSpPr/>
            <p:nvPr/>
          </p:nvSpPr>
          <p:spPr>
            <a:xfrm>
              <a:off x="4278673" y="2338333"/>
              <a:ext cx="46865" cy="32046"/>
            </a:xfrm>
            <a:custGeom>
              <a:avLst/>
              <a:gdLst/>
              <a:ahLst/>
              <a:cxnLst/>
              <a:rect l="l" t="t" r="r" b="b"/>
              <a:pathLst>
                <a:path w="1869" h="1278" extrusionOk="0">
                  <a:moveTo>
                    <a:pt x="302" y="0"/>
                  </a:moveTo>
                  <a:cubicBezTo>
                    <a:pt x="212" y="0"/>
                    <a:pt x="123" y="46"/>
                    <a:pt x="74" y="129"/>
                  </a:cubicBezTo>
                  <a:cubicBezTo>
                    <a:pt x="0" y="253"/>
                    <a:pt x="41" y="416"/>
                    <a:pt x="167" y="490"/>
                  </a:cubicBezTo>
                  <a:lnTo>
                    <a:pt x="1433" y="1241"/>
                  </a:lnTo>
                  <a:cubicBezTo>
                    <a:pt x="1475" y="1267"/>
                    <a:pt x="1522" y="1277"/>
                    <a:pt x="1568" y="1277"/>
                  </a:cubicBezTo>
                  <a:cubicBezTo>
                    <a:pt x="1657" y="1277"/>
                    <a:pt x="1744" y="1231"/>
                    <a:pt x="1795" y="1149"/>
                  </a:cubicBezTo>
                  <a:cubicBezTo>
                    <a:pt x="1868" y="1023"/>
                    <a:pt x="1829" y="863"/>
                    <a:pt x="1702" y="788"/>
                  </a:cubicBezTo>
                  <a:lnTo>
                    <a:pt x="435" y="37"/>
                  </a:lnTo>
                  <a:cubicBezTo>
                    <a:pt x="394" y="12"/>
                    <a:pt x="348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3" name="Google Shape;3453;p69"/>
            <p:cNvSpPr/>
            <p:nvPr/>
          </p:nvSpPr>
          <p:spPr>
            <a:xfrm>
              <a:off x="4296827" y="2294903"/>
              <a:ext cx="50326" cy="23245"/>
            </a:xfrm>
            <a:custGeom>
              <a:avLst/>
              <a:gdLst/>
              <a:ahLst/>
              <a:cxnLst/>
              <a:rect l="l" t="t" r="r" b="b"/>
              <a:pathLst>
                <a:path w="2007" h="927" extrusionOk="0">
                  <a:moveTo>
                    <a:pt x="292" y="0"/>
                  </a:moveTo>
                  <a:cubicBezTo>
                    <a:pt x="178" y="0"/>
                    <a:pt x="73" y="77"/>
                    <a:pt x="39" y="193"/>
                  </a:cubicBezTo>
                  <a:cubicBezTo>
                    <a:pt x="0" y="331"/>
                    <a:pt x="81" y="479"/>
                    <a:pt x="223" y="518"/>
                  </a:cubicBezTo>
                  <a:lnTo>
                    <a:pt x="1641" y="916"/>
                  </a:lnTo>
                  <a:cubicBezTo>
                    <a:pt x="1664" y="924"/>
                    <a:pt x="1689" y="926"/>
                    <a:pt x="1712" y="926"/>
                  </a:cubicBezTo>
                  <a:cubicBezTo>
                    <a:pt x="1828" y="926"/>
                    <a:pt x="1932" y="850"/>
                    <a:pt x="1965" y="734"/>
                  </a:cubicBezTo>
                  <a:cubicBezTo>
                    <a:pt x="2007" y="594"/>
                    <a:pt x="1924" y="447"/>
                    <a:pt x="1784" y="409"/>
                  </a:cubicBezTo>
                  <a:lnTo>
                    <a:pt x="364" y="11"/>
                  </a:lnTo>
                  <a:cubicBezTo>
                    <a:pt x="340" y="4"/>
                    <a:pt x="316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4" name="Google Shape;3454;p69"/>
            <p:cNvSpPr/>
            <p:nvPr/>
          </p:nvSpPr>
          <p:spPr>
            <a:xfrm>
              <a:off x="4303622" y="2248314"/>
              <a:ext cx="50300" cy="13691"/>
            </a:xfrm>
            <a:custGeom>
              <a:avLst/>
              <a:gdLst/>
              <a:ahLst/>
              <a:cxnLst/>
              <a:rect l="l" t="t" r="r" b="b"/>
              <a:pathLst>
                <a:path w="2006" h="546" extrusionOk="0">
                  <a:moveTo>
                    <a:pt x="267" y="1"/>
                  </a:moveTo>
                  <a:cubicBezTo>
                    <a:pt x="122" y="1"/>
                    <a:pt x="5" y="116"/>
                    <a:pt x="4" y="261"/>
                  </a:cubicBezTo>
                  <a:cubicBezTo>
                    <a:pt x="1" y="405"/>
                    <a:pt x="119" y="525"/>
                    <a:pt x="264" y="527"/>
                  </a:cubicBezTo>
                  <a:lnTo>
                    <a:pt x="1737" y="545"/>
                  </a:lnTo>
                  <a:lnTo>
                    <a:pt x="1740" y="545"/>
                  </a:lnTo>
                  <a:cubicBezTo>
                    <a:pt x="1884" y="545"/>
                    <a:pt x="2001" y="430"/>
                    <a:pt x="2004" y="285"/>
                  </a:cubicBezTo>
                  <a:cubicBezTo>
                    <a:pt x="2006" y="141"/>
                    <a:pt x="1890" y="21"/>
                    <a:pt x="1744" y="20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5" name="Google Shape;3455;p69"/>
            <p:cNvSpPr/>
            <p:nvPr/>
          </p:nvSpPr>
          <p:spPr>
            <a:xfrm>
              <a:off x="4296902" y="2192647"/>
              <a:ext cx="50426" cy="22367"/>
            </a:xfrm>
            <a:custGeom>
              <a:avLst/>
              <a:gdLst/>
              <a:ahLst/>
              <a:cxnLst/>
              <a:rect l="l" t="t" r="r" b="b"/>
              <a:pathLst>
                <a:path w="2011" h="892" extrusionOk="0">
                  <a:moveTo>
                    <a:pt x="1720" y="1"/>
                  </a:moveTo>
                  <a:cubicBezTo>
                    <a:pt x="1698" y="1"/>
                    <a:pt x="1676" y="4"/>
                    <a:pt x="1654" y="9"/>
                  </a:cubicBezTo>
                  <a:lnTo>
                    <a:pt x="227" y="375"/>
                  </a:lnTo>
                  <a:cubicBezTo>
                    <a:pt x="85" y="411"/>
                    <a:pt x="0" y="552"/>
                    <a:pt x="36" y="694"/>
                  </a:cubicBezTo>
                  <a:cubicBezTo>
                    <a:pt x="68" y="812"/>
                    <a:pt x="173" y="892"/>
                    <a:pt x="292" y="892"/>
                  </a:cubicBezTo>
                  <a:cubicBezTo>
                    <a:pt x="314" y="892"/>
                    <a:pt x="335" y="890"/>
                    <a:pt x="357" y="883"/>
                  </a:cubicBezTo>
                  <a:lnTo>
                    <a:pt x="1784" y="519"/>
                  </a:lnTo>
                  <a:cubicBezTo>
                    <a:pt x="1926" y="483"/>
                    <a:pt x="2011" y="340"/>
                    <a:pt x="1975" y="198"/>
                  </a:cubicBezTo>
                  <a:cubicBezTo>
                    <a:pt x="1944" y="80"/>
                    <a:pt x="1838" y="1"/>
                    <a:pt x="1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6" name="Google Shape;3456;p69"/>
            <p:cNvSpPr/>
            <p:nvPr/>
          </p:nvSpPr>
          <p:spPr>
            <a:xfrm>
              <a:off x="4278698" y="2140265"/>
              <a:ext cx="47266" cy="31369"/>
            </a:xfrm>
            <a:custGeom>
              <a:avLst/>
              <a:gdLst/>
              <a:ahLst/>
              <a:cxnLst/>
              <a:rect l="l" t="t" r="r" b="b"/>
              <a:pathLst>
                <a:path w="1885" h="1251" extrusionOk="0">
                  <a:moveTo>
                    <a:pt x="1583" y="1"/>
                  </a:moveTo>
                  <a:cubicBezTo>
                    <a:pt x="1540" y="1"/>
                    <a:pt x="1496" y="11"/>
                    <a:pt x="1456" y="34"/>
                  </a:cubicBezTo>
                  <a:lnTo>
                    <a:pt x="173" y="756"/>
                  </a:lnTo>
                  <a:cubicBezTo>
                    <a:pt x="46" y="829"/>
                    <a:pt x="1" y="990"/>
                    <a:pt x="72" y="1116"/>
                  </a:cubicBezTo>
                  <a:cubicBezTo>
                    <a:pt x="119" y="1203"/>
                    <a:pt x="209" y="1250"/>
                    <a:pt x="300" y="1250"/>
                  </a:cubicBezTo>
                  <a:cubicBezTo>
                    <a:pt x="343" y="1250"/>
                    <a:pt x="390" y="1239"/>
                    <a:pt x="429" y="1216"/>
                  </a:cubicBezTo>
                  <a:lnTo>
                    <a:pt x="1713" y="493"/>
                  </a:lnTo>
                  <a:cubicBezTo>
                    <a:pt x="1838" y="423"/>
                    <a:pt x="1885" y="262"/>
                    <a:pt x="1814" y="135"/>
                  </a:cubicBezTo>
                  <a:cubicBezTo>
                    <a:pt x="1766" y="50"/>
                    <a:pt x="1676" y="1"/>
                    <a:pt x="1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7" name="Google Shape;3457;p69"/>
            <p:cNvSpPr/>
            <p:nvPr/>
          </p:nvSpPr>
          <p:spPr>
            <a:xfrm>
              <a:off x="4250338" y="2095381"/>
              <a:ext cx="41073" cy="39017"/>
            </a:xfrm>
            <a:custGeom>
              <a:avLst/>
              <a:gdLst/>
              <a:ahLst/>
              <a:cxnLst/>
              <a:rect l="l" t="t" r="r" b="b"/>
              <a:pathLst>
                <a:path w="1638" h="1556" extrusionOk="0">
                  <a:moveTo>
                    <a:pt x="1347" y="0"/>
                  </a:moveTo>
                  <a:cubicBezTo>
                    <a:pt x="1281" y="0"/>
                    <a:pt x="1214" y="26"/>
                    <a:pt x="1162" y="76"/>
                  </a:cubicBezTo>
                  <a:lnTo>
                    <a:pt x="108" y="1106"/>
                  </a:lnTo>
                  <a:cubicBezTo>
                    <a:pt x="4" y="1207"/>
                    <a:pt x="1" y="1373"/>
                    <a:pt x="105" y="1477"/>
                  </a:cubicBezTo>
                  <a:cubicBezTo>
                    <a:pt x="155" y="1528"/>
                    <a:pt x="223" y="1555"/>
                    <a:pt x="293" y="1555"/>
                  </a:cubicBezTo>
                  <a:cubicBezTo>
                    <a:pt x="359" y="1555"/>
                    <a:pt x="424" y="1531"/>
                    <a:pt x="476" y="1482"/>
                  </a:cubicBezTo>
                  <a:lnTo>
                    <a:pt x="1531" y="452"/>
                  </a:lnTo>
                  <a:cubicBezTo>
                    <a:pt x="1636" y="351"/>
                    <a:pt x="1638" y="183"/>
                    <a:pt x="1535" y="80"/>
                  </a:cubicBezTo>
                  <a:cubicBezTo>
                    <a:pt x="1483" y="27"/>
                    <a:pt x="1415" y="0"/>
                    <a:pt x="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8" name="Google Shape;3458;p69"/>
            <p:cNvSpPr/>
            <p:nvPr/>
          </p:nvSpPr>
          <p:spPr>
            <a:xfrm>
              <a:off x="4090109" y="2239061"/>
              <a:ext cx="80641" cy="205891"/>
            </a:xfrm>
            <a:custGeom>
              <a:avLst/>
              <a:gdLst/>
              <a:ahLst/>
              <a:cxnLst/>
              <a:rect l="l" t="t" r="r" b="b"/>
              <a:pathLst>
                <a:path w="3216" h="8211" extrusionOk="0">
                  <a:moveTo>
                    <a:pt x="1608" y="0"/>
                  </a:moveTo>
                  <a:cubicBezTo>
                    <a:pt x="1462" y="0"/>
                    <a:pt x="1344" y="117"/>
                    <a:pt x="1344" y="264"/>
                  </a:cubicBezTo>
                  <a:lnTo>
                    <a:pt x="1344" y="3837"/>
                  </a:lnTo>
                  <a:lnTo>
                    <a:pt x="473" y="3019"/>
                  </a:lnTo>
                  <a:cubicBezTo>
                    <a:pt x="422" y="2971"/>
                    <a:pt x="357" y="2948"/>
                    <a:pt x="293" y="2948"/>
                  </a:cubicBezTo>
                  <a:cubicBezTo>
                    <a:pt x="222" y="2948"/>
                    <a:pt x="152" y="2976"/>
                    <a:pt x="100" y="3032"/>
                  </a:cubicBezTo>
                  <a:cubicBezTo>
                    <a:pt x="0" y="3139"/>
                    <a:pt x="6" y="3305"/>
                    <a:pt x="113" y="3403"/>
                  </a:cubicBezTo>
                  <a:lnTo>
                    <a:pt x="1347" y="4559"/>
                  </a:lnTo>
                  <a:lnTo>
                    <a:pt x="1347" y="7946"/>
                  </a:lnTo>
                  <a:cubicBezTo>
                    <a:pt x="1347" y="8091"/>
                    <a:pt x="1464" y="8211"/>
                    <a:pt x="1609" y="8211"/>
                  </a:cubicBezTo>
                  <a:cubicBezTo>
                    <a:pt x="1754" y="8211"/>
                    <a:pt x="1874" y="8094"/>
                    <a:pt x="1874" y="7946"/>
                  </a:cubicBezTo>
                  <a:lnTo>
                    <a:pt x="1874" y="4559"/>
                  </a:lnTo>
                  <a:lnTo>
                    <a:pt x="3105" y="3403"/>
                  </a:lnTo>
                  <a:cubicBezTo>
                    <a:pt x="3211" y="3305"/>
                    <a:pt x="3216" y="3139"/>
                    <a:pt x="3116" y="3032"/>
                  </a:cubicBezTo>
                  <a:cubicBezTo>
                    <a:pt x="3064" y="2976"/>
                    <a:pt x="2994" y="2948"/>
                    <a:pt x="2923" y="2948"/>
                  </a:cubicBezTo>
                  <a:cubicBezTo>
                    <a:pt x="2859" y="2948"/>
                    <a:pt x="2794" y="2971"/>
                    <a:pt x="2743" y="3019"/>
                  </a:cubicBezTo>
                  <a:lnTo>
                    <a:pt x="1872" y="3837"/>
                  </a:lnTo>
                  <a:lnTo>
                    <a:pt x="1872" y="264"/>
                  </a:lnTo>
                  <a:cubicBezTo>
                    <a:pt x="1872" y="120"/>
                    <a:pt x="1754" y="0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9" name="Google Shape;3459;p69"/>
            <p:cNvSpPr/>
            <p:nvPr/>
          </p:nvSpPr>
          <p:spPr>
            <a:xfrm>
              <a:off x="4030681" y="2252476"/>
              <a:ext cx="76027" cy="75752"/>
            </a:xfrm>
            <a:custGeom>
              <a:avLst/>
              <a:gdLst/>
              <a:ahLst/>
              <a:cxnLst/>
              <a:rect l="l" t="t" r="r" b="b"/>
              <a:pathLst>
                <a:path w="3032" h="3021" extrusionOk="0">
                  <a:moveTo>
                    <a:pt x="195" y="1"/>
                  </a:moveTo>
                  <a:cubicBezTo>
                    <a:pt x="87" y="1"/>
                    <a:pt x="0" y="92"/>
                    <a:pt x="7" y="202"/>
                  </a:cubicBezTo>
                  <a:cubicBezTo>
                    <a:pt x="33" y="619"/>
                    <a:pt x="164" y="1581"/>
                    <a:pt x="806" y="2221"/>
                  </a:cubicBezTo>
                  <a:cubicBezTo>
                    <a:pt x="1444" y="2860"/>
                    <a:pt x="2408" y="2994"/>
                    <a:pt x="2824" y="3020"/>
                  </a:cubicBezTo>
                  <a:cubicBezTo>
                    <a:pt x="2828" y="3020"/>
                    <a:pt x="2832" y="3020"/>
                    <a:pt x="2836" y="3020"/>
                  </a:cubicBezTo>
                  <a:cubicBezTo>
                    <a:pt x="2945" y="3020"/>
                    <a:pt x="3032" y="2929"/>
                    <a:pt x="3025" y="2821"/>
                  </a:cubicBezTo>
                  <a:cubicBezTo>
                    <a:pt x="2997" y="2402"/>
                    <a:pt x="2866" y="1441"/>
                    <a:pt x="2227" y="801"/>
                  </a:cubicBezTo>
                  <a:cubicBezTo>
                    <a:pt x="1587" y="163"/>
                    <a:pt x="625" y="28"/>
                    <a:pt x="208" y="1"/>
                  </a:cubicBezTo>
                  <a:cubicBezTo>
                    <a:pt x="204" y="1"/>
                    <a:pt x="200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0" name="Google Shape;3460;p69"/>
            <p:cNvSpPr/>
            <p:nvPr/>
          </p:nvSpPr>
          <p:spPr>
            <a:xfrm>
              <a:off x="4030806" y="2252476"/>
              <a:ext cx="75877" cy="75752"/>
            </a:xfrm>
            <a:custGeom>
              <a:avLst/>
              <a:gdLst/>
              <a:ahLst/>
              <a:cxnLst/>
              <a:rect l="l" t="t" r="r" b="b"/>
              <a:pathLst>
                <a:path w="3026" h="3021" extrusionOk="0">
                  <a:moveTo>
                    <a:pt x="189" y="0"/>
                  </a:moveTo>
                  <a:cubicBezTo>
                    <a:pt x="87" y="0"/>
                    <a:pt x="6" y="82"/>
                    <a:pt x="1" y="181"/>
                  </a:cubicBezTo>
                  <a:cubicBezTo>
                    <a:pt x="363" y="300"/>
                    <a:pt x="752" y="491"/>
                    <a:pt x="1062" y="801"/>
                  </a:cubicBezTo>
                  <a:cubicBezTo>
                    <a:pt x="1701" y="1441"/>
                    <a:pt x="1835" y="2403"/>
                    <a:pt x="1863" y="2821"/>
                  </a:cubicBezTo>
                  <a:lnTo>
                    <a:pt x="1863" y="2839"/>
                  </a:lnTo>
                  <a:cubicBezTo>
                    <a:pt x="2247" y="2965"/>
                    <a:pt x="2605" y="3006"/>
                    <a:pt x="2819" y="3020"/>
                  </a:cubicBezTo>
                  <a:cubicBezTo>
                    <a:pt x="2822" y="3020"/>
                    <a:pt x="2826" y="3020"/>
                    <a:pt x="2829" y="3020"/>
                  </a:cubicBezTo>
                  <a:cubicBezTo>
                    <a:pt x="2937" y="3020"/>
                    <a:pt x="3025" y="2930"/>
                    <a:pt x="3018" y="2821"/>
                  </a:cubicBezTo>
                  <a:cubicBezTo>
                    <a:pt x="2991" y="2402"/>
                    <a:pt x="2859" y="1441"/>
                    <a:pt x="2219" y="801"/>
                  </a:cubicBezTo>
                  <a:cubicBezTo>
                    <a:pt x="1581" y="163"/>
                    <a:pt x="619" y="28"/>
                    <a:pt x="201" y="1"/>
                  </a:cubicBezTo>
                  <a:cubicBezTo>
                    <a:pt x="197" y="1"/>
                    <a:pt x="193" y="0"/>
                    <a:pt x="18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1" name="Google Shape;3461;p69"/>
            <p:cNvSpPr/>
            <p:nvPr/>
          </p:nvSpPr>
          <p:spPr>
            <a:xfrm>
              <a:off x="4154301" y="2252551"/>
              <a:ext cx="75952" cy="75626"/>
            </a:xfrm>
            <a:custGeom>
              <a:avLst/>
              <a:gdLst/>
              <a:ahLst/>
              <a:cxnLst/>
              <a:rect l="l" t="t" r="r" b="b"/>
              <a:pathLst>
                <a:path w="3029" h="3016" extrusionOk="0">
                  <a:moveTo>
                    <a:pt x="2835" y="0"/>
                  </a:moveTo>
                  <a:cubicBezTo>
                    <a:pt x="2831" y="0"/>
                    <a:pt x="2827" y="1"/>
                    <a:pt x="2823" y="1"/>
                  </a:cubicBezTo>
                  <a:cubicBezTo>
                    <a:pt x="2405" y="27"/>
                    <a:pt x="1444" y="160"/>
                    <a:pt x="805" y="798"/>
                  </a:cubicBezTo>
                  <a:cubicBezTo>
                    <a:pt x="168" y="1435"/>
                    <a:pt x="35" y="2396"/>
                    <a:pt x="7" y="2815"/>
                  </a:cubicBezTo>
                  <a:cubicBezTo>
                    <a:pt x="0" y="2925"/>
                    <a:pt x="87" y="3016"/>
                    <a:pt x="196" y="3016"/>
                  </a:cubicBezTo>
                  <a:cubicBezTo>
                    <a:pt x="200" y="3016"/>
                    <a:pt x="204" y="3016"/>
                    <a:pt x="208" y="3016"/>
                  </a:cubicBezTo>
                  <a:cubicBezTo>
                    <a:pt x="624" y="2988"/>
                    <a:pt x="1585" y="2857"/>
                    <a:pt x="2225" y="2218"/>
                  </a:cubicBezTo>
                  <a:cubicBezTo>
                    <a:pt x="2862" y="1578"/>
                    <a:pt x="2996" y="618"/>
                    <a:pt x="3022" y="200"/>
                  </a:cubicBezTo>
                  <a:cubicBezTo>
                    <a:pt x="3029" y="92"/>
                    <a:pt x="2942" y="0"/>
                    <a:pt x="2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2" name="Google Shape;3462;p69"/>
            <p:cNvSpPr/>
            <p:nvPr/>
          </p:nvSpPr>
          <p:spPr>
            <a:xfrm>
              <a:off x="4154301" y="2252476"/>
              <a:ext cx="75952" cy="75701"/>
            </a:xfrm>
            <a:custGeom>
              <a:avLst/>
              <a:gdLst/>
              <a:ahLst/>
              <a:cxnLst/>
              <a:rect l="l" t="t" r="r" b="b"/>
              <a:pathLst>
                <a:path w="3029" h="3019" extrusionOk="0">
                  <a:moveTo>
                    <a:pt x="2835" y="1"/>
                  </a:moveTo>
                  <a:cubicBezTo>
                    <a:pt x="2831" y="1"/>
                    <a:pt x="2827" y="1"/>
                    <a:pt x="2823" y="1"/>
                  </a:cubicBezTo>
                  <a:cubicBezTo>
                    <a:pt x="2578" y="18"/>
                    <a:pt x="2151" y="70"/>
                    <a:pt x="1710" y="236"/>
                  </a:cubicBezTo>
                  <a:cubicBezTo>
                    <a:pt x="1657" y="707"/>
                    <a:pt x="1488" y="1518"/>
                    <a:pt x="926" y="2080"/>
                  </a:cubicBezTo>
                  <a:cubicBezTo>
                    <a:pt x="659" y="2347"/>
                    <a:pt x="335" y="2525"/>
                    <a:pt x="22" y="2644"/>
                  </a:cubicBezTo>
                  <a:cubicBezTo>
                    <a:pt x="14" y="2709"/>
                    <a:pt x="9" y="2767"/>
                    <a:pt x="7" y="2818"/>
                  </a:cubicBezTo>
                  <a:cubicBezTo>
                    <a:pt x="0" y="2928"/>
                    <a:pt x="87" y="3019"/>
                    <a:pt x="196" y="3019"/>
                  </a:cubicBezTo>
                  <a:cubicBezTo>
                    <a:pt x="200" y="3019"/>
                    <a:pt x="204" y="3019"/>
                    <a:pt x="208" y="3019"/>
                  </a:cubicBezTo>
                  <a:cubicBezTo>
                    <a:pt x="627" y="2991"/>
                    <a:pt x="1588" y="2858"/>
                    <a:pt x="2225" y="2218"/>
                  </a:cubicBezTo>
                  <a:cubicBezTo>
                    <a:pt x="2863" y="1580"/>
                    <a:pt x="2996" y="619"/>
                    <a:pt x="3025" y="202"/>
                  </a:cubicBezTo>
                  <a:cubicBezTo>
                    <a:pt x="3029" y="92"/>
                    <a:pt x="2942" y="1"/>
                    <a:pt x="2835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3" name="Google Shape;3463;p69"/>
            <p:cNvSpPr/>
            <p:nvPr/>
          </p:nvSpPr>
          <p:spPr>
            <a:xfrm>
              <a:off x="4105354" y="2163711"/>
              <a:ext cx="50300" cy="103334"/>
            </a:xfrm>
            <a:custGeom>
              <a:avLst/>
              <a:gdLst/>
              <a:ahLst/>
              <a:cxnLst/>
              <a:rect l="l" t="t" r="r" b="b"/>
              <a:pathLst>
                <a:path w="2006" h="4121" extrusionOk="0">
                  <a:moveTo>
                    <a:pt x="1003" y="1"/>
                  </a:moveTo>
                  <a:cubicBezTo>
                    <a:pt x="953" y="1"/>
                    <a:pt x="903" y="21"/>
                    <a:pt x="867" y="63"/>
                  </a:cubicBezTo>
                  <a:cubicBezTo>
                    <a:pt x="593" y="375"/>
                    <a:pt x="0" y="1150"/>
                    <a:pt x="0" y="2060"/>
                  </a:cubicBezTo>
                  <a:cubicBezTo>
                    <a:pt x="0" y="2970"/>
                    <a:pt x="593" y="3749"/>
                    <a:pt x="867" y="4060"/>
                  </a:cubicBezTo>
                  <a:cubicBezTo>
                    <a:pt x="903" y="4100"/>
                    <a:pt x="953" y="4120"/>
                    <a:pt x="1003" y="4120"/>
                  </a:cubicBezTo>
                  <a:cubicBezTo>
                    <a:pt x="1053" y="4120"/>
                    <a:pt x="1103" y="4100"/>
                    <a:pt x="1139" y="4060"/>
                  </a:cubicBezTo>
                  <a:cubicBezTo>
                    <a:pt x="1413" y="3747"/>
                    <a:pt x="2005" y="2970"/>
                    <a:pt x="2005" y="2060"/>
                  </a:cubicBezTo>
                  <a:cubicBezTo>
                    <a:pt x="2005" y="1150"/>
                    <a:pt x="1412" y="373"/>
                    <a:pt x="1139" y="63"/>
                  </a:cubicBezTo>
                  <a:cubicBezTo>
                    <a:pt x="1103" y="21"/>
                    <a:pt x="1053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4" name="Google Shape;3464;p69"/>
            <p:cNvSpPr/>
            <p:nvPr/>
          </p:nvSpPr>
          <p:spPr>
            <a:xfrm>
              <a:off x="4115936" y="2163711"/>
              <a:ext cx="39669" cy="103284"/>
            </a:xfrm>
            <a:custGeom>
              <a:avLst/>
              <a:gdLst/>
              <a:ahLst/>
              <a:cxnLst/>
              <a:rect l="l" t="t" r="r" b="b"/>
              <a:pathLst>
                <a:path w="1582" h="4119" extrusionOk="0">
                  <a:moveTo>
                    <a:pt x="579" y="1"/>
                  </a:moveTo>
                  <a:cubicBezTo>
                    <a:pt x="529" y="1"/>
                    <a:pt x="478" y="21"/>
                    <a:pt x="442" y="63"/>
                  </a:cubicBezTo>
                  <a:cubicBezTo>
                    <a:pt x="328" y="193"/>
                    <a:pt x="159" y="402"/>
                    <a:pt x="0" y="669"/>
                  </a:cubicBezTo>
                  <a:cubicBezTo>
                    <a:pt x="223" y="1042"/>
                    <a:pt x="425" y="1529"/>
                    <a:pt x="425" y="2060"/>
                  </a:cubicBezTo>
                  <a:cubicBezTo>
                    <a:pt x="425" y="2592"/>
                    <a:pt x="223" y="3077"/>
                    <a:pt x="0" y="3451"/>
                  </a:cubicBezTo>
                  <a:cubicBezTo>
                    <a:pt x="159" y="3719"/>
                    <a:pt x="328" y="3928"/>
                    <a:pt x="442" y="4058"/>
                  </a:cubicBezTo>
                  <a:cubicBezTo>
                    <a:pt x="478" y="4099"/>
                    <a:pt x="529" y="4119"/>
                    <a:pt x="579" y="4119"/>
                  </a:cubicBezTo>
                  <a:cubicBezTo>
                    <a:pt x="629" y="4119"/>
                    <a:pt x="679" y="4099"/>
                    <a:pt x="715" y="4058"/>
                  </a:cubicBezTo>
                  <a:cubicBezTo>
                    <a:pt x="990" y="3747"/>
                    <a:pt x="1582" y="2969"/>
                    <a:pt x="1582" y="2059"/>
                  </a:cubicBezTo>
                  <a:cubicBezTo>
                    <a:pt x="1582" y="1149"/>
                    <a:pt x="990" y="373"/>
                    <a:pt x="715" y="63"/>
                  </a:cubicBezTo>
                  <a:cubicBezTo>
                    <a:pt x="679" y="21"/>
                    <a:pt x="629" y="1"/>
                    <a:pt x="579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5" name="Google Shape;3465;p69"/>
            <p:cNvSpPr/>
            <p:nvPr/>
          </p:nvSpPr>
          <p:spPr>
            <a:xfrm>
              <a:off x="4077747" y="2421933"/>
              <a:ext cx="105440" cy="114919"/>
            </a:xfrm>
            <a:custGeom>
              <a:avLst/>
              <a:gdLst/>
              <a:ahLst/>
              <a:cxnLst/>
              <a:rect l="l" t="t" r="r" b="b"/>
              <a:pathLst>
                <a:path w="4205" h="4583" extrusionOk="0">
                  <a:moveTo>
                    <a:pt x="1265" y="0"/>
                  </a:moveTo>
                  <a:cubicBezTo>
                    <a:pt x="567" y="0"/>
                    <a:pt x="1" y="565"/>
                    <a:pt x="1" y="1264"/>
                  </a:cubicBezTo>
                  <a:lnTo>
                    <a:pt x="1" y="3318"/>
                  </a:lnTo>
                  <a:cubicBezTo>
                    <a:pt x="1" y="4018"/>
                    <a:pt x="567" y="4582"/>
                    <a:pt x="1265" y="4582"/>
                  </a:cubicBezTo>
                  <a:lnTo>
                    <a:pt x="2940" y="4582"/>
                  </a:lnTo>
                  <a:cubicBezTo>
                    <a:pt x="3638" y="4582"/>
                    <a:pt x="4203" y="4018"/>
                    <a:pt x="4204" y="3318"/>
                  </a:cubicBezTo>
                  <a:lnTo>
                    <a:pt x="4204" y="1264"/>
                  </a:lnTo>
                  <a:cubicBezTo>
                    <a:pt x="4204" y="565"/>
                    <a:pt x="3639" y="0"/>
                    <a:pt x="29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6" name="Google Shape;3466;p69"/>
            <p:cNvSpPr/>
            <p:nvPr/>
          </p:nvSpPr>
          <p:spPr>
            <a:xfrm>
              <a:off x="4112776" y="2421933"/>
              <a:ext cx="70411" cy="114919"/>
            </a:xfrm>
            <a:custGeom>
              <a:avLst/>
              <a:gdLst/>
              <a:ahLst/>
              <a:cxnLst/>
              <a:rect l="l" t="t" r="r" b="b"/>
              <a:pathLst>
                <a:path w="2808" h="4583" extrusionOk="0">
                  <a:moveTo>
                    <a:pt x="1" y="0"/>
                  </a:moveTo>
                  <a:cubicBezTo>
                    <a:pt x="697" y="0"/>
                    <a:pt x="1265" y="565"/>
                    <a:pt x="1265" y="1264"/>
                  </a:cubicBezTo>
                  <a:lnTo>
                    <a:pt x="1265" y="3318"/>
                  </a:lnTo>
                  <a:cubicBezTo>
                    <a:pt x="1265" y="4018"/>
                    <a:pt x="698" y="4582"/>
                    <a:pt x="1" y="4582"/>
                  </a:cubicBezTo>
                  <a:lnTo>
                    <a:pt x="1543" y="4582"/>
                  </a:lnTo>
                  <a:cubicBezTo>
                    <a:pt x="2242" y="4582"/>
                    <a:pt x="2807" y="4018"/>
                    <a:pt x="2807" y="3318"/>
                  </a:cubicBezTo>
                  <a:lnTo>
                    <a:pt x="2807" y="1264"/>
                  </a:lnTo>
                  <a:cubicBezTo>
                    <a:pt x="2806" y="567"/>
                    <a:pt x="2241" y="0"/>
                    <a:pt x="154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7" name="Google Shape;3467;p69"/>
            <p:cNvSpPr/>
            <p:nvPr/>
          </p:nvSpPr>
          <p:spPr>
            <a:xfrm>
              <a:off x="4055756" y="2415915"/>
              <a:ext cx="156292" cy="37211"/>
            </a:xfrm>
            <a:custGeom>
              <a:avLst/>
              <a:gdLst/>
              <a:ahLst/>
              <a:cxnLst/>
              <a:rect l="l" t="t" r="r" b="b"/>
              <a:pathLst>
                <a:path w="6233" h="1484" extrusionOk="0">
                  <a:moveTo>
                    <a:pt x="5637" y="1"/>
                  </a:moveTo>
                  <a:cubicBezTo>
                    <a:pt x="5625" y="1"/>
                    <a:pt x="5613" y="1"/>
                    <a:pt x="5601" y="2"/>
                  </a:cubicBezTo>
                  <a:lnTo>
                    <a:pt x="560" y="301"/>
                  </a:lnTo>
                  <a:cubicBezTo>
                    <a:pt x="246" y="320"/>
                    <a:pt x="1" y="581"/>
                    <a:pt x="4" y="898"/>
                  </a:cubicBezTo>
                  <a:cubicBezTo>
                    <a:pt x="8" y="1224"/>
                    <a:pt x="273" y="1484"/>
                    <a:pt x="595" y="1484"/>
                  </a:cubicBezTo>
                  <a:cubicBezTo>
                    <a:pt x="607" y="1484"/>
                    <a:pt x="619" y="1483"/>
                    <a:pt x="631" y="1483"/>
                  </a:cubicBezTo>
                  <a:lnTo>
                    <a:pt x="5672" y="1185"/>
                  </a:lnTo>
                  <a:cubicBezTo>
                    <a:pt x="5988" y="1166"/>
                    <a:pt x="6233" y="905"/>
                    <a:pt x="6228" y="587"/>
                  </a:cubicBezTo>
                  <a:cubicBezTo>
                    <a:pt x="6225" y="261"/>
                    <a:pt x="5959" y="1"/>
                    <a:pt x="5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8" name="Google Shape;3468;p69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9" name="Google Shape;3469;p69"/>
            <p:cNvSpPr/>
            <p:nvPr/>
          </p:nvSpPr>
          <p:spPr>
            <a:xfrm>
              <a:off x="4055756" y="2475669"/>
              <a:ext cx="156292" cy="37186"/>
            </a:xfrm>
            <a:custGeom>
              <a:avLst/>
              <a:gdLst/>
              <a:ahLst/>
              <a:cxnLst/>
              <a:rect l="l" t="t" r="r" b="b"/>
              <a:pathLst>
                <a:path w="6233" h="1483" extrusionOk="0">
                  <a:moveTo>
                    <a:pt x="5637" y="0"/>
                  </a:moveTo>
                  <a:cubicBezTo>
                    <a:pt x="5625" y="0"/>
                    <a:pt x="5613" y="0"/>
                    <a:pt x="5601" y="1"/>
                  </a:cubicBezTo>
                  <a:lnTo>
                    <a:pt x="560" y="300"/>
                  </a:lnTo>
                  <a:cubicBezTo>
                    <a:pt x="246" y="319"/>
                    <a:pt x="1" y="582"/>
                    <a:pt x="4" y="897"/>
                  </a:cubicBezTo>
                  <a:cubicBezTo>
                    <a:pt x="8" y="1222"/>
                    <a:pt x="274" y="1483"/>
                    <a:pt x="597" y="1483"/>
                  </a:cubicBezTo>
                  <a:cubicBezTo>
                    <a:pt x="608" y="1483"/>
                    <a:pt x="619" y="1482"/>
                    <a:pt x="631" y="1482"/>
                  </a:cubicBezTo>
                  <a:lnTo>
                    <a:pt x="5672" y="1181"/>
                  </a:lnTo>
                  <a:cubicBezTo>
                    <a:pt x="5988" y="1164"/>
                    <a:pt x="6233" y="901"/>
                    <a:pt x="6228" y="586"/>
                  </a:cubicBezTo>
                  <a:cubicBezTo>
                    <a:pt x="6225" y="260"/>
                    <a:pt x="5959" y="0"/>
                    <a:pt x="5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70" name="Google Shape;3470;p69"/>
          <p:cNvGrpSpPr/>
          <p:nvPr/>
        </p:nvGrpSpPr>
        <p:grpSpPr>
          <a:xfrm>
            <a:off x="3024722" y="2091620"/>
            <a:ext cx="447714" cy="447840"/>
            <a:chOff x="3024722" y="2091620"/>
            <a:chExt cx="447714" cy="447840"/>
          </a:xfrm>
        </p:grpSpPr>
        <p:sp>
          <p:nvSpPr>
            <p:cNvPr id="3471" name="Google Shape;3471;p69"/>
            <p:cNvSpPr/>
            <p:nvPr/>
          </p:nvSpPr>
          <p:spPr>
            <a:xfrm>
              <a:off x="3314815" y="2310149"/>
              <a:ext cx="82422" cy="41900"/>
            </a:xfrm>
            <a:custGeom>
              <a:avLst/>
              <a:gdLst/>
              <a:ahLst/>
              <a:cxnLst/>
              <a:rect l="l" t="t" r="r" b="b"/>
              <a:pathLst>
                <a:path w="3287" h="1671" extrusionOk="0">
                  <a:moveTo>
                    <a:pt x="89" y="1"/>
                  </a:moveTo>
                  <a:lnTo>
                    <a:pt x="1" y="1670"/>
                  </a:lnTo>
                  <a:lnTo>
                    <a:pt x="3287" y="1670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2" name="Google Shape;3472;p69"/>
            <p:cNvSpPr/>
            <p:nvPr/>
          </p:nvSpPr>
          <p:spPr>
            <a:xfrm>
              <a:off x="3084626" y="2193023"/>
              <a:ext cx="13490" cy="57647"/>
            </a:xfrm>
            <a:custGeom>
              <a:avLst/>
              <a:gdLst/>
              <a:ahLst/>
              <a:cxnLst/>
              <a:rect l="l" t="t" r="r" b="b"/>
              <a:pathLst>
                <a:path w="538" h="2299" extrusionOk="0">
                  <a:moveTo>
                    <a:pt x="269" y="0"/>
                  </a:moveTo>
                  <a:cubicBezTo>
                    <a:pt x="120" y="0"/>
                    <a:pt x="1" y="121"/>
                    <a:pt x="1" y="269"/>
                  </a:cubicBezTo>
                  <a:lnTo>
                    <a:pt x="1" y="2030"/>
                  </a:lnTo>
                  <a:cubicBezTo>
                    <a:pt x="1" y="2177"/>
                    <a:pt x="120" y="2298"/>
                    <a:pt x="269" y="2298"/>
                  </a:cubicBezTo>
                  <a:cubicBezTo>
                    <a:pt x="417" y="2298"/>
                    <a:pt x="538" y="2177"/>
                    <a:pt x="538" y="2030"/>
                  </a:cubicBezTo>
                  <a:lnTo>
                    <a:pt x="538" y="269"/>
                  </a:lnTo>
                  <a:cubicBezTo>
                    <a:pt x="538" y="121"/>
                    <a:pt x="417" y="0"/>
                    <a:pt x="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3" name="Google Shape;3473;p69"/>
            <p:cNvSpPr/>
            <p:nvPr/>
          </p:nvSpPr>
          <p:spPr>
            <a:xfrm>
              <a:off x="3060078" y="2091670"/>
              <a:ext cx="60681" cy="118103"/>
            </a:xfrm>
            <a:custGeom>
              <a:avLst/>
              <a:gdLst/>
              <a:ahLst/>
              <a:cxnLst/>
              <a:rect l="l" t="t" r="r" b="b"/>
              <a:pathLst>
                <a:path w="2420" h="4710" extrusionOk="0">
                  <a:moveTo>
                    <a:pt x="1196" y="0"/>
                  </a:moveTo>
                  <a:cubicBezTo>
                    <a:pt x="1196" y="0"/>
                    <a:pt x="0" y="1062"/>
                    <a:pt x="9" y="2362"/>
                  </a:cubicBezTo>
                  <a:cubicBezTo>
                    <a:pt x="19" y="3662"/>
                    <a:pt x="1225" y="4709"/>
                    <a:pt x="1225" y="4709"/>
                  </a:cubicBezTo>
                  <a:cubicBezTo>
                    <a:pt x="1225" y="4709"/>
                    <a:pt x="2420" y="3648"/>
                    <a:pt x="2411" y="2348"/>
                  </a:cubicBezTo>
                  <a:cubicBezTo>
                    <a:pt x="2404" y="1048"/>
                    <a:pt x="1196" y="0"/>
                    <a:pt x="1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4" name="Google Shape;3474;p69"/>
            <p:cNvSpPr/>
            <p:nvPr/>
          </p:nvSpPr>
          <p:spPr>
            <a:xfrm>
              <a:off x="3088839" y="2145907"/>
              <a:ext cx="67276" cy="63891"/>
            </a:xfrm>
            <a:custGeom>
              <a:avLst/>
              <a:gdLst/>
              <a:ahLst/>
              <a:cxnLst/>
              <a:rect l="l" t="t" r="r" b="b"/>
              <a:pathLst>
                <a:path w="2683" h="2548" extrusionOk="0">
                  <a:moveTo>
                    <a:pt x="2499" y="0"/>
                  </a:moveTo>
                  <a:cubicBezTo>
                    <a:pt x="2198" y="0"/>
                    <a:pt x="1268" y="50"/>
                    <a:pt x="693" y="632"/>
                  </a:cubicBezTo>
                  <a:cubicBezTo>
                    <a:pt x="0" y="1333"/>
                    <a:pt x="87" y="2545"/>
                    <a:pt x="87" y="2545"/>
                  </a:cubicBezTo>
                  <a:cubicBezTo>
                    <a:pt x="87" y="2545"/>
                    <a:pt x="122" y="2547"/>
                    <a:pt x="184" y="2547"/>
                  </a:cubicBezTo>
                  <a:cubicBezTo>
                    <a:pt x="484" y="2547"/>
                    <a:pt x="1414" y="2497"/>
                    <a:pt x="1989" y="1915"/>
                  </a:cubicBezTo>
                  <a:cubicBezTo>
                    <a:pt x="2683" y="1213"/>
                    <a:pt x="2596" y="3"/>
                    <a:pt x="2596" y="3"/>
                  </a:cubicBezTo>
                  <a:cubicBezTo>
                    <a:pt x="2596" y="3"/>
                    <a:pt x="2561" y="0"/>
                    <a:pt x="2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5" name="Google Shape;3475;p69"/>
            <p:cNvSpPr/>
            <p:nvPr/>
          </p:nvSpPr>
          <p:spPr>
            <a:xfrm>
              <a:off x="3044556" y="2245430"/>
              <a:ext cx="92100" cy="190821"/>
            </a:xfrm>
            <a:custGeom>
              <a:avLst/>
              <a:gdLst/>
              <a:ahLst/>
              <a:cxnLst/>
              <a:rect l="l" t="t" r="r" b="b"/>
              <a:pathLst>
                <a:path w="3673" h="7610" extrusionOk="0">
                  <a:moveTo>
                    <a:pt x="904" y="0"/>
                  </a:moveTo>
                  <a:lnTo>
                    <a:pt x="1" y="7610"/>
                  </a:lnTo>
                  <a:lnTo>
                    <a:pt x="3673" y="7610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6" name="Google Shape;3476;p69"/>
            <p:cNvSpPr/>
            <p:nvPr/>
          </p:nvSpPr>
          <p:spPr>
            <a:xfrm>
              <a:off x="3077054" y="2245430"/>
              <a:ext cx="59603" cy="190821"/>
            </a:xfrm>
            <a:custGeom>
              <a:avLst/>
              <a:gdLst/>
              <a:ahLst/>
              <a:cxnLst/>
              <a:rect l="l" t="t" r="r" b="b"/>
              <a:pathLst>
                <a:path w="2377" h="7610" extrusionOk="0">
                  <a:moveTo>
                    <a:pt x="1" y="0"/>
                  </a:moveTo>
                  <a:lnTo>
                    <a:pt x="903" y="7610"/>
                  </a:lnTo>
                  <a:lnTo>
                    <a:pt x="2377" y="7610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7" name="Google Shape;3477;p69"/>
            <p:cNvSpPr/>
            <p:nvPr/>
          </p:nvSpPr>
          <p:spPr>
            <a:xfrm>
              <a:off x="3061958" y="2245430"/>
              <a:ext cx="57321" cy="44308"/>
            </a:xfrm>
            <a:custGeom>
              <a:avLst/>
              <a:gdLst/>
              <a:ahLst/>
              <a:cxnLst/>
              <a:rect l="l" t="t" r="r" b="b"/>
              <a:pathLst>
                <a:path w="2286" h="1767" extrusionOk="0">
                  <a:moveTo>
                    <a:pt x="210" y="0"/>
                  </a:moveTo>
                  <a:lnTo>
                    <a:pt x="0" y="1767"/>
                  </a:lnTo>
                  <a:lnTo>
                    <a:pt x="2285" y="1767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8" name="Google Shape;3478;p69"/>
            <p:cNvSpPr/>
            <p:nvPr/>
          </p:nvSpPr>
          <p:spPr>
            <a:xfrm>
              <a:off x="3077054" y="2245430"/>
              <a:ext cx="42226" cy="44308"/>
            </a:xfrm>
            <a:custGeom>
              <a:avLst/>
              <a:gdLst/>
              <a:ahLst/>
              <a:cxnLst/>
              <a:rect l="l" t="t" r="r" b="b"/>
              <a:pathLst>
                <a:path w="1684" h="1767" extrusionOk="0">
                  <a:moveTo>
                    <a:pt x="1" y="0"/>
                  </a:moveTo>
                  <a:lnTo>
                    <a:pt x="210" y="1767"/>
                  </a:lnTo>
                  <a:lnTo>
                    <a:pt x="1683" y="1767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9" name="Google Shape;3479;p69"/>
            <p:cNvSpPr/>
            <p:nvPr/>
          </p:nvSpPr>
          <p:spPr>
            <a:xfrm>
              <a:off x="3024722" y="2264938"/>
              <a:ext cx="447714" cy="274521"/>
            </a:xfrm>
            <a:custGeom>
              <a:avLst/>
              <a:gdLst/>
              <a:ahLst/>
              <a:cxnLst/>
              <a:rect l="l" t="t" r="r" b="b"/>
              <a:pathLst>
                <a:path w="17855" h="10948" extrusionOk="0">
                  <a:moveTo>
                    <a:pt x="8695" y="1"/>
                  </a:moveTo>
                  <a:lnTo>
                    <a:pt x="8695" y="3294"/>
                  </a:lnTo>
                  <a:lnTo>
                    <a:pt x="5260" y="6816"/>
                  </a:lnTo>
                  <a:lnTo>
                    <a:pt x="0" y="6816"/>
                  </a:lnTo>
                  <a:lnTo>
                    <a:pt x="0" y="10947"/>
                  </a:lnTo>
                  <a:lnTo>
                    <a:pt x="17855" y="10947"/>
                  </a:lnTo>
                  <a:lnTo>
                    <a:pt x="17855" y="1"/>
                  </a:lnTo>
                  <a:lnTo>
                    <a:pt x="14548" y="1"/>
                  </a:lnTo>
                  <a:lnTo>
                    <a:pt x="14548" y="3294"/>
                  </a:lnTo>
                  <a:lnTo>
                    <a:pt x="11999" y="3294"/>
                  </a:lnTo>
                  <a:lnTo>
                    <a:pt x="11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0" name="Google Shape;3480;p69"/>
            <p:cNvSpPr/>
            <p:nvPr/>
          </p:nvSpPr>
          <p:spPr>
            <a:xfrm>
              <a:off x="3295833" y="2264938"/>
              <a:ext cx="29764" cy="82622"/>
            </a:xfrm>
            <a:custGeom>
              <a:avLst/>
              <a:gdLst/>
              <a:ahLst/>
              <a:cxnLst/>
              <a:rect l="l" t="t" r="r" b="b"/>
              <a:pathLst>
                <a:path w="1187" h="3295" extrusionOk="0">
                  <a:moveTo>
                    <a:pt x="1" y="1"/>
                  </a:moveTo>
                  <a:lnTo>
                    <a:pt x="1" y="3294"/>
                  </a:lnTo>
                  <a:lnTo>
                    <a:pt x="1187" y="3294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1" name="Google Shape;3481;p69"/>
            <p:cNvSpPr/>
            <p:nvPr/>
          </p:nvSpPr>
          <p:spPr>
            <a:xfrm>
              <a:off x="3442672" y="2264938"/>
              <a:ext cx="29764" cy="274521"/>
            </a:xfrm>
            <a:custGeom>
              <a:avLst/>
              <a:gdLst/>
              <a:ahLst/>
              <a:cxnLst/>
              <a:rect l="l" t="t" r="r" b="b"/>
              <a:pathLst>
                <a:path w="1187" h="10948" extrusionOk="0">
                  <a:moveTo>
                    <a:pt x="1" y="1"/>
                  </a:moveTo>
                  <a:lnTo>
                    <a:pt x="1" y="10947"/>
                  </a:lnTo>
                  <a:lnTo>
                    <a:pt x="1187" y="10947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2" name="Google Shape;3482;p69"/>
            <p:cNvSpPr/>
            <p:nvPr/>
          </p:nvSpPr>
          <p:spPr>
            <a:xfrm>
              <a:off x="3264038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3" name="Google Shape;3483;p69"/>
            <p:cNvSpPr/>
            <p:nvPr/>
          </p:nvSpPr>
          <p:spPr>
            <a:xfrm>
              <a:off x="3331590" y="2402274"/>
              <a:ext cx="28861" cy="89091"/>
            </a:xfrm>
            <a:custGeom>
              <a:avLst/>
              <a:gdLst/>
              <a:ahLst/>
              <a:cxnLst/>
              <a:rect l="l" t="t" r="r" b="b"/>
              <a:pathLst>
                <a:path w="1151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0" y="3552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4" name="Google Shape;3484;p69"/>
            <p:cNvSpPr/>
            <p:nvPr/>
          </p:nvSpPr>
          <p:spPr>
            <a:xfrm>
              <a:off x="3399142" y="2402274"/>
              <a:ext cx="28886" cy="89091"/>
            </a:xfrm>
            <a:custGeom>
              <a:avLst/>
              <a:gdLst/>
              <a:ahLst/>
              <a:cxnLst/>
              <a:rect l="l" t="t" r="r" b="b"/>
              <a:pathLst>
                <a:path w="1152" h="3553" extrusionOk="0">
                  <a:moveTo>
                    <a:pt x="0" y="0"/>
                  </a:moveTo>
                  <a:lnTo>
                    <a:pt x="0" y="3552"/>
                  </a:lnTo>
                  <a:lnTo>
                    <a:pt x="1152" y="3552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5" name="Google Shape;3485;p69"/>
            <p:cNvSpPr/>
            <p:nvPr/>
          </p:nvSpPr>
          <p:spPr>
            <a:xfrm>
              <a:off x="3055765" y="2484921"/>
              <a:ext cx="166648" cy="13490"/>
            </a:xfrm>
            <a:custGeom>
              <a:avLst/>
              <a:gdLst/>
              <a:ahLst/>
              <a:cxnLst/>
              <a:rect l="l" t="t" r="r" b="b"/>
              <a:pathLst>
                <a:path w="6646" h="538" extrusionOk="0">
                  <a:moveTo>
                    <a:pt x="270" y="0"/>
                  </a:moveTo>
                  <a:cubicBezTo>
                    <a:pt x="122" y="0"/>
                    <a:pt x="0" y="120"/>
                    <a:pt x="0" y="269"/>
                  </a:cubicBezTo>
                  <a:cubicBezTo>
                    <a:pt x="0" y="416"/>
                    <a:pt x="122" y="538"/>
                    <a:pt x="270" y="538"/>
                  </a:cubicBezTo>
                  <a:lnTo>
                    <a:pt x="6376" y="538"/>
                  </a:lnTo>
                  <a:cubicBezTo>
                    <a:pt x="6524" y="538"/>
                    <a:pt x="6645" y="416"/>
                    <a:pt x="6645" y="269"/>
                  </a:cubicBezTo>
                  <a:cubicBezTo>
                    <a:pt x="6645" y="119"/>
                    <a:pt x="6527" y="0"/>
                    <a:pt x="6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6" name="Google Shape;3486;p69"/>
            <p:cNvSpPr/>
            <p:nvPr/>
          </p:nvSpPr>
          <p:spPr>
            <a:xfrm>
              <a:off x="3331139" y="2091620"/>
              <a:ext cx="141298" cy="68354"/>
            </a:xfrm>
            <a:custGeom>
              <a:avLst/>
              <a:gdLst/>
              <a:ahLst/>
              <a:cxnLst/>
              <a:rect l="l" t="t" r="r" b="b"/>
              <a:pathLst>
                <a:path w="5635" h="2726" extrusionOk="0">
                  <a:moveTo>
                    <a:pt x="2652" y="1"/>
                  </a:moveTo>
                  <a:cubicBezTo>
                    <a:pt x="1772" y="1"/>
                    <a:pt x="1061" y="730"/>
                    <a:pt x="1061" y="1629"/>
                  </a:cubicBezTo>
                  <a:lnTo>
                    <a:pt x="1061" y="1632"/>
                  </a:lnTo>
                  <a:cubicBezTo>
                    <a:pt x="621" y="1646"/>
                    <a:pt x="247" y="1923"/>
                    <a:pt x="82" y="2318"/>
                  </a:cubicBezTo>
                  <a:cubicBezTo>
                    <a:pt x="1" y="2510"/>
                    <a:pt x="147" y="2725"/>
                    <a:pt x="356" y="2725"/>
                  </a:cubicBezTo>
                  <a:lnTo>
                    <a:pt x="5339" y="2725"/>
                  </a:lnTo>
                  <a:cubicBezTo>
                    <a:pt x="5499" y="2725"/>
                    <a:pt x="5635" y="2597"/>
                    <a:pt x="5635" y="2436"/>
                  </a:cubicBezTo>
                  <a:lnTo>
                    <a:pt x="5635" y="2435"/>
                  </a:lnTo>
                  <a:cubicBezTo>
                    <a:pt x="5635" y="1808"/>
                    <a:pt x="5139" y="1301"/>
                    <a:pt x="4528" y="1301"/>
                  </a:cubicBezTo>
                  <a:cubicBezTo>
                    <a:pt x="4504" y="1301"/>
                    <a:pt x="4480" y="1301"/>
                    <a:pt x="4456" y="1302"/>
                  </a:cubicBezTo>
                  <a:cubicBezTo>
                    <a:pt x="4449" y="1303"/>
                    <a:pt x="4441" y="1303"/>
                    <a:pt x="4434" y="1303"/>
                  </a:cubicBezTo>
                  <a:cubicBezTo>
                    <a:pt x="4307" y="1303"/>
                    <a:pt x="4195" y="1220"/>
                    <a:pt x="4154" y="1099"/>
                  </a:cubicBezTo>
                  <a:cubicBezTo>
                    <a:pt x="3939" y="459"/>
                    <a:pt x="3347" y="1"/>
                    <a:pt x="2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7" name="Google Shape;3487;p69"/>
            <p:cNvSpPr/>
            <p:nvPr/>
          </p:nvSpPr>
          <p:spPr>
            <a:xfrm>
              <a:off x="3175373" y="2155737"/>
              <a:ext cx="141273" cy="68329"/>
            </a:xfrm>
            <a:custGeom>
              <a:avLst/>
              <a:gdLst/>
              <a:ahLst/>
              <a:cxnLst/>
              <a:rect l="l" t="t" r="r" b="b"/>
              <a:pathLst>
                <a:path w="5634" h="2725" extrusionOk="0">
                  <a:moveTo>
                    <a:pt x="2651" y="1"/>
                  </a:moveTo>
                  <a:cubicBezTo>
                    <a:pt x="1771" y="1"/>
                    <a:pt x="1059" y="730"/>
                    <a:pt x="1059" y="1630"/>
                  </a:cubicBezTo>
                  <a:lnTo>
                    <a:pt x="1059" y="1631"/>
                  </a:lnTo>
                  <a:cubicBezTo>
                    <a:pt x="618" y="1646"/>
                    <a:pt x="246" y="1923"/>
                    <a:pt x="81" y="2318"/>
                  </a:cubicBezTo>
                  <a:cubicBezTo>
                    <a:pt x="0" y="2510"/>
                    <a:pt x="146" y="2725"/>
                    <a:pt x="355" y="2725"/>
                  </a:cubicBezTo>
                  <a:lnTo>
                    <a:pt x="5338" y="2725"/>
                  </a:lnTo>
                  <a:cubicBezTo>
                    <a:pt x="5498" y="2725"/>
                    <a:pt x="5634" y="2596"/>
                    <a:pt x="5634" y="2436"/>
                  </a:cubicBezTo>
                  <a:cubicBezTo>
                    <a:pt x="5631" y="2436"/>
                    <a:pt x="5631" y="2435"/>
                    <a:pt x="5631" y="2433"/>
                  </a:cubicBezTo>
                  <a:cubicBezTo>
                    <a:pt x="5631" y="1806"/>
                    <a:pt x="5137" y="1299"/>
                    <a:pt x="4526" y="1299"/>
                  </a:cubicBezTo>
                  <a:cubicBezTo>
                    <a:pt x="4503" y="1299"/>
                    <a:pt x="4478" y="1299"/>
                    <a:pt x="4454" y="1301"/>
                  </a:cubicBezTo>
                  <a:cubicBezTo>
                    <a:pt x="4447" y="1301"/>
                    <a:pt x="4441" y="1301"/>
                    <a:pt x="4435" y="1301"/>
                  </a:cubicBezTo>
                  <a:cubicBezTo>
                    <a:pt x="4308" y="1301"/>
                    <a:pt x="4194" y="1219"/>
                    <a:pt x="4153" y="1097"/>
                  </a:cubicBezTo>
                  <a:cubicBezTo>
                    <a:pt x="3938" y="457"/>
                    <a:pt x="3346" y="1"/>
                    <a:pt x="2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88" name="Google Shape;3488;p69"/>
          <p:cNvGrpSpPr/>
          <p:nvPr/>
        </p:nvGrpSpPr>
        <p:grpSpPr>
          <a:xfrm>
            <a:off x="2144539" y="2091269"/>
            <a:ext cx="447539" cy="446837"/>
            <a:chOff x="2144539" y="2091269"/>
            <a:chExt cx="447539" cy="446837"/>
          </a:xfrm>
        </p:grpSpPr>
        <p:sp>
          <p:nvSpPr>
            <p:cNvPr id="3489" name="Google Shape;3489;p69"/>
            <p:cNvSpPr/>
            <p:nvPr/>
          </p:nvSpPr>
          <p:spPr>
            <a:xfrm>
              <a:off x="2175833" y="2157542"/>
              <a:ext cx="54638" cy="205740"/>
            </a:xfrm>
            <a:custGeom>
              <a:avLst/>
              <a:gdLst/>
              <a:ahLst/>
              <a:cxnLst/>
              <a:rect l="l" t="t" r="r" b="b"/>
              <a:pathLst>
                <a:path w="2179" h="8205" extrusionOk="0">
                  <a:moveTo>
                    <a:pt x="1876" y="0"/>
                  </a:moveTo>
                  <a:cubicBezTo>
                    <a:pt x="1795" y="0"/>
                    <a:pt x="1715" y="37"/>
                    <a:pt x="1663" y="106"/>
                  </a:cubicBezTo>
                  <a:cubicBezTo>
                    <a:pt x="805" y="1233"/>
                    <a:pt x="278" y="2574"/>
                    <a:pt x="139" y="3989"/>
                  </a:cubicBezTo>
                  <a:cubicBezTo>
                    <a:pt x="0" y="5387"/>
                    <a:pt x="244" y="6792"/>
                    <a:pt x="847" y="8053"/>
                  </a:cubicBezTo>
                  <a:cubicBezTo>
                    <a:pt x="893" y="8148"/>
                    <a:pt x="990" y="8204"/>
                    <a:pt x="1088" y="8204"/>
                  </a:cubicBezTo>
                  <a:cubicBezTo>
                    <a:pt x="1128" y="8204"/>
                    <a:pt x="1167" y="8196"/>
                    <a:pt x="1206" y="8178"/>
                  </a:cubicBezTo>
                  <a:cubicBezTo>
                    <a:pt x="1339" y="8113"/>
                    <a:pt x="1396" y="7954"/>
                    <a:pt x="1332" y="7821"/>
                  </a:cubicBezTo>
                  <a:cubicBezTo>
                    <a:pt x="773" y="6650"/>
                    <a:pt x="545" y="5343"/>
                    <a:pt x="673" y="4043"/>
                  </a:cubicBezTo>
                  <a:cubicBezTo>
                    <a:pt x="803" y="2725"/>
                    <a:pt x="1293" y="1476"/>
                    <a:pt x="2089" y="431"/>
                  </a:cubicBezTo>
                  <a:cubicBezTo>
                    <a:pt x="2179" y="313"/>
                    <a:pt x="2155" y="145"/>
                    <a:pt x="2038" y="56"/>
                  </a:cubicBezTo>
                  <a:cubicBezTo>
                    <a:pt x="1990" y="18"/>
                    <a:pt x="1933" y="0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0" name="Google Shape;3490;p69"/>
            <p:cNvSpPr/>
            <p:nvPr/>
          </p:nvSpPr>
          <p:spPr>
            <a:xfrm>
              <a:off x="2227588" y="2190516"/>
              <a:ext cx="41198" cy="161759"/>
            </a:xfrm>
            <a:custGeom>
              <a:avLst/>
              <a:gdLst/>
              <a:ahLst/>
              <a:cxnLst/>
              <a:rect l="l" t="t" r="r" b="b"/>
              <a:pathLst>
                <a:path w="1643" h="6451" extrusionOk="0">
                  <a:moveTo>
                    <a:pt x="1340" y="0"/>
                  </a:moveTo>
                  <a:cubicBezTo>
                    <a:pt x="1257" y="0"/>
                    <a:pt x="1175" y="39"/>
                    <a:pt x="1123" y="110"/>
                  </a:cubicBezTo>
                  <a:cubicBezTo>
                    <a:pt x="468" y="1006"/>
                    <a:pt x="99" y="2070"/>
                    <a:pt x="50" y="3183"/>
                  </a:cubicBezTo>
                  <a:cubicBezTo>
                    <a:pt x="0" y="4289"/>
                    <a:pt x="273" y="5374"/>
                    <a:pt x="837" y="6320"/>
                  </a:cubicBezTo>
                  <a:cubicBezTo>
                    <a:pt x="887" y="6404"/>
                    <a:pt x="977" y="6450"/>
                    <a:pt x="1068" y="6450"/>
                  </a:cubicBezTo>
                  <a:cubicBezTo>
                    <a:pt x="1116" y="6450"/>
                    <a:pt x="1162" y="6437"/>
                    <a:pt x="1205" y="6413"/>
                  </a:cubicBezTo>
                  <a:cubicBezTo>
                    <a:pt x="1334" y="6336"/>
                    <a:pt x="1376" y="6173"/>
                    <a:pt x="1299" y="6046"/>
                  </a:cubicBezTo>
                  <a:cubicBezTo>
                    <a:pt x="789" y="5191"/>
                    <a:pt x="544" y="4207"/>
                    <a:pt x="587" y="3206"/>
                  </a:cubicBezTo>
                  <a:cubicBezTo>
                    <a:pt x="630" y="2197"/>
                    <a:pt x="965" y="1235"/>
                    <a:pt x="1556" y="425"/>
                  </a:cubicBezTo>
                  <a:cubicBezTo>
                    <a:pt x="1643" y="305"/>
                    <a:pt x="1615" y="138"/>
                    <a:pt x="1497" y="51"/>
                  </a:cubicBezTo>
                  <a:cubicBezTo>
                    <a:pt x="1450" y="17"/>
                    <a:pt x="1395" y="0"/>
                    <a:pt x="1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1" name="Google Shape;3491;p69"/>
            <p:cNvSpPr/>
            <p:nvPr/>
          </p:nvSpPr>
          <p:spPr>
            <a:xfrm>
              <a:off x="2509531" y="2156088"/>
              <a:ext cx="55767" cy="207195"/>
            </a:xfrm>
            <a:custGeom>
              <a:avLst/>
              <a:gdLst/>
              <a:ahLst/>
              <a:cxnLst/>
              <a:rect l="l" t="t" r="r" b="b"/>
              <a:pathLst>
                <a:path w="2224" h="8263" extrusionOk="0">
                  <a:moveTo>
                    <a:pt x="304" y="1"/>
                  </a:moveTo>
                  <a:cubicBezTo>
                    <a:pt x="246" y="1"/>
                    <a:pt x="188" y="19"/>
                    <a:pt x="138" y="57"/>
                  </a:cubicBezTo>
                  <a:cubicBezTo>
                    <a:pt x="21" y="147"/>
                    <a:pt x="1" y="316"/>
                    <a:pt x="92" y="433"/>
                  </a:cubicBezTo>
                  <a:cubicBezTo>
                    <a:pt x="906" y="1480"/>
                    <a:pt x="1409" y="2737"/>
                    <a:pt x="1546" y="4066"/>
                  </a:cubicBezTo>
                  <a:cubicBezTo>
                    <a:pt x="1682" y="5379"/>
                    <a:pt x="1455" y="6696"/>
                    <a:pt x="892" y="7879"/>
                  </a:cubicBezTo>
                  <a:cubicBezTo>
                    <a:pt x="828" y="8012"/>
                    <a:pt x="885" y="8174"/>
                    <a:pt x="1018" y="8236"/>
                  </a:cubicBezTo>
                  <a:cubicBezTo>
                    <a:pt x="1055" y="8254"/>
                    <a:pt x="1096" y="8262"/>
                    <a:pt x="1133" y="8262"/>
                  </a:cubicBezTo>
                  <a:cubicBezTo>
                    <a:pt x="1234" y="8262"/>
                    <a:pt x="1330" y="8206"/>
                    <a:pt x="1376" y="8111"/>
                  </a:cubicBezTo>
                  <a:cubicBezTo>
                    <a:pt x="1980" y="6838"/>
                    <a:pt x="2224" y="5422"/>
                    <a:pt x="2079" y="4011"/>
                  </a:cubicBezTo>
                  <a:cubicBezTo>
                    <a:pt x="1932" y="2584"/>
                    <a:pt x="1392" y="1233"/>
                    <a:pt x="513" y="104"/>
                  </a:cubicBezTo>
                  <a:cubicBezTo>
                    <a:pt x="462" y="36"/>
                    <a:pt x="384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2" name="Google Shape;3492;p69"/>
            <p:cNvSpPr/>
            <p:nvPr/>
          </p:nvSpPr>
          <p:spPr>
            <a:xfrm>
              <a:off x="2472295" y="2190491"/>
              <a:ext cx="41173" cy="161784"/>
            </a:xfrm>
            <a:custGeom>
              <a:avLst/>
              <a:gdLst/>
              <a:ahLst/>
              <a:cxnLst/>
              <a:rect l="l" t="t" r="r" b="b"/>
              <a:pathLst>
                <a:path w="1642" h="6452" extrusionOk="0">
                  <a:moveTo>
                    <a:pt x="304" y="1"/>
                  </a:moveTo>
                  <a:cubicBezTo>
                    <a:pt x="249" y="1"/>
                    <a:pt x="194" y="17"/>
                    <a:pt x="147" y="52"/>
                  </a:cubicBezTo>
                  <a:cubicBezTo>
                    <a:pt x="25" y="139"/>
                    <a:pt x="1" y="306"/>
                    <a:pt x="87" y="426"/>
                  </a:cubicBezTo>
                  <a:cubicBezTo>
                    <a:pt x="677" y="1238"/>
                    <a:pt x="1013" y="2198"/>
                    <a:pt x="1057" y="3207"/>
                  </a:cubicBezTo>
                  <a:cubicBezTo>
                    <a:pt x="1100" y="4208"/>
                    <a:pt x="853" y="5192"/>
                    <a:pt x="343" y="6047"/>
                  </a:cubicBezTo>
                  <a:cubicBezTo>
                    <a:pt x="269" y="6174"/>
                    <a:pt x="311" y="6337"/>
                    <a:pt x="437" y="6414"/>
                  </a:cubicBezTo>
                  <a:cubicBezTo>
                    <a:pt x="480" y="6438"/>
                    <a:pt x="528" y="6451"/>
                    <a:pt x="574" y="6451"/>
                  </a:cubicBezTo>
                  <a:cubicBezTo>
                    <a:pt x="667" y="6451"/>
                    <a:pt x="755" y="6405"/>
                    <a:pt x="805" y="6321"/>
                  </a:cubicBezTo>
                  <a:cubicBezTo>
                    <a:pt x="1369" y="5375"/>
                    <a:pt x="1642" y="4290"/>
                    <a:pt x="1593" y="3184"/>
                  </a:cubicBezTo>
                  <a:cubicBezTo>
                    <a:pt x="1543" y="2071"/>
                    <a:pt x="1172" y="1010"/>
                    <a:pt x="521" y="111"/>
                  </a:cubicBezTo>
                  <a:cubicBezTo>
                    <a:pt x="469" y="39"/>
                    <a:pt x="386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3" name="Google Shape;3493;p69"/>
            <p:cNvSpPr/>
            <p:nvPr/>
          </p:nvSpPr>
          <p:spPr>
            <a:xfrm>
              <a:off x="2359758" y="2233118"/>
              <a:ext cx="13490" cy="155666"/>
            </a:xfrm>
            <a:custGeom>
              <a:avLst/>
              <a:gdLst/>
              <a:ahLst/>
              <a:cxnLst/>
              <a:rect l="l" t="t" r="r" b="b"/>
              <a:pathLst>
                <a:path w="538" h="6208" extrusionOk="0">
                  <a:moveTo>
                    <a:pt x="268" y="0"/>
                  </a:moveTo>
                  <a:cubicBezTo>
                    <a:pt x="120" y="0"/>
                    <a:pt x="1" y="120"/>
                    <a:pt x="1" y="267"/>
                  </a:cubicBezTo>
                  <a:lnTo>
                    <a:pt x="1" y="5940"/>
                  </a:lnTo>
                  <a:cubicBezTo>
                    <a:pt x="1" y="6087"/>
                    <a:pt x="120" y="6207"/>
                    <a:pt x="268" y="6207"/>
                  </a:cubicBezTo>
                  <a:cubicBezTo>
                    <a:pt x="417" y="6207"/>
                    <a:pt x="535" y="6087"/>
                    <a:pt x="535" y="5940"/>
                  </a:cubicBezTo>
                  <a:lnTo>
                    <a:pt x="535" y="267"/>
                  </a:lnTo>
                  <a:cubicBezTo>
                    <a:pt x="538" y="121"/>
                    <a:pt x="417" y="0"/>
                    <a:pt x="2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4" name="Google Shape;3494;p69"/>
            <p:cNvSpPr/>
            <p:nvPr/>
          </p:nvSpPr>
          <p:spPr>
            <a:xfrm>
              <a:off x="2414998" y="2393749"/>
              <a:ext cx="123294" cy="114442"/>
            </a:xfrm>
            <a:custGeom>
              <a:avLst/>
              <a:gdLst/>
              <a:ahLst/>
              <a:cxnLst/>
              <a:rect l="l" t="t" r="r" b="b"/>
              <a:pathLst>
                <a:path w="4917" h="4564" extrusionOk="0">
                  <a:moveTo>
                    <a:pt x="4005" y="0"/>
                  </a:moveTo>
                  <a:cubicBezTo>
                    <a:pt x="3808" y="0"/>
                    <a:pt x="3610" y="68"/>
                    <a:pt x="3453" y="206"/>
                  </a:cubicBezTo>
                  <a:lnTo>
                    <a:pt x="0" y="3228"/>
                  </a:lnTo>
                  <a:lnTo>
                    <a:pt x="911" y="4564"/>
                  </a:lnTo>
                  <a:lnTo>
                    <a:pt x="4557" y="1371"/>
                  </a:lnTo>
                  <a:cubicBezTo>
                    <a:pt x="4890" y="1077"/>
                    <a:pt x="4916" y="578"/>
                    <a:pt x="4611" y="258"/>
                  </a:cubicBezTo>
                  <a:cubicBezTo>
                    <a:pt x="4449" y="87"/>
                    <a:pt x="4227" y="0"/>
                    <a:pt x="4005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5" name="Google Shape;3495;p69"/>
            <p:cNvSpPr/>
            <p:nvPr/>
          </p:nvSpPr>
          <p:spPr>
            <a:xfrm>
              <a:off x="2261740" y="2386000"/>
              <a:ext cx="251552" cy="115972"/>
            </a:xfrm>
            <a:custGeom>
              <a:avLst/>
              <a:gdLst/>
              <a:ahLst/>
              <a:cxnLst/>
              <a:rect l="l" t="t" r="r" b="b"/>
              <a:pathLst>
                <a:path w="10032" h="4625" extrusionOk="0">
                  <a:moveTo>
                    <a:pt x="6589" y="0"/>
                  </a:moveTo>
                  <a:cubicBezTo>
                    <a:pt x="5785" y="0"/>
                    <a:pt x="5270" y="1385"/>
                    <a:pt x="3883" y="1385"/>
                  </a:cubicBezTo>
                  <a:cubicBezTo>
                    <a:pt x="3817" y="1385"/>
                    <a:pt x="3749" y="1382"/>
                    <a:pt x="3678" y="1376"/>
                  </a:cubicBezTo>
                  <a:lnTo>
                    <a:pt x="1" y="2556"/>
                  </a:lnTo>
                  <a:lnTo>
                    <a:pt x="1200" y="4624"/>
                  </a:lnTo>
                  <a:lnTo>
                    <a:pt x="8029" y="4624"/>
                  </a:lnTo>
                  <a:lnTo>
                    <a:pt x="9991" y="2671"/>
                  </a:lnTo>
                  <a:cubicBezTo>
                    <a:pt x="10031" y="2209"/>
                    <a:pt x="9718" y="1542"/>
                    <a:pt x="8587" y="1501"/>
                  </a:cubicBezTo>
                  <a:cubicBezTo>
                    <a:pt x="7431" y="1462"/>
                    <a:pt x="7766" y="255"/>
                    <a:pt x="6752" y="19"/>
                  </a:cubicBezTo>
                  <a:cubicBezTo>
                    <a:pt x="6697" y="6"/>
                    <a:pt x="6642" y="0"/>
                    <a:pt x="6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6" name="Google Shape;3496;p69"/>
            <p:cNvSpPr/>
            <p:nvPr/>
          </p:nvSpPr>
          <p:spPr>
            <a:xfrm>
              <a:off x="2412391" y="2386000"/>
              <a:ext cx="100902" cy="97141"/>
            </a:xfrm>
            <a:custGeom>
              <a:avLst/>
              <a:gdLst/>
              <a:ahLst/>
              <a:cxnLst/>
              <a:rect l="l" t="t" r="r" b="b"/>
              <a:pathLst>
                <a:path w="4024" h="3874" extrusionOk="0">
                  <a:moveTo>
                    <a:pt x="582" y="0"/>
                  </a:moveTo>
                  <a:cubicBezTo>
                    <a:pt x="376" y="0"/>
                    <a:pt x="189" y="92"/>
                    <a:pt x="0" y="227"/>
                  </a:cubicBezTo>
                  <a:cubicBezTo>
                    <a:pt x="509" y="649"/>
                    <a:pt x="454" y="1470"/>
                    <a:pt x="1402" y="1501"/>
                  </a:cubicBezTo>
                  <a:cubicBezTo>
                    <a:pt x="2533" y="1542"/>
                    <a:pt x="2846" y="2209"/>
                    <a:pt x="2806" y="2671"/>
                  </a:cubicBezTo>
                  <a:lnTo>
                    <a:pt x="2777" y="3873"/>
                  </a:lnTo>
                  <a:lnTo>
                    <a:pt x="3983" y="2671"/>
                  </a:lnTo>
                  <a:cubicBezTo>
                    <a:pt x="4023" y="2212"/>
                    <a:pt x="3711" y="1542"/>
                    <a:pt x="2580" y="1501"/>
                  </a:cubicBezTo>
                  <a:cubicBezTo>
                    <a:pt x="1425" y="1462"/>
                    <a:pt x="1761" y="252"/>
                    <a:pt x="746" y="19"/>
                  </a:cubicBezTo>
                  <a:cubicBezTo>
                    <a:pt x="690" y="6"/>
                    <a:pt x="635" y="0"/>
                    <a:pt x="58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7" name="Google Shape;3497;p69"/>
            <p:cNvSpPr/>
            <p:nvPr/>
          </p:nvSpPr>
          <p:spPr>
            <a:xfrm>
              <a:off x="2144539" y="2371106"/>
              <a:ext cx="447413" cy="166974"/>
            </a:xfrm>
            <a:custGeom>
              <a:avLst/>
              <a:gdLst/>
              <a:ahLst/>
              <a:cxnLst/>
              <a:rect l="l" t="t" r="r" b="b"/>
              <a:pathLst>
                <a:path w="17843" h="6659" extrusionOk="0">
                  <a:moveTo>
                    <a:pt x="10357" y="0"/>
                  </a:moveTo>
                  <a:cubicBezTo>
                    <a:pt x="10268" y="0"/>
                    <a:pt x="10178" y="14"/>
                    <a:pt x="10089" y="44"/>
                  </a:cubicBezTo>
                  <a:lnTo>
                    <a:pt x="4782" y="1756"/>
                  </a:lnTo>
                  <a:cubicBezTo>
                    <a:pt x="4004" y="2007"/>
                    <a:pt x="3362" y="2562"/>
                    <a:pt x="2998" y="3293"/>
                  </a:cubicBezTo>
                  <a:lnTo>
                    <a:pt x="0" y="3265"/>
                  </a:lnTo>
                  <a:lnTo>
                    <a:pt x="12" y="6650"/>
                  </a:lnTo>
                  <a:cubicBezTo>
                    <a:pt x="12" y="6650"/>
                    <a:pt x="4914" y="6659"/>
                    <a:pt x="5118" y="6659"/>
                  </a:cubicBezTo>
                  <a:lnTo>
                    <a:pt x="12700" y="6640"/>
                  </a:lnTo>
                  <a:cubicBezTo>
                    <a:pt x="12906" y="6640"/>
                    <a:pt x="13102" y="6566"/>
                    <a:pt x="13251" y="6435"/>
                  </a:cubicBezTo>
                  <a:cubicBezTo>
                    <a:pt x="13881" y="5884"/>
                    <a:pt x="16462" y="3611"/>
                    <a:pt x="17437" y="2751"/>
                  </a:cubicBezTo>
                  <a:cubicBezTo>
                    <a:pt x="17817" y="2417"/>
                    <a:pt x="17843" y="1850"/>
                    <a:pt x="17496" y="1483"/>
                  </a:cubicBezTo>
                  <a:cubicBezTo>
                    <a:pt x="17335" y="1313"/>
                    <a:pt x="17113" y="1226"/>
                    <a:pt x="16890" y="1226"/>
                  </a:cubicBezTo>
                  <a:cubicBezTo>
                    <a:pt x="16693" y="1226"/>
                    <a:pt x="16496" y="1294"/>
                    <a:pt x="16339" y="1431"/>
                  </a:cubicBezTo>
                  <a:lnTo>
                    <a:pt x="12920" y="4425"/>
                  </a:lnTo>
                  <a:cubicBezTo>
                    <a:pt x="12768" y="4559"/>
                    <a:pt x="12571" y="4630"/>
                    <a:pt x="12369" y="4630"/>
                  </a:cubicBezTo>
                  <a:cubicBezTo>
                    <a:pt x="12304" y="4630"/>
                    <a:pt x="12238" y="4622"/>
                    <a:pt x="12173" y="4607"/>
                  </a:cubicBezTo>
                  <a:lnTo>
                    <a:pt x="8581" y="3761"/>
                  </a:lnTo>
                  <a:cubicBezTo>
                    <a:pt x="7788" y="3574"/>
                    <a:pt x="7736" y="2510"/>
                    <a:pt x="8504" y="2251"/>
                  </a:cubicBezTo>
                  <a:lnTo>
                    <a:pt x="10626" y="1617"/>
                  </a:lnTo>
                  <a:cubicBezTo>
                    <a:pt x="11058" y="1473"/>
                    <a:pt x="11291" y="1025"/>
                    <a:pt x="11155" y="606"/>
                  </a:cubicBezTo>
                  <a:lnTo>
                    <a:pt x="11139" y="554"/>
                  </a:lnTo>
                  <a:cubicBezTo>
                    <a:pt x="11030" y="216"/>
                    <a:pt x="10705" y="0"/>
                    <a:pt x="10357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8" name="Google Shape;3498;p69"/>
            <p:cNvSpPr/>
            <p:nvPr/>
          </p:nvSpPr>
          <p:spPr>
            <a:xfrm>
              <a:off x="2247623" y="2401898"/>
              <a:ext cx="344455" cy="136207"/>
            </a:xfrm>
            <a:custGeom>
              <a:avLst/>
              <a:gdLst/>
              <a:ahLst/>
              <a:cxnLst/>
              <a:rect l="l" t="t" r="r" b="b"/>
              <a:pathLst>
                <a:path w="13737" h="5432" extrusionOk="0">
                  <a:moveTo>
                    <a:pt x="12784" y="0"/>
                  </a:moveTo>
                  <a:cubicBezTo>
                    <a:pt x="12587" y="0"/>
                    <a:pt x="12389" y="68"/>
                    <a:pt x="12233" y="206"/>
                  </a:cubicBezTo>
                  <a:lnTo>
                    <a:pt x="11955" y="447"/>
                  </a:lnTo>
                  <a:cubicBezTo>
                    <a:pt x="12147" y="799"/>
                    <a:pt x="12078" y="1243"/>
                    <a:pt x="11759" y="1525"/>
                  </a:cubicBezTo>
                  <a:cubicBezTo>
                    <a:pt x="10784" y="2384"/>
                    <a:pt x="8201" y="4658"/>
                    <a:pt x="7573" y="5208"/>
                  </a:cubicBezTo>
                  <a:cubicBezTo>
                    <a:pt x="7424" y="5341"/>
                    <a:pt x="7226" y="5415"/>
                    <a:pt x="7022" y="5415"/>
                  </a:cubicBezTo>
                  <a:lnTo>
                    <a:pt x="0" y="5431"/>
                  </a:lnTo>
                  <a:cubicBezTo>
                    <a:pt x="555" y="5432"/>
                    <a:pt x="955" y="5432"/>
                    <a:pt x="1011" y="5432"/>
                  </a:cubicBezTo>
                  <a:lnTo>
                    <a:pt x="8594" y="5415"/>
                  </a:lnTo>
                  <a:cubicBezTo>
                    <a:pt x="8797" y="5415"/>
                    <a:pt x="8994" y="5341"/>
                    <a:pt x="9144" y="5208"/>
                  </a:cubicBezTo>
                  <a:cubicBezTo>
                    <a:pt x="9771" y="4658"/>
                    <a:pt x="12354" y="2384"/>
                    <a:pt x="13329" y="1525"/>
                  </a:cubicBezTo>
                  <a:cubicBezTo>
                    <a:pt x="13709" y="1189"/>
                    <a:pt x="13736" y="622"/>
                    <a:pt x="13390" y="258"/>
                  </a:cubicBezTo>
                  <a:cubicBezTo>
                    <a:pt x="13228" y="87"/>
                    <a:pt x="13006" y="0"/>
                    <a:pt x="1278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9" name="Google Shape;3499;p69"/>
            <p:cNvSpPr/>
            <p:nvPr/>
          </p:nvSpPr>
          <p:spPr>
            <a:xfrm>
              <a:off x="2144539" y="2452976"/>
              <a:ext cx="35958" cy="702"/>
            </a:xfrm>
            <a:custGeom>
              <a:avLst/>
              <a:gdLst/>
              <a:ahLst/>
              <a:cxnLst/>
              <a:rect l="l" t="t" r="r" b="b"/>
              <a:pathLst>
                <a:path w="1434" h="28" extrusionOk="0">
                  <a:moveTo>
                    <a:pt x="0" y="0"/>
                  </a:moveTo>
                  <a:lnTo>
                    <a:pt x="0" y="15"/>
                  </a:lnTo>
                  <a:lnTo>
                    <a:pt x="1426" y="28"/>
                  </a:lnTo>
                  <a:cubicBezTo>
                    <a:pt x="1429" y="22"/>
                    <a:pt x="1432" y="19"/>
                    <a:pt x="1433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B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0" name="Google Shape;3500;p69"/>
            <p:cNvSpPr/>
            <p:nvPr/>
          </p:nvSpPr>
          <p:spPr>
            <a:xfrm>
              <a:off x="2334683" y="2091269"/>
              <a:ext cx="64593" cy="64593"/>
            </a:xfrm>
            <a:custGeom>
              <a:avLst/>
              <a:gdLst/>
              <a:ahLst/>
              <a:cxnLst/>
              <a:rect l="l" t="t" r="r" b="b"/>
              <a:pathLst>
                <a:path w="2576" h="2576" extrusionOk="0">
                  <a:moveTo>
                    <a:pt x="1291" y="0"/>
                  </a:moveTo>
                  <a:cubicBezTo>
                    <a:pt x="1290" y="0"/>
                    <a:pt x="1289" y="0"/>
                    <a:pt x="1288" y="0"/>
                  </a:cubicBezTo>
                  <a:cubicBezTo>
                    <a:pt x="576" y="0"/>
                    <a:pt x="1" y="577"/>
                    <a:pt x="1" y="1287"/>
                  </a:cubicBezTo>
                  <a:cubicBezTo>
                    <a:pt x="1" y="2000"/>
                    <a:pt x="576" y="2576"/>
                    <a:pt x="1288" y="2576"/>
                  </a:cubicBezTo>
                  <a:cubicBezTo>
                    <a:pt x="2000" y="2576"/>
                    <a:pt x="2575" y="2000"/>
                    <a:pt x="2575" y="1287"/>
                  </a:cubicBezTo>
                  <a:cubicBezTo>
                    <a:pt x="2575" y="578"/>
                    <a:pt x="2002" y="0"/>
                    <a:pt x="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1" name="Google Shape;3501;p69"/>
            <p:cNvSpPr/>
            <p:nvPr/>
          </p:nvSpPr>
          <p:spPr>
            <a:xfrm>
              <a:off x="232171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4420" y="0"/>
                  </a:moveTo>
                  <a:cubicBezTo>
                    <a:pt x="4409" y="0"/>
                    <a:pt x="1" y="610"/>
                    <a:pt x="1" y="5404"/>
                  </a:cubicBezTo>
                  <a:cubicBezTo>
                    <a:pt x="470" y="5852"/>
                    <a:pt x="1106" y="6127"/>
                    <a:pt x="1805" y="6127"/>
                  </a:cubicBezTo>
                  <a:cubicBezTo>
                    <a:pt x="3250" y="6127"/>
                    <a:pt x="4420" y="4957"/>
                    <a:pt x="4420" y="3512"/>
                  </a:cubicBezTo>
                  <a:lnTo>
                    <a:pt x="4420" y="0"/>
                  </a:lnTo>
                  <a:cubicBezTo>
                    <a:pt x="4420" y="0"/>
                    <a:pt x="4420" y="0"/>
                    <a:pt x="4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2" name="Google Shape;3502;p69"/>
            <p:cNvSpPr/>
            <p:nvPr/>
          </p:nvSpPr>
          <p:spPr>
            <a:xfrm>
              <a:off x="2301409" y="2105938"/>
              <a:ext cx="110831" cy="153635"/>
            </a:xfrm>
            <a:custGeom>
              <a:avLst/>
              <a:gdLst/>
              <a:ahLst/>
              <a:cxnLst/>
              <a:rect l="l" t="t" r="r" b="b"/>
              <a:pathLst>
                <a:path w="4420" h="6127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3512"/>
                  </a:lnTo>
                  <a:cubicBezTo>
                    <a:pt x="0" y="4957"/>
                    <a:pt x="1170" y="6127"/>
                    <a:pt x="2615" y="6127"/>
                  </a:cubicBezTo>
                  <a:cubicBezTo>
                    <a:pt x="3314" y="6127"/>
                    <a:pt x="3950" y="5852"/>
                    <a:pt x="4419" y="5404"/>
                  </a:cubicBezTo>
                  <a:cubicBezTo>
                    <a:pt x="4419" y="610"/>
                    <a:pt x="1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3" name="Google Shape;3503;p69"/>
            <p:cNvSpPr/>
            <p:nvPr/>
          </p:nvSpPr>
          <p:spPr>
            <a:xfrm>
              <a:off x="2365651" y="2268975"/>
              <a:ext cx="78008" cy="79638"/>
            </a:xfrm>
            <a:custGeom>
              <a:avLst/>
              <a:gdLst/>
              <a:ahLst/>
              <a:cxnLst/>
              <a:rect l="l" t="t" r="r" b="b"/>
              <a:pathLst>
                <a:path w="3111" h="3176" extrusionOk="0">
                  <a:moveTo>
                    <a:pt x="3023" y="0"/>
                  </a:moveTo>
                  <a:cubicBezTo>
                    <a:pt x="3023" y="0"/>
                    <a:pt x="3023" y="0"/>
                    <a:pt x="3023" y="0"/>
                  </a:cubicBezTo>
                  <a:lnTo>
                    <a:pt x="3023" y="0"/>
                  </a:lnTo>
                  <a:cubicBezTo>
                    <a:pt x="3023" y="0"/>
                    <a:pt x="3023" y="0"/>
                    <a:pt x="3023" y="0"/>
                  </a:cubicBezTo>
                  <a:cubicBezTo>
                    <a:pt x="3023" y="0"/>
                    <a:pt x="3023" y="0"/>
                    <a:pt x="3023" y="0"/>
                  </a:cubicBezTo>
                  <a:close/>
                  <a:moveTo>
                    <a:pt x="3023" y="0"/>
                  </a:moveTo>
                  <a:cubicBezTo>
                    <a:pt x="1" y="448"/>
                    <a:pt x="40" y="3175"/>
                    <a:pt x="40" y="3175"/>
                  </a:cubicBezTo>
                  <a:cubicBezTo>
                    <a:pt x="3111" y="2937"/>
                    <a:pt x="3022" y="2"/>
                    <a:pt x="3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4" name="Google Shape;3504;p69"/>
            <p:cNvSpPr/>
            <p:nvPr/>
          </p:nvSpPr>
          <p:spPr>
            <a:xfrm>
              <a:off x="2395064" y="2436953"/>
              <a:ext cx="17352" cy="13465"/>
            </a:xfrm>
            <a:custGeom>
              <a:avLst/>
              <a:gdLst/>
              <a:ahLst/>
              <a:cxnLst/>
              <a:rect l="l" t="t" r="r" b="b"/>
              <a:pathLst>
                <a:path w="692" h="537" extrusionOk="0">
                  <a:moveTo>
                    <a:pt x="346" y="1"/>
                  </a:moveTo>
                  <a:cubicBezTo>
                    <a:pt x="1" y="1"/>
                    <a:pt x="1" y="537"/>
                    <a:pt x="346" y="537"/>
                  </a:cubicBezTo>
                  <a:cubicBezTo>
                    <a:pt x="691" y="537"/>
                    <a:pt x="691" y="1"/>
                    <a:pt x="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5" name="Google Shape;3505;p69"/>
            <p:cNvSpPr/>
            <p:nvPr/>
          </p:nvSpPr>
          <p:spPr>
            <a:xfrm>
              <a:off x="2439446" y="2451170"/>
              <a:ext cx="17327" cy="13490"/>
            </a:xfrm>
            <a:custGeom>
              <a:avLst/>
              <a:gdLst/>
              <a:ahLst/>
              <a:cxnLst/>
              <a:rect l="l" t="t" r="r" b="b"/>
              <a:pathLst>
                <a:path w="691" h="538" extrusionOk="0">
                  <a:moveTo>
                    <a:pt x="346" y="0"/>
                  </a:moveTo>
                  <a:cubicBezTo>
                    <a:pt x="1" y="3"/>
                    <a:pt x="1" y="538"/>
                    <a:pt x="346" y="538"/>
                  </a:cubicBezTo>
                  <a:cubicBezTo>
                    <a:pt x="691" y="538"/>
                    <a:pt x="691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06" name="Google Shape;3506;p69"/>
          <p:cNvGrpSpPr/>
          <p:nvPr/>
        </p:nvGrpSpPr>
        <p:grpSpPr>
          <a:xfrm>
            <a:off x="1319572" y="2091670"/>
            <a:ext cx="331166" cy="447689"/>
            <a:chOff x="1319572" y="2091670"/>
            <a:chExt cx="331166" cy="447689"/>
          </a:xfrm>
        </p:grpSpPr>
        <p:sp>
          <p:nvSpPr>
            <p:cNvPr id="3507" name="Google Shape;3507;p69"/>
            <p:cNvSpPr/>
            <p:nvPr/>
          </p:nvSpPr>
          <p:spPr>
            <a:xfrm>
              <a:off x="1319572" y="2091670"/>
              <a:ext cx="331140" cy="447689"/>
            </a:xfrm>
            <a:custGeom>
              <a:avLst/>
              <a:gdLst/>
              <a:ahLst/>
              <a:cxnLst/>
              <a:rect l="l" t="t" r="r" b="b"/>
              <a:pathLst>
                <a:path w="13206" h="17854" extrusionOk="0">
                  <a:moveTo>
                    <a:pt x="6075" y="0"/>
                  </a:moveTo>
                  <a:cubicBezTo>
                    <a:pt x="2720" y="0"/>
                    <a:pt x="1" y="2720"/>
                    <a:pt x="1" y="6073"/>
                  </a:cubicBezTo>
                  <a:lnTo>
                    <a:pt x="1" y="17853"/>
                  </a:lnTo>
                  <a:lnTo>
                    <a:pt x="6416" y="17853"/>
                  </a:lnTo>
                  <a:lnTo>
                    <a:pt x="6416" y="15195"/>
                  </a:lnTo>
                  <a:cubicBezTo>
                    <a:pt x="10332" y="15195"/>
                    <a:pt x="12149" y="13470"/>
                    <a:pt x="12149" y="10022"/>
                  </a:cubicBezTo>
                  <a:lnTo>
                    <a:pt x="12149" y="9797"/>
                  </a:lnTo>
                  <a:cubicBezTo>
                    <a:pt x="12194" y="9804"/>
                    <a:pt x="12242" y="9807"/>
                    <a:pt x="12290" y="9807"/>
                  </a:cubicBezTo>
                  <a:cubicBezTo>
                    <a:pt x="12795" y="9807"/>
                    <a:pt x="13205" y="9397"/>
                    <a:pt x="13205" y="8891"/>
                  </a:cubicBezTo>
                  <a:cubicBezTo>
                    <a:pt x="13205" y="8386"/>
                    <a:pt x="12795" y="7977"/>
                    <a:pt x="12290" y="7977"/>
                  </a:cubicBezTo>
                  <a:cubicBezTo>
                    <a:pt x="12243" y="7977"/>
                    <a:pt x="12194" y="7980"/>
                    <a:pt x="12149" y="7987"/>
                  </a:cubicBezTo>
                  <a:lnTo>
                    <a:pt x="12149" y="6077"/>
                  </a:lnTo>
                  <a:cubicBezTo>
                    <a:pt x="12149" y="2720"/>
                    <a:pt x="9429" y="0"/>
                    <a:pt x="6075" y="0"/>
                  </a:cubicBezTo>
                  <a:close/>
                </a:path>
              </a:pathLst>
            </a:custGeom>
            <a:solidFill>
              <a:srgbClr val="A34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8" name="Google Shape;3508;p69"/>
            <p:cNvSpPr/>
            <p:nvPr/>
          </p:nvSpPr>
          <p:spPr>
            <a:xfrm>
              <a:off x="1440784" y="2091670"/>
              <a:ext cx="209953" cy="447689"/>
            </a:xfrm>
            <a:custGeom>
              <a:avLst/>
              <a:gdLst/>
              <a:ahLst/>
              <a:cxnLst/>
              <a:rect l="l" t="t" r="r" b="b"/>
              <a:pathLst>
                <a:path w="8373" h="17854" extrusionOk="0">
                  <a:moveTo>
                    <a:pt x="1241" y="0"/>
                  </a:moveTo>
                  <a:cubicBezTo>
                    <a:pt x="974" y="0"/>
                    <a:pt x="710" y="19"/>
                    <a:pt x="450" y="51"/>
                  </a:cubicBezTo>
                  <a:cubicBezTo>
                    <a:pt x="3431" y="439"/>
                    <a:pt x="5734" y="2988"/>
                    <a:pt x="5734" y="6074"/>
                  </a:cubicBezTo>
                  <a:lnTo>
                    <a:pt x="5734" y="7986"/>
                  </a:lnTo>
                  <a:cubicBezTo>
                    <a:pt x="5734" y="7986"/>
                    <a:pt x="5734" y="7986"/>
                    <a:pt x="5734" y="7986"/>
                  </a:cubicBezTo>
                  <a:cubicBezTo>
                    <a:pt x="5778" y="7986"/>
                    <a:pt x="5778" y="9797"/>
                    <a:pt x="5734" y="9797"/>
                  </a:cubicBezTo>
                  <a:cubicBezTo>
                    <a:pt x="5734" y="9797"/>
                    <a:pt x="5734" y="9797"/>
                    <a:pt x="5734" y="9797"/>
                  </a:cubicBezTo>
                  <a:lnTo>
                    <a:pt x="5734" y="10022"/>
                  </a:lnTo>
                  <a:cubicBezTo>
                    <a:pt x="5734" y="13470"/>
                    <a:pt x="3916" y="15195"/>
                    <a:pt x="0" y="15195"/>
                  </a:cubicBezTo>
                  <a:lnTo>
                    <a:pt x="0" y="17853"/>
                  </a:lnTo>
                  <a:lnTo>
                    <a:pt x="1581" y="17853"/>
                  </a:lnTo>
                  <a:lnTo>
                    <a:pt x="1581" y="15195"/>
                  </a:lnTo>
                  <a:cubicBezTo>
                    <a:pt x="5497" y="15195"/>
                    <a:pt x="7314" y="13470"/>
                    <a:pt x="7314" y="10022"/>
                  </a:cubicBezTo>
                  <a:lnTo>
                    <a:pt x="7314" y="9978"/>
                  </a:lnTo>
                  <a:lnTo>
                    <a:pt x="7314" y="9972"/>
                  </a:lnTo>
                  <a:lnTo>
                    <a:pt x="7314" y="9797"/>
                  </a:lnTo>
                  <a:cubicBezTo>
                    <a:pt x="7359" y="9804"/>
                    <a:pt x="7408" y="9807"/>
                    <a:pt x="7454" y="9807"/>
                  </a:cubicBezTo>
                  <a:cubicBezTo>
                    <a:pt x="7960" y="9807"/>
                    <a:pt x="8370" y="9397"/>
                    <a:pt x="8370" y="8891"/>
                  </a:cubicBezTo>
                  <a:cubicBezTo>
                    <a:pt x="8373" y="8386"/>
                    <a:pt x="7961" y="7977"/>
                    <a:pt x="7456" y="7977"/>
                  </a:cubicBezTo>
                  <a:cubicBezTo>
                    <a:pt x="7408" y="7977"/>
                    <a:pt x="7360" y="7980"/>
                    <a:pt x="7315" y="7987"/>
                  </a:cubicBezTo>
                  <a:lnTo>
                    <a:pt x="7315" y="6077"/>
                  </a:lnTo>
                  <a:cubicBezTo>
                    <a:pt x="7315" y="2722"/>
                    <a:pt x="4595" y="0"/>
                    <a:pt x="124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9" name="Google Shape;3509;p69"/>
            <p:cNvSpPr/>
            <p:nvPr/>
          </p:nvSpPr>
          <p:spPr>
            <a:xfrm>
              <a:off x="1365936" y="2198841"/>
              <a:ext cx="201453" cy="201528"/>
            </a:xfrm>
            <a:custGeom>
              <a:avLst/>
              <a:gdLst/>
              <a:ahLst/>
              <a:cxnLst/>
              <a:rect l="l" t="t" r="r" b="b"/>
              <a:pathLst>
                <a:path w="8034" h="8037" extrusionOk="0">
                  <a:moveTo>
                    <a:pt x="4018" y="1"/>
                  </a:moveTo>
                  <a:cubicBezTo>
                    <a:pt x="1799" y="1"/>
                    <a:pt x="1" y="1799"/>
                    <a:pt x="1" y="4018"/>
                  </a:cubicBezTo>
                  <a:cubicBezTo>
                    <a:pt x="1" y="6238"/>
                    <a:pt x="1799" y="8036"/>
                    <a:pt x="4018" y="8036"/>
                  </a:cubicBezTo>
                  <a:cubicBezTo>
                    <a:pt x="6236" y="8036"/>
                    <a:pt x="8034" y="6238"/>
                    <a:pt x="8034" y="4018"/>
                  </a:cubicBezTo>
                  <a:cubicBezTo>
                    <a:pt x="8034" y="1800"/>
                    <a:pt x="6236" y="2"/>
                    <a:pt x="4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0" name="Google Shape;3510;p69"/>
            <p:cNvSpPr/>
            <p:nvPr/>
          </p:nvSpPr>
          <p:spPr>
            <a:xfrm>
              <a:off x="1458989" y="2316016"/>
              <a:ext cx="13515" cy="91097"/>
            </a:xfrm>
            <a:custGeom>
              <a:avLst/>
              <a:gdLst/>
              <a:ahLst/>
              <a:cxnLst/>
              <a:rect l="l" t="t" r="r" b="b"/>
              <a:pathLst>
                <a:path w="539" h="3633" extrusionOk="0">
                  <a:moveTo>
                    <a:pt x="270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3363"/>
                  </a:lnTo>
                  <a:cubicBezTo>
                    <a:pt x="1" y="3511"/>
                    <a:pt x="121" y="3632"/>
                    <a:pt x="270" y="3632"/>
                  </a:cubicBezTo>
                  <a:cubicBezTo>
                    <a:pt x="417" y="3632"/>
                    <a:pt x="538" y="3511"/>
                    <a:pt x="538" y="3363"/>
                  </a:cubicBezTo>
                  <a:lnTo>
                    <a:pt x="538" y="269"/>
                  </a:lnTo>
                  <a:cubicBezTo>
                    <a:pt x="538" y="122"/>
                    <a:pt x="417" y="1"/>
                    <a:pt x="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1" name="Google Shape;3511;p69"/>
            <p:cNvSpPr/>
            <p:nvPr/>
          </p:nvSpPr>
          <p:spPr>
            <a:xfrm>
              <a:off x="1410293" y="2167798"/>
              <a:ext cx="210379" cy="165595"/>
            </a:xfrm>
            <a:custGeom>
              <a:avLst/>
              <a:gdLst/>
              <a:ahLst/>
              <a:cxnLst/>
              <a:rect l="l" t="t" r="r" b="b"/>
              <a:pathLst>
                <a:path w="8390" h="6604" extrusionOk="0">
                  <a:moveTo>
                    <a:pt x="6437" y="1"/>
                  </a:moveTo>
                  <a:cubicBezTo>
                    <a:pt x="0" y="773"/>
                    <a:pt x="2207" y="6604"/>
                    <a:pt x="2207" y="6604"/>
                  </a:cubicBezTo>
                  <a:cubicBezTo>
                    <a:pt x="8390" y="5860"/>
                    <a:pt x="6437" y="2"/>
                    <a:pt x="6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2" name="Google Shape;3512;p69"/>
            <p:cNvSpPr/>
            <p:nvPr/>
          </p:nvSpPr>
          <p:spPr>
            <a:xfrm>
              <a:off x="1463101" y="2167848"/>
              <a:ext cx="157571" cy="165570"/>
            </a:xfrm>
            <a:custGeom>
              <a:avLst/>
              <a:gdLst/>
              <a:ahLst/>
              <a:cxnLst/>
              <a:rect l="l" t="t" r="r" b="b"/>
              <a:pathLst>
                <a:path w="6284" h="6603" extrusionOk="0">
                  <a:moveTo>
                    <a:pt x="4331" y="0"/>
                  </a:moveTo>
                  <a:lnTo>
                    <a:pt x="4331" y="0"/>
                  </a:lnTo>
                  <a:cubicBezTo>
                    <a:pt x="3769" y="67"/>
                    <a:pt x="3272" y="173"/>
                    <a:pt x="2836" y="311"/>
                  </a:cubicBezTo>
                  <a:cubicBezTo>
                    <a:pt x="3104" y="1403"/>
                    <a:pt x="3698" y="5070"/>
                    <a:pt x="0" y="6285"/>
                  </a:cubicBezTo>
                  <a:cubicBezTo>
                    <a:pt x="58" y="6487"/>
                    <a:pt x="101" y="6603"/>
                    <a:pt x="101" y="6603"/>
                  </a:cubicBezTo>
                  <a:cubicBezTo>
                    <a:pt x="6284" y="5858"/>
                    <a:pt x="4331" y="0"/>
                    <a:pt x="433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3" name="Google Shape;3513;p69"/>
            <p:cNvSpPr/>
            <p:nvPr/>
          </p:nvSpPr>
          <p:spPr>
            <a:xfrm>
              <a:off x="1463026" y="2167848"/>
              <a:ext cx="110556" cy="165570"/>
            </a:xfrm>
            <a:custGeom>
              <a:avLst/>
              <a:gdLst/>
              <a:ahLst/>
              <a:cxnLst/>
              <a:rect l="l" t="t" r="r" b="b"/>
              <a:pathLst>
                <a:path w="4409" h="6603" extrusionOk="0">
                  <a:moveTo>
                    <a:pt x="4334" y="0"/>
                  </a:moveTo>
                  <a:cubicBezTo>
                    <a:pt x="4185" y="17"/>
                    <a:pt x="4041" y="38"/>
                    <a:pt x="3902" y="61"/>
                  </a:cubicBezTo>
                  <a:lnTo>
                    <a:pt x="0" y="6272"/>
                  </a:lnTo>
                  <a:cubicBezTo>
                    <a:pt x="59" y="6482"/>
                    <a:pt x="104" y="6603"/>
                    <a:pt x="104" y="6603"/>
                  </a:cubicBezTo>
                  <a:cubicBezTo>
                    <a:pt x="226" y="6589"/>
                    <a:pt x="344" y="6573"/>
                    <a:pt x="460" y="6552"/>
                  </a:cubicBezTo>
                  <a:lnTo>
                    <a:pt x="4409" y="267"/>
                  </a:lnTo>
                  <a:cubicBezTo>
                    <a:pt x="4366" y="95"/>
                    <a:pt x="4334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4" name="Google Shape;3514;p69"/>
            <p:cNvSpPr/>
            <p:nvPr/>
          </p:nvSpPr>
          <p:spPr>
            <a:xfrm>
              <a:off x="1345299" y="2209197"/>
              <a:ext cx="152556" cy="124171"/>
            </a:xfrm>
            <a:custGeom>
              <a:avLst/>
              <a:gdLst/>
              <a:ahLst/>
              <a:cxnLst/>
              <a:rect l="l" t="t" r="r" b="b"/>
              <a:pathLst>
                <a:path w="6084" h="4952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" y="4854"/>
                    <a:pt x="4833" y="4951"/>
                    <a:pt x="4833" y="4951"/>
                  </a:cubicBezTo>
                  <a:cubicBezTo>
                    <a:pt x="6083" y="288"/>
                    <a:pt x="1304" y="1"/>
                    <a:pt x="1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5" name="Google Shape;3515;p69"/>
            <p:cNvSpPr/>
            <p:nvPr/>
          </p:nvSpPr>
          <p:spPr>
            <a:xfrm>
              <a:off x="1375790" y="2209197"/>
              <a:ext cx="122065" cy="124196"/>
            </a:xfrm>
            <a:custGeom>
              <a:avLst/>
              <a:gdLst/>
              <a:ahLst/>
              <a:cxnLst/>
              <a:rect l="l" t="t" r="r" b="b"/>
              <a:pathLst>
                <a:path w="4868" h="4953" extrusionOk="0">
                  <a:moveTo>
                    <a:pt x="88" y="1"/>
                  </a:moveTo>
                  <a:cubicBezTo>
                    <a:pt x="56" y="122"/>
                    <a:pt x="27" y="242"/>
                    <a:pt x="1" y="356"/>
                  </a:cubicBezTo>
                  <a:cubicBezTo>
                    <a:pt x="1236" y="844"/>
                    <a:pt x="2699" y="1987"/>
                    <a:pt x="2108" y="4649"/>
                  </a:cubicBezTo>
                  <a:cubicBezTo>
                    <a:pt x="2909" y="4938"/>
                    <a:pt x="3615" y="4953"/>
                    <a:pt x="3615" y="4953"/>
                  </a:cubicBezTo>
                  <a:cubicBezTo>
                    <a:pt x="4867" y="288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6" name="Google Shape;3516;p69"/>
            <p:cNvSpPr/>
            <p:nvPr/>
          </p:nvSpPr>
          <p:spPr>
            <a:xfrm>
              <a:off x="1375765" y="2209197"/>
              <a:ext cx="92777" cy="124196"/>
            </a:xfrm>
            <a:custGeom>
              <a:avLst/>
              <a:gdLst/>
              <a:ahLst/>
              <a:cxnLst/>
              <a:rect l="l" t="t" r="r" b="b"/>
              <a:pathLst>
                <a:path w="3700" h="4953" extrusionOk="0">
                  <a:moveTo>
                    <a:pt x="87" y="1"/>
                  </a:moveTo>
                  <a:cubicBezTo>
                    <a:pt x="55" y="122"/>
                    <a:pt x="26" y="242"/>
                    <a:pt x="0" y="356"/>
                  </a:cubicBezTo>
                  <a:lnTo>
                    <a:pt x="3259" y="4922"/>
                  </a:lnTo>
                  <a:cubicBezTo>
                    <a:pt x="3479" y="4948"/>
                    <a:pt x="3616" y="4953"/>
                    <a:pt x="3616" y="4953"/>
                  </a:cubicBezTo>
                  <a:cubicBezTo>
                    <a:pt x="3648" y="4833"/>
                    <a:pt x="3675" y="4717"/>
                    <a:pt x="3700" y="4606"/>
                  </a:cubicBezTo>
                  <a:lnTo>
                    <a:pt x="441" y="44"/>
                  </a:lnTo>
                  <a:cubicBezTo>
                    <a:pt x="223" y="8"/>
                    <a:pt x="87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17" name="Google Shape;3517;p69"/>
          <p:cNvGrpSpPr/>
          <p:nvPr/>
        </p:nvGrpSpPr>
        <p:grpSpPr>
          <a:xfrm>
            <a:off x="5671639" y="3474155"/>
            <a:ext cx="449645" cy="440267"/>
            <a:chOff x="5671639" y="3474155"/>
            <a:chExt cx="449645" cy="440267"/>
          </a:xfrm>
        </p:grpSpPr>
        <p:sp>
          <p:nvSpPr>
            <p:cNvPr id="3518" name="Google Shape;3518;p69"/>
            <p:cNvSpPr/>
            <p:nvPr/>
          </p:nvSpPr>
          <p:spPr>
            <a:xfrm>
              <a:off x="5888011" y="3806524"/>
              <a:ext cx="16926" cy="13189"/>
            </a:xfrm>
            <a:custGeom>
              <a:avLst/>
              <a:gdLst/>
              <a:ahLst/>
              <a:cxnLst/>
              <a:rect l="l" t="t" r="r" b="b"/>
              <a:pathLst>
                <a:path w="675" h="526" extrusionOk="0">
                  <a:moveTo>
                    <a:pt x="337" y="1"/>
                  </a:moveTo>
                  <a:cubicBezTo>
                    <a:pt x="1" y="1"/>
                    <a:pt x="0" y="525"/>
                    <a:pt x="337" y="525"/>
                  </a:cubicBezTo>
                  <a:cubicBezTo>
                    <a:pt x="673" y="525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9" name="Google Shape;3519;p69"/>
            <p:cNvSpPr/>
            <p:nvPr/>
          </p:nvSpPr>
          <p:spPr>
            <a:xfrm>
              <a:off x="5694608" y="3502314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3"/>
                    <a:pt x="2665" y="3337"/>
                    <a:pt x="2905" y="3337"/>
                  </a:cubicBezTo>
                  <a:cubicBezTo>
                    <a:pt x="3035" y="3337"/>
                    <a:pt x="3163" y="3327"/>
                    <a:pt x="3290" y="3308"/>
                  </a:cubicBezTo>
                  <a:lnTo>
                    <a:pt x="3206" y="2886"/>
                  </a:lnTo>
                  <a:cubicBezTo>
                    <a:pt x="2963" y="1911"/>
                    <a:pt x="1549" y="2781"/>
                    <a:pt x="1653" y="1631"/>
                  </a:cubicBezTo>
                  <a:cubicBezTo>
                    <a:pt x="1718" y="903"/>
                    <a:pt x="1207" y="400"/>
                    <a:pt x="820" y="127"/>
                  </a:cubicBezTo>
                  <a:cubicBezTo>
                    <a:pt x="658" y="80"/>
                    <a:pt x="519" y="41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0" name="Google Shape;3520;p69"/>
            <p:cNvSpPr/>
            <p:nvPr/>
          </p:nvSpPr>
          <p:spPr>
            <a:xfrm>
              <a:off x="5694608" y="3502314"/>
              <a:ext cx="135706" cy="83750"/>
            </a:xfrm>
            <a:custGeom>
              <a:avLst/>
              <a:gdLst/>
              <a:ahLst/>
              <a:cxnLst/>
              <a:rect l="l" t="t" r="r" b="b"/>
              <a:pathLst>
                <a:path w="5412" h="3340" extrusionOk="0">
                  <a:moveTo>
                    <a:pt x="404" y="0"/>
                  </a:moveTo>
                  <a:lnTo>
                    <a:pt x="404" y="0"/>
                  </a:lnTo>
                  <a:cubicBezTo>
                    <a:pt x="1" y="1384"/>
                    <a:pt x="795" y="2832"/>
                    <a:pt x="2178" y="3235"/>
                  </a:cubicBezTo>
                  <a:cubicBezTo>
                    <a:pt x="2421" y="3306"/>
                    <a:pt x="2667" y="3339"/>
                    <a:pt x="2909" y="3339"/>
                  </a:cubicBezTo>
                  <a:cubicBezTo>
                    <a:pt x="4039" y="3339"/>
                    <a:pt x="5080" y="2600"/>
                    <a:pt x="5412" y="1462"/>
                  </a:cubicBezTo>
                  <a:cubicBezTo>
                    <a:pt x="5412" y="1462"/>
                    <a:pt x="1441" y="308"/>
                    <a:pt x="414" y="12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1" name="Google Shape;3521;p69"/>
            <p:cNvSpPr/>
            <p:nvPr/>
          </p:nvSpPr>
          <p:spPr>
            <a:xfrm>
              <a:off x="5694608" y="3502314"/>
              <a:ext cx="92176" cy="83750"/>
            </a:xfrm>
            <a:custGeom>
              <a:avLst/>
              <a:gdLst/>
              <a:ahLst/>
              <a:cxnLst/>
              <a:rect l="l" t="t" r="r" b="b"/>
              <a:pathLst>
                <a:path w="3676" h="3340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5"/>
                    <a:pt x="2666" y="3339"/>
                    <a:pt x="2907" y="3339"/>
                  </a:cubicBezTo>
                  <a:cubicBezTo>
                    <a:pt x="3170" y="3339"/>
                    <a:pt x="3429" y="3298"/>
                    <a:pt x="3676" y="3222"/>
                  </a:cubicBezTo>
                  <a:cubicBezTo>
                    <a:pt x="2456" y="2849"/>
                    <a:pt x="1705" y="1657"/>
                    <a:pt x="1851" y="426"/>
                  </a:cubicBezTo>
                  <a:cubicBezTo>
                    <a:pt x="1239" y="249"/>
                    <a:pt x="707" y="94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2" name="Google Shape;3522;p69"/>
            <p:cNvSpPr/>
            <p:nvPr/>
          </p:nvSpPr>
          <p:spPr>
            <a:xfrm>
              <a:off x="5960904" y="3502314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5009" y="0"/>
                  </a:moveTo>
                  <a:lnTo>
                    <a:pt x="1" y="1462"/>
                  </a:lnTo>
                  <a:cubicBezTo>
                    <a:pt x="333" y="2600"/>
                    <a:pt x="1374" y="3339"/>
                    <a:pt x="2504" y="3339"/>
                  </a:cubicBezTo>
                  <a:cubicBezTo>
                    <a:pt x="2746" y="3339"/>
                    <a:pt x="2991" y="3306"/>
                    <a:pt x="3235" y="3235"/>
                  </a:cubicBezTo>
                  <a:cubicBezTo>
                    <a:pt x="4616" y="2832"/>
                    <a:pt x="5411" y="1384"/>
                    <a:pt x="5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3" name="Google Shape;3523;p69"/>
            <p:cNvSpPr/>
            <p:nvPr/>
          </p:nvSpPr>
          <p:spPr>
            <a:xfrm>
              <a:off x="5960879" y="3529646"/>
              <a:ext cx="97065" cy="56369"/>
            </a:xfrm>
            <a:custGeom>
              <a:avLst/>
              <a:gdLst/>
              <a:ahLst/>
              <a:cxnLst/>
              <a:rect l="l" t="t" r="r" b="b"/>
              <a:pathLst>
                <a:path w="3871" h="2248" extrusionOk="0">
                  <a:moveTo>
                    <a:pt x="1263" y="1"/>
                  </a:moveTo>
                  <a:lnTo>
                    <a:pt x="0" y="369"/>
                  </a:lnTo>
                  <a:cubicBezTo>
                    <a:pt x="332" y="1508"/>
                    <a:pt x="1373" y="2248"/>
                    <a:pt x="2503" y="2248"/>
                  </a:cubicBezTo>
                  <a:cubicBezTo>
                    <a:pt x="2745" y="2248"/>
                    <a:pt x="2991" y="2214"/>
                    <a:pt x="3235" y="2143"/>
                  </a:cubicBezTo>
                  <a:cubicBezTo>
                    <a:pt x="3464" y="2077"/>
                    <a:pt x="3677" y="1980"/>
                    <a:pt x="3870" y="1861"/>
                  </a:cubicBezTo>
                  <a:lnTo>
                    <a:pt x="3870" y="1861"/>
                  </a:lnTo>
                  <a:cubicBezTo>
                    <a:pt x="3833" y="1863"/>
                    <a:pt x="3796" y="1864"/>
                    <a:pt x="3759" y="1864"/>
                  </a:cubicBezTo>
                  <a:cubicBezTo>
                    <a:pt x="2637" y="1864"/>
                    <a:pt x="1600" y="1131"/>
                    <a:pt x="126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4" name="Google Shape;3524;p69"/>
            <p:cNvSpPr/>
            <p:nvPr/>
          </p:nvSpPr>
          <p:spPr>
            <a:xfrm>
              <a:off x="5990041" y="3502239"/>
              <a:ext cx="100024" cy="46238"/>
            </a:xfrm>
            <a:custGeom>
              <a:avLst/>
              <a:gdLst/>
              <a:ahLst/>
              <a:cxnLst/>
              <a:rect l="l" t="t" r="r" b="b"/>
              <a:pathLst>
                <a:path w="3989" h="1844" extrusionOk="0">
                  <a:moveTo>
                    <a:pt x="3849" y="0"/>
                  </a:moveTo>
                  <a:lnTo>
                    <a:pt x="889" y="863"/>
                  </a:lnTo>
                  <a:lnTo>
                    <a:pt x="0" y="1214"/>
                  </a:lnTo>
                  <a:cubicBezTo>
                    <a:pt x="0" y="1214"/>
                    <a:pt x="106" y="1807"/>
                    <a:pt x="873" y="1842"/>
                  </a:cubicBezTo>
                  <a:cubicBezTo>
                    <a:pt x="888" y="1843"/>
                    <a:pt x="904" y="1843"/>
                    <a:pt x="919" y="1843"/>
                  </a:cubicBezTo>
                  <a:cubicBezTo>
                    <a:pt x="1504" y="1843"/>
                    <a:pt x="1946" y="1328"/>
                    <a:pt x="2358" y="1328"/>
                  </a:cubicBezTo>
                  <a:cubicBezTo>
                    <a:pt x="2468" y="1328"/>
                    <a:pt x="2577" y="1365"/>
                    <a:pt x="2686" y="1459"/>
                  </a:cubicBezTo>
                  <a:cubicBezTo>
                    <a:pt x="2864" y="1614"/>
                    <a:pt x="3048" y="1665"/>
                    <a:pt x="3214" y="1665"/>
                  </a:cubicBezTo>
                  <a:cubicBezTo>
                    <a:pt x="3534" y="1665"/>
                    <a:pt x="3784" y="1476"/>
                    <a:pt x="3785" y="1474"/>
                  </a:cubicBezTo>
                  <a:lnTo>
                    <a:pt x="3857" y="1429"/>
                  </a:lnTo>
                  <a:cubicBezTo>
                    <a:pt x="3984" y="977"/>
                    <a:pt x="3989" y="484"/>
                    <a:pt x="3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5" name="Google Shape;3525;p69"/>
            <p:cNvSpPr/>
            <p:nvPr/>
          </p:nvSpPr>
          <p:spPr>
            <a:xfrm>
              <a:off x="5831066" y="3537620"/>
              <a:ext cx="130766" cy="65421"/>
            </a:xfrm>
            <a:custGeom>
              <a:avLst/>
              <a:gdLst/>
              <a:ahLst/>
              <a:cxnLst/>
              <a:rect l="l" t="t" r="r" b="b"/>
              <a:pathLst>
                <a:path w="5215" h="2609" extrusionOk="0">
                  <a:moveTo>
                    <a:pt x="0" y="1"/>
                  </a:moveTo>
                  <a:cubicBezTo>
                    <a:pt x="0" y="1442"/>
                    <a:pt x="1169" y="2608"/>
                    <a:pt x="2608" y="2608"/>
                  </a:cubicBezTo>
                  <a:cubicBezTo>
                    <a:pt x="4048" y="2608"/>
                    <a:pt x="5215" y="144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6" name="Google Shape;3526;p69"/>
            <p:cNvSpPr/>
            <p:nvPr/>
          </p:nvSpPr>
          <p:spPr>
            <a:xfrm>
              <a:off x="5831066" y="3537695"/>
              <a:ext cx="90395" cy="65396"/>
            </a:xfrm>
            <a:custGeom>
              <a:avLst/>
              <a:gdLst/>
              <a:ahLst/>
              <a:cxnLst/>
              <a:rect l="l" t="t" r="r" b="b"/>
              <a:pathLst>
                <a:path w="3605" h="2608" extrusionOk="0">
                  <a:moveTo>
                    <a:pt x="0" y="1"/>
                  </a:moveTo>
                  <a:cubicBezTo>
                    <a:pt x="0" y="1439"/>
                    <a:pt x="1167" y="2608"/>
                    <a:pt x="2608" y="2608"/>
                  </a:cubicBezTo>
                  <a:cubicBezTo>
                    <a:pt x="2962" y="2608"/>
                    <a:pt x="3298" y="2537"/>
                    <a:pt x="3604" y="2410"/>
                  </a:cubicBezTo>
                  <a:lnTo>
                    <a:pt x="3480" y="2140"/>
                  </a:lnTo>
                  <a:cubicBezTo>
                    <a:pt x="3480" y="2140"/>
                    <a:pt x="3203" y="1408"/>
                    <a:pt x="2365" y="1338"/>
                  </a:cubicBezTo>
                  <a:cubicBezTo>
                    <a:pt x="1529" y="1267"/>
                    <a:pt x="1719" y="414"/>
                    <a:pt x="1719" y="414"/>
                  </a:cubicBezTo>
                  <a:lnTo>
                    <a:pt x="1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7" name="Google Shape;3527;p69"/>
            <p:cNvSpPr/>
            <p:nvPr/>
          </p:nvSpPr>
          <p:spPr>
            <a:xfrm>
              <a:off x="5831016" y="3537620"/>
              <a:ext cx="84653" cy="65471"/>
            </a:xfrm>
            <a:custGeom>
              <a:avLst/>
              <a:gdLst/>
              <a:ahLst/>
              <a:cxnLst/>
              <a:rect l="l" t="t" r="r" b="b"/>
              <a:pathLst>
                <a:path w="3376" h="2611" extrusionOk="0">
                  <a:moveTo>
                    <a:pt x="1536" y="1"/>
                  </a:moveTo>
                  <a:lnTo>
                    <a:pt x="1536" y="4"/>
                  </a:lnTo>
                  <a:lnTo>
                    <a:pt x="1" y="4"/>
                  </a:lnTo>
                  <a:cubicBezTo>
                    <a:pt x="1" y="1442"/>
                    <a:pt x="1168" y="2611"/>
                    <a:pt x="2608" y="2611"/>
                  </a:cubicBezTo>
                  <a:cubicBezTo>
                    <a:pt x="2875" y="2611"/>
                    <a:pt x="3134" y="2569"/>
                    <a:pt x="3375" y="2495"/>
                  </a:cubicBezTo>
                  <a:cubicBezTo>
                    <a:pt x="2311" y="2166"/>
                    <a:pt x="1536" y="1175"/>
                    <a:pt x="153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8" name="Google Shape;3528;p69"/>
            <p:cNvSpPr/>
            <p:nvPr/>
          </p:nvSpPr>
          <p:spPr>
            <a:xfrm>
              <a:off x="5694608" y="3502314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3"/>
                    <a:pt x="2665" y="3337"/>
                    <a:pt x="2905" y="3337"/>
                  </a:cubicBezTo>
                  <a:cubicBezTo>
                    <a:pt x="3035" y="3337"/>
                    <a:pt x="3163" y="3327"/>
                    <a:pt x="3290" y="3308"/>
                  </a:cubicBezTo>
                  <a:lnTo>
                    <a:pt x="3206" y="2886"/>
                  </a:lnTo>
                  <a:cubicBezTo>
                    <a:pt x="2963" y="1911"/>
                    <a:pt x="1549" y="2781"/>
                    <a:pt x="1653" y="1631"/>
                  </a:cubicBezTo>
                  <a:cubicBezTo>
                    <a:pt x="1718" y="903"/>
                    <a:pt x="1207" y="400"/>
                    <a:pt x="820" y="127"/>
                  </a:cubicBezTo>
                  <a:cubicBezTo>
                    <a:pt x="658" y="80"/>
                    <a:pt x="519" y="41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9" name="Google Shape;3529;p69"/>
            <p:cNvSpPr/>
            <p:nvPr/>
          </p:nvSpPr>
          <p:spPr>
            <a:xfrm>
              <a:off x="5694608" y="3502314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3"/>
                    <a:pt x="795" y="2830"/>
                    <a:pt x="2178" y="3233"/>
                  </a:cubicBezTo>
                  <a:cubicBezTo>
                    <a:pt x="2421" y="3303"/>
                    <a:pt x="2665" y="3337"/>
                    <a:pt x="2905" y="3337"/>
                  </a:cubicBezTo>
                  <a:cubicBezTo>
                    <a:pt x="3035" y="3337"/>
                    <a:pt x="3163" y="3327"/>
                    <a:pt x="3290" y="3308"/>
                  </a:cubicBezTo>
                  <a:lnTo>
                    <a:pt x="3235" y="3032"/>
                  </a:lnTo>
                  <a:cubicBezTo>
                    <a:pt x="3080" y="2933"/>
                    <a:pt x="2711" y="2676"/>
                    <a:pt x="2413" y="2339"/>
                  </a:cubicBezTo>
                  <a:cubicBezTo>
                    <a:pt x="1997" y="2285"/>
                    <a:pt x="1595" y="2265"/>
                    <a:pt x="1653" y="1631"/>
                  </a:cubicBezTo>
                  <a:cubicBezTo>
                    <a:pt x="1718" y="903"/>
                    <a:pt x="1207" y="400"/>
                    <a:pt x="820" y="127"/>
                  </a:cubicBezTo>
                  <a:cubicBezTo>
                    <a:pt x="658" y="80"/>
                    <a:pt x="519" y="41"/>
                    <a:pt x="412" y="10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0" name="Google Shape;3530;p69"/>
            <p:cNvSpPr/>
            <p:nvPr/>
          </p:nvSpPr>
          <p:spPr>
            <a:xfrm>
              <a:off x="5671639" y="3474155"/>
              <a:ext cx="449645" cy="74423"/>
            </a:xfrm>
            <a:custGeom>
              <a:avLst/>
              <a:gdLst/>
              <a:ahLst/>
              <a:cxnLst/>
              <a:rect l="l" t="t" r="r" b="b"/>
              <a:pathLst>
                <a:path w="17932" h="2968" extrusionOk="0">
                  <a:moveTo>
                    <a:pt x="300" y="0"/>
                  </a:moveTo>
                  <a:cubicBezTo>
                    <a:pt x="212" y="0"/>
                    <a:pt x="127" y="45"/>
                    <a:pt x="77" y="125"/>
                  </a:cubicBezTo>
                  <a:cubicBezTo>
                    <a:pt x="1" y="248"/>
                    <a:pt x="41" y="408"/>
                    <a:pt x="164" y="485"/>
                  </a:cubicBezTo>
                  <a:cubicBezTo>
                    <a:pt x="2815" y="2110"/>
                    <a:pt x="5858" y="2968"/>
                    <a:pt x="8966" y="2968"/>
                  </a:cubicBezTo>
                  <a:cubicBezTo>
                    <a:pt x="12074" y="2968"/>
                    <a:pt x="15118" y="2110"/>
                    <a:pt x="17769" y="485"/>
                  </a:cubicBezTo>
                  <a:cubicBezTo>
                    <a:pt x="17891" y="408"/>
                    <a:pt x="17932" y="248"/>
                    <a:pt x="17855" y="125"/>
                  </a:cubicBezTo>
                  <a:cubicBezTo>
                    <a:pt x="17806" y="45"/>
                    <a:pt x="17720" y="0"/>
                    <a:pt x="17631" y="0"/>
                  </a:cubicBezTo>
                  <a:cubicBezTo>
                    <a:pt x="17585" y="0"/>
                    <a:pt x="17538" y="12"/>
                    <a:pt x="17496" y="38"/>
                  </a:cubicBezTo>
                  <a:cubicBezTo>
                    <a:pt x="14929" y="1613"/>
                    <a:pt x="11977" y="2444"/>
                    <a:pt x="8966" y="2444"/>
                  </a:cubicBezTo>
                  <a:cubicBezTo>
                    <a:pt x="5954" y="2444"/>
                    <a:pt x="3005" y="1611"/>
                    <a:pt x="436" y="38"/>
                  </a:cubicBezTo>
                  <a:cubicBezTo>
                    <a:pt x="393" y="12"/>
                    <a:pt x="346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1" name="Google Shape;3531;p69"/>
            <p:cNvSpPr/>
            <p:nvPr/>
          </p:nvSpPr>
          <p:spPr>
            <a:xfrm>
              <a:off x="5694608" y="3813595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5" y="3338"/>
                    <a:pt x="2905" y="3338"/>
                  </a:cubicBezTo>
                  <a:cubicBezTo>
                    <a:pt x="3035" y="3338"/>
                    <a:pt x="3163" y="3328"/>
                    <a:pt x="3290" y="3308"/>
                  </a:cubicBezTo>
                  <a:lnTo>
                    <a:pt x="3206" y="2887"/>
                  </a:lnTo>
                  <a:cubicBezTo>
                    <a:pt x="2963" y="1912"/>
                    <a:pt x="1549" y="2781"/>
                    <a:pt x="1653" y="1631"/>
                  </a:cubicBezTo>
                  <a:cubicBezTo>
                    <a:pt x="1718" y="903"/>
                    <a:pt x="1207" y="399"/>
                    <a:pt x="820" y="128"/>
                  </a:cubicBezTo>
                  <a:cubicBezTo>
                    <a:pt x="658" y="80"/>
                    <a:pt x="519" y="41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2" name="Google Shape;3532;p69"/>
            <p:cNvSpPr/>
            <p:nvPr/>
          </p:nvSpPr>
          <p:spPr>
            <a:xfrm>
              <a:off x="5694608" y="3813595"/>
              <a:ext cx="135706" cy="83750"/>
            </a:xfrm>
            <a:custGeom>
              <a:avLst/>
              <a:gdLst/>
              <a:ahLst/>
              <a:cxnLst/>
              <a:rect l="l" t="t" r="r" b="b"/>
              <a:pathLst>
                <a:path w="5412" h="3340" extrusionOk="0">
                  <a:moveTo>
                    <a:pt x="404" y="0"/>
                  </a:moveTo>
                  <a:lnTo>
                    <a:pt x="404" y="0"/>
                  </a:lnTo>
                  <a:cubicBezTo>
                    <a:pt x="1" y="1384"/>
                    <a:pt x="795" y="2832"/>
                    <a:pt x="2178" y="3235"/>
                  </a:cubicBezTo>
                  <a:cubicBezTo>
                    <a:pt x="2421" y="3306"/>
                    <a:pt x="2667" y="3340"/>
                    <a:pt x="2909" y="3340"/>
                  </a:cubicBezTo>
                  <a:cubicBezTo>
                    <a:pt x="4039" y="3340"/>
                    <a:pt x="5080" y="2600"/>
                    <a:pt x="5412" y="1461"/>
                  </a:cubicBezTo>
                  <a:cubicBezTo>
                    <a:pt x="5412" y="1461"/>
                    <a:pt x="1441" y="308"/>
                    <a:pt x="414" y="12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3" name="Google Shape;3533;p69"/>
            <p:cNvSpPr/>
            <p:nvPr/>
          </p:nvSpPr>
          <p:spPr>
            <a:xfrm>
              <a:off x="5694608" y="3813595"/>
              <a:ext cx="92176" cy="83725"/>
            </a:xfrm>
            <a:custGeom>
              <a:avLst/>
              <a:gdLst/>
              <a:ahLst/>
              <a:cxnLst/>
              <a:rect l="l" t="t" r="r" b="b"/>
              <a:pathLst>
                <a:path w="3676" h="3339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6" y="3338"/>
                    <a:pt x="2907" y="3338"/>
                  </a:cubicBezTo>
                  <a:cubicBezTo>
                    <a:pt x="3170" y="3338"/>
                    <a:pt x="3429" y="3298"/>
                    <a:pt x="3676" y="3222"/>
                  </a:cubicBezTo>
                  <a:cubicBezTo>
                    <a:pt x="2456" y="2848"/>
                    <a:pt x="1705" y="1656"/>
                    <a:pt x="1851" y="427"/>
                  </a:cubicBezTo>
                  <a:cubicBezTo>
                    <a:pt x="1239" y="247"/>
                    <a:pt x="707" y="94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4" name="Google Shape;3534;p69"/>
            <p:cNvSpPr/>
            <p:nvPr/>
          </p:nvSpPr>
          <p:spPr>
            <a:xfrm>
              <a:off x="5960904" y="3813595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5009" y="0"/>
                  </a:moveTo>
                  <a:lnTo>
                    <a:pt x="1" y="1461"/>
                  </a:lnTo>
                  <a:cubicBezTo>
                    <a:pt x="333" y="2600"/>
                    <a:pt x="1374" y="3340"/>
                    <a:pt x="2504" y="3340"/>
                  </a:cubicBezTo>
                  <a:cubicBezTo>
                    <a:pt x="2746" y="3340"/>
                    <a:pt x="2991" y="3306"/>
                    <a:pt x="3235" y="3235"/>
                  </a:cubicBezTo>
                  <a:cubicBezTo>
                    <a:pt x="4616" y="2832"/>
                    <a:pt x="5411" y="1384"/>
                    <a:pt x="5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5" name="Google Shape;3535;p69"/>
            <p:cNvSpPr/>
            <p:nvPr/>
          </p:nvSpPr>
          <p:spPr>
            <a:xfrm>
              <a:off x="5960879" y="3840977"/>
              <a:ext cx="97065" cy="56369"/>
            </a:xfrm>
            <a:custGeom>
              <a:avLst/>
              <a:gdLst/>
              <a:ahLst/>
              <a:cxnLst/>
              <a:rect l="l" t="t" r="r" b="b"/>
              <a:pathLst>
                <a:path w="3871" h="2248" extrusionOk="0">
                  <a:moveTo>
                    <a:pt x="1263" y="1"/>
                  </a:moveTo>
                  <a:lnTo>
                    <a:pt x="0" y="369"/>
                  </a:lnTo>
                  <a:cubicBezTo>
                    <a:pt x="332" y="1508"/>
                    <a:pt x="1373" y="2248"/>
                    <a:pt x="2503" y="2248"/>
                  </a:cubicBezTo>
                  <a:cubicBezTo>
                    <a:pt x="2745" y="2248"/>
                    <a:pt x="2991" y="2214"/>
                    <a:pt x="3235" y="2143"/>
                  </a:cubicBezTo>
                  <a:cubicBezTo>
                    <a:pt x="3464" y="2076"/>
                    <a:pt x="3677" y="1980"/>
                    <a:pt x="3870" y="1861"/>
                  </a:cubicBezTo>
                  <a:lnTo>
                    <a:pt x="3870" y="1861"/>
                  </a:lnTo>
                  <a:cubicBezTo>
                    <a:pt x="3833" y="1863"/>
                    <a:pt x="3796" y="1864"/>
                    <a:pt x="3759" y="1864"/>
                  </a:cubicBezTo>
                  <a:cubicBezTo>
                    <a:pt x="2637" y="1864"/>
                    <a:pt x="1600" y="1130"/>
                    <a:pt x="126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6" name="Google Shape;3536;p69"/>
            <p:cNvSpPr/>
            <p:nvPr/>
          </p:nvSpPr>
          <p:spPr>
            <a:xfrm>
              <a:off x="5990041" y="3813570"/>
              <a:ext cx="100024" cy="46213"/>
            </a:xfrm>
            <a:custGeom>
              <a:avLst/>
              <a:gdLst/>
              <a:ahLst/>
              <a:cxnLst/>
              <a:rect l="l" t="t" r="r" b="b"/>
              <a:pathLst>
                <a:path w="3989" h="1843" extrusionOk="0">
                  <a:moveTo>
                    <a:pt x="3849" y="0"/>
                  </a:moveTo>
                  <a:lnTo>
                    <a:pt x="889" y="862"/>
                  </a:lnTo>
                  <a:lnTo>
                    <a:pt x="0" y="1213"/>
                  </a:lnTo>
                  <a:cubicBezTo>
                    <a:pt x="0" y="1213"/>
                    <a:pt x="106" y="1807"/>
                    <a:pt x="873" y="1842"/>
                  </a:cubicBezTo>
                  <a:cubicBezTo>
                    <a:pt x="888" y="1843"/>
                    <a:pt x="904" y="1843"/>
                    <a:pt x="919" y="1843"/>
                  </a:cubicBezTo>
                  <a:cubicBezTo>
                    <a:pt x="1504" y="1843"/>
                    <a:pt x="1946" y="1328"/>
                    <a:pt x="2358" y="1328"/>
                  </a:cubicBezTo>
                  <a:cubicBezTo>
                    <a:pt x="2468" y="1328"/>
                    <a:pt x="2577" y="1365"/>
                    <a:pt x="2686" y="1459"/>
                  </a:cubicBezTo>
                  <a:cubicBezTo>
                    <a:pt x="2864" y="1614"/>
                    <a:pt x="3048" y="1665"/>
                    <a:pt x="3213" y="1665"/>
                  </a:cubicBezTo>
                  <a:cubicBezTo>
                    <a:pt x="3533" y="1665"/>
                    <a:pt x="3784" y="1474"/>
                    <a:pt x="3785" y="1473"/>
                  </a:cubicBezTo>
                  <a:lnTo>
                    <a:pt x="3857" y="1429"/>
                  </a:lnTo>
                  <a:cubicBezTo>
                    <a:pt x="3984" y="977"/>
                    <a:pt x="3989" y="484"/>
                    <a:pt x="38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7" name="Google Shape;3537;p69"/>
            <p:cNvSpPr/>
            <p:nvPr/>
          </p:nvSpPr>
          <p:spPr>
            <a:xfrm>
              <a:off x="5831066" y="3848951"/>
              <a:ext cx="130766" cy="65396"/>
            </a:xfrm>
            <a:custGeom>
              <a:avLst/>
              <a:gdLst/>
              <a:ahLst/>
              <a:cxnLst/>
              <a:rect l="l" t="t" r="r" b="b"/>
              <a:pathLst>
                <a:path w="5215" h="2608" extrusionOk="0">
                  <a:moveTo>
                    <a:pt x="0" y="0"/>
                  </a:moveTo>
                  <a:cubicBezTo>
                    <a:pt x="0" y="1442"/>
                    <a:pt x="1169" y="2608"/>
                    <a:pt x="2608" y="2608"/>
                  </a:cubicBezTo>
                  <a:cubicBezTo>
                    <a:pt x="4048" y="2608"/>
                    <a:pt x="5215" y="1441"/>
                    <a:pt x="5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8" name="Google Shape;3538;p69"/>
            <p:cNvSpPr/>
            <p:nvPr/>
          </p:nvSpPr>
          <p:spPr>
            <a:xfrm>
              <a:off x="5831066" y="3848951"/>
              <a:ext cx="90395" cy="65396"/>
            </a:xfrm>
            <a:custGeom>
              <a:avLst/>
              <a:gdLst/>
              <a:ahLst/>
              <a:cxnLst/>
              <a:rect l="l" t="t" r="r" b="b"/>
              <a:pathLst>
                <a:path w="3605" h="2608" extrusionOk="0">
                  <a:moveTo>
                    <a:pt x="0" y="0"/>
                  </a:moveTo>
                  <a:cubicBezTo>
                    <a:pt x="0" y="1441"/>
                    <a:pt x="1167" y="2608"/>
                    <a:pt x="2608" y="2608"/>
                  </a:cubicBezTo>
                  <a:cubicBezTo>
                    <a:pt x="2962" y="2608"/>
                    <a:pt x="3298" y="2538"/>
                    <a:pt x="3604" y="2411"/>
                  </a:cubicBezTo>
                  <a:lnTo>
                    <a:pt x="3480" y="2140"/>
                  </a:lnTo>
                  <a:cubicBezTo>
                    <a:pt x="3480" y="2140"/>
                    <a:pt x="3203" y="1409"/>
                    <a:pt x="2365" y="1339"/>
                  </a:cubicBezTo>
                  <a:cubicBezTo>
                    <a:pt x="1529" y="1269"/>
                    <a:pt x="1719" y="415"/>
                    <a:pt x="1719" y="415"/>
                  </a:cubicBezTo>
                  <a:lnTo>
                    <a:pt x="17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9" name="Google Shape;3539;p69"/>
            <p:cNvSpPr/>
            <p:nvPr/>
          </p:nvSpPr>
          <p:spPr>
            <a:xfrm>
              <a:off x="5831016" y="3848951"/>
              <a:ext cx="84653" cy="65471"/>
            </a:xfrm>
            <a:custGeom>
              <a:avLst/>
              <a:gdLst/>
              <a:ahLst/>
              <a:cxnLst/>
              <a:rect l="l" t="t" r="r" b="b"/>
              <a:pathLst>
                <a:path w="3376" h="2611" extrusionOk="0">
                  <a:moveTo>
                    <a:pt x="1536" y="0"/>
                  </a:moveTo>
                  <a:lnTo>
                    <a:pt x="1" y="3"/>
                  </a:lnTo>
                  <a:cubicBezTo>
                    <a:pt x="1" y="1442"/>
                    <a:pt x="1168" y="2611"/>
                    <a:pt x="2608" y="2611"/>
                  </a:cubicBezTo>
                  <a:cubicBezTo>
                    <a:pt x="2875" y="2611"/>
                    <a:pt x="3134" y="2569"/>
                    <a:pt x="3375" y="2495"/>
                  </a:cubicBezTo>
                  <a:cubicBezTo>
                    <a:pt x="2311" y="2166"/>
                    <a:pt x="1536" y="1175"/>
                    <a:pt x="1536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0" name="Google Shape;3540;p69"/>
            <p:cNvSpPr/>
            <p:nvPr/>
          </p:nvSpPr>
          <p:spPr>
            <a:xfrm>
              <a:off x="5694608" y="3813595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5" y="3338"/>
                    <a:pt x="2905" y="3338"/>
                  </a:cubicBezTo>
                  <a:cubicBezTo>
                    <a:pt x="3035" y="3338"/>
                    <a:pt x="3163" y="3328"/>
                    <a:pt x="3290" y="3308"/>
                  </a:cubicBezTo>
                  <a:lnTo>
                    <a:pt x="3206" y="2887"/>
                  </a:lnTo>
                  <a:cubicBezTo>
                    <a:pt x="2963" y="1912"/>
                    <a:pt x="1549" y="2781"/>
                    <a:pt x="1653" y="1631"/>
                  </a:cubicBezTo>
                  <a:cubicBezTo>
                    <a:pt x="1718" y="903"/>
                    <a:pt x="1207" y="399"/>
                    <a:pt x="820" y="128"/>
                  </a:cubicBezTo>
                  <a:cubicBezTo>
                    <a:pt x="658" y="80"/>
                    <a:pt x="519" y="41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1" name="Google Shape;3541;p69"/>
            <p:cNvSpPr/>
            <p:nvPr/>
          </p:nvSpPr>
          <p:spPr>
            <a:xfrm>
              <a:off x="5694608" y="3813595"/>
              <a:ext cx="82497" cy="83700"/>
            </a:xfrm>
            <a:custGeom>
              <a:avLst/>
              <a:gdLst/>
              <a:ahLst/>
              <a:cxnLst/>
              <a:rect l="l" t="t" r="r" b="b"/>
              <a:pathLst>
                <a:path w="3290" h="3338" extrusionOk="0">
                  <a:moveTo>
                    <a:pt x="404" y="0"/>
                  </a:moveTo>
                  <a:cubicBezTo>
                    <a:pt x="1" y="1384"/>
                    <a:pt x="795" y="2832"/>
                    <a:pt x="2178" y="3233"/>
                  </a:cubicBezTo>
                  <a:cubicBezTo>
                    <a:pt x="2421" y="3304"/>
                    <a:pt x="2665" y="3338"/>
                    <a:pt x="2905" y="3338"/>
                  </a:cubicBezTo>
                  <a:cubicBezTo>
                    <a:pt x="3035" y="3338"/>
                    <a:pt x="3163" y="3328"/>
                    <a:pt x="3290" y="3308"/>
                  </a:cubicBezTo>
                  <a:lnTo>
                    <a:pt x="3235" y="3033"/>
                  </a:lnTo>
                  <a:cubicBezTo>
                    <a:pt x="3080" y="2933"/>
                    <a:pt x="2711" y="2674"/>
                    <a:pt x="2413" y="2339"/>
                  </a:cubicBezTo>
                  <a:cubicBezTo>
                    <a:pt x="1997" y="2284"/>
                    <a:pt x="1595" y="2265"/>
                    <a:pt x="1653" y="1631"/>
                  </a:cubicBezTo>
                  <a:cubicBezTo>
                    <a:pt x="1718" y="903"/>
                    <a:pt x="1207" y="399"/>
                    <a:pt x="820" y="128"/>
                  </a:cubicBezTo>
                  <a:cubicBezTo>
                    <a:pt x="658" y="80"/>
                    <a:pt x="519" y="41"/>
                    <a:pt x="412" y="9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2" name="Google Shape;3542;p69"/>
            <p:cNvSpPr/>
            <p:nvPr/>
          </p:nvSpPr>
          <p:spPr>
            <a:xfrm>
              <a:off x="5671639" y="3785461"/>
              <a:ext cx="449645" cy="74448"/>
            </a:xfrm>
            <a:custGeom>
              <a:avLst/>
              <a:gdLst/>
              <a:ahLst/>
              <a:cxnLst/>
              <a:rect l="l" t="t" r="r" b="b"/>
              <a:pathLst>
                <a:path w="17932" h="2969" extrusionOk="0">
                  <a:moveTo>
                    <a:pt x="300" y="1"/>
                  </a:moveTo>
                  <a:cubicBezTo>
                    <a:pt x="212" y="1"/>
                    <a:pt x="127" y="45"/>
                    <a:pt x="77" y="126"/>
                  </a:cubicBezTo>
                  <a:cubicBezTo>
                    <a:pt x="1" y="249"/>
                    <a:pt x="41" y="409"/>
                    <a:pt x="164" y="485"/>
                  </a:cubicBezTo>
                  <a:cubicBezTo>
                    <a:pt x="2815" y="2109"/>
                    <a:pt x="5858" y="2969"/>
                    <a:pt x="8966" y="2969"/>
                  </a:cubicBezTo>
                  <a:cubicBezTo>
                    <a:pt x="12074" y="2969"/>
                    <a:pt x="15118" y="2111"/>
                    <a:pt x="17769" y="485"/>
                  </a:cubicBezTo>
                  <a:cubicBezTo>
                    <a:pt x="17891" y="409"/>
                    <a:pt x="17932" y="249"/>
                    <a:pt x="17855" y="126"/>
                  </a:cubicBezTo>
                  <a:cubicBezTo>
                    <a:pt x="17806" y="45"/>
                    <a:pt x="17720" y="1"/>
                    <a:pt x="17631" y="1"/>
                  </a:cubicBezTo>
                  <a:cubicBezTo>
                    <a:pt x="17585" y="1"/>
                    <a:pt x="17538" y="13"/>
                    <a:pt x="17496" y="39"/>
                  </a:cubicBezTo>
                  <a:cubicBezTo>
                    <a:pt x="14929" y="1614"/>
                    <a:pt x="11977" y="2444"/>
                    <a:pt x="8966" y="2444"/>
                  </a:cubicBezTo>
                  <a:cubicBezTo>
                    <a:pt x="5954" y="2444"/>
                    <a:pt x="3005" y="1612"/>
                    <a:pt x="436" y="39"/>
                  </a:cubicBezTo>
                  <a:cubicBezTo>
                    <a:pt x="393" y="13"/>
                    <a:pt x="346" y="1"/>
                    <a:pt x="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3" name="Google Shape;3543;p69"/>
            <p:cNvSpPr/>
            <p:nvPr/>
          </p:nvSpPr>
          <p:spPr>
            <a:xfrm>
              <a:off x="5811934" y="3604971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7" y="0"/>
                  </a:moveTo>
                  <a:cubicBezTo>
                    <a:pt x="1" y="1"/>
                    <a:pt x="1" y="524"/>
                    <a:pt x="337" y="524"/>
                  </a:cubicBezTo>
                  <a:cubicBezTo>
                    <a:pt x="674" y="524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4" name="Google Shape;3544;p69"/>
            <p:cNvSpPr/>
            <p:nvPr/>
          </p:nvSpPr>
          <p:spPr>
            <a:xfrm>
              <a:off x="5962334" y="3604971"/>
              <a:ext cx="16976" cy="13164"/>
            </a:xfrm>
            <a:custGeom>
              <a:avLst/>
              <a:gdLst/>
              <a:ahLst/>
              <a:cxnLst/>
              <a:rect l="l" t="t" r="r" b="b"/>
              <a:pathLst>
                <a:path w="677" h="525" extrusionOk="0">
                  <a:moveTo>
                    <a:pt x="338" y="0"/>
                  </a:moveTo>
                  <a:cubicBezTo>
                    <a:pt x="0" y="1"/>
                    <a:pt x="0" y="524"/>
                    <a:pt x="338" y="524"/>
                  </a:cubicBezTo>
                  <a:cubicBezTo>
                    <a:pt x="673" y="524"/>
                    <a:pt x="676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5" name="Google Shape;3545;p69"/>
            <p:cNvSpPr/>
            <p:nvPr/>
          </p:nvSpPr>
          <p:spPr>
            <a:xfrm>
              <a:off x="6044504" y="3617634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1"/>
                  </a:moveTo>
                  <a:cubicBezTo>
                    <a:pt x="2" y="2"/>
                    <a:pt x="1" y="525"/>
                    <a:pt x="339" y="525"/>
                  </a:cubicBezTo>
                  <a:cubicBezTo>
                    <a:pt x="674" y="525"/>
                    <a:pt x="675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6" name="Google Shape;3546;p69"/>
            <p:cNvSpPr/>
            <p:nvPr/>
          </p:nvSpPr>
          <p:spPr>
            <a:xfrm>
              <a:off x="5724497" y="3617634"/>
              <a:ext cx="16901" cy="13164"/>
            </a:xfrm>
            <a:custGeom>
              <a:avLst/>
              <a:gdLst/>
              <a:ahLst/>
              <a:cxnLst/>
              <a:rect l="l" t="t" r="r" b="b"/>
              <a:pathLst>
                <a:path w="674" h="525" extrusionOk="0">
                  <a:moveTo>
                    <a:pt x="336" y="1"/>
                  </a:moveTo>
                  <a:cubicBezTo>
                    <a:pt x="0" y="2"/>
                    <a:pt x="0" y="525"/>
                    <a:pt x="336" y="525"/>
                  </a:cubicBezTo>
                  <a:cubicBezTo>
                    <a:pt x="672" y="525"/>
                    <a:pt x="674" y="1"/>
                    <a:pt x="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7" name="Google Shape;3547;p69"/>
            <p:cNvSpPr/>
            <p:nvPr/>
          </p:nvSpPr>
          <p:spPr>
            <a:xfrm>
              <a:off x="5811934" y="3761464"/>
              <a:ext cx="16951" cy="13189"/>
            </a:xfrm>
            <a:custGeom>
              <a:avLst/>
              <a:gdLst/>
              <a:ahLst/>
              <a:cxnLst/>
              <a:rect l="l" t="t" r="r" b="b"/>
              <a:pathLst>
                <a:path w="676" h="526" extrusionOk="0">
                  <a:moveTo>
                    <a:pt x="337" y="1"/>
                  </a:moveTo>
                  <a:cubicBezTo>
                    <a:pt x="1" y="4"/>
                    <a:pt x="1" y="525"/>
                    <a:pt x="337" y="525"/>
                  </a:cubicBezTo>
                  <a:cubicBezTo>
                    <a:pt x="674" y="525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8" name="Google Shape;3548;p69"/>
            <p:cNvSpPr/>
            <p:nvPr/>
          </p:nvSpPr>
          <p:spPr>
            <a:xfrm>
              <a:off x="5962334" y="3761464"/>
              <a:ext cx="16976" cy="13189"/>
            </a:xfrm>
            <a:custGeom>
              <a:avLst/>
              <a:gdLst/>
              <a:ahLst/>
              <a:cxnLst/>
              <a:rect l="l" t="t" r="r" b="b"/>
              <a:pathLst>
                <a:path w="677" h="526" extrusionOk="0">
                  <a:moveTo>
                    <a:pt x="338" y="1"/>
                  </a:moveTo>
                  <a:cubicBezTo>
                    <a:pt x="0" y="4"/>
                    <a:pt x="0" y="525"/>
                    <a:pt x="338" y="525"/>
                  </a:cubicBezTo>
                  <a:cubicBezTo>
                    <a:pt x="673" y="525"/>
                    <a:pt x="676" y="1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9" name="Google Shape;3549;p69"/>
            <p:cNvSpPr/>
            <p:nvPr/>
          </p:nvSpPr>
          <p:spPr>
            <a:xfrm>
              <a:off x="6044504" y="3774152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0"/>
                  </a:moveTo>
                  <a:cubicBezTo>
                    <a:pt x="2" y="3"/>
                    <a:pt x="1" y="525"/>
                    <a:pt x="339" y="525"/>
                  </a:cubicBezTo>
                  <a:cubicBezTo>
                    <a:pt x="674" y="525"/>
                    <a:pt x="675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0" name="Google Shape;3550;p69"/>
            <p:cNvSpPr/>
            <p:nvPr/>
          </p:nvSpPr>
          <p:spPr>
            <a:xfrm>
              <a:off x="5724497" y="3774152"/>
              <a:ext cx="16901" cy="13164"/>
            </a:xfrm>
            <a:custGeom>
              <a:avLst/>
              <a:gdLst/>
              <a:ahLst/>
              <a:cxnLst/>
              <a:rect l="l" t="t" r="r" b="b"/>
              <a:pathLst>
                <a:path w="674" h="525" extrusionOk="0">
                  <a:moveTo>
                    <a:pt x="336" y="0"/>
                  </a:moveTo>
                  <a:cubicBezTo>
                    <a:pt x="0" y="3"/>
                    <a:pt x="0" y="525"/>
                    <a:pt x="336" y="525"/>
                  </a:cubicBezTo>
                  <a:cubicBezTo>
                    <a:pt x="672" y="525"/>
                    <a:pt x="674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1" name="Google Shape;3551;p69"/>
            <p:cNvSpPr/>
            <p:nvPr/>
          </p:nvSpPr>
          <p:spPr>
            <a:xfrm>
              <a:off x="6015743" y="3658055"/>
              <a:ext cx="82572" cy="83700"/>
            </a:xfrm>
            <a:custGeom>
              <a:avLst/>
              <a:gdLst/>
              <a:ahLst/>
              <a:cxnLst/>
              <a:rect l="l" t="t" r="r" b="b"/>
              <a:pathLst>
                <a:path w="3293" h="3338" extrusionOk="0">
                  <a:moveTo>
                    <a:pt x="2889" y="1"/>
                  </a:moveTo>
                  <a:lnTo>
                    <a:pt x="2880" y="11"/>
                  </a:lnTo>
                  <a:cubicBezTo>
                    <a:pt x="2773" y="41"/>
                    <a:pt x="2634" y="80"/>
                    <a:pt x="2471" y="128"/>
                  </a:cubicBezTo>
                  <a:cubicBezTo>
                    <a:pt x="2085" y="401"/>
                    <a:pt x="1574" y="904"/>
                    <a:pt x="1639" y="1632"/>
                  </a:cubicBezTo>
                  <a:cubicBezTo>
                    <a:pt x="1742" y="2781"/>
                    <a:pt x="327" y="1912"/>
                    <a:pt x="86" y="2887"/>
                  </a:cubicBezTo>
                  <a:lnTo>
                    <a:pt x="1" y="3309"/>
                  </a:lnTo>
                  <a:cubicBezTo>
                    <a:pt x="127" y="3328"/>
                    <a:pt x="256" y="3338"/>
                    <a:pt x="386" y="3338"/>
                  </a:cubicBezTo>
                  <a:cubicBezTo>
                    <a:pt x="626" y="3338"/>
                    <a:pt x="870" y="3304"/>
                    <a:pt x="1113" y="3234"/>
                  </a:cubicBezTo>
                  <a:cubicBezTo>
                    <a:pt x="2498" y="2832"/>
                    <a:pt x="3293" y="1385"/>
                    <a:pt x="2889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2" name="Google Shape;3552;p69"/>
            <p:cNvSpPr/>
            <p:nvPr/>
          </p:nvSpPr>
          <p:spPr>
            <a:xfrm>
              <a:off x="5962609" y="3658055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5008" y="1"/>
                  </a:moveTo>
                  <a:lnTo>
                    <a:pt x="4997" y="12"/>
                  </a:lnTo>
                  <a:cubicBezTo>
                    <a:pt x="3970" y="308"/>
                    <a:pt x="1" y="1463"/>
                    <a:pt x="1" y="1463"/>
                  </a:cubicBezTo>
                  <a:cubicBezTo>
                    <a:pt x="332" y="2600"/>
                    <a:pt x="1373" y="3340"/>
                    <a:pt x="2503" y="3340"/>
                  </a:cubicBezTo>
                  <a:cubicBezTo>
                    <a:pt x="2744" y="3340"/>
                    <a:pt x="2990" y="3306"/>
                    <a:pt x="3234" y="3235"/>
                  </a:cubicBezTo>
                  <a:cubicBezTo>
                    <a:pt x="4616" y="2832"/>
                    <a:pt x="5411" y="1385"/>
                    <a:pt x="50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3" name="Google Shape;3553;p69"/>
            <p:cNvSpPr/>
            <p:nvPr/>
          </p:nvSpPr>
          <p:spPr>
            <a:xfrm>
              <a:off x="6006114" y="3658055"/>
              <a:ext cx="92201" cy="83750"/>
            </a:xfrm>
            <a:custGeom>
              <a:avLst/>
              <a:gdLst/>
              <a:ahLst/>
              <a:cxnLst/>
              <a:rect l="l" t="t" r="r" b="b"/>
              <a:pathLst>
                <a:path w="3677" h="3340" extrusionOk="0">
                  <a:moveTo>
                    <a:pt x="3273" y="1"/>
                  </a:moveTo>
                  <a:lnTo>
                    <a:pt x="3264" y="11"/>
                  </a:lnTo>
                  <a:cubicBezTo>
                    <a:pt x="2969" y="95"/>
                    <a:pt x="2436" y="249"/>
                    <a:pt x="1824" y="427"/>
                  </a:cubicBezTo>
                  <a:cubicBezTo>
                    <a:pt x="1971" y="1658"/>
                    <a:pt x="1220" y="2849"/>
                    <a:pt x="1" y="3222"/>
                  </a:cubicBezTo>
                  <a:cubicBezTo>
                    <a:pt x="246" y="3299"/>
                    <a:pt x="505" y="3340"/>
                    <a:pt x="768" y="3340"/>
                  </a:cubicBezTo>
                  <a:cubicBezTo>
                    <a:pt x="1010" y="3340"/>
                    <a:pt x="1255" y="3305"/>
                    <a:pt x="1497" y="3234"/>
                  </a:cubicBezTo>
                  <a:cubicBezTo>
                    <a:pt x="2882" y="2832"/>
                    <a:pt x="3677" y="1385"/>
                    <a:pt x="327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4" name="Google Shape;3554;p69"/>
            <p:cNvSpPr/>
            <p:nvPr/>
          </p:nvSpPr>
          <p:spPr>
            <a:xfrm>
              <a:off x="5696313" y="3658055"/>
              <a:ext cx="135681" cy="83750"/>
            </a:xfrm>
            <a:custGeom>
              <a:avLst/>
              <a:gdLst/>
              <a:ahLst/>
              <a:cxnLst/>
              <a:rect l="l" t="t" r="r" b="b"/>
              <a:pathLst>
                <a:path w="5411" h="3340" extrusionOk="0">
                  <a:moveTo>
                    <a:pt x="404" y="1"/>
                  </a:moveTo>
                  <a:lnTo>
                    <a:pt x="404" y="1"/>
                  </a:lnTo>
                  <a:cubicBezTo>
                    <a:pt x="1" y="1385"/>
                    <a:pt x="795" y="2832"/>
                    <a:pt x="2177" y="3235"/>
                  </a:cubicBezTo>
                  <a:cubicBezTo>
                    <a:pt x="2421" y="3306"/>
                    <a:pt x="2667" y="3340"/>
                    <a:pt x="2908" y="3340"/>
                  </a:cubicBezTo>
                  <a:cubicBezTo>
                    <a:pt x="4038" y="3340"/>
                    <a:pt x="5080" y="2600"/>
                    <a:pt x="5410" y="1463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5" name="Google Shape;3555;p69"/>
            <p:cNvSpPr/>
            <p:nvPr/>
          </p:nvSpPr>
          <p:spPr>
            <a:xfrm>
              <a:off x="5734953" y="3685487"/>
              <a:ext cx="97040" cy="56318"/>
            </a:xfrm>
            <a:custGeom>
              <a:avLst/>
              <a:gdLst/>
              <a:ahLst/>
              <a:cxnLst/>
              <a:rect l="l" t="t" r="r" b="b"/>
              <a:pathLst>
                <a:path w="3870" h="2246" extrusionOk="0">
                  <a:moveTo>
                    <a:pt x="2610" y="0"/>
                  </a:moveTo>
                  <a:cubicBezTo>
                    <a:pt x="2273" y="1129"/>
                    <a:pt x="1236" y="1862"/>
                    <a:pt x="113" y="1862"/>
                  </a:cubicBezTo>
                  <a:cubicBezTo>
                    <a:pt x="76" y="1862"/>
                    <a:pt x="38" y="1861"/>
                    <a:pt x="1" y="1859"/>
                  </a:cubicBezTo>
                  <a:lnTo>
                    <a:pt x="1" y="1859"/>
                  </a:lnTo>
                  <a:cubicBezTo>
                    <a:pt x="193" y="1979"/>
                    <a:pt x="407" y="2075"/>
                    <a:pt x="636" y="2141"/>
                  </a:cubicBezTo>
                  <a:cubicBezTo>
                    <a:pt x="880" y="2212"/>
                    <a:pt x="1126" y="2246"/>
                    <a:pt x="1367" y="2246"/>
                  </a:cubicBezTo>
                  <a:cubicBezTo>
                    <a:pt x="2497" y="2246"/>
                    <a:pt x="3539" y="1506"/>
                    <a:pt x="3869" y="369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6" name="Google Shape;3556;p69"/>
            <p:cNvSpPr/>
            <p:nvPr/>
          </p:nvSpPr>
          <p:spPr>
            <a:xfrm>
              <a:off x="5702832" y="3658055"/>
              <a:ext cx="100074" cy="46238"/>
            </a:xfrm>
            <a:custGeom>
              <a:avLst/>
              <a:gdLst/>
              <a:ahLst/>
              <a:cxnLst/>
              <a:rect l="l" t="t" r="r" b="b"/>
              <a:pathLst>
                <a:path w="3991" h="1844" extrusionOk="0">
                  <a:moveTo>
                    <a:pt x="142" y="1"/>
                  </a:moveTo>
                  <a:cubicBezTo>
                    <a:pt x="1" y="485"/>
                    <a:pt x="6" y="979"/>
                    <a:pt x="132" y="1429"/>
                  </a:cubicBezTo>
                  <a:lnTo>
                    <a:pt x="204" y="1474"/>
                  </a:lnTo>
                  <a:cubicBezTo>
                    <a:pt x="206" y="1476"/>
                    <a:pt x="455" y="1665"/>
                    <a:pt x="775" y="1665"/>
                  </a:cubicBezTo>
                  <a:cubicBezTo>
                    <a:pt x="941" y="1665"/>
                    <a:pt x="1126" y="1614"/>
                    <a:pt x="1305" y="1458"/>
                  </a:cubicBezTo>
                  <a:cubicBezTo>
                    <a:pt x="1413" y="1364"/>
                    <a:pt x="1522" y="1327"/>
                    <a:pt x="1632" y="1327"/>
                  </a:cubicBezTo>
                  <a:cubicBezTo>
                    <a:pt x="2045" y="1327"/>
                    <a:pt x="2487" y="1843"/>
                    <a:pt x="3073" y="1843"/>
                  </a:cubicBezTo>
                  <a:cubicBezTo>
                    <a:pt x="3088" y="1843"/>
                    <a:pt x="3103" y="1843"/>
                    <a:pt x="3118" y="1842"/>
                  </a:cubicBezTo>
                  <a:cubicBezTo>
                    <a:pt x="3885" y="1809"/>
                    <a:pt x="3990" y="1214"/>
                    <a:pt x="3990" y="1214"/>
                  </a:cubicBezTo>
                  <a:lnTo>
                    <a:pt x="3102" y="865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7" name="Google Shape;3557;p69"/>
            <p:cNvSpPr/>
            <p:nvPr/>
          </p:nvSpPr>
          <p:spPr>
            <a:xfrm>
              <a:off x="5831066" y="3693436"/>
              <a:ext cx="130766" cy="65421"/>
            </a:xfrm>
            <a:custGeom>
              <a:avLst/>
              <a:gdLst/>
              <a:ahLst/>
              <a:cxnLst/>
              <a:rect l="l" t="t" r="r" b="b"/>
              <a:pathLst>
                <a:path w="5215" h="2609" extrusionOk="0">
                  <a:moveTo>
                    <a:pt x="0" y="1"/>
                  </a:moveTo>
                  <a:cubicBezTo>
                    <a:pt x="0" y="1440"/>
                    <a:pt x="1167" y="2608"/>
                    <a:pt x="2608" y="2608"/>
                  </a:cubicBezTo>
                  <a:cubicBezTo>
                    <a:pt x="4048" y="2608"/>
                    <a:pt x="5215" y="144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8" name="Google Shape;3558;p69"/>
            <p:cNvSpPr/>
            <p:nvPr/>
          </p:nvSpPr>
          <p:spPr>
            <a:xfrm>
              <a:off x="5871437" y="3693486"/>
              <a:ext cx="90395" cy="65396"/>
            </a:xfrm>
            <a:custGeom>
              <a:avLst/>
              <a:gdLst/>
              <a:ahLst/>
              <a:cxnLst/>
              <a:rect l="l" t="t" r="r" b="b"/>
              <a:pathLst>
                <a:path w="3605" h="2608" extrusionOk="0">
                  <a:moveTo>
                    <a:pt x="1817" y="0"/>
                  </a:moveTo>
                  <a:lnTo>
                    <a:pt x="1886" y="414"/>
                  </a:lnTo>
                  <a:cubicBezTo>
                    <a:pt x="1886" y="414"/>
                    <a:pt x="2078" y="1267"/>
                    <a:pt x="1242" y="1338"/>
                  </a:cubicBezTo>
                  <a:cubicBezTo>
                    <a:pt x="404" y="1409"/>
                    <a:pt x="127" y="2140"/>
                    <a:pt x="127" y="2140"/>
                  </a:cubicBezTo>
                  <a:lnTo>
                    <a:pt x="1" y="2411"/>
                  </a:lnTo>
                  <a:cubicBezTo>
                    <a:pt x="309" y="2537"/>
                    <a:pt x="644" y="2608"/>
                    <a:pt x="998" y="2608"/>
                  </a:cubicBezTo>
                  <a:cubicBezTo>
                    <a:pt x="2439" y="2608"/>
                    <a:pt x="3605" y="1439"/>
                    <a:pt x="3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9" name="Google Shape;3559;p69"/>
            <p:cNvSpPr/>
            <p:nvPr/>
          </p:nvSpPr>
          <p:spPr>
            <a:xfrm>
              <a:off x="5888011" y="3650031"/>
              <a:ext cx="16926" cy="13114"/>
            </a:xfrm>
            <a:custGeom>
              <a:avLst/>
              <a:gdLst/>
              <a:ahLst/>
              <a:cxnLst/>
              <a:rect l="l" t="t" r="r" b="b"/>
              <a:pathLst>
                <a:path w="675" h="523" extrusionOk="0">
                  <a:moveTo>
                    <a:pt x="337" y="0"/>
                  </a:moveTo>
                  <a:cubicBezTo>
                    <a:pt x="1" y="0"/>
                    <a:pt x="0" y="523"/>
                    <a:pt x="337" y="523"/>
                  </a:cubicBezTo>
                  <a:cubicBezTo>
                    <a:pt x="673" y="523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0" name="Google Shape;3560;p69"/>
            <p:cNvSpPr/>
            <p:nvPr/>
          </p:nvSpPr>
          <p:spPr>
            <a:xfrm>
              <a:off x="5877204" y="3693436"/>
              <a:ext cx="84628" cy="65446"/>
            </a:xfrm>
            <a:custGeom>
              <a:avLst/>
              <a:gdLst/>
              <a:ahLst/>
              <a:cxnLst/>
              <a:rect l="l" t="t" r="r" b="b"/>
              <a:pathLst>
                <a:path w="3375" h="2610" extrusionOk="0">
                  <a:moveTo>
                    <a:pt x="1841" y="1"/>
                  </a:moveTo>
                  <a:cubicBezTo>
                    <a:pt x="1841" y="1174"/>
                    <a:pt x="1067" y="2165"/>
                    <a:pt x="1" y="2494"/>
                  </a:cubicBezTo>
                  <a:cubicBezTo>
                    <a:pt x="243" y="2568"/>
                    <a:pt x="500" y="2610"/>
                    <a:pt x="768" y="2610"/>
                  </a:cubicBezTo>
                  <a:cubicBezTo>
                    <a:pt x="2209" y="2610"/>
                    <a:pt x="3375" y="1441"/>
                    <a:pt x="3375" y="2"/>
                  </a:cubicBezTo>
                  <a:lnTo>
                    <a:pt x="1841" y="2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1" name="Google Shape;3561;p69"/>
            <p:cNvSpPr/>
            <p:nvPr/>
          </p:nvSpPr>
          <p:spPr>
            <a:xfrm>
              <a:off x="6015743" y="3658055"/>
              <a:ext cx="82572" cy="83700"/>
            </a:xfrm>
            <a:custGeom>
              <a:avLst/>
              <a:gdLst/>
              <a:ahLst/>
              <a:cxnLst/>
              <a:rect l="l" t="t" r="r" b="b"/>
              <a:pathLst>
                <a:path w="3293" h="3338" extrusionOk="0">
                  <a:moveTo>
                    <a:pt x="2889" y="1"/>
                  </a:moveTo>
                  <a:lnTo>
                    <a:pt x="2880" y="11"/>
                  </a:lnTo>
                  <a:cubicBezTo>
                    <a:pt x="2773" y="41"/>
                    <a:pt x="2634" y="80"/>
                    <a:pt x="2471" y="128"/>
                  </a:cubicBezTo>
                  <a:cubicBezTo>
                    <a:pt x="2085" y="401"/>
                    <a:pt x="1574" y="904"/>
                    <a:pt x="1639" y="1632"/>
                  </a:cubicBezTo>
                  <a:cubicBezTo>
                    <a:pt x="1742" y="2781"/>
                    <a:pt x="327" y="1912"/>
                    <a:pt x="86" y="2887"/>
                  </a:cubicBezTo>
                  <a:lnTo>
                    <a:pt x="1" y="3309"/>
                  </a:lnTo>
                  <a:cubicBezTo>
                    <a:pt x="127" y="3328"/>
                    <a:pt x="256" y="3338"/>
                    <a:pt x="386" y="3338"/>
                  </a:cubicBezTo>
                  <a:cubicBezTo>
                    <a:pt x="626" y="3338"/>
                    <a:pt x="870" y="3304"/>
                    <a:pt x="1113" y="3234"/>
                  </a:cubicBezTo>
                  <a:cubicBezTo>
                    <a:pt x="2498" y="2832"/>
                    <a:pt x="3293" y="1385"/>
                    <a:pt x="2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2" name="Google Shape;3562;p69"/>
            <p:cNvSpPr/>
            <p:nvPr/>
          </p:nvSpPr>
          <p:spPr>
            <a:xfrm>
              <a:off x="6015743" y="3658055"/>
              <a:ext cx="82572" cy="83700"/>
            </a:xfrm>
            <a:custGeom>
              <a:avLst/>
              <a:gdLst/>
              <a:ahLst/>
              <a:cxnLst/>
              <a:rect l="l" t="t" r="r" b="b"/>
              <a:pathLst>
                <a:path w="3293" h="3338" extrusionOk="0">
                  <a:moveTo>
                    <a:pt x="2889" y="1"/>
                  </a:moveTo>
                  <a:lnTo>
                    <a:pt x="2880" y="11"/>
                  </a:lnTo>
                  <a:cubicBezTo>
                    <a:pt x="2773" y="41"/>
                    <a:pt x="2634" y="80"/>
                    <a:pt x="2471" y="128"/>
                  </a:cubicBezTo>
                  <a:cubicBezTo>
                    <a:pt x="2085" y="401"/>
                    <a:pt x="1574" y="904"/>
                    <a:pt x="1639" y="1632"/>
                  </a:cubicBezTo>
                  <a:cubicBezTo>
                    <a:pt x="1697" y="2266"/>
                    <a:pt x="1294" y="2286"/>
                    <a:pt x="879" y="2339"/>
                  </a:cubicBezTo>
                  <a:cubicBezTo>
                    <a:pt x="580" y="2676"/>
                    <a:pt x="210" y="2933"/>
                    <a:pt x="57" y="3033"/>
                  </a:cubicBezTo>
                  <a:lnTo>
                    <a:pt x="1" y="3309"/>
                  </a:lnTo>
                  <a:cubicBezTo>
                    <a:pt x="127" y="3328"/>
                    <a:pt x="256" y="3338"/>
                    <a:pt x="386" y="3338"/>
                  </a:cubicBezTo>
                  <a:cubicBezTo>
                    <a:pt x="626" y="3338"/>
                    <a:pt x="870" y="3304"/>
                    <a:pt x="1113" y="3234"/>
                  </a:cubicBezTo>
                  <a:cubicBezTo>
                    <a:pt x="2498" y="2832"/>
                    <a:pt x="3293" y="1385"/>
                    <a:pt x="288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3" name="Google Shape;3563;p69"/>
            <p:cNvSpPr/>
            <p:nvPr/>
          </p:nvSpPr>
          <p:spPr>
            <a:xfrm>
              <a:off x="5671639" y="3629946"/>
              <a:ext cx="449645" cy="74423"/>
            </a:xfrm>
            <a:custGeom>
              <a:avLst/>
              <a:gdLst/>
              <a:ahLst/>
              <a:cxnLst/>
              <a:rect l="l" t="t" r="r" b="b"/>
              <a:pathLst>
                <a:path w="17932" h="2968" extrusionOk="0">
                  <a:moveTo>
                    <a:pt x="300" y="0"/>
                  </a:moveTo>
                  <a:cubicBezTo>
                    <a:pt x="212" y="0"/>
                    <a:pt x="127" y="45"/>
                    <a:pt x="77" y="125"/>
                  </a:cubicBezTo>
                  <a:cubicBezTo>
                    <a:pt x="1" y="248"/>
                    <a:pt x="41" y="410"/>
                    <a:pt x="164" y="485"/>
                  </a:cubicBezTo>
                  <a:cubicBezTo>
                    <a:pt x="2815" y="2110"/>
                    <a:pt x="5858" y="2968"/>
                    <a:pt x="8966" y="2968"/>
                  </a:cubicBezTo>
                  <a:cubicBezTo>
                    <a:pt x="12074" y="2968"/>
                    <a:pt x="15118" y="2110"/>
                    <a:pt x="17769" y="485"/>
                  </a:cubicBezTo>
                  <a:cubicBezTo>
                    <a:pt x="17891" y="410"/>
                    <a:pt x="17932" y="248"/>
                    <a:pt x="17855" y="125"/>
                  </a:cubicBezTo>
                  <a:cubicBezTo>
                    <a:pt x="17806" y="45"/>
                    <a:pt x="17720" y="0"/>
                    <a:pt x="17631" y="0"/>
                  </a:cubicBezTo>
                  <a:cubicBezTo>
                    <a:pt x="17585" y="0"/>
                    <a:pt x="17538" y="12"/>
                    <a:pt x="17496" y="38"/>
                  </a:cubicBezTo>
                  <a:cubicBezTo>
                    <a:pt x="14927" y="1611"/>
                    <a:pt x="11977" y="2443"/>
                    <a:pt x="8966" y="2443"/>
                  </a:cubicBezTo>
                  <a:cubicBezTo>
                    <a:pt x="5954" y="2443"/>
                    <a:pt x="3004" y="1613"/>
                    <a:pt x="436" y="38"/>
                  </a:cubicBezTo>
                  <a:cubicBezTo>
                    <a:pt x="393" y="12"/>
                    <a:pt x="346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64" name="Google Shape;3564;p69"/>
          <p:cNvGrpSpPr/>
          <p:nvPr/>
        </p:nvGrpSpPr>
        <p:grpSpPr>
          <a:xfrm>
            <a:off x="6554906" y="3473704"/>
            <a:ext cx="448466" cy="441195"/>
            <a:chOff x="6554906" y="3473704"/>
            <a:chExt cx="448466" cy="441195"/>
          </a:xfrm>
        </p:grpSpPr>
        <p:sp>
          <p:nvSpPr>
            <p:cNvPr id="3565" name="Google Shape;3565;p69"/>
            <p:cNvSpPr/>
            <p:nvPr/>
          </p:nvSpPr>
          <p:spPr>
            <a:xfrm>
              <a:off x="6563833" y="3834759"/>
              <a:ext cx="144056" cy="73545"/>
            </a:xfrm>
            <a:custGeom>
              <a:avLst/>
              <a:gdLst/>
              <a:ahLst/>
              <a:cxnLst/>
              <a:rect l="l" t="t" r="r" b="b"/>
              <a:pathLst>
                <a:path w="5745" h="2933" extrusionOk="0">
                  <a:moveTo>
                    <a:pt x="2165" y="0"/>
                  </a:moveTo>
                  <a:cubicBezTo>
                    <a:pt x="1609" y="0"/>
                    <a:pt x="1144" y="377"/>
                    <a:pt x="1004" y="888"/>
                  </a:cubicBezTo>
                  <a:cubicBezTo>
                    <a:pt x="448" y="899"/>
                    <a:pt x="0" y="1352"/>
                    <a:pt x="0" y="1910"/>
                  </a:cubicBezTo>
                  <a:cubicBezTo>
                    <a:pt x="0" y="2473"/>
                    <a:pt x="458" y="2932"/>
                    <a:pt x="1023" y="2932"/>
                  </a:cubicBezTo>
                  <a:lnTo>
                    <a:pt x="4903" y="2932"/>
                  </a:lnTo>
                  <a:cubicBezTo>
                    <a:pt x="5367" y="2932"/>
                    <a:pt x="5745" y="2557"/>
                    <a:pt x="5745" y="2090"/>
                  </a:cubicBezTo>
                  <a:cubicBezTo>
                    <a:pt x="5745" y="1627"/>
                    <a:pt x="5368" y="1250"/>
                    <a:pt x="4903" y="1250"/>
                  </a:cubicBezTo>
                  <a:cubicBezTo>
                    <a:pt x="4796" y="1250"/>
                    <a:pt x="4693" y="1270"/>
                    <a:pt x="4599" y="1306"/>
                  </a:cubicBezTo>
                  <a:cubicBezTo>
                    <a:pt x="4627" y="1212"/>
                    <a:pt x="4640" y="1112"/>
                    <a:pt x="4628" y="1007"/>
                  </a:cubicBezTo>
                  <a:cubicBezTo>
                    <a:pt x="4592" y="641"/>
                    <a:pt x="4293" y="347"/>
                    <a:pt x="3926" y="318"/>
                  </a:cubicBezTo>
                  <a:cubicBezTo>
                    <a:pt x="3906" y="316"/>
                    <a:pt x="3886" y="316"/>
                    <a:pt x="3866" y="316"/>
                  </a:cubicBezTo>
                  <a:cubicBezTo>
                    <a:pt x="3604" y="316"/>
                    <a:pt x="3373" y="447"/>
                    <a:pt x="3233" y="649"/>
                  </a:cubicBezTo>
                  <a:cubicBezTo>
                    <a:pt x="3032" y="263"/>
                    <a:pt x="2629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6" name="Google Shape;3566;p69"/>
            <p:cNvSpPr/>
            <p:nvPr/>
          </p:nvSpPr>
          <p:spPr>
            <a:xfrm>
              <a:off x="6617142" y="3552740"/>
              <a:ext cx="304837" cy="354886"/>
            </a:xfrm>
            <a:custGeom>
              <a:avLst/>
              <a:gdLst/>
              <a:ahLst/>
              <a:cxnLst/>
              <a:rect l="l" t="t" r="r" b="b"/>
              <a:pathLst>
                <a:path w="12157" h="14153" extrusionOk="0">
                  <a:moveTo>
                    <a:pt x="6078" y="0"/>
                  </a:moveTo>
                  <a:lnTo>
                    <a:pt x="0" y="4435"/>
                  </a:lnTo>
                  <a:lnTo>
                    <a:pt x="0" y="14152"/>
                  </a:lnTo>
                  <a:lnTo>
                    <a:pt x="12156" y="14152"/>
                  </a:lnTo>
                  <a:lnTo>
                    <a:pt x="12156" y="4435"/>
                  </a:lnTo>
                  <a:lnTo>
                    <a:pt x="60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7" name="Google Shape;3567;p69"/>
            <p:cNvSpPr/>
            <p:nvPr/>
          </p:nvSpPr>
          <p:spPr>
            <a:xfrm>
              <a:off x="6750290" y="3552665"/>
              <a:ext cx="171689" cy="354912"/>
            </a:xfrm>
            <a:custGeom>
              <a:avLst/>
              <a:gdLst/>
              <a:ahLst/>
              <a:cxnLst/>
              <a:rect l="l" t="t" r="r" b="b"/>
              <a:pathLst>
                <a:path w="6847" h="14154" extrusionOk="0">
                  <a:moveTo>
                    <a:pt x="768" y="0"/>
                  </a:moveTo>
                  <a:lnTo>
                    <a:pt x="1" y="561"/>
                  </a:lnTo>
                  <a:lnTo>
                    <a:pt x="5311" y="4435"/>
                  </a:lnTo>
                  <a:lnTo>
                    <a:pt x="5311" y="14154"/>
                  </a:lnTo>
                  <a:lnTo>
                    <a:pt x="6846" y="14154"/>
                  </a:lnTo>
                  <a:lnTo>
                    <a:pt x="6846" y="4435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8" name="Google Shape;3568;p69"/>
            <p:cNvSpPr/>
            <p:nvPr/>
          </p:nvSpPr>
          <p:spPr>
            <a:xfrm>
              <a:off x="6707362" y="3738220"/>
              <a:ext cx="124347" cy="169858"/>
            </a:xfrm>
            <a:custGeom>
              <a:avLst/>
              <a:gdLst/>
              <a:ahLst/>
              <a:cxnLst/>
              <a:rect l="l" t="t" r="r" b="b"/>
              <a:pathLst>
                <a:path w="4959" h="6774" extrusionOk="0">
                  <a:moveTo>
                    <a:pt x="2480" y="0"/>
                  </a:moveTo>
                  <a:cubicBezTo>
                    <a:pt x="1112" y="0"/>
                    <a:pt x="1" y="1111"/>
                    <a:pt x="1" y="2479"/>
                  </a:cubicBezTo>
                  <a:lnTo>
                    <a:pt x="1" y="6774"/>
                  </a:lnTo>
                  <a:lnTo>
                    <a:pt x="4958" y="6774"/>
                  </a:lnTo>
                  <a:lnTo>
                    <a:pt x="4958" y="2479"/>
                  </a:lnTo>
                  <a:cubicBezTo>
                    <a:pt x="4958" y="1108"/>
                    <a:pt x="3850" y="0"/>
                    <a:pt x="2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9" name="Google Shape;3569;p69"/>
            <p:cNvSpPr/>
            <p:nvPr/>
          </p:nvSpPr>
          <p:spPr>
            <a:xfrm>
              <a:off x="6559946" y="3531075"/>
              <a:ext cx="419254" cy="173494"/>
            </a:xfrm>
            <a:custGeom>
              <a:avLst/>
              <a:gdLst/>
              <a:ahLst/>
              <a:cxnLst/>
              <a:rect l="l" t="t" r="r" b="b"/>
              <a:pathLst>
                <a:path w="16720" h="6919" extrusionOk="0">
                  <a:moveTo>
                    <a:pt x="8382" y="0"/>
                  </a:moveTo>
                  <a:cubicBezTo>
                    <a:pt x="8240" y="0"/>
                    <a:pt x="8099" y="44"/>
                    <a:pt x="7977" y="132"/>
                  </a:cubicBezTo>
                  <a:lnTo>
                    <a:pt x="375" y="5676"/>
                  </a:lnTo>
                  <a:cubicBezTo>
                    <a:pt x="67" y="5900"/>
                    <a:pt x="1" y="6329"/>
                    <a:pt x="224" y="6636"/>
                  </a:cubicBezTo>
                  <a:cubicBezTo>
                    <a:pt x="357" y="6820"/>
                    <a:pt x="567" y="6918"/>
                    <a:pt x="781" y="6918"/>
                  </a:cubicBezTo>
                  <a:cubicBezTo>
                    <a:pt x="921" y="6918"/>
                    <a:pt x="1062" y="6875"/>
                    <a:pt x="1185" y="6787"/>
                  </a:cubicBezTo>
                  <a:lnTo>
                    <a:pt x="8382" y="1539"/>
                  </a:lnTo>
                  <a:lnTo>
                    <a:pt x="15536" y="6784"/>
                  </a:lnTo>
                  <a:cubicBezTo>
                    <a:pt x="15659" y="6875"/>
                    <a:pt x="15802" y="6918"/>
                    <a:pt x="15942" y="6918"/>
                  </a:cubicBezTo>
                  <a:cubicBezTo>
                    <a:pt x="16153" y="6918"/>
                    <a:pt x="16363" y="6820"/>
                    <a:pt x="16497" y="6636"/>
                  </a:cubicBezTo>
                  <a:cubicBezTo>
                    <a:pt x="16720" y="6332"/>
                    <a:pt x="16652" y="5901"/>
                    <a:pt x="16347" y="5677"/>
                  </a:cubicBezTo>
                  <a:lnTo>
                    <a:pt x="8789" y="135"/>
                  </a:lnTo>
                  <a:cubicBezTo>
                    <a:pt x="8668" y="45"/>
                    <a:pt x="8525" y="0"/>
                    <a:pt x="8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0" name="Google Shape;3570;p69"/>
            <p:cNvSpPr/>
            <p:nvPr/>
          </p:nvSpPr>
          <p:spPr>
            <a:xfrm>
              <a:off x="6800390" y="3634409"/>
              <a:ext cx="90546" cy="68204"/>
            </a:xfrm>
            <a:custGeom>
              <a:avLst/>
              <a:gdLst/>
              <a:ahLst/>
              <a:cxnLst/>
              <a:rect l="l" t="t" r="r" b="b"/>
              <a:pathLst>
                <a:path w="3611" h="2720" extrusionOk="0">
                  <a:moveTo>
                    <a:pt x="296" y="0"/>
                  </a:moveTo>
                  <a:cubicBezTo>
                    <a:pt x="216" y="0"/>
                    <a:pt x="137" y="38"/>
                    <a:pt x="86" y="109"/>
                  </a:cubicBezTo>
                  <a:cubicBezTo>
                    <a:pt x="0" y="226"/>
                    <a:pt x="26" y="388"/>
                    <a:pt x="143" y="473"/>
                  </a:cubicBezTo>
                  <a:lnTo>
                    <a:pt x="3161" y="2668"/>
                  </a:lnTo>
                  <a:cubicBezTo>
                    <a:pt x="3209" y="2703"/>
                    <a:pt x="3262" y="2719"/>
                    <a:pt x="3314" y="2719"/>
                  </a:cubicBezTo>
                  <a:cubicBezTo>
                    <a:pt x="3396" y="2719"/>
                    <a:pt x="3476" y="2681"/>
                    <a:pt x="3526" y="2611"/>
                  </a:cubicBezTo>
                  <a:cubicBezTo>
                    <a:pt x="3610" y="2494"/>
                    <a:pt x="3586" y="2330"/>
                    <a:pt x="3469" y="2247"/>
                  </a:cubicBezTo>
                  <a:lnTo>
                    <a:pt x="451" y="51"/>
                  </a:lnTo>
                  <a:cubicBezTo>
                    <a:pt x="404" y="17"/>
                    <a:pt x="350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1" name="Google Shape;3571;p69"/>
            <p:cNvSpPr/>
            <p:nvPr/>
          </p:nvSpPr>
          <p:spPr>
            <a:xfrm>
              <a:off x="6857536" y="3473704"/>
              <a:ext cx="145836" cy="125074"/>
            </a:xfrm>
            <a:custGeom>
              <a:avLst/>
              <a:gdLst/>
              <a:ahLst/>
              <a:cxnLst/>
              <a:rect l="l" t="t" r="r" b="b"/>
              <a:pathLst>
                <a:path w="5816" h="4988" extrusionOk="0">
                  <a:moveTo>
                    <a:pt x="4252" y="1"/>
                  </a:moveTo>
                  <a:cubicBezTo>
                    <a:pt x="3375" y="1"/>
                    <a:pt x="2219" y="164"/>
                    <a:pt x="1431" y="891"/>
                  </a:cubicBezTo>
                  <a:cubicBezTo>
                    <a:pt x="1" y="2209"/>
                    <a:pt x="320" y="4880"/>
                    <a:pt x="320" y="4880"/>
                  </a:cubicBezTo>
                  <a:cubicBezTo>
                    <a:pt x="320" y="4880"/>
                    <a:pt x="851" y="4988"/>
                    <a:pt x="1565" y="4988"/>
                  </a:cubicBezTo>
                  <a:cubicBezTo>
                    <a:pt x="2442" y="4988"/>
                    <a:pt x="3597" y="4825"/>
                    <a:pt x="4385" y="4098"/>
                  </a:cubicBezTo>
                  <a:cubicBezTo>
                    <a:pt x="5815" y="2779"/>
                    <a:pt x="5496" y="108"/>
                    <a:pt x="5496" y="108"/>
                  </a:cubicBezTo>
                  <a:cubicBezTo>
                    <a:pt x="5496" y="108"/>
                    <a:pt x="4966" y="1"/>
                    <a:pt x="4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2" name="Google Shape;3572;p69"/>
            <p:cNvSpPr/>
            <p:nvPr/>
          </p:nvSpPr>
          <p:spPr>
            <a:xfrm>
              <a:off x="6876919" y="3473729"/>
              <a:ext cx="126453" cy="125049"/>
            </a:xfrm>
            <a:custGeom>
              <a:avLst/>
              <a:gdLst/>
              <a:ahLst/>
              <a:cxnLst/>
              <a:rect l="l" t="t" r="r" b="b"/>
              <a:pathLst>
                <a:path w="5043" h="4987" extrusionOk="0">
                  <a:moveTo>
                    <a:pt x="3481" y="0"/>
                  </a:moveTo>
                  <a:cubicBezTo>
                    <a:pt x="3247" y="0"/>
                    <a:pt x="2994" y="12"/>
                    <a:pt x="2732" y="42"/>
                  </a:cubicBezTo>
                  <a:cubicBezTo>
                    <a:pt x="3014" y="74"/>
                    <a:pt x="3187" y="107"/>
                    <a:pt x="3187" y="107"/>
                  </a:cubicBezTo>
                  <a:cubicBezTo>
                    <a:pt x="3187" y="107"/>
                    <a:pt x="3508" y="2778"/>
                    <a:pt x="2078" y="4097"/>
                  </a:cubicBezTo>
                  <a:cubicBezTo>
                    <a:pt x="1497" y="4632"/>
                    <a:pt x="721" y="4860"/>
                    <a:pt x="1" y="4945"/>
                  </a:cubicBezTo>
                  <a:cubicBezTo>
                    <a:pt x="211" y="4967"/>
                    <a:pt x="482" y="4987"/>
                    <a:pt x="787" y="4987"/>
                  </a:cubicBezTo>
                  <a:cubicBezTo>
                    <a:pt x="1665" y="4987"/>
                    <a:pt x="2822" y="4824"/>
                    <a:pt x="3611" y="4097"/>
                  </a:cubicBezTo>
                  <a:cubicBezTo>
                    <a:pt x="5042" y="2778"/>
                    <a:pt x="4723" y="107"/>
                    <a:pt x="4723" y="107"/>
                  </a:cubicBezTo>
                  <a:cubicBezTo>
                    <a:pt x="4723" y="107"/>
                    <a:pt x="4194" y="0"/>
                    <a:pt x="3481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3" name="Google Shape;3573;p69"/>
            <p:cNvSpPr/>
            <p:nvPr/>
          </p:nvSpPr>
          <p:spPr>
            <a:xfrm>
              <a:off x="6858263" y="3475108"/>
              <a:ext cx="137662" cy="127531"/>
            </a:xfrm>
            <a:custGeom>
              <a:avLst/>
              <a:gdLst/>
              <a:ahLst/>
              <a:cxnLst/>
              <a:rect l="l" t="t" r="r" b="b"/>
              <a:pathLst>
                <a:path w="5490" h="5086" extrusionOk="0">
                  <a:moveTo>
                    <a:pt x="5127" y="0"/>
                  </a:moveTo>
                  <a:lnTo>
                    <a:pt x="2110" y="2787"/>
                  </a:lnTo>
                  <a:lnTo>
                    <a:pt x="2110" y="360"/>
                  </a:lnTo>
                  <a:cubicBezTo>
                    <a:pt x="1926" y="448"/>
                    <a:pt x="1750" y="554"/>
                    <a:pt x="1587" y="678"/>
                  </a:cubicBezTo>
                  <a:lnTo>
                    <a:pt x="1587" y="3269"/>
                  </a:lnTo>
                  <a:lnTo>
                    <a:pt x="266" y="4487"/>
                  </a:lnTo>
                  <a:lnTo>
                    <a:pt x="113" y="4630"/>
                  </a:lnTo>
                  <a:cubicBezTo>
                    <a:pt x="6" y="4728"/>
                    <a:pt x="1" y="4894"/>
                    <a:pt x="99" y="5000"/>
                  </a:cubicBezTo>
                  <a:cubicBezTo>
                    <a:pt x="151" y="5056"/>
                    <a:pt x="219" y="5085"/>
                    <a:pt x="290" y="5085"/>
                  </a:cubicBezTo>
                  <a:cubicBezTo>
                    <a:pt x="353" y="5085"/>
                    <a:pt x="417" y="5062"/>
                    <a:pt x="467" y="5017"/>
                  </a:cubicBezTo>
                  <a:lnTo>
                    <a:pt x="620" y="4876"/>
                  </a:lnTo>
                  <a:lnTo>
                    <a:pt x="1985" y="3616"/>
                  </a:lnTo>
                  <a:cubicBezTo>
                    <a:pt x="2014" y="3597"/>
                    <a:pt x="2039" y="3574"/>
                    <a:pt x="2059" y="3547"/>
                  </a:cubicBezTo>
                  <a:lnTo>
                    <a:pt x="3385" y="2323"/>
                  </a:lnTo>
                  <a:lnTo>
                    <a:pt x="5304" y="2323"/>
                  </a:lnTo>
                  <a:cubicBezTo>
                    <a:pt x="5350" y="2146"/>
                    <a:pt x="5386" y="1971"/>
                    <a:pt x="5412" y="1799"/>
                  </a:cubicBezTo>
                  <a:lnTo>
                    <a:pt x="3951" y="1799"/>
                  </a:lnTo>
                  <a:lnTo>
                    <a:pt x="5490" y="377"/>
                  </a:lnTo>
                  <a:cubicBezTo>
                    <a:pt x="5481" y="174"/>
                    <a:pt x="5467" y="52"/>
                    <a:pt x="5467" y="52"/>
                  </a:cubicBezTo>
                  <a:cubicBezTo>
                    <a:pt x="5467" y="52"/>
                    <a:pt x="5340" y="28"/>
                    <a:pt x="5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4" name="Google Shape;3574;p69"/>
            <p:cNvSpPr/>
            <p:nvPr/>
          </p:nvSpPr>
          <p:spPr>
            <a:xfrm>
              <a:off x="6809141" y="3815626"/>
              <a:ext cx="181568" cy="92752"/>
            </a:xfrm>
            <a:custGeom>
              <a:avLst/>
              <a:gdLst/>
              <a:ahLst/>
              <a:cxnLst/>
              <a:rect l="l" t="t" r="r" b="b"/>
              <a:pathLst>
                <a:path w="7241" h="3699" extrusionOk="0">
                  <a:moveTo>
                    <a:pt x="4514" y="0"/>
                  </a:moveTo>
                  <a:cubicBezTo>
                    <a:pt x="3929" y="0"/>
                    <a:pt x="3420" y="333"/>
                    <a:pt x="3167" y="817"/>
                  </a:cubicBezTo>
                  <a:cubicBezTo>
                    <a:pt x="2993" y="564"/>
                    <a:pt x="2702" y="399"/>
                    <a:pt x="2373" y="399"/>
                  </a:cubicBezTo>
                  <a:cubicBezTo>
                    <a:pt x="2346" y="399"/>
                    <a:pt x="2320" y="400"/>
                    <a:pt x="2293" y="402"/>
                  </a:cubicBezTo>
                  <a:cubicBezTo>
                    <a:pt x="1831" y="438"/>
                    <a:pt x="1454" y="808"/>
                    <a:pt x="1409" y="1270"/>
                  </a:cubicBezTo>
                  <a:cubicBezTo>
                    <a:pt x="1396" y="1402"/>
                    <a:pt x="1411" y="1529"/>
                    <a:pt x="1445" y="1646"/>
                  </a:cubicBezTo>
                  <a:cubicBezTo>
                    <a:pt x="1326" y="1601"/>
                    <a:pt x="1198" y="1575"/>
                    <a:pt x="1063" y="1575"/>
                  </a:cubicBezTo>
                  <a:cubicBezTo>
                    <a:pt x="476" y="1575"/>
                    <a:pt x="1" y="2050"/>
                    <a:pt x="1" y="2637"/>
                  </a:cubicBezTo>
                  <a:cubicBezTo>
                    <a:pt x="1" y="3225"/>
                    <a:pt x="476" y="3698"/>
                    <a:pt x="1063" y="3698"/>
                  </a:cubicBezTo>
                  <a:lnTo>
                    <a:pt x="5952" y="3698"/>
                  </a:lnTo>
                  <a:cubicBezTo>
                    <a:pt x="6663" y="3698"/>
                    <a:pt x="7241" y="3123"/>
                    <a:pt x="7241" y="2410"/>
                  </a:cubicBezTo>
                  <a:cubicBezTo>
                    <a:pt x="7241" y="1703"/>
                    <a:pt x="6676" y="1133"/>
                    <a:pt x="5975" y="1120"/>
                  </a:cubicBezTo>
                  <a:cubicBezTo>
                    <a:pt x="5801" y="476"/>
                    <a:pt x="5211" y="0"/>
                    <a:pt x="4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5" name="Google Shape;3575;p69"/>
            <p:cNvSpPr/>
            <p:nvPr/>
          </p:nvSpPr>
          <p:spPr>
            <a:xfrm>
              <a:off x="6849362" y="3831173"/>
              <a:ext cx="3862" cy="5015"/>
            </a:xfrm>
            <a:custGeom>
              <a:avLst/>
              <a:gdLst/>
              <a:ahLst/>
              <a:cxnLst/>
              <a:rect l="l" t="t" r="r" b="b"/>
              <a:pathLst>
                <a:path w="154" h="200" extrusionOk="0">
                  <a:moveTo>
                    <a:pt x="153" y="0"/>
                  </a:moveTo>
                  <a:cubicBezTo>
                    <a:pt x="97" y="48"/>
                    <a:pt x="45" y="101"/>
                    <a:pt x="0" y="159"/>
                  </a:cubicBezTo>
                  <a:cubicBezTo>
                    <a:pt x="10" y="172"/>
                    <a:pt x="21" y="186"/>
                    <a:pt x="29" y="199"/>
                  </a:cubicBezTo>
                  <a:cubicBezTo>
                    <a:pt x="65" y="130"/>
                    <a:pt x="106" y="64"/>
                    <a:pt x="153" y="0"/>
                  </a:cubicBezTo>
                  <a:close/>
                </a:path>
              </a:pathLst>
            </a:custGeom>
            <a:solidFill>
              <a:srgbClr val="07B1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6" name="Google Shape;3576;p69"/>
            <p:cNvSpPr/>
            <p:nvPr/>
          </p:nvSpPr>
          <p:spPr>
            <a:xfrm>
              <a:off x="6903047" y="3815626"/>
              <a:ext cx="87662" cy="92702"/>
            </a:xfrm>
            <a:custGeom>
              <a:avLst/>
              <a:gdLst/>
              <a:ahLst/>
              <a:cxnLst/>
              <a:rect l="l" t="t" r="r" b="b"/>
              <a:pathLst>
                <a:path w="3496" h="3697" extrusionOk="0">
                  <a:moveTo>
                    <a:pt x="769" y="0"/>
                  </a:moveTo>
                  <a:cubicBezTo>
                    <a:pt x="488" y="0"/>
                    <a:pt x="227" y="77"/>
                    <a:pt x="0" y="210"/>
                  </a:cubicBezTo>
                  <a:cubicBezTo>
                    <a:pt x="338" y="409"/>
                    <a:pt x="591" y="734"/>
                    <a:pt x="696" y="1120"/>
                  </a:cubicBezTo>
                  <a:cubicBezTo>
                    <a:pt x="1396" y="1133"/>
                    <a:pt x="1962" y="1703"/>
                    <a:pt x="1962" y="2408"/>
                  </a:cubicBezTo>
                  <a:cubicBezTo>
                    <a:pt x="1962" y="3119"/>
                    <a:pt x="1384" y="3697"/>
                    <a:pt x="672" y="3697"/>
                  </a:cubicBezTo>
                  <a:lnTo>
                    <a:pt x="2207" y="3697"/>
                  </a:lnTo>
                  <a:cubicBezTo>
                    <a:pt x="2918" y="3697"/>
                    <a:pt x="3496" y="3121"/>
                    <a:pt x="3496" y="2408"/>
                  </a:cubicBezTo>
                  <a:cubicBezTo>
                    <a:pt x="3496" y="1703"/>
                    <a:pt x="2931" y="1133"/>
                    <a:pt x="2230" y="1120"/>
                  </a:cubicBezTo>
                  <a:cubicBezTo>
                    <a:pt x="2056" y="476"/>
                    <a:pt x="1466" y="0"/>
                    <a:pt x="769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7" name="Google Shape;3577;p69"/>
            <p:cNvSpPr/>
            <p:nvPr/>
          </p:nvSpPr>
          <p:spPr>
            <a:xfrm>
              <a:off x="6554906" y="3901759"/>
              <a:ext cx="447764" cy="13139"/>
            </a:xfrm>
            <a:custGeom>
              <a:avLst/>
              <a:gdLst/>
              <a:ahLst/>
              <a:cxnLst/>
              <a:rect l="l" t="t" r="r" b="b"/>
              <a:pathLst>
                <a:path w="17857" h="524" extrusionOk="0">
                  <a:moveTo>
                    <a:pt x="262" y="0"/>
                  </a:moveTo>
                  <a:cubicBezTo>
                    <a:pt x="118" y="0"/>
                    <a:pt x="1" y="117"/>
                    <a:pt x="1" y="262"/>
                  </a:cubicBezTo>
                  <a:cubicBezTo>
                    <a:pt x="1" y="406"/>
                    <a:pt x="118" y="523"/>
                    <a:pt x="262" y="523"/>
                  </a:cubicBezTo>
                  <a:lnTo>
                    <a:pt x="17595" y="523"/>
                  </a:lnTo>
                  <a:cubicBezTo>
                    <a:pt x="17740" y="523"/>
                    <a:pt x="17857" y="406"/>
                    <a:pt x="17857" y="262"/>
                  </a:cubicBezTo>
                  <a:cubicBezTo>
                    <a:pt x="17857" y="117"/>
                    <a:pt x="17740" y="0"/>
                    <a:pt x="17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78" name="Google Shape;3578;p69"/>
          <p:cNvGrpSpPr/>
          <p:nvPr/>
        </p:nvGrpSpPr>
        <p:grpSpPr>
          <a:xfrm>
            <a:off x="3901795" y="1398672"/>
            <a:ext cx="466545" cy="447714"/>
            <a:chOff x="3901795" y="1398672"/>
            <a:chExt cx="466545" cy="447714"/>
          </a:xfrm>
        </p:grpSpPr>
        <p:sp>
          <p:nvSpPr>
            <p:cNvPr id="3579" name="Google Shape;3579;p69"/>
            <p:cNvSpPr/>
            <p:nvPr/>
          </p:nvSpPr>
          <p:spPr>
            <a:xfrm>
              <a:off x="3951168" y="1508927"/>
              <a:ext cx="293954" cy="294681"/>
            </a:xfrm>
            <a:custGeom>
              <a:avLst/>
              <a:gdLst/>
              <a:ahLst/>
              <a:cxnLst/>
              <a:rect l="l" t="t" r="r" b="b"/>
              <a:pathLst>
                <a:path w="11723" h="11752" extrusionOk="0">
                  <a:moveTo>
                    <a:pt x="5862" y="1"/>
                  </a:moveTo>
                  <a:cubicBezTo>
                    <a:pt x="2623" y="1"/>
                    <a:pt x="0" y="2631"/>
                    <a:pt x="0" y="5876"/>
                  </a:cubicBezTo>
                  <a:cubicBezTo>
                    <a:pt x="0" y="9120"/>
                    <a:pt x="2623" y="11752"/>
                    <a:pt x="5862" y="11752"/>
                  </a:cubicBezTo>
                  <a:cubicBezTo>
                    <a:pt x="9098" y="11752"/>
                    <a:pt x="11722" y="9120"/>
                    <a:pt x="11722" y="5876"/>
                  </a:cubicBezTo>
                  <a:cubicBezTo>
                    <a:pt x="11722" y="2631"/>
                    <a:pt x="9099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0" name="Google Shape;3580;p69"/>
            <p:cNvSpPr/>
            <p:nvPr/>
          </p:nvSpPr>
          <p:spPr>
            <a:xfrm>
              <a:off x="4075941" y="1508927"/>
              <a:ext cx="169181" cy="294681"/>
            </a:xfrm>
            <a:custGeom>
              <a:avLst/>
              <a:gdLst/>
              <a:ahLst/>
              <a:cxnLst/>
              <a:rect l="l" t="t" r="r" b="b"/>
              <a:pathLst>
                <a:path w="6747" h="11752" extrusionOk="0">
                  <a:moveTo>
                    <a:pt x="886" y="1"/>
                  </a:moveTo>
                  <a:cubicBezTo>
                    <a:pt x="584" y="1"/>
                    <a:pt x="289" y="24"/>
                    <a:pt x="0" y="67"/>
                  </a:cubicBezTo>
                  <a:cubicBezTo>
                    <a:pt x="2817" y="495"/>
                    <a:pt x="4975" y="2933"/>
                    <a:pt x="4975" y="5876"/>
                  </a:cubicBezTo>
                  <a:cubicBezTo>
                    <a:pt x="4975" y="8820"/>
                    <a:pt x="2816" y="11256"/>
                    <a:pt x="0" y="11684"/>
                  </a:cubicBezTo>
                  <a:cubicBezTo>
                    <a:pt x="289" y="11727"/>
                    <a:pt x="584" y="11752"/>
                    <a:pt x="886" y="11752"/>
                  </a:cubicBezTo>
                  <a:cubicBezTo>
                    <a:pt x="4122" y="11752"/>
                    <a:pt x="6746" y="9120"/>
                    <a:pt x="6746" y="5876"/>
                  </a:cubicBezTo>
                  <a:cubicBezTo>
                    <a:pt x="6746" y="2631"/>
                    <a:pt x="4122" y="1"/>
                    <a:pt x="886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1" name="Google Shape;3581;p69"/>
            <p:cNvSpPr/>
            <p:nvPr/>
          </p:nvSpPr>
          <p:spPr>
            <a:xfrm>
              <a:off x="4039432" y="1509178"/>
              <a:ext cx="199597" cy="234000"/>
            </a:xfrm>
            <a:custGeom>
              <a:avLst/>
              <a:gdLst/>
              <a:ahLst/>
              <a:cxnLst/>
              <a:rect l="l" t="t" r="r" b="b"/>
              <a:pathLst>
                <a:path w="7960" h="9332" extrusionOk="0">
                  <a:moveTo>
                    <a:pt x="2706" y="1"/>
                  </a:moveTo>
                  <a:lnTo>
                    <a:pt x="2706" y="10"/>
                  </a:lnTo>
                  <a:cubicBezTo>
                    <a:pt x="2709" y="10"/>
                    <a:pt x="2482" y="1707"/>
                    <a:pt x="1579" y="2273"/>
                  </a:cubicBezTo>
                  <a:cubicBezTo>
                    <a:pt x="676" y="2838"/>
                    <a:pt x="0" y="3744"/>
                    <a:pt x="507" y="4762"/>
                  </a:cubicBezTo>
                  <a:cubicBezTo>
                    <a:pt x="771" y="5291"/>
                    <a:pt x="1201" y="5439"/>
                    <a:pt x="1701" y="5439"/>
                  </a:cubicBezTo>
                  <a:cubicBezTo>
                    <a:pt x="2163" y="5439"/>
                    <a:pt x="2685" y="5312"/>
                    <a:pt x="3187" y="5243"/>
                  </a:cubicBezTo>
                  <a:cubicBezTo>
                    <a:pt x="3209" y="5240"/>
                    <a:pt x="3231" y="5239"/>
                    <a:pt x="3252" y="5239"/>
                  </a:cubicBezTo>
                  <a:cubicBezTo>
                    <a:pt x="4197" y="5239"/>
                    <a:pt x="3455" y="8344"/>
                    <a:pt x="4061" y="9117"/>
                  </a:cubicBezTo>
                  <a:cubicBezTo>
                    <a:pt x="4178" y="9267"/>
                    <a:pt x="4336" y="9332"/>
                    <a:pt x="4513" y="9332"/>
                  </a:cubicBezTo>
                  <a:cubicBezTo>
                    <a:pt x="5274" y="9332"/>
                    <a:pt x="6398" y="8133"/>
                    <a:pt x="6262" y="7307"/>
                  </a:cubicBezTo>
                  <a:cubicBezTo>
                    <a:pt x="6011" y="5799"/>
                    <a:pt x="5924" y="5270"/>
                    <a:pt x="7954" y="4196"/>
                  </a:cubicBezTo>
                  <a:lnTo>
                    <a:pt x="7960" y="4194"/>
                  </a:lnTo>
                  <a:cubicBezTo>
                    <a:pt x="7275" y="1876"/>
                    <a:pt x="5202" y="154"/>
                    <a:pt x="2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2" name="Google Shape;3582;p69"/>
            <p:cNvSpPr/>
            <p:nvPr/>
          </p:nvSpPr>
          <p:spPr>
            <a:xfrm>
              <a:off x="4190183" y="1541424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2" y="0"/>
                    <a:pt x="2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3" name="Google Shape;3583;p69"/>
            <p:cNvSpPr/>
            <p:nvPr/>
          </p:nvSpPr>
          <p:spPr>
            <a:xfrm>
              <a:off x="4208137" y="1558601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1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4" name="Google Shape;3584;p69"/>
            <p:cNvSpPr/>
            <p:nvPr/>
          </p:nvSpPr>
          <p:spPr>
            <a:xfrm>
              <a:off x="3951168" y="1604839"/>
              <a:ext cx="69884" cy="170084"/>
            </a:xfrm>
            <a:custGeom>
              <a:avLst/>
              <a:gdLst/>
              <a:ahLst/>
              <a:cxnLst/>
              <a:rect l="l" t="t" r="r" b="b"/>
              <a:pathLst>
                <a:path w="2787" h="6783" extrusionOk="0">
                  <a:moveTo>
                    <a:pt x="367" y="1"/>
                  </a:moveTo>
                  <a:cubicBezTo>
                    <a:pt x="130" y="638"/>
                    <a:pt x="0" y="1328"/>
                    <a:pt x="0" y="2049"/>
                  </a:cubicBezTo>
                  <a:cubicBezTo>
                    <a:pt x="0" y="3992"/>
                    <a:pt x="940" y="5712"/>
                    <a:pt x="2389" y="6783"/>
                  </a:cubicBezTo>
                  <a:lnTo>
                    <a:pt x="2391" y="6660"/>
                  </a:lnTo>
                  <a:cubicBezTo>
                    <a:pt x="2391" y="6660"/>
                    <a:pt x="2618" y="5699"/>
                    <a:pt x="1969" y="4709"/>
                  </a:cubicBezTo>
                  <a:cubicBezTo>
                    <a:pt x="1697" y="4295"/>
                    <a:pt x="2449" y="3322"/>
                    <a:pt x="2618" y="2587"/>
                  </a:cubicBezTo>
                  <a:cubicBezTo>
                    <a:pt x="2787" y="1853"/>
                    <a:pt x="1770" y="1908"/>
                    <a:pt x="1459" y="1653"/>
                  </a:cubicBezTo>
                  <a:cubicBezTo>
                    <a:pt x="1148" y="1399"/>
                    <a:pt x="727" y="296"/>
                    <a:pt x="416" y="41"/>
                  </a:cubicBezTo>
                  <a:lnTo>
                    <a:pt x="3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5" name="Google Shape;3585;p69"/>
            <p:cNvSpPr/>
            <p:nvPr/>
          </p:nvSpPr>
          <p:spPr>
            <a:xfrm>
              <a:off x="4184165" y="1691899"/>
              <a:ext cx="13967" cy="32322"/>
            </a:xfrm>
            <a:custGeom>
              <a:avLst/>
              <a:gdLst/>
              <a:ahLst/>
              <a:cxnLst/>
              <a:rect l="l" t="t" r="r" b="b"/>
              <a:pathLst>
                <a:path w="557" h="1289" extrusionOk="0">
                  <a:moveTo>
                    <a:pt x="488" y="0"/>
                  </a:moveTo>
                  <a:cubicBezTo>
                    <a:pt x="376" y="452"/>
                    <a:pt x="212" y="884"/>
                    <a:pt x="1" y="1289"/>
                  </a:cubicBezTo>
                  <a:cubicBezTo>
                    <a:pt x="334" y="896"/>
                    <a:pt x="557" y="415"/>
                    <a:pt x="492" y="22"/>
                  </a:cubicBezTo>
                  <a:cubicBezTo>
                    <a:pt x="490" y="14"/>
                    <a:pt x="490" y="7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6" name="Google Shape;3586;p69"/>
            <p:cNvSpPr/>
            <p:nvPr/>
          </p:nvSpPr>
          <p:spPr>
            <a:xfrm>
              <a:off x="4105630" y="1509178"/>
              <a:ext cx="133449" cy="133499"/>
            </a:xfrm>
            <a:custGeom>
              <a:avLst/>
              <a:gdLst/>
              <a:ahLst/>
              <a:cxnLst/>
              <a:rect l="l" t="t" r="r" b="b"/>
              <a:pathLst>
                <a:path w="5322" h="5324" extrusionOk="0">
                  <a:moveTo>
                    <a:pt x="69" y="1"/>
                  </a:moveTo>
                  <a:lnTo>
                    <a:pt x="69" y="10"/>
                  </a:lnTo>
                  <a:cubicBezTo>
                    <a:pt x="69" y="10"/>
                    <a:pt x="50" y="151"/>
                    <a:pt x="1" y="366"/>
                  </a:cubicBezTo>
                  <a:cubicBezTo>
                    <a:pt x="2057" y="1143"/>
                    <a:pt x="3560" y="3046"/>
                    <a:pt x="3768" y="5324"/>
                  </a:cubicBezTo>
                  <a:cubicBezTo>
                    <a:pt x="4027" y="4970"/>
                    <a:pt x="4501" y="4628"/>
                    <a:pt x="5315" y="4196"/>
                  </a:cubicBezTo>
                  <a:lnTo>
                    <a:pt x="5321" y="4194"/>
                  </a:lnTo>
                  <a:cubicBezTo>
                    <a:pt x="4636" y="1876"/>
                    <a:pt x="2564" y="157"/>
                    <a:pt x="69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7" name="Google Shape;3587;p69"/>
            <p:cNvSpPr/>
            <p:nvPr/>
          </p:nvSpPr>
          <p:spPr>
            <a:xfrm>
              <a:off x="3901795" y="1468757"/>
              <a:ext cx="391546" cy="377629"/>
            </a:xfrm>
            <a:custGeom>
              <a:avLst/>
              <a:gdLst/>
              <a:ahLst/>
              <a:cxnLst/>
              <a:rect l="l" t="t" r="r" b="b"/>
              <a:pathLst>
                <a:path w="15615" h="15060" extrusionOk="0">
                  <a:moveTo>
                    <a:pt x="8999" y="0"/>
                  </a:moveTo>
                  <a:cubicBezTo>
                    <a:pt x="8871" y="0"/>
                    <a:pt x="8758" y="93"/>
                    <a:pt x="8737" y="223"/>
                  </a:cubicBezTo>
                  <a:cubicBezTo>
                    <a:pt x="8714" y="368"/>
                    <a:pt x="8812" y="505"/>
                    <a:pt x="8956" y="528"/>
                  </a:cubicBezTo>
                  <a:cubicBezTo>
                    <a:pt x="10814" y="833"/>
                    <a:pt x="12440" y="1845"/>
                    <a:pt x="13537" y="3375"/>
                  </a:cubicBezTo>
                  <a:cubicBezTo>
                    <a:pt x="14632" y="4905"/>
                    <a:pt x="15068" y="6771"/>
                    <a:pt x="14760" y="8627"/>
                  </a:cubicBezTo>
                  <a:cubicBezTo>
                    <a:pt x="14192" y="12075"/>
                    <a:pt x="11196" y="14528"/>
                    <a:pt x="7813" y="14528"/>
                  </a:cubicBezTo>
                  <a:cubicBezTo>
                    <a:pt x="7432" y="14528"/>
                    <a:pt x="7047" y="14497"/>
                    <a:pt x="6659" y="14433"/>
                  </a:cubicBezTo>
                  <a:cubicBezTo>
                    <a:pt x="4800" y="14128"/>
                    <a:pt x="3174" y="13116"/>
                    <a:pt x="2077" y="11586"/>
                  </a:cubicBezTo>
                  <a:cubicBezTo>
                    <a:pt x="982" y="10056"/>
                    <a:pt x="546" y="8190"/>
                    <a:pt x="854" y="6334"/>
                  </a:cubicBezTo>
                  <a:cubicBezTo>
                    <a:pt x="877" y="6189"/>
                    <a:pt x="779" y="6052"/>
                    <a:pt x="634" y="6027"/>
                  </a:cubicBezTo>
                  <a:cubicBezTo>
                    <a:pt x="620" y="6025"/>
                    <a:pt x="606" y="6024"/>
                    <a:pt x="592" y="6024"/>
                  </a:cubicBezTo>
                  <a:cubicBezTo>
                    <a:pt x="464" y="6024"/>
                    <a:pt x="352" y="6117"/>
                    <a:pt x="329" y="6247"/>
                  </a:cubicBezTo>
                  <a:cubicBezTo>
                    <a:pt x="0" y="8243"/>
                    <a:pt x="467" y="10250"/>
                    <a:pt x="1645" y="11895"/>
                  </a:cubicBezTo>
                  <a:cubicBezTo>
                    <a:pt x="2826" y="13539"/>
                    <a:pt x="4575" y="14627"/>
                    <a:pt x="6573" y="14957"/>
                  </a:cubicBezTo>
                  <a:cubicBezTo>
                    <a:pt x="6990" y="15025"/>
                    <a:pt x="7408" y="15060"/>
                    <a:pt x="7824" y="15060"/>
                  </a:cubicBezTo>
                  <a:cubicBezTo>
                    <a:pt x="9392" y="15060"/>
                    <a:pt x="10918" y="14572"/>
                    <a:pt x="12222" y="13640"/>
                  </a:cubicBezTo>
                  <a:cubicBezTo>
                    <a:pt x="13866" y="12461"/>
                    <a:pt x="14954" y="10712"/>
                    <a:pt x="15285" y="8714"/>
                  </a:cubicBezTo>
                  <a:cubicBezTo>
                    <a:pt x="15614" y="6718"/>
                    <a:pt x="15147" y="4711"/>
                    <a:pt x="13967" y="3066"/>
                  </a:cubicBezTo>
                  <a:cubicBezTo>
                    <a:pt x="12789" y="1422"/>
                    <a:pt x="11039" y="334"/>
                    <a:pt x="9041" y="4"/>
                  </a:cubicBezTo>
                  <a:cubicBezTo>
                    <a:pt x="9027" y="1"/>
                    <a:pt x="9013" y="0"/>
                    <a:pt x="89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8" name="Google Shape;3588;p69"/>
            <p:cNvSpPr/>
            <p:nvPr/>
          </p:nvSpPr>
          <p:spPr>
            <a:xfrm>
              <a:off x="3942392" y="1398672"/>
              <a:ext cx="257370" cy="162210"/>
            </a:xfrm>
            <a:custGeom>
              <a:avLst/>
              <a:gdLst/>
              <a:ahLst/>
              <a:cxnLst/>
              <a:rect l="l" t="t" r="r" b="b"/>
              <a:pathLst>
                <a:path w="10264" h="6469" extrusionOk="0">
                  <a:moveTo>
                    <a:pt x="5000" y="0"/>
                  </a:moveTo>
                  <a:cubicBezTo>
                    <a:pt x="2406" y="0"/>
                    <a:pt x="0" y="2364"/>
                    <a:pt x="0" y="2364"/>
                  </a:cubicBezTo>
                  <a:cubicBezTo>
                    <a:pt x="0" y="2364"/>
                    <a:pt x="1758" y="5932"/>
                    <a:pt x="4593" y="6413"/>
                  </a:cubicBezTo>
                  <a:cubicBezTo>
                    <a:pt x="4817" y="6451"/>
                    <a:pt x="5042" y="6469"/>
                    <a:pt x="5266" y="6469"/>
                  </a:cubicBezTo>
                  <a:cubicBezTo>
                    <a:pt x="7858" y="6469"/>
                    <a:pt x="10264" y="4104"/>
                    <a:pt x="10264" y="4104"/>
                  </a:cubicBezTo>
                  <a:cubicBezTo>
                    <a:pt x="10264" y="4104"/>
                    <a:pt x="8504" y="537"/>
                    <a:pt x="5672" y="55"/>
                  </a:cubicBezTo>
                  <a:cubicBezTo>
                    <a:pt x="5447" y="18"/>
                    <a:pt x="5223" y="0"/>
                    <a:pt x="5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9" name="Google Shape;3589;p69"/>
            <p:cNvSpPr/>
            <p:nvPr/>
          </p:nvSpPr>
          <p:spPr>
            <a:xfrm>
              <a:off x="4044347" y="1398672"/>
              <a:ext cx="155465" cy="162210"/>
            </a:xfrm>
            <a:custGeom>
              <a:avLst/>
              <a:gdLst/>
              <a:ahLst/>
              <a:cxnLst/>
              <a:rect l="l" t="t" r="r" b="b"/>
              <a:pathLst>
                <a:path w="6200" h="6469" extrusionOk="0">
                  <a:moveTo>
                    <a:pt x="933" y="0"/>
                  </a:moveTo>
                  <a:cubicBezTo>
                    <a:pt x="618" y="0"/>
                    <a:pt x="306" y="35"/>
                    <a:pt x="1" y="96"/>
                  </a:cubicBezTo>
                  <a:cubicBezTo>
                    <a:pt x="2717" y="706"/>
                    <a:pt x="4392" y="4104"/>
                    <a:pt x="4392" y="4104"/>
                  </a:cubicBezTo>
                  <a:cubicBezTo>
                    <a:pt x="4392" y="4104"/>
                    <a:pt x="2536" y="5930"/>
                    <a:pt x="326" y="6372"/>
                  </a:cubicBezTo>
                  <a:cubicBezTo>
                    <a:pt x="392" y="6387"/>
                    <a:pt x="459" y="6401"/>
                    <a:pt x="528" y="6413"/>
                  </a:cubicBezTo>
                  <a:cubicBezTo>
                    <a:pt x="752" y="6451"/>
                    <a:pt x="977" y="6468"/>
                    <a:pt x="1200" y="6468"/>
                  </a:cubicBezTo>
                  <a:cubicBezTo>
                    <a:pt x="3793" y="6468"/>
                    <a:pt x="6199" y="4104"/>
                    <a:pt x="6199" y="4104"/>
                  </a:cubicBezTo>
                  <a:cubicBezTo>
                    <a:pt x="6199" y="4104"/>
                    <a:pt x="4438" y="537"/>
                    <a:pt x="1604" y="55"/>
                  </a:cubicBezTo>
                  <a:cubicBezTo>
                    <a:pt x="1380" y="18"/>
                    <a:pt x="1155" y="0"/>
                    <a:pt x="93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0" name="Google Shape;3590;p69"/>
            <p:cNvSpPr/>
            <p:nvPr/>
          </p:nvSpPr>
          <p:spPr>
            <a:xfrm>
              <a:off x="3942392" y="1398848"/>
              <a:ext cx="257345" cy="157621"/>
            </a:xfrm>
            <a:custGeom>
              <a:avLst/>
              <a:gdLst/>
              <a:ahLst/>
              <a:cxnLst/>
              <a:rect l="l" t="t" r="r" b="b"/>
              <a:pathLst>
                <a:path w="10263" h="6286" extrusionOk="0">
                  <a:moveTo>
                    <a:pt x="4741" y="1"/>
                  </a:moveTo>
                  <a:cubicBezTo>
                    <a:pt x="4536" y="14"/>
                    <a:pt x="4330" y="38"/>
                    <a:pt x="4130" y="76"/>
                  </a:cubicBezTo>
                  <a:lnTo>
                    <a:pt x="6559" y="3202"/>
                  </a:lnTo>
                  <a:lnTo>
                    <a:pt x="4470" y="2849"/>
                  </a:lnTo>
                  <a:lnTo>
                    <a:pt x="2686" y="544"/>
                  </a:lnTo>
                  <a:cubicBezTo>
                    <a:pt x="2517" y="621"/>
                    <a:pt x="2355" y="699"/>
                    <a:pt x="2198" y="782"/>
                  </a:cubicBezTo>
                  <a:lnTo>
                    <a:pt x="3697" y="2719"/>
                  </a:lnTo>
                  <a:lnTo>
                    <a:pt x="240" y="2137"/>
                  </a:lnTo>
                  <a:cubicBezTo>
                    <a:pt x="86" y="2272"/>
                    <a:pt x="0" y="2355"/>
                    <a:pt x="0" y="2355"/>
                  </a:cubicBezTo>
                  <a:cubicBezTo>
                    <a:pt x="0" y="2355"/>
                    <a:pt x="58" y="2471"/>
                    <a:pt x="167" y="2662"/>
                  </a:cubicBezTo>
                  <a:lnTo>
                    <a:pt x="3603" y="3241"/>
                  </a:lnTo>
                  <a:lnTo>
                    <a:pt x="1696" y="4714"/>
                  </a:lnTo>
                  <a:cubicBezTo>
                    <a:pt x="1819" y="4841"/>
                    <a:pt x="1946" y="4966"/>
                    <a:pt x="2082" y="5087"/>
                  </a:cubicBezTo>
                  <a:lnTo>
                    <a:pt x="4314" y="3361"/>
                  </a:lnTo>
                  <a:lnTo>
                    <a:pt x="6525" y="3735"/>
                  </a:lnTo>
                  <a:lnTo>
                    <a:pt x="3518" y="6062"/>
                  </a:lnTo>
                  <a:cubicBezTo>
                    <a:pt x="3704" y="6149"/>
                    <a:pt x="3896" y="6225"/>
                    <a:pt x="4097" y="6286"/>
                  </a:cubicBezTo>
                  <a:lnTo>
                    <a:pt x="7239" y="3856"/>
                  </a:lnTo>
                  <a:lnTo>
                    <a:pt x="10013" y="4323"/>
                  </a:lnTo>
                  <a:cubicBezTo>
                    <a:pt x="10173" y="4183"/>
                    <a:pt x="10262" y="4096"/>
                    <a:pt x="10262" y="4096"/>
                  </a:cubicBezTo>
                  <a:cubicBezTo>
                    <a:pt x="10262" y="4096"/>
                    <a:pt x="10208" y="3988"/>
                    <a:pt x="10104" y="3801"/>
                  </a:cubicBezTo>
                  <a:lnTo>
                    <a:pt x="7331" y="3333"/>
                  </a:lnTo>
                  <a:lnTo>
                    <a:pt x="47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1" name="Google Shape;3591;p69"/>
            <p:cNvSpPr/>
            <p:nvPr/>
          </p:nvSpPr>
          <p:spPr>
            <a:xfrm>
              <a:off x="4228974" y="1412288"/>
              <a:ext cx="139367" cy="163389"/>
            </a:xfrm>
            <a:custGeom>
              <a:avLst/>
              <a:gdLst/>
              <a:ahLst/>
              <a:cxnLst/>
              <a:rect l="l" t="t" r="r" b="b"/>
              <a:pathLst>
                <a:path w="5558" h="6516" extrusionOk="0">
                  <a:moveTo>
                    <a:pt x="4157" y="1"/>
                  </a:moveTo>
                  <a:cubicBezTo>
                    <a:pt x="4157" y="1"/>
                    <a:pt x="1522" y="607"/>
                    <a:pt x="762" y="2406"/>
                  </a:cubicBezTo>
                  <a:cubicBezTo>
                    <a:pt x="1" y="4206"/>
                    <a:pt x="1402" y="6516"/>
                    <a:pt x="1402" y="6516"/>
                  </a:cubicBezTo>
                  <a:cubicBezTo>
                    <a:pt x="1402" y="6516"/>
                    <a:pt x="4037" y="5909"/>
                    <a:pt x="4796" y="4110"/>
                  </a:cubicBezTo>
                  <a:cubicBezTo>
                    <a:pt x="5558" y="2312"/>
                    <a:pt x="415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2" name="Google Shape;3592;p69"/>
            <p:cNvSpPr/>
            <p:nvPr/>
          </p:nvSpPr>
          <p:spPr>
            <a:xfrm>
              <a:off x="4257911" y="1412338"/>
              <a:ext cx="110430" cy="163339"/>
            </a:xfrm>
            <a:custGeom>
              <a:avLst/>
              <a:gdLst/>
              <a:ahLst/>
              <a:cxnLst/>
              <a:rect l="l" t="t" r="r" b="b"/>
              <a:pathLst>
                <a:path w="4404" h="6514" extrusionOk="0">
                  <a:moveTo>
                    <a:pt x="3003" y="0"/>
                  </a:moveTo>
                  <a:cubicBezTo>
                    <a:pt x="3003" y="0"/>
                    <a:pt x="2403" y="137"/>
                    <a:pt x="1695" y="477"/>
                  </a:cubicBezTo>
                  <a:cubicBezTo>
                    <a:pt x="2059" y="1248"/>
                    <a:pt x="2636" y="2813"/>
                    <a:pt x="2087" y="4110"/>
                  </a:cubicBezTo>
                  <a:cubicBezTo>
                    <a:pt x="1689" y="5052"/>
                    <a:pt x="779" y="5666"/>
                    <a:pt x="1" y="6037"/>
                  </a:cubicBezTo>
                  <a:cubicBezTo>
                    <a:pt x="142" y="6334"/>
                    <a:pt x="251" y="6514"/>
                    <a:pt x="251" y="6514"/>
                  </a:cubicBezTo>
                  <a:cubicBezTo>
                    <a:pt x="251" y="6514"/>
                    <a:pt x="2884" y="5908"/>
                    <a:pt x="3645" y="4108"/>
                  </a:cubicBezTo>
                  <a:cubicBezTo>
                    <a:pt x="4404" y="2310"/>
                    <a:pt x="3003" y="0"/>
                    <a:pt x="3003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3" name="Google Shape;3593;p69"/>
            <p:cNvSpPr/>
            <p:nvPr/>
          </p:nvSpPr>
          <p:spPr>
            <a:xfrm>
              <a:off x="4258964" y="1412338"/>
              <a:ext cx="96062" cy="163364"/>
            </a:xfrm>
            <a:custGeom>
              <a:avLst/>
              <a:gdLst/>
              <a:ahLst/>
              <a:cxnLst/>
              <a:rect l="l" t="t" r="r" b="b"/>
              <a:pathLst>
                <a:path w="3831" h="6515" extrusionOk="0">
                  <a:moveTo>
                    <a:pt x="2961" y="0"/>
                  </a:moveTo>
                  <a:cubicBezTo>
                    <a:pt x="2961" y="0"/>
                    <a:pt x="2835" y="29"/>
                    <a:pt x="2631" y="93"/>
                  </a:cubicBezTo>
                  <a:lnTo>
                    <a:pt x="1257" y="3379"/>
                  </a:lnTo>
                  <a:lnTo>
                    <a:pt x="405" y="1283"/>
                  </a:lnTo>
                  <a:cubicBezTo>
                    <a:pt x="261" y="1410"/>
                    <a:pt x="125" y="1547"/>
                    <a:pt x="1" y="1698"/>
                  </a:cubicBezTo>
                  <a:lnTo>
                    <a:pt x="967" y="4074"/>
                  </a:lnTo>
                  <a:lnTo>
                    <a:pt x="60" y="6242"/>
                  </a:lnTo>
                  <a:cubicBezTo>
                    <a:pt x="148" y="6415"/>
                    <a:pt x="209" y="6515"/>
                    <a:pt x="209" y="6515"/>
                  </a:cubicBezTo>
                  <a:cubicBezTo>
                    <a:pt x="209" y="6515"/>
                    <a:pt x="343" y="6485"/>
                    <a:pt x="564" y="6414"/>
                  </a:cubicBezTo>
                  <a:lnTo>
                    <a:pt x="1502" y="4175"/>
                  </a:lnTo>
                  <a:lnTo>
                    <a:pt x="3817" y="3204"/>
                  </a:lnTo>
                  <a:cubicBezTo>
                    <a:pt x="3830" y="3011"/>
                    <a:pt x="3830" y="2817"/>
                    <a:pt x="3816" y="2626"/>
                  </a:cubicBezTo>
                  <a:lnTo>
                    <a:pt x="1790" y="3476"/>
                  </a:lnTo>
                  <a:lnTo>
                    <a:pt x="3121" y="296"/>
                  </a:lnTo>
                  <a:cubicBezTo>
                    <a:pt x="3026" y="109"/>
                    <a:pt x="2961" y="0"/>
                    <a:pt x="2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94" name="Google Shape;3594;p69"/>
          <p:cNvGrpSpPr/>
          <p:nvPr/>
        </p:nvGrpSpPr>
        <p:grpSpPr>
          <a:xfrm>
            <a:off x="3013789" y="1398672"/>
            <a:ext cx="469479" cy="447689"/>
            <a:chOff x="3013789" y="1398672"/>
            <a:chExt cx="469479" cy="447689"/>
          </a:xfrm>
        </p:grpSpPr>
        <p:sp>
          <p:nvSpPr>
            <p:cNvPr id="3595" name="Google Shape;3595;p69"/>
            <p:cNvSpPr/>
            <p:nvPr/>
          </p:nvSpPr>
          <p:spPr>
            <a:xfrm>
              <a:off x="3391344" y="1508852"/>
              <a:ext cx="91925" cy="145184"/>
            </a:xfrm>
            <a:custGeom>
              <a:avLst/>
              <a:gdLst/>
              <a:ahLst/>
              <a:cxnLst/>
              <a:rect l="l" t="t" r="r" b="b"/>
              <a:pathLst>
                <a:path w="3666" h="5790" extrusionOk="0">
                  <a:moveTo>
                    <a:pt x="2315" y="1"/>
                  </a:moveTo>
                  <a:cubicBezTo>
                    <a:pt x="2271" y="1"/>
                    <a:pt x="2227" y="12"/>
                    <a:pt x="2186" y="36"/>
                  </a:cubicBezTo>
                  <a:cubicBezTo>
                    <a:pt x="2062" y="106"/>
                    <a:pt x="2016" y="267"/>
                    <a:pt x="2088" y="391"/>
                  </a:cubicBezTo>
                  <a:cubicBezTo>
                    <a:pt x="2823" y="1682"/>
                    <a:pt x="2907" y="2948"/>
                    <a:pt x="2322" y="3956"/>
                  </a:cubicBezTo>
                  <a:cubicBezTo>
                    <a:pt x="1867" y="4739"/>
                    <a:pt x="1039" y="5265"/>
                    <a:pt x="264" y="5265"/>
                  </a:cubicBezTo>
                  <a:cubicBezTo>
                    <a:pt x="119" y="5265"/>
                    <a:pt x="1" y="5382"/>
                    <a:pt x="1" y="5526"/>
                  </a:cubicBezTo>
                  <a:cubicBezTo>
                    <a:pt x="1" y="5671"/>
                    <a:pt x="119" y="5789"/>
                    <a:pt x="264" y="5789"/>
                  </a:cubicBezTo>
                  <a:cubicBezTo>
                    <a:pt x="1220" y="5789"/>
                    <a:pt x="2230" y="5156"/>
                    <a:pt x="2773" y="4219"/>
                  </a:cubicBezTo>
                  <a:cubicBezTo>
                    <a:pt x="3169" y="3540"/>
                    <a:pt x="3666" y="2103"/>
                    <a:pt x="2542" y="134"/>
                  </a:cubicBezTo>
                  <a:cubicBezTo>
                    <a:pt x="2494" y="49"/>
                    <a:pt x="2405" y="1"/>
                    <a:pt x="2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6" name="Google Shape;3596;p69"/>
            <p:cNvSpPr/>
            <p:nvPr/>
          </p:nvSpPr>
          <p:spPr>
            <a:xfrm>
              <a:off x="3422963" y="1483075"/>
              <a:ext cx="34980" cy="34980"/>
            </a:xfrm>
            <a:custGeom>
              <a:avLst/>
              <a:gdLst/>
              <a:ahLst/>
              <a:cxnLst/>
              <a:rect l="l" t="t" r="r" b="b"/>
              <a:pathLst>
                <a:path w="1395" h="1395" extrusionOk="0">
                  <a:moveTo>
                    <a:pt x="700" y="0"/>
                  </a:moveTo>
                  <a:cubicBezTo>
                    <a:pt x="699" y="0"/>
                    <a:pt x="698" y="0"/>
                    <a:pt x="697" y="0"/>
                  </a:cubicBezTo>
                  <a:cubicBezTo>
                    <a:pt x="313" y="0"/>
                    <a:pt x="1" y="312"/>
                    <a:pt x="1" y="697"/>
                  </a:cubicBezTo>
                  <a:cubicBezTo>
                    <a:pt x="1" y="1082"/>
                    <a:pt x="313" y="1394"/>
                    <a:pt x="697" y="1394"/>
                  </a:cubicBezTo>
                  <a:cubicBezTo>
                    <a:pt x="1083" y="1394"/>
                    <a:pt x="1395" y="1082"/>
                    <a:pt x="1395" y="697"/>
                  </a:cubicBezTo>
                  <a:cubicBezTo>
                    <a:pt x="1395" y="312"/>
                    <a:pt x="1084" y="0"/>
                    <a:pt x="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7" name="Google Shape;3597;p69"/>
            <p:cNvSpPr/>
            <p:nvPr/>
          </p:nvSpPr>
          <p:spPr>
            <a:xfrm>
              <a:off x="3013789" y="1506219"/>
              <a:ext cx="91950" cy="145159"/>
            </a:xfrm>
            <a:custGeom>
              <a:avLst/>
              <a:gdLst/>
              <a:ahLst/>
              <a:cxnLst/>
              <a:rect l="l" t="t" r="r" b="b"/>
              <a:pathLst>
                <a:path w="3667" h="5789" extrusionOk="0">
                  <a:moveTo>
                    <a:pt x="1351" y="0"/>
                  </a:moveTo>
                  <a:cubicBezTo>
                    <a:pt x="1260" y="0"/>
                    <a:pt x="1172" y="48"/>
                    <a:pt x="1124" y="133"/>
                  </a:cubicBezTo>
                  <a:cubicBezTo>
                    <a:pt x="0" y="2104"/>
                    <a:pt x="497" y="3538"/>
                    <a:pt x="893" y="4220"/>
                  </a:cubicBezTo>
                  <a:cubicBezTo>
                    <a:pt x="1440" y="5159"/>
                    <a:pt x="2447" y="5789"/>
                    <a:pt x="3405" y="5789"/>
                  </a:cubicBezTo>
                  <a:cubicBezTo>
                    <a:pt x="3549" y="5789"/>
                    <a:pt x="3665" y="5672"/>
                    <a:pt x="3666" y="5527"/>
                  </a:cubicBezTo>
                  <a:cubicBezTo>
                    <a:pt x="3666" y="5383"/>
                    <a:pt x="3549" y="5266"/>
                    <a:pt x="3405" y="5266"/>
                  </a:cubicBezTo>
                  <a:cubicBezTo>
                    <a:pt x="2628" y="5266"/>
                    <a:pt x="1801" y="4740"/>
                    <a:pt x="1346" y="3956"/>
                  </a:cubicBezTo>
                  <a:cubicBezTo>
                    <a:pt x="761" y="2950"/>
                    <a:pt x="844" y="1685"/>
                    <a:pt x="1579" y="392"/>
                  </a:cubicBezTo>
                  <a:cubicBezTo>
                    <a:pt x="1651" y="266"/>
                    <a:pt x="1606" y="107"/>
                    <a:pt x="1481" y="35"/>
                  </a:cubicBezTo>
                  <a:cubicBezTo>
                    <a:pt x="1440" y="11"/>
                    <a:pt x="1395" y="0"/>
                    <a:pt x="1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8" name="Google Shape;3598;p69"/>
            <p:cNvSpPr/>
            <p:nvPr/>
          </p:nvSpPr>
          <p:spPr>
            <a:xfrm>
              <a:off x="3039140" y="1480417"/>
              <a:ext cx="35005" cy="34980"/>
            </a:xfrm>
            <a:custGeom>
              <a:avLst/>
              <a:gdLst/>
              <a:ahLst/>
              <a:cxnLst/>
              <a:rect l="l" t="t" r="r" b="b"/>
              <a:pathLst>
                <a:path w="1396" h="1395" extrusionOk="0">
                  <a:moveTo>
                    <a:pt x="698" y="1"/>
                  </a:moveTo>
                  <a:cubicBezTo>
                    <a:pt x="314" y="1"/>
                    <a:pt x="0" y="314"/>
                    <a:pt x="0" y="699"/>
                  </a:cubicBezTo>
                  <a:cubicBezTo>
                    <a:pt x="0" y="1083"/>
                    <a:pt x="314" y="1395"/>
                    <a:pt x="698" y="1395"/>
                  </a:cubicBezTo>
                  <a:cubicBezTo>
                    <a:pt x="1082" y="1395"/>
                    <a:pt x="1396" y="1083"/>
                    <a:pt x="1396" y="699"/>
                  </a:cubicBezTo>
                  <a:cubicBezTo>
                    <a:pt x="1396" y="311"/>
                    <a:pt x="108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9" name="Google Shape;3599;p69"/>
            <p:cNvSpPr/>
            <p:nvPr/>
          </p:nvSpPr>
          <p:spPr>
            <a:xfrm>
              <a:off x="3279785" y="1404314"/>
              <a:ext cx="111007" cy="137311"/>
            </a:xfrm>
            <a:custGeom>
              <a:avLst/>
              <a:gdLst/>
              <a:ahLst/>
              <a:cxnLst/>
              <a:rect l="l" t="t" r="r" b="b"/>
              <a:pathLst>
                <a:path w="4427" h="5476" extrusionOk="0">
                  <a:moveTo>
                    <a:pt x="4427" y="1"/>
                  </a:moveTo>
                  <a:lnTo>
                    <a:pt x="1" y="2501"/>
                  </a:lnTo>
                  <a:lnTo>
                    <a:pt x="3759" y="547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0" name="Google Shape;3600;p69"/>
            <p:cNvSpPr/>
            <p:nvPr/>
          </p:nvSpPr>
          <p:spPr>
            <a:xfrm>
              <a:off x="3279760" y="1443732"/>
              <a:ext cx="106193" cy="34353"/>
            </a:xfrm>
            <a:custGeom>
              <a:avLst/>
              <a:gdLst/>
              <a:ahLst/>
              <a:cxnLst/>
              <a:rect l="l" t="t" r="r" b="b"/>
              <a:pathLst>
                <a:path w="4235" h="1370" extrusionOk="0">
                  <a:moveTo>
                    <a:pt x="1646" y="1"/>
                  </a:moveTo>
                  <a:lnTo>
                    <a:pt x="0" y="929"/>
                  </a:lnTo>
                  <a:lnTo>
                    <a:pt x="556" y="1370"/>
                  </a:lnTo>
                  <a:lnTo>
                    <a:pt x="4068" y="1370"/>
                  </a:lnTo>
                  <a:lnTo>
                    <a:pt x="42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1" name="Google Shape;3601;p69"/>
            <p:cNvSpPr/>
            <p:nvPr/>
          </p:nvSpPr>
          <p:spPr>
            <a:xfrm>
              <a:off x="3095960" y="1465146"/>
              <a:ext cx="305188" cy="305990"/>
            </a:xfrm>
            <a:custGeom>
              <a:avLst/>
              <a:gdLst/>
              <a:ahLst/>
              <a:cxnLst/>
              <a:rect l="l" t="t" r="r" b="b"/>
              <a:pathLst>
                <a:path w="12171" h="12203" extrusionOk="0">
                  <a:moveTo>
                    <a:pt x="6086" y="0"/>
                  </a:moveTo>
                  <a:cubicBezTo>
                    <a:pt x="2725" y="0"/>
                    <a:pt x="1" y="2732"/>
                    <a:pt x="1" y="6102"/>
                  </a:cubicBezTo>
                  <a:cubicBezTo>
                    <a:pt x="1" y="9471"/>
                    <a:pt x="2725" y="12202"/>
                    <a:pt x="6086" y="12202"/>
                  </a:cubicBezTo>
                  <a:cubicBezTo>
                    <a:pt x="9446" y="12202"/>
                    <a:pt x="12171" y="9471"/>
                    <a:pt x="12171" y="6102"/>
                  </a:cubicBezTo>
                  <a:cubicBezTo>
                    <a:pt x="12171" y="2732"/>
                    <a:pt x="9446" y="0"/>
                    <a:pt x="6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2" name="Google Shape;3602;p69"/>
            <p:cNvSpPr/>
            <p:nvPr/>
          </p:nvSpPr>
          <p:spPr>
            <a:xfrm>
              <a:off x="3229259" y="1465146"/>
              <a:ext cx="171889" cy="306091"/>
            </a:xfrm>
            <a:custGeom>
              <a:avLst/>
              <a:gdLst/>
              <a:ahLst/>
              <a:cxnLst/>
              <a:rect l="l" t="t" r="r" b="b"/>
              <a:pathLst>
                <a:path w="6855" h="12207" extrusionOk="0">
                  <a:moveTo>
                    <a:pt x="769" y="0"/>
                  </a:moveTo>
                  <a:cubicBezTo>
                    <a:pt x="509" y="0"/>
                    <a:pt x="252" y="16"/>
                    <a:pt x="1" y="49"/>
                  </a:cubicBezTo>
                  <a:cubicBezTo>
                    <a:pt x="3001" y="426"/>
                    <a:pt x="5321" y="2993"/>
                    <a:pt x="5321" y="6103"/>
                  </a:cubicBezTo>
                  <a:cubicBezTo>
                    <a:pt x="5321" y="9212"/>
                    <a:pt x="3001" y="11779"/>
                    <a:pt x="1" y="12157"/>
                  </a:cubicBezTo>
                  <a:cubicBezTo>
                    <a:pt x="252" y="12191"/>
                    <a:pt x="509" y="12207"/>
                    <a:pt x="769" y="12207"/>
                  </a:cubicBezTo>
                  <a:cubicBezTo>
                    <a:pt x="4129" y="12207"/>
                    <a:pt x="6853" y="9475"/>
                    <a:pt x="6853" y="6105"/>
                  </a:cubicBezTo>
                  <a:cubicBezTo>
                    <a:pt x="6855" y="2732"/>
                    <a:pt x="4130" y="0"/>
                    <a:pt x="769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3" name="Google Shape;3603;p69"/>
            <p:cNvSpPr/>
            <p:nvPr/>
          </p:nvSpPr>
          <p:spPr>
            <a:xfrm>
              <a:off x="3095935" y="1564468"/>
              <a:ext cx="72492" cy="174798"/>
            </a:xfrm>
            <a:custGeom>
              <a:avLst/>
              <a:gdLst/>
              <a:ahLst/>
              <a:cxnLst/>
              <a:rect l="l" t="t" r="r" b="b"/>
              <a:pathLst>
                <a:path w="2891" h="6971" extrusionOk="0">
                  <a:moveTo>
                    <a:pt x="384" y="0"/>
                  </a:moveTo>
                  <a:cubicBezTo>
                    <a:pt x="136" y="668"/>
                    <a:pt x="0" y="1387"/>
                    <a:pt x="0" y="2140"/>
                  </a:cubicBezTo>
                  <a:cubicBezTo>
                    <a:pt x="0" y="4107"/>
                    <a:pt x="928" y="5855"/>
                    <a:pt x="2368" y="6970"/>
                  </a:cubicBezTo>
                  <a:lnTo>
                    <a:pt x="2483" y="6927"/>
                  </a:lnTo>
                  <a:cubicBezTo>
                    <a:pt x="2483" y="6927"/>
                    <a:pt x="2483" y="6927"/>
                    <a:pt x="2483" y="6927"/>
                  </a:cubicBezTo>
                  <a:cubicBezTo>
                    <a:pt x="2484" y="6927"/>
                    <a:pt x="2716" y="5928"/>
                    <a:pt x="2043" y="4901"/>
                  </a:cubicBezTo>
                  <a:cubicBezTo>
                    <a:pt x="1761" y="4471"/>
                    <a:pt x="2541" y="3463"/>
                    <a:pt x="2716" y="2699"/>
                  </a:cubicBezTo>
                  <a:cubicBezTo>
                    <a:pt x="2891" y="1934"/>
                    <a:pt x="1836" y="1994"/>
                    <a:pt x="1516" y="1729"/>
                  </a:cubicBezTo>
                  <a:cubicBezTo>
                    <a:pt x="1193" y="1465"/>
                    <a:pt x="753" y="318"/>
                    <a:pt x="432" y="55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4" name="Google Shape;3604;p69"/>
            <p:cNvSpPr/>
            <p:nvPr/>
          </p:nvSpPr>
          <p:spPr>
            <a:xfrm>
              <a:off x="3217123" y="1465096"/>
              <a:ext cx="174246" cy="113289"/>
            </a:xfrm>
            <a:custGeom>
              <a:avLst/>
              <a:gdLst/>
              <a:ahLst/>
              <a:cxnLst/>
              <a:rect l="l" t="t" r="r" b="b"/>
              <a:pathLst>
                <a:path w="6949" h="4518" extrusionOk="0">
                  <a:moveTo>
                    <a:pt x="1253" y="1"/>
                  </a:moveTo>
                  <a:cubicBezTo>
                    <a:pt x="1038" y="1"/>
                    <a:pt x="827" y="11"/>
                    <a:pt x="617" y="33"/>
                  </a:cubicBezTo>
                  <a:lnTo>
                    <a:pt x="613" y="37"/>
                  </a:lnTo>
                  <a:cubicBezTo>
                    <a:pt x="615" y="38"/>
                    <a:pt x="1" y="681"/>
                    <a:pt x="420" y="1427"/>
                  </a:cubicBezTo>
                  <a:cubicBezTo>
                    <a:pt x="838" y="2175"/>
                    <a:pt x="2422" y="1547"/>
                    <a:pt x="3261" y="2682"/>
                  </a:cubicBezTo>
                  <a:cubicBezTo>
                    <a:pt x="3665" y="3230"/>
                    <a:pt x="4157" y="4517"/>
                    <a:pt x="5372" y="4517"/>
                  </a:cubicBezTo>
                  <a:cubicBezTo>
                    <a:pt x="5748" y="4517"/>
                    <a:pt x="6194" y="4394"/>
                    <a:pt x="6728" y="4086"/>
                  </a:cubicBezTo>
                  <a:lnTo>
                    <a:pt x="6949" y="3952"/>
                  </a:lnTo>
                  <a:cubicBezTo>
                    <a:pt x="6081" y="1643"/>
                    <a:pt x="3857" y="1"/>
                    <a:pt x="1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5" name="Google Shape;3605;p69"/>
            <p:cNvSpPr/>
            <p:nvPr/>
          </p:nvSpPr>
          <p:spPr>
            <a:xfrm>
              <a:off x="3248065" y="1702305"/>
              <a:ext cx="121187" cy="68781"/>
            </a:xfrm>
            <a:custGeom>
              <a:avLst/>
              <a:gdLst/>
              <a:ahLst/>
              <a:cxnLst/>
              <a:rect l="l" t="t" r="r" b="b"/>
              <a:pathLst>
                <a:path w="4833" h="2743" extrusionOk="0">
                  <a:moveTo>
                    <a:pt x="3554" y="0"/>
                  </a:moveTo>
                  <a:cubicBezTo>
                    <a:pt x="2893" y="0"/>
                    <a:pt x="2825" y="1069"/>
                    <a:pt x="1655" y="1069"/>
                  </a:cubicBezTo>
                  <a:cubicBezTo>
                    <a:pt x="1463" y="1069"/>
                    <a:pt x="1242" y="1040"/>
                    <a:pt x="984" y="973"/>
                  </a:cubicBezTo>
                  <a:cubicBezTo>
                    <a:pt x="923" y="957"/>
                    <a:pt x="866" y="950"/>
                    <a:pt x="812" y="950"/>
                  </a:cubicBezTo>
                  <a:cubicBezTo>
                    <a:pt x="86" y="950"/>
                    <a:pt x="33" y="2312"/>
                    <a:pt x="0" y="2678"/>
                  </a:cubicBezTo>
                  <a:lnTo>
                    <a:pt x="0" y="2743"/>
                  </a:lnTo>
                  <a:lnTo>
                    <a:pt x="16" y="2743"/>
                  </a:lnTo>
                  <a:cubicBezTo>
                    <a:pt x="18" y="2743"/>
                    <a:pt x="19" y="2743"/>
                    <a:pt x="21" y="2743"/>
                  </a:cubicBezTo>
                  <a:cubicBezTo>
                    <a:pt x="1981" y="2743"/>
                    <a:pt x="3719" y="1817"/>
                    <a:pt x="4832" y="378"/>
                  </a:cubicBezTo>
                  <a:lnTo>
                    <a:pt x="4805" y="368"/>
                  </a:lnTo>
                  <a:lnTo>
                    <a:pt x="4805" y="368"/>
                  </a:lnTo>
                  <a:cubicBezTo>
                    <a:pt x="4805" y="368"/>
                    <a:pt x="4815" y="375"/>
                    <a:pt x="4801" y="375"/>
                  </a:cubicBezTo>
                  <a:cubicBezTo>
                    <a:pt x="4769" y="375"/>
                    <a:pt x="4601" y="334"/>
                    <a:pt x="3837" y="56"/>
                  </a:cubicBezTo>
                  <a:cubicBezTo>
                    <a:pt x="3731" y="17"/>
                    <a:pt x="3638" y="0"/>
                    <a:pt x="3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6" name="Google Shape;3606;p69"/>
            <p:cNvSpPr/>
            <p:nvPr/>
          </p:nvSpPr>
          <p:spPr>
            <a:xfrm>
              <a:off x="3248165" y="1771111"/>
              <a:ext cx="401" cy="2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" y="0"/>
                  </a:moveTo>
                  <a:lnTo>
                    <a:pt x="15" y="0"/>
                  </a:lnTo>
                  <a:close/>
                  <a:moveTo>
                    <a:pt x="1" y="0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7" name="Google Shape;3607;p69"/>
            <p:cNvSpPr/>
            <p:nvPr/>
          </p:nvSpPr>
          <p:spPr>
            <a:xfrm>
              <a:off x="3248090" y="1702280"/>
              <a:ext cx="121037" cy="68806"/>
            </a:xfrm>
            <a:custGeom>
              <a:avLst/>
              <a:gdLst/>
              <a:ahLst/>
              <a:cxnLst/>
              <a:rect l="l" t="t" r="r" b="b"/>
              <a:pathLst>
                <a:path w="4827" h="2744" extrusionOk="0">
                  <a:moveTo>
                    <a:pt x="3563" y="1"/>
                  </a:moveTo>
                  <a:cubicBezTo>
                    <a:pt x="2745" y="1243"/>
                    <a:pt x="1487" y="2167"/>
                    <a:pt x="9" y="2550"/>
                  </a:cubicBezTo>
                  <a:cubicBezTo>
                    <a:pt x="6" y="2601"/>
                    <a:pt x="2" y="2644"/>
                    <a:pt x="1" y="2679"/>
                  </a:cubicBezTo>
                  <a:lnTo>
                    <a:pt x="1" y="2744"/>
                  </a:lnTo>
                  <a:lnTo>
                    <a:pt x="15" y="2744"/>
                  </a:lnTo>
                  <a:cubicBezTo>
                    <a:pt x="1972" y="2744"/>
                    <a:pt x="3715" y="1816"/>
                    <a:pt x="4827" y="376"/>
                  </a:cubicBezTo>
                  <a:lnTo>
                    <a:pt x="4804" y="369"/>
                  </a:lnTo>
                  <a:lnTo>
                    <a:pt x="4804" y="369"/>
                  </a:lnTo>
                  <a:cubicBezTo>
                    <a:pt x="4804" y="369"/>
                    <a:pt x="4814" y="376"/>
                    <a:pt x="4800" y="376"/>
                  </a:cubicBezTo>
                  <a:cubicBezTo>
                    <a:pt x="4768" y="376"/>
                    <a:pt x="4600" y="335"/>
                    <a:pt x="3836" y="57"/>
                  </a:cubicBezTo>
                  <a:cubicBezTo>
                    <a:pt x="3735" y="21"/>
                    <a:pt x="3645" y="3"/>
                    <a:pt x="3563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8" name="Google Shape;3608;p69"/>
            <p:cNvSpPr/>
            <p:nvPr/>
          </p:nvSpPr>
          <p:spPr>
            <a:xfrm>
              <a:off x="3235151" y="1465497"/>
              <a:ext cx="2633" cy="251"/>
            </a:xfrm>
            <a:custGeom>
              <a:avLst/>
              <a:gdLst/>
              <a:ahLst/>
              <a:cxnLst/>
              <a:rect l="l" t="t" r="r" b="b"/>
              <a:pathLst>
                <a:path w="105" h="10" extrusionOk="0">
                  <a:moveTo>
                    <a:pt x="105" y="1"/>
                  </a:moveTo>
                  <a:lnTo>
                    <a:pt x="105" y="1"/>
                  </a:lnTo>
                  <a:cubicBezTo>
                    <a:pt x="72" y="4"/>
                    <a:pt x="36" y="5"/>
                    <a:pt x="1" y="9"/>
                  </a:cubicBezTo>
                  <a:cubicBezTo>
                    <a:pt x="36" y="7"/>
                    <a:pt x="72" y="4"/>
                    <a:pt x="105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9" name="Google Shape;3609;p69"/>
            <p:cNvSpPr/>
            <p:nvPr/>
          </p:nvSpPr>
          <p:spPr>
            <a:xfrm>
              <a:off x="3232594" y="1465873"/>
              <a:ext cx="752" cy="100"/>
            </a:xfrm>
            <a:custGeom>
              <a:avLst/>
              <a:gdLst/>
              <a:ahLst/>
              <a:cxnLst/>
              <a:rect l="l" t="t" r="r" b="b"/>
              <a:pathLst>
                <a:path w="30" h="4" extrusionOk="0">
                  <a:moveTo>
                    <a:pt x="29" y="0"/>
                  </a:moveTo>
                  <a:lnTo>
                    <a:pt x="29" y="0"/>
                  </a:lnTo>
                  <a:cubicBezTo>
                    <a:pt x="19" y="2"/>
                    <a:pt x="11" y="2"/>
                    <a:pt x="0" y="3"/>
                  </a:cubicBezTo>
                  <a:cubicBezTo>
                    <a:pt x="9" y="3"/>
                    <a:pt x="19" y="2"/>
                    <a:pt x="29" y="0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3610;p69"/>
            <p:cNvSpPr/>
            <p:nvPr/>
          </p:nvSpPr>
          <p:spPr>
            <a:xfrm>
              <a:off x="3239590" y="1465271"/>
              <a:ext cx="2909" cy="150"/>
            </a:xfrm>
            <a:custGeom>
              <a:avLst/>
              <a:gdLst/>
              <a:ahLst/>
              <a:cxnLst/>
              <a:rect l="l" t="t" r="r" b="b"/>
              <a:pathLst>
                <a:path w="116" h="6" extrusionOk="0">
                  <a:moveTo>
                    <a:pt x="95" y="1"/>
                  </a:moveTo>
                  <a:cubicBezTo>
                    <a:pt x="64" y="1"/>
                    <a:pt x="33" y="3"/>
                    <a:pt x="0" y="5"/>
                  </a:cubicBezTo>
                  <a:cubicBezTo>
                    <a:pt x="39" y="4"/>
                    <a:pt x="78" y="3"/>
                    <a:pt x="116" y="1"/>
                  </a:cubicBezTo>
                  <a:cubicBezTo>
                    <a:pt x="109" y="1"/>
                    <a:pt x="102" y="1"/>
                    <a:pt x="95" y="1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3611;p69"/>
            <p:cNvSpPr/>
            <p:nvPr/>
          </p:nvSpPr>
          <p:spPr>
            <a:xfrm>
              <a:off x="3244078" y="1465096"/>
              <a:ext cx="4513" cy="100"/>
            </a:xfrm>
            <a:custGeom>
              <a:avLst/>
              <a:gdLst/>
              <a:ahLst/>
              <a:cxnLst/>
              <a:rect l="l" t="t" r="r" b="b"/>
              <a:pathLst>
                <a:path w="180" h="4" extrusionOk="0">
                  <a:moveTo>
                    <a:pt x="179" y="1"/>
                  </a:moveTo>
                  <a:cubicBezTo>
                    <a:pt x="122" y="1"/>
                    <a:pt x="63" y="2"/>
                    <a:pt x="5" y="4"/>
                  </a:cubicBezTo>
                  <a:lnTo>
                    <a:pt x="5" y="4"/>
                  </a:lnTo>
                  <a:cubicBezTo>
                    <a:pt x="61" y="2"/>
                    <a:pt x="119" y="2"/>
                    <a:pt x="179" y="1"/>
                  </a:cubicBezTo>
                  <a:close/>
                  <a:moveTo>
                    <a:pt x="5" y="4"/>
                  </a:moveTo>
                  <a:lnTo>
                    <a:pt x="5" y="4"/>
                  </a:lnTo>
                  <a:cubicBezTo>
                    <a:pt x="3" y="4"/>
                    <a:pt x="2" y="4"/>
                    <a:pt x="0" y="4"/>
                  </a:cubicBezTo>
                  <a:cubicBezTo>
                    <a:pt x="2" y="4"/>
                    <a:pt x="3" y="4"/>
                    <a:pt x="5" y="4"/>
                  </a:cubicBez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3612;p69"/>
            <p:cNvSpPr/>
            <p:nvPr/>
          </p:nvSpPr>
          <p:spPr>
            <a:xfrm>
              <a:off x="3231892" y="1465096"/>
              <a:ext cx="159477" cy="113038"/>
            </a:xfrm>
            <a:custGeom>
              <a:avLst/>
              <a:gdLst/>
              <a:ahLst/>
              <a:cxnLst/>
              <a:rect l="l" t="t" r="r" b="b"/>
              <a:pathLst>
                <a:path w="6360" h="4508" extrusionOk="0">
                  <a:moveTo>
                    <a:pt x="664" y="1"/>
                  </a:moveTo>
                  <a:cubicBezTo>
                    <a:pt x="603" y="1"/>
                    <a:pt x="544" y="2"/>
                    <a:pt x="485" y="4"/>
                  </a:cubicBezTo>
                  <a:cubicBezTo>
                    <a:pt x="465" y="4"/>
                    <a:pt x="443" y="5"/>
                    <a:pt x="423" y="5"/>
                  </a:cubicBezTo>
                  <a:cubicBezTo>
                    <a:pt x="385" y="7"/>
                    <a:pt x="346" y="10"/>
                    <a:pt x="307" y="11"/>
                  </a:cubicBezTo>
                  <a:cubicBezTo>
                    <a:pt x="284" y="12"/>
                    <a:pt x="260" y="15"/>
                    <a:pt x="235" y="17"/>
                  </a:cubicBezTo>
                  <a:cubicBezTo>
                    <a:pt x="202" y="18"/>
                    <a:pt x="166" y="21"/>
                    <a:pt x="131" y="25"/>
                  </a:cubicBezTo>
                  <a:cubicBezTo>
                    <a:pt x="105" y="27"/>
                    <a:pt x="82" y="30"/>
                    <a:pt x="57" y="33"/>
                  </a:cubicBezTo>
                  <a:cubicBezTo>
                    <a:pt x="46" y="34"/>
                    <a:pt x="37" y="34"/>
                    <a:pt x="26" y="37"/>
                  </a:cubicBezTo>
                  <a:lnTo>
                    <a:pt x="24" y="38"/>
                  </a:lnTo>
                  <a:cubicBezTo>
                    <a:pt x="24" y="38"/>
                    <a:pt x="15" y="47"/>
                    <a:pt x="1" y="66"/>
                  </a:cubicBezTo>
                  <a:cubicBezTo>
                    <a:pt x="2419" y="414"/>
                    <a:pt x="4376" y="2185"/>
                    <a:pt x="5005" y="4508"/>
                  </a:cubicBezTo>
                  <a:cubicBezTo>
                    <a:pt x="5331" y="4467"/>
                    <a:pt x="5705" y="4339"/>
                    <a:pt x="6139" y="4090"/>
                  </a:cubicBezTo>
                  <a:lnTo>
                    <a:pt x="6360" y="3952"/>
                  </a:lnTo>
                  <a:cubicBezTo>
                    <a:pt x="5492" y="1643"/>
                    <a:pt x="3268" y="1"/>
                    <a:pt x="664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3613;p69"/>
            <p:cNvSpPr/>
            <p:nvPr/>
          </p:nvSpPr>
          <p:spPr>
            <a:xfrm>
              <a:off x="3178883" y="1572693"/>
              <a:ext cx="58149" cy="35581"/>
            </a:xfrm>
            <a:custGeom>
              <a:avLst/>
              <a:gdLst/>
              <a:ahLst/>
              <a:cxnLst/>
              <a:rect l="l" t="t" r="r" b="b"/>
              <a:pathLst>
                <a:path w="2319" h="1419" extrusionOk="0">
                  <a:moveTo>
                    <a:pt x="1157" y="0"/>
                  </a:moveTo>
                  <a:cubicBezTo>
                    <a:pt x="520" y="0"/>
                    <a:pt x="0" y="517"/>
                    <a:pt x="0" y="1157"/>
                  </a:cubicBezTo>
                  <a:cubicBezTo>
                    <a:pt x="0" y="1302"/>
                    <a:pt x="117" y="1419"/>
                    <a:pt x="262" y="1419"/>
                  </a:cubicBezTo>
                  <a:cubicBezTo>
                    <a:pt x="406" y="1419"/>
                    <a:pt x="525" y="1302"/>
                    <a:pt x="525" y="1157"/>
                  </a:cubicBezTo>
                  <a:cubicBezTo>
                    <a:pt x="525" y="806"/>
                    <a:pt x="809" y="522"/>
                    <a:pt x="1160" y="522"/>
                  </a:cubicBezTo>
                  <a:cubicBezTo>
                    <a:pt x="1510" y="522"/>
                    <a:pt x="1794" y="806"/>
                    <a:pt x="1794" y="1157"/>
                  </a:cubicBezTo>
                  <a:cubicBezTo>
                    <a:pt x="1794" y="1302"/>
                    <a:pt x="1913" y="1419"/>
                    <a:pt x="2057" y="1419"/>
                  </a:cubicBezTo>
                  <a:cubicBezTo>
                    <a:pt x="2202" y="1419"/>
                    <a:pt x="2319" y="1302"/>
                    <a:pt x="2316" y="1157"/>
                  </a:cubicBezTo>
                  <a:cubicBezTo>
                    <a:pt x="2316" y="520"/>
                    <a:pt x="1797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3614;p69"/>
            <p:cNvSpPr/>
            <p:nvPr/>
          </p:nvSpPr>
          <p:spPr>
            <a:xfrm>
              <a:off x="3260001" y="1572693"/>
              <a:ext cx="58174" cy="35581"/>
            </a:xfrm>
            <a:custGeom>
              <a:avLst/>
              <a:gdLst/>
              <a:ahLst/>
              <a:cxnLst/>
              <a:rect l="l" t="t" r="r" b="b"/>
              <a:pathLst>
                <a:path w="2320" h="1419" extrusionOk="0">
                  <a:moveTo>
                    <a:pt x="1158" y="0"/>
                  </a:moveTo>
                  <a:cubicBezTo>
                    <a:pt x="521" y="0"/>
                    <a:pt x="1" y="517"/>
                    <a:pt x="1" y="1157"/>
                  </a:cubicBezTo>
                  <a:cubicBezTo>
                    <a:pt x="1" y="1302"/>
                    <a:pt x="118" y="1419"/>
                    <a:pt x="262" y="1419"/>
                  </a:cubicBezTo>
                  <a:cubicBezTo>
                    <a:pt x="407" y="1419"/>
                    <a:pt x="525" y="1302"/>
                    <a:pt x="525" y="1157"/>
                  </a:cubicBezTo>
                  <a:cubicBezTo>
                    <a:pt x="525" y="806"/>
                    <a:pt x="810" y="522"/>
                    <a:pt x="1161" y="522"/>
                  </a:cubicBezTo>
                  <a:cubicBezTo>
                    <a:pt x="1510" y="522"/>
                    <a:pt x="1796" y="806"/>
                    <a:pt x="1796" y="1157"/>
                  </a:cubicBezTo>
                  <a:cubicBezTo>
                    <a:pt x="1796" y="1302"/>
                    <a:pt x="1913" y="1419"/>
                    <a:pt x="2058" y="1419"/>
                  </a:cubicBezTo>
                  <a:cubicBezTo>
                    <a:pt x="2202" y="1419"/>
                    <a:pt x="2319" y="1302"/>
                    <a:pt x="2317" y="1157"/>
                  </a:cubicBezTo>
                  <a:cubicBezTo>
                    <a:pt x="2317" y="520"/>
                    <a:pt x="1798" y="0"/>
                    <a:pt x="1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3615;p69"/>
            <p:cNvSpPr/>
            <p:nvPr/>
          </p:nvSpPr>
          <p:spPr>
            <a:xfrm>
              <a:off x="3183572" y="1631769"/>
              <a:ext cx="129889" cy="64919"/>
            </a:xfrm>
            <a:custGeom>
              <a:avLst/>
              <a:gdLst/>
              <a:ahLst/>
              <a:cxnLst/>
              <a:rect l="l" t="t" r="r" b="b"/>
              <a:pathLst>
                <a:path w="5180" h="2589" extrusionOk="0">
                  <a:moveTo>
                    <a:pt x="1" y="0"/>
                  </a:moveTo>
                  <a:cubicBezTo>
                    <a:pt x="1" y="1430"/>
                    <a:pt x="1161" y="2589"/>
                    <a:pt x="2591" y="2589"/>
                  </a:cubicBezTo>
                  <a:cubicBezTo>
                    <a:pt x="4021" y="2589"/>
                    <a:pt x="5180" y="1430"/>
                    <a:pt x="5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3616;p69"/>
            <p:cNvSpPr/>
            <p:nvPr/>
          </p:nvSpPr>
          <p:spPr>
            <a:xfrm>
              <a:off x="3201075" y="1662110"/>
              <a:ext cx="94959" cy="34578"/>
            </a:xfrm>
            <a:custGeom>
              <a:avLst/>
              <a:gdLst/>
              <a:ahLst/>
              <a:cxnLst/>
              <a:rect l="l" t="t" r="r" b="b"/>
              <a:pathLst>
                <a:path w="3787" h="1379" extrusionOk="0">
                  <a:moveTo>
                    <a:pt x="1910" y="1"/>
                  </a:moveTo>
                  <a:cubicBezTo>
                    <a:pt x="859" y="1"/>
                    <a:pt x="99" y="488"/>
                    <a:pt x="1" y="554"/>
                  </a:cubicBezTo>
                  <a:cubicBezTo>
                    <a:pt x="473" y="1061"/>
                    <a:pt x="1146" y="1379"/>
                    <a:pt x="1894" y="1379"/>
                  </a:cubicBezTo>
                  <a:cubicBezTo>
                    <a:pt x="2641" y="1379"/>
                    <a:pt x="3314" y="1061"/>
                    <a:pt x="3787" y="555"/>
                  </a:cubicBezTo>
                  <a:cubicBezTo>
                    <a:pt x="3116" y="140"/>
                    <a:pt x="2471" y="1"/>
                    <a:pt x="1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3617;p69"/>
            <p:cNvSpPr/>
            <p:nvPr/>
          </p:nvSpPr>
          <p:spPr>
            <a:xfrm>
              <a:off x="3122439" y="1398672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4" y="1"/>
                  </a:moveTo>
                  <a:cubicBezTo>
                    <a:pt x="119" y="1"/>
                    <a:pt x="1" y="118"/>
                    <a:pt x="1" y="262"/>
                  </a:cubicBezTo>
                  <a:lnTo>
                    <a:pt x="1" y="716"/>
                  </a:lnTo>
                  <a:cubicBezTo>
                    <a:pt x="1" y="860"/>
                    <a:pt x="119" y="977"/>
                    <a:pt x="264" y="977"/>
                  </a:cubicBezTo>
                  <a:cubicBezTo>
                    <a:pt x="408" y="977"/>
                    <a:pt x="525" y="860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8" y="1"/>
                    <a:pt x="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3618;p69"/>
            <p:cNvSpPr/>
            <p:nvPr/>
          </p:nvSpPr>
          <p:spPr>
            <a:xfrm>
              <a:off x="3091146" y="1416801"/>
              <a:ext cx="24849" cy="18806"/>
            </a:xfrm>
            <a:custGeom>
              <a:avLst/>
              <a:gdLst/>
              <a:ahLst/>
              <a:cxnLst/>
              <a:rect l="l" t="t" r="r" b="b"/>
              <a:pathLst>
                <a:path w="991" h="750" extrusionOk="0">
                  <a:moveTo>
                    <a:pt x="300" y="1"/>
                  </a:moveTo>
                  <a:cubicBezTo>
                    <a:pt x="209" y="1"/>
                    <a:pt x="121" y="48"/>
                    <a:pt x="73" y="131"/>
                  </a:cubicBezTo>
                  <a:cubicBezTo>
                    <a:pt x="1" y="256"/>
                    <a:pt x="44" y="416"/>
                    <a:pt x="168" y="488"/>
                  </a:cubicBezTo>
                  <a:lnTo>
                    <a:pt x="560" y="715"/>
                  </a:lnTo>
                  <a:cubicBezTo>
                    <a:pt x="601" y="738"/>
                    <a:pt x="645" y="750"/>
                    <a:pt x="690" y="750"/>
                  </a:cubicBezTo>
                  <a:cubicBezTo>
                    <a:pt x="779" y="750"/>
                    <a:pt x="869" y="702"/>
                    <a:pt x="918" y="620"/>
                  </a:cubicBezTo>
                  <a:cubicBezTo>
                    <a:pt x="990" y="494"/>
                    <a:pt x="945" y="334"/>
                    <a:pt x="821" y="261"/>
                  </a:cubicBezTo>
                  <a:lnTo>
                    <a:pt x="430" y="36"/>
                  </a:lnTo>
                  <a:cubicBezTo>
                    <a:pt x="389" y="12"/>
                    <a:pt x="344" y="1"/>
                    <a:pt x="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9" name="Google Shape;3619;p69"/>
            <p:cNvSpPr/>
            <p:nvPr/>
          </p:nvSpPr>
          <p:spPr>
            <a:xfrm>
              <a:off x="3091497" y="1446490"/>
              <a:ext cx="24849" cy="18781"/>
            </a:xfrm>
            <a:custGeom>
              <a:avLst/>
              <a:gdLst/>
              <a:ahLst/>
              <a:cxnLst/>
              <a:rect l="l" t="t" r="r" b="b"/>
              <a:pathLst>
                <a:path w="991" h="749" extrusionOk="0">
                  <a:moveTo>
                    <a:pt x="690" y="0"/>
                  </a:moveTo>
                  <a:cubicBezTo>
                    <a:pt x="646" y="0"/>
                    <a:pt x="601" y="11"/>
                    <a:pt x="560" y="35"/>
                  </a:cubicBezTo>
                  <a:lnTo>
                    <a:pt x="169" y="262"/>
                  </a:lnTo>
                  <a:cubicBezTo>
                    <a:pt x="43" y="334"/>
                    <a:pt x="1" y="494"/>
                    <a:pt x="73" y="619"/>
                  </a:cubicBezTo>
                  <a:cubicBezTo>
                    <a:pt x="121" y="702"/>
                    <a:pt x="210" y="749"/>
                    <a:pt x="300" y="749"/>
                  </a:cubicBezTo>
                  <a:cubicBezTo>
                    <a:pt x="345" y="749"/>
                    <a:pt x="391" y="739"/>
                    <a:pt x="430" y="713"/>
                  </a:cubicBezTo>
                  <a:lnTo>
                    <a:pt x="821" y="487"/>
                  </a:lnTo>
                  <a:cubicBezTo>
                    <a:pt x="947" y="415"/>
                    <a:pt x="990" y="255"/>
                    <a:pt x="918" y="130"/>
                  </a:cubicBezTo>
                  <a:cubicBezTo>
                    <a:pt x="870" y="47"/>
                    <a:pt x="781" y="0"/>
                    <a:pt x="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0" name="Google Shape;3620;p69"/>
            <p:cNvSpPr/>
            <p:nvPr/>
          </p:nvSpPr>
          <p:spPr>
            <a:xfrm>
              <a:off x="3123317" y="1458125"/>
              <a:ext cx="13164" cy="24498"/>
            </a:xfrm>
            <a:custGeom>
              <a:avLst/>
              <a:gdLst/>
              <a:ahLst/>
              <a:cxnLst/>
              <a:rect l="l" t="t" r="r" b="b"/>
              <a:pathLst>
                <a:path w="525" h="977" extrusionOk="0">
                  <a:moveTo>
                    <a:pt x="263" y="0"/>
                  </a:moveTo>
                  <a:cubicBezTo>
                    <a:pt x="119" y="0"/>
                    <a:pt x="0" y="117"/>
                    <a:pt x="0" y="262"/>
                  </a:cubicBezTo>
                  <a:lnTo>
                    <a:pt x="0" y="715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8" y="977"/>
                    <a:pt x="525" y="860"/>
                    <a:pt x="525" y="715"/>
                  </a:cubicBezTo>
                  <a:lnTo>
                    <a:pt x="525" y="262"/>
                  </a:lnTo>
                  <a:cubicBezTo>
                    <a:pt x="525" y="117"/>
                    <a:pt x="408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1" name="Google Shape;3621;p69"/>
            <p:cNvSpPr/>
            <p:nvPr/>
          </p:nvSpPr>
          <p:spPr>
            <a:xfrm>
              <a:off x="3143051" y="144568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09" y="0"/>
                    <a:pt x="121" y="48"/>
                    <a:pt x="73" y="132"/>
                  </a:cubicBezTo>
                  <a:cubicBezTo>
                    <a:pt x="1" y="256"/>
                    <a:pt x="44" y="417"/>
                    <a:pt x="170" y="489"/>
                  </a:cubicBezTo>
                  <a:lnTo>
                    <a:pt x="561" y="717"/>
                  </a:lnTo>
                  <a:cubicBezTo>
                    <a:pt x="603" y="740"/>
                    <a:pt x="646" y="750"/>
                    <a:pt x="691" y="750"/>
                  </a:cubicBezTo>
                  <a:cubicBezTo>
                    <a:pt x="781" y="750"/>
                    <a:pt x="870" y="704"/>
                    <a:pt x="918" y="620"/>
                  </a:cubicBezTo>
                  <a:cubicBezTo>
                    <a:pt x="990" y="496"/>
                    <a:pt x="947" y="336"/>
                    <a:pt x="822" y="263"/>
                  </a:cubicBezTo>
                  <a:lnTo>
                    <a:pt x="431" y="35"/>
                  </a:lnTo>
                  <a:cubicBezTo>
                    <a:pt x="389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2" name="Google Shape;3622;p69"/>
            <p:cNvSpPr/>
            <p:nvPr/>
          </p:nvSpPr>
          <p:spPr>
            <a:xfrm>
              <a:off x="3142549" y="1415974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1"/>
                  </a:moveTo>
                  <a:cubicBezTo>
                    <a:pt x="646" y="1"/>
                    <a:pt x="602" y="12"/>
                    <a:pt x="561" y="36"/>
                  </a:cubicBezTo>
                  <a:lnTo>
                    <a:pt x="169" y="264"/>
                  </a:lnTo>
                  <a:cubicBezTo>
                    <a:pt x="44" y="336"/>
                    <a:pt x="0" y="497"/>
                    <a:pt x="73" y="621"/>
                  </a:cubicBezTo>
                  <a:cubicBezTo>
                    <a:pt x="122" y="705"/>
                    <a:pt x="210" y="751"/>
                    <a:pt x="301" y="751"/>
                  </a:cubicBezTo>
                  <a:cubicBezTo>
                    <a:pt x="346" y="751"/>
                    <a:pt x="390" y="741"/>
                    <a:pt x="431" y="716"/>
                  </a:cubicBezTo>
                  <a:lnTo>
                    <a:pt x="822" y="489"/>
                  </a:lnTo>
                  <a:cubicBezTo>
                    <a:pt x="948" y="417"/>
                    <a:pt x="990" y="257"/>
                    <a:pt x="918" y="133"/>
                  </a:cubicBezTo>
                  <a:cubicBezTo>
                    <a:pt x="869" y="48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3" name="Google Shape;3623;p69"/>
            <p:cNvSpPr/>
            <p:nvPr/>
          </p:nvSpPr>
          <p:spPr>
            <a:xfrm>
              <a:off x="3427903" y="1762385"/>
              <a:ext cx="13164" cy="24498"/>
            </a:xfrm>
            <a:custGeom>
              <a:avLst/>
              <a:gdLst/>
              <a:ahLst/>
              <a:cxnLst/>
              <a:rect l="l" t="t" r="r" b="b"/>
              <a:pathLst>
                <a:path w="525" h="977" extrusionOk="0">
                  <a:moveTo>
                    <a:pt x="262" y="0"/>
                  </a:moveTo>
                  <a:cubicBezTo>
                    <a:pt x="117" y="0"/>
                    <a:pt x="0" y="117"/>
                    <a:pt x="0" y="262"/>
                  </a:cubicBezTo>
                  <a:lnTo>
                    <a:pt x="0" y="715"/>
                  </a:lnTo>
                  <a:cubicBezTo>
                    <a:pt x="0" y="860"/>
                    <a:pt x="117" y="977"/>
                    <a:pt x="262" y="977"/>
                  </a:cubicBezTo>
                  <a:cubicBezTo>
                    <a:pt x="406" y="977"/>
                    <a:pt x="525" y="860"/>
                    <a:pt x="525" y="715"/>
                  </a:cubicBezTo>
                  <a:lnTo>
                    <a:pt x="525" y="262"/>
                  </a:lnTo>
                  <a:cubicBezTo>
                    <a:pt x="525" y="117"/>
                    <a:pt x="406" y="0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4" name="Google Shape;3624;p69"/>
            <p:cNvSpPr/>
            <p:nvPr/>
          </p:nvSpPr>
          <p:spPr>
            <a:xfrm>
              <a:off x="3396559" y="1780489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09" y="0"/>
                    <a:pt x="122" y="47"/>
                    <a:pt x="73" y="130"/>
                  </a:cubicBezTo>
                  <a:cubicBezTo>
                    <a:pt x="1" y="255"/>
                    <a:pt x="44" y="416"/>
                    <a:pt x="168" y="489"/>
                  </a:cubicBezTo>
                  <a:lnTo>
                    <a:pt x="561" y="715"/>
                  </a:lnTo>
                  <a:cubicBezTo>
                    <a:pt x="602" y="738"/>
                    <a:pt x="645" y="750"/>
                    <a:pt x="691" y="750"/>
                  </a:cubicBezTo>
                  <a:cubicBezTo>
                    <a:pt x="781" y="750"/>
                    <a:pt x="869" y="702"/>
                    <a:pt x="918" y="620"/>
                  </a:cubicBezTo>
                  <a:cubicBezTo>
                    <a:pt x="990" y="496"/>
                    <a:pt x="947" y="334"/>
                    <a:pt x="823" y="262"/>
                  </a:cubicBezTo>
                  <a:lnTo>
                    <a:pt x="431" y="35"/>
                  </a:lnTo>
                  <a:cubicBezTo>
                    <a:pt x="389" y="11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5" name="Google Shape;3625;p69"/>
            <p:cNvSpPr/>
            <p:nvPr/>
          </p:nvSpPr>
          <p:spPr>
            <a:xfrm>
              <a:off x="3396960" y="181017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691" y="1"/>
                  </a:moveTo>
                  <a:cubicBezTo>
                    <a:pt x="647" y="1"/>
                    <a:pt x="602" y="12"/>
                    <a:pt x="561" y="36"/>
                  </a:cubicBezTo>
                  <a:lnTo>
                    <a:pt x="170" y="262"/>
                  </a:lnTo>
                  <a:cubicBezTo>
                    <a:pt x="44" y="335"/>
                    <a:pt x="1" y="496"/>
                    <a:pt x="73" y="621"/>
                  </a:cubicBezTo>
                  <a:cubicBezTo>
                    <a:pt x="122" y="703"/>
                    <a:pt x="210" y="751"/>
                    <a:pt x="301" y="751"/>
                  </a:cubicBezTo>
                  <a:cubicBezTo>
                    <a:pt x="344" y="751"/>
                    <a:pt x="389" y="739"/>
                    <a:pt x="431" y="716"/>
                  </a:cubicBezTo>
                  <a:lnTo>
                    <a:pt x="823" y="489"/>
                  </a:lnTo>
                  <a:cubicBezTo>
                    <a:pt x="947" y="417"/>
                    <a:pt x="990" y="255"/>
                    <a:pt x="918" y="131"/>
                  </a:cubicBezTo>
                  <a:cubicBezTo>
                    <a:pt x="869" y="47"/>
                    <a:pt x="781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6" name="Google Shape;3626;p69"/>
            <p:cNvSpPr/>
            <p:nvPr/>
          </p:nvSpPr>
          <p:spPr>
            <a:xfrm>
              <a:off x="3428806" y="1821813"/>
              <a:ext cx="13164" cy="24548"/>
            </a:xfrm>
            <a:custGeom>
              <a:avLst/>
              <a:gdLst/>
              <a:ahLst/>
              <a:cxnLst/>
              <a:rect l="l" t="t" r="r" b="b"/>
              <a:pathLst>
                <a:path w="525" h="979" extrusionOk="0">
                  <a:moveTo>
                    <a:pt x="262" y="1"/>
                  </a:moveTo>
                  <a:cubicBezTo>
                    <a:pt x="117" y="1"/>
                    <a:pt x="0" y="119"/>
                    <a:pt x="0" y="263"/>
                  </a:cubicBezTo>
                  <a:lnTo>
                    <a:pt x="0" y="716"/>
                  </a:lnTo>
                  <a:cubicBezTo>
                    <a:pt x="0" y="860"/>
                    <a:pt x="117" y="978"/>
                    <a:pt x="262" y="978"/>
                  </a:cubicBezTo>
                  <a:cubicBezTo>
                    <a:pt x="406" y="978"/>
                    <a:pt x="525" y="860"/>
                    <a:pt x="525" y="716"/>
                  </a:cubicBezTo>
                  <a:lnTo>
                    <a:pt x="525" y="263"/>
                  </a:lnTo>
                  <a:cubicBezTo>
                    <a:pt x="525" y="119"/>
                    <a:pt x="406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7" name="Google Shape;3627;p69"/>
            <p:cNvSpPr/>
            <p:nvPr/>
          </p:nvSpPr>
          <p:spPr>
            <a:xfrm>
              <a:off x="3448515" y="1809451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299" y="1"/>
                  </a:moveTo>
                  <a:cubicBezTo>
                    <a:pt x="209" y="1"/>
                    <a:pt x="121" y="48"/>
                    <a:pt x="72" y="131"/>
                  </a:cubicBezTo>
                  <a:cubicBezTo>
                    <a:pt x="0" y="255"/>
                    <a:pt x="44" y="417"/>
                    <a:pt x="168" y="489"/>
                  </a:cubicBezTo>
                  <a:lnTo>
                    <a:pt x="559" y="716"/>
                  </a:lnTo>
                  <a:cubicBezTo>
                    <a:pt x="601" y="739"/>
                    <a:pt x="645" y="751"/>
                    <a:pt x="689" y="751"/>
                  </a:cubicBezTo>
                  <a:cubicBezTo>
                    <a:pt x="780" y="751"/>
                    <a:pt x="868" y="703"/>
                    <a:pt x="918" y="621"/>
                  </a:cubicBezTo>
                  <a:cubicBezTo>
                    <a:pt x="990" y="496"/>
                    <a:pt x="946" y="335"/>
                    <a:pt x="822" y="262"/>
                  </a:cubicBezTo>
                  <a:lnTo>
                    <a:pt x="429" y="36"/>
                  </a:lnTo>
                  <a:cubicBezTo>
                    <a:pt x="388" y="12"/>
                    <a:pt x="343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8" name="Google Shape;3628;p69"/>
            <p:cNvSpPr/>
            <p:nvPr/>
          </p:nvSpPr>
          <p:spPr>
            <a:xfrm>
              <a:off x="3448013" y="1779712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1"/>
                  </a:moveTo>
                  <a:cubicBezTo>
                    <a:pt x="646" y="1"/>
                    <a:pt x="601" y="12"/>
                    <a:pt x="561" y="36"/>
                  </a:cubicBezTo>
                  <a:lnTo>
                    <a:pt x="168" y="262"/>
                  </a:lnTo>
                  <a:cubicBezTo>
                    <a:pt x="43" y="335"/>
                    <a:pt x="0" y="495"/>
                    <a:pt x="72" y="621"/>
                  </a:cubicBezTo>
                  <a:cubicBezTo>
                    <a:pt x="121" y="703"/>
                    <a:pt x="210" y="751"/>
                    <a:pt x="301" y="751"/>
                  </a:cubicBezTo>
                  <a:cubicBezTo>
                    <a:pt x="345" y="751"/>
                    <a:pt x="390" y="739"/>
                    <a:pt x="431" y="716"/>
                  </a:cubicBezTo>
                  <a:lnTo>
                    <a:pt x="822" y="488"/>
                  </a:lnTo>
                  <a:cubicBezTo>
                    <a:pt x="946" y="416"/>
                    <a:pt x="990" y="255"/>
                    <a:pt x="917" y="131"/>
                  </a:cubicBezTo>
                  <a:cubicBezTo>
                    <a:pt x="869" y="48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9" name="Google Shape;3629;p69"/>
            <p:cNvSpPr/>
            <p:nvPr/>
          </p:nvSpPr>
          <p:spPr>
            <a:xfrm>
              <a:off x="3067049" y="1695485"/>
              <a:ext cx="73094" cy="85029"/>
            </a:xfrm>
            <a:custGeom>
              <a:avLst/>
              <a:gdLst/>
              <a:ahLst/>
              <a:cxnLst/>
              <a:rect l="l" t="t" r="r" b="b"/>
              <a:pathLst>
                <a:path w="2915" h="3391" extrusionOk="0">
                  <a:moveTo>
                    <a:pt x="413" y="0"/>
                  </a:moveTo>
                  <a:lnTo>
                    <a:pt x="1" y="3390"/>
                  </a:lnTo>
                  <a:lnTo>
                    <a:pt x="2915" y="1608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0" name="Google Shape;3630;p69"/>
            <p:cNvSpPr/>
            <p:nvPr/>
          </p:nvSpPr>
          <p:spPr>
            <a:xfrm>
              <a:off x="3142249" y="1736583"/>
              <a:ext cx="70987" cy="84854"/>
            </a:xfrm>
            <a:custGeom>
              <a:avLst/>
              <a:gdLst/>
              <a:ahLst/>
              <a:cxnLst/>
              <a:rect l="l" t="t" r="r" b="b"/>
              <a:pathLst>
                <a:path w="2831" h="3384" extrusionOk="0">
                  <a:moveTo>
                    <a:pt x="1" y="1"/>
                  </a:moveTo>
                  <a:lnTo>
                    <a:pt x="469" y="3384"/>
                  </a:lnTo>
                  <a:lnTo>
                    <a:pt x="2831" y="9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1" name="Google Shape;3631;p69"/>
            <p:cNvSpPr/>
            <p:nvPr/>
          </p:nvSpPr>
          <p:spPr>
            <a:xfrm>
              <a:off x="3213612" y="1761081"/>
              <a:ext cx="74448" cy="79387"/>
            </a:xfrm>
            <a:custGeom>
              <a:avLst/>
              <a:gdLst/>
              <a:ahLst/>
              <a:cxnLst/>
              <a:rect l="l" t="t" r="r" b="b"/>
              <a:pathLst>
                <a:path w="2969" h="3166" extrusionOk="0">
                  <a:moveTo>
                    <a:pt x="0" y="0"/>
                  </a:moveTo>
                  <a:lnTo>
                    <a:pt x="1286" y="3165"/>
                  </a:lnTo>
                  <a:lnTo>
                    <a:pt x="2969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2" name="Google Shape;3632;p69"/>
            <p:cNvSpPr/>
            <p:nvPr/>
          </p:nvSpPr>
          <p:spPr>
            <a:xfrm>
              <a:off x="3288085" y="1753132"/>
              <a:ext cx="73670" cy="82121"/>
            </a:xfrm>
            <a:custGeom>
              <a:avLst/>
              <a:gdLst/>
              <a:ahLst/>
              <a:cxnLst/>
              <a:rect l="l" t="t" r="r" b="b"/>
              <a:pathLst>
                <a:path w="2938" h="3275" extrusionOk="0">
                  <a:moveTo>
                    <a:pt x="2937" y="1"/>
                  </a:moveTo>
                  <a:lnTo>
                    <a:pt x="0" y="482"/>
                  </a:lnTo>
                  <a:lnTo>
                    <a:pt x="1965" y="3274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3" name="Google Shape;3633;p69"/>
            <p:cNvSpPr/>
            <p:nvPr/>
          </p:nvSpPr>
          <p:spPr>
            <a:xfrm>
              <a:off x="3048443" y="1665069"/>
              <a:ext cx="359199" cy="106719"/>
            </a:xfrm>
            <a:custGeom>
              <a:avLst/>
              <a:gdLst/>
              <a:ahLst/>
              <a:cxnLst/>
              <a:rect l="l" t="t" r="r" b="b"/>
              <a:pathLst>
                <a:path w="14325" h="4256" extrusionOk="0">
                  <a:moveTo>
                    <a:pt x="293" y="1"/>
                  </a:moveTo>
                  <a:cubicBezTo>
                    <a:pt x="236" y="1"/>
                    <a:pt x="178" y="20"/>
                    <a:pt x="130" y="59"/>
                  </a:cubicBezTo>
                  <a:cubicBezTo>
                    <a:pt x="18" y="148"/>
                    <a:pt x="0" y="315"/>
                    <a:pt x="90" y="427"/>
                  </a:cubicBezTo>
                  <a:cubicBezTo>
                    <a:pt x="143" y="492"/>
                    <a:pt x="1365" y="1996"/>
                    <a:pt x="3714" y="3107"/>
                  </a:cubicBezTo>
                  <a:cubicBezTo>
                    <a:pt x="5092" y="3758"/>
                    <a:pt x="6573" y="4138"/>
                    <a:pt x="8114" y="4232"/>
                  </a:cubicBezTo>
                  <a:cubicBezTo>
                    <a:pt x="8371" y="4248"/>
                    <a:pt x="8627" y="4255"/>
                    <a:pt x="8886" y="4255"/>
                  </a:cubicBezTo>
                  <a:cubicBezTo>
                    <a:pt x="10574" y="4255"/>
                    <a:pt x="12331" y="3922"/>
                    <a:pt x="14118" y="3260"/>
                  </a:cubicBezTo>
                  <a:cubicBezTo>
                    <a:pt x="14254" y="3209"/>
                    <a:pt x="14324" y="3059"/>
                    <a:pt x="14274" y="2925"/>
                  </a:cubicBezTo>
                  <a:cubicBezTo>
                    <a:pt x="14234" y="2819"/>
                    <a:pt x="14134" y="2752"/>
                    <a:pt x="14028" y="2752"/>
                  </a:cubicBezTo>
                  <a:cubicBezTo>
                    <a:pt x="13998" y="2752"/>
                    <a:pt x="13967" y="2758"/>
                    <a:pt x="13937" y="2769"/>
                  </a:cubicBezTo>
                  <a:cubicBezTo>
                    <a:pt x="12205" y="3408"/>
                    <a:pt x="10509" y="3729"/>
                    <a:pt x="8882" y="3729"/>
                  </a:cubicBezTo>
                  <a:cubicBezTo>
                    <a:pt x="8641" y="3729"/>
                    <a:pt x="8400" y="3722"/>
                    <a:pt x="8162" y="3708"/>
                  </a:cubicBezTo>
                  <a:cubicBezTo>
                    <a:pt x="6690" y="3621"/>
                    <a:pt x="5276" y="3261"/>
                    <a:pt x="3960" y="2643"/>
                  </a:cubicBezTo>
                  <a:cubicBezTo>
                    <a:pt x="1712" y="1584"/>
                    <a:pt x="512" y="112"/>
                    <a:pt x="499" y="98"/>
                  </a:cubicBezTo>
                  <a:cubicBezTo>
                    <a:pt x="446" y="34"/>
                    <a:pt x="370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34" name="Google Shape;3634;p69"/>
          <p:cNvGrpSpPr/>
          <p:nvPr/>
        </p:nvGrpSpPr>
        <p:grpSpPr>
          <a:xfrm>
            <a:off x="7432681" y="3471923"/>
            <a:ext cx="451049" cy="446009"/>
            <a:chOff x="7432681" y="3471923"/>
            <a:chExt cx="451049" cy="446009"/>
          </a:xfrm>
        </p:grpSpPr>
        <p:sp>
          <p:nvSpPr>
            <p:cNvPr id="3635" name="Google Shape;3635;p69"/>
            <p:cNvSpPr/>
            <p:nvPr/>
          </p:nvSpPr>
          <p:spPr>
            <a:xfrm>
              <a:off x="7769063" y="3773776"/>
              <a:ext cx="107923" cy="144156"/>
            </a:xfrm>
            <a:custGeom>
              <a:avLst/>
              <a:gdLst/>
              <a:ahLst/>
              <a:cxnLst/>
              <a:rect l="l" t="t" r="r" b="b"/>
              <a:pathLst>
                <a:path w="4304" h="5749" extrusionOk="0">
                  <a:moveTo>
                    <a:pt x="2135" y="1"/>
                  </a:moveTo>
                  <a:cubicBezTo>
                    <a:pt x="2135" y="1"/>
                    <a:pt x="0" y="1350"/>
                    <a:pt x="182" y="3716"/>
                  </a:cubicBezTo>
                  <a:cubicBezTo>
                    <a:pt x="268" y="4836"/>
                    <a:pt x="1056" y="5749"/>
                    <a:pt x="2135" y="5749"/>
                  </a:cubicBezTo>
                  <a:cubicBezTo>
                    <a:pt x="3213" y="5749"/>
                    <a:pt x="3982" y="4833"/>
                    <a:pt x="4087" y="3716"/>
                  </a:cubicBezTo>
                  <a:cubicBezTo>
                    <a:pt x="4304" y="1412"/>
                    <a:pt x="2135" y="1"/>
                    <a:pt x="2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6" name="Google Shape;3636;p69"/>
            <p:cNvSpPr/>
            <p:nvPr/>
          </p:nvSpPr>
          <p:spPr>
            <a:xfrm>
              <a:off x="7802663" y="3773776"/>
              <a:ext cx="74322" cy="144156"/>
            </a:xfrm>
            <a:custGeom>
              <a:avLst/>
              <a:gdLst/>
              <a:ahLst/>
              <a:cxnLst/>
              <a:rect l="l" t="t" r="r" b="b"/>
              <a:pathLst>
                <a:path w="2964" h="5749" extrusionOk="0">
                  <a:moveTo>
                    <a:pt x="795" y="1"/>
                  </a:moveTo>
                  <a:cubicBezTo>
                    <a:pt x="795" y="1"/>
                    <a:pt x="421" y="238"/>
                    <a:pt x="1" y="684"/>
                  </a:cubicBezTo>
                  <a:cubicBezTo>
                    <a:pt x="596" y="1315"/>
                    <a:pt x="1294" y="2361"/>
                    <a:pt x="1167" y="3716"/>
                  </a:cubicBezTo>
                  <a:cubicBezTo>
                    <a:pt x="1089" y="4535"/>
                    <a:pt x="654" y="5247"/>
                    <a:pt x="2" y="5567"/>
                  </a:cubicBezTo>
                  <a:cubicBezTo>
                    <a:pt x="241" y="5682"/>
                    <a:pt x="508" y="5749"/>
                    <a:pt x="795" y="5749"/>
                  </a:cubicBezTo>
                  <a:cubicBezTo>
                    <a:pt x="1873" y="5749"/>
                    <a:pt x="2642" y="4833"/>
                    <a:pt x="2747" y="3716"/>
                  </a:cubicBezTo>
                  <a:cubicBezTo>
                    <a:pt x="2964" y="1412"/>
                    <a:pt x="795" y="1"/>
                    <a:pt x="795" y="1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7" name="Google Shape;3637;p69"/>
            <p:cNvSpPr/>
            <p:nvPr/>
          </p:nvSpPr>
          <p:spPr>
            <a:xfrm>
              <a:off x="7815827" y="3857452"/>
              <a:ext cx="38415" cy="39995"/>
            </a:xfrm>
            <a:custGeom>
              <a:avLst/>
              <a:gdLst/>
              <a:ahLst/>
              <a:cxnLst/>
              <a:rect l="l" t="t" r="r" b="b"/>
              <a:pathLst>
                <a:path w="1532" h="1595" extrusionOk="0">
                  <a:moveTo>
                    <a:pt x="1261" y="1"/>
                  </a:moveTo>
                  <a:cubicBezTo>
                    <a:pt x="1113" y="1"/>
                    <a:pt x="993" y="122"/>
                    <a:pt x="993" y="271"/>
                  </a:cubicBezTo>
                  <a:cubicBezTo>
                    <a:pt x="993" y="704"/>
                    <a:pt x="669" y="1055"/>
                    <a:pt x="270" y="1055"/>
                  </a:cubicBezTo>
                  <a:cubicBezTo>
                    <a:pt x="122" y="1055"/>
                    <a:pt x="0" y="1177"/>
                    <a:pt x="0" y="1325"/>
                  </a:cubicBezTo>
                  <a:cubicBezTo>
                    <a:pt x="0" y="1473"/>
                    <a:pt x="122" y="1594"/>
                    <a:pt x="270" y="1594"/>
                  </a:cubicBezTo>
                  <a:cubicBezTo>
                    <a:pt x="967" y="1594"/>
                    <a:pt x="1532" y="1000"/>
                    <a:pt x="1530" y="271"/>
                  </a:cubicBezTo>
                  <a:cubicBezTo>
                    <a:pt x="1530" y="122"/>
                    <a:pt x="1409" y="1"/>
                    <a:pt x="1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8" name="Google Shape;3638;p69"/>
            <p:cNvSpPr/>
            <p:nvPr/>
          </p:nvSpPr>
          <p:spPr>
            <a:xfrm>
              <a:off x="7550960" y="3532730"/>
              <a:ext cx="315042" cy="188088"/>
            </a:xfrm>
            <a:custGeom>
              <a:avLst/>
              <a:gdLst/>
              <a:ahLst/>
              <a:cxnLst/>
              <a:rect l="l" t="t" r="r" b="b"/>
              <a:pathLst>
                <a:path w="12564" h="7501" extrusionOk="0">
                  <a:moveTo>
                    <a:pt x="1" y="1"/>
                  </a:moveTo>
                  <a:lnTo>
                    <a:pt x="1" y="3304"/>
                  </a:lnTo>
                  <a:lnTo>
                    <a:pt x="6146" y="3304"/>
                  </a:lnTo>
                  <a:cubicBezTo>
                    <a:pt x="7843" y="3304"/>
                    <a:pt x="9224" y="4685"/>
                    <a:pt x="9224" y="6383"/>
                  </a:cubicBezTo>
                  <a:lnTo>
                    <a:pt x="9224" y="7501"/>
                  </a:lnTo>
                  <a:lnTo>
                    <a:pt x="12564" y="7501"/>
                  </a:lnTo>
                  <a:lnTo>
                    <a:pt x="12526" y="6383"/>
                  </a:lnTo>
                  <a:cubicBezTo>
                    <a:pt x="12526" y="4678"/>
                    <a:pt x="11862" y="3076"/>
                    <a:pt x="10657" y="1870"/>
                  </a:cubicBezTo>
                  <a:cubicBezTo>
                    <a:pt x="9451" y="664"/>
                    <a:pt x="7851" y="1"/>
                    <a:pt x="6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9" name="Google Shape;3639;p69"/>
            <p:cNvSpPr/>
            <p:nvPr/>
          </p:nvSpPr>
          <p:spPr>
            <a:xfrm>
              <a:off x="7665428" y="3532730"/>
              <a:ext cx="200575" cy="188088"/>
            </a:xfrm>
            <a:custGeom>
              <a:avLst/>
              <a:gdLst/>
              <a:ahLst/>
              <a:cxnLst/>
              <a:rect l="l" t="t" r="r" b="b"/>
              <a:pathLst>
                <a:path w="7999" h="7501" extrusionOk="0">
                  <a:moveTo>
                    <a:pt x="1" y="1"/>
                  </a:moveTo>
                  <a:cubicBezTo>
                    <a:pt x="1705" y="1"/>
                    <a:pt x="3309" y="665"/>
                    <a:pt x="4513" y="1870"/>
                  </a:cubicBezTo>
                  <a:cubicBezTo>
                    <a:pt x="5720" y="3076"/>
                    <a:pt x="6381" y="4678"/>
                    <a:pt x="6381" y="6383"/>
                  </a:cubicBezTo>
                  <a:lnTo>
                    <a:pt x="6420" y="7501"/>
                  </a:lnTo>
                  <a:lnTo>
                    <a:pt x="7999" y="7501"/>
                  </a:lnTo>
                  <a:lnTo>
                    <a:pt x="7961" y="6383"/>
                  </a:lnTo>
                  <a:cubicBezTo>
                    <a:pt x="7961" y="4678"/>
                    <a:pt x="7297" y="3076"/>
                    <a:pt x="6092" y="1870"/>
                  </a:cubicBezTo>
                  <a:cubicBezTo>
                    <a:pt x="4886" y="664"/>
                    <a:pt x="3286" y="1"/>
                    <a:pt x="158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0" name="Google Shape;3640;p69"/>
            <p:cNvSpPr/>
            <p:nvPr/>
          </p:nvSpPr>
          <p:spPr>
            <a:xfrm>
              <a:off x="7760687" y="3709760"/>
              <a:ext cx="123043" cy="37036"/>
            </a:xfrm>
            <a:custGeom>
              <a:avLst/>
              <a:gdLst/>
              <a:ahLst/>
              <a:cxnLst/>
              <a:rect l="l" t="t" r="r" b="b"/>
              <a:pathLst>
                <a:path w="4907" h="1477" extrusionOk="0">
                  <a:moveTo>
                    <a:pt x="739" y="0"/>
                  </a:moveTo>
                  <a:cubicBezTo>
                    <a:pt x="332" y="0"/>
                    <a:pt x="1" y="329"/>
                    <a:pt x="1" y="738"/>
                  </a:cubicBezTo>
                  <a:cubicBezTo>
                    <a:pt x="1" y="1146"/>
                    <a:pt x="332" y="1476"/>
                    <a:pt x="739" y="1476"/>
                  </a:cubicBezTo>
                  <a:lnTo>
                    <a:pt x="4167" y="1476"/>
                  </a:lnTo>
                  <a:cubicBezTo>
                    <a:pt x="4574" y="1476"/>
                    <a:pt x="4906" y="1146"/>
                    <a:pt x="4905" y="738"/>
                  </a:cubicBezTo>
                  <a:cubicBezTo>
                    <a:pt x="4905" y="329"/>
                    <a:pt x="4574" y="0"/>
                    <a:pt x="4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1" name="Google Shape;3641;p69"/>
            <p:cNvSpPr/>
            <p:nvPr/>
          </p:nvSpPr>
          <p:spPr>
            <a:xfrm>
              <a:off x="7825531" y="3709685"/>
              <a:ext cx="58199" cy="37061"/>
            </a:xfrm>
            <a:custGeom>
              <a:avLst/>
              <a:gdLst/>
              <a:ahLst/>
              <a:cxnLst/>
              <a:rect l="l" t="t" r="r" b="b"/>
              <a:pathLst>
                <a:path w="2321" h="1478" extrusionOk="0">
                  <a:moveTo>
                    <a:pt x="0" y="0"/>
                  </a:moveTo>
                  <a:cubicBezTo>
                    <a:pt x="408" y="0"/>
                    <a:pt x="739" y="331"/>
                    <a:pt x="739" y="740"/>
                  </a:cubicBezTo>
                  <a:cubicBezTo>
                    <a:pt x="739" y="1147"/>
                    <a:pt x="408" y="1478"/>
                    <a:pt x="0" y="1478"/>
                  </a:cubicBezTo>
                  <a:lnTo>
                    <a:pt x="1581" y="1478"/>
                  </a:lnTo>
                  <a:cubicBezTo>
                    <a:pt x="1988" y="1478"/>
                    <a:pt x="2319" y="1147"/>
                    <a:pt x="2319" y="740"/>
                  </a:cubicBezTo>
                  <a:cubicBezTo>
                    <a:pt x="2320" y="331"/>
                    <a:pt x="1988" y="0"/>
                    <a:pt x="1581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2" name="Google Shape;3642;p69"/>
            <p:cNvSpPr/>
            <p:nvPr/>
          </p:nvSpPr>
          <p:spPr>
            <a:xfrm>
              <a:off x="7432681" y="3471923"/>
              <a:ext cx="214266" cy="206041"/>
            </a:xfrm>
            <a:custGeom>
              <a:avLst/>
              <a:gdLst/>
              <a:ahLst/>
              <a:cxnLst/>
              <a:rect l="l" t="t" r="r" b="b"/>
              <a:pathLst>
                <a:path w="8545" h="8217" extrusionOk="0">
                  <a:moveTo>
                    <a:pt x="5720" y="1"/>
                  </a:moveTo>
                  <a:cubicBezTo>
                    <a:pt x="5256" y="1"/>
                    <a:pt x="4710" y="438"/>
                    <a:pt x="4272" y="438"/>
                  </a:cubicBezTo>
                  <a:cubicBezTo>
                    <a:pt x="3816" y="438"/>
                    <a:pt x="3264" y="4"/>
                    <a:pt x="2810" y="4"/>
                  </a:cubicBezTo>
                  <a:cubicBezTo>
                    <a:pt x="2733" y="4"/>
                    <a:pt x="2659" y="16"/>
                    <a:pt x="2589" y="45"/>
                  </a:cubicBezTo>
                  <a:cubicBezTo>
                    <a:pt x="2103" y="247"/>
                    <a:pt x="2054" y="1137"/>
                    <a:pt x="1677" y="1514"/>
                  </a:cubicBezTo>
                  <a:cubicBezTo>
                    <a:pt x="1315" y="1880"/>
                    <a:pt x="419" y="1920"/>
                    <a:pt x="210" y="2426"/>
                  </a:cubicBezTo>
                  <a:cubicBezTo>
                    <a:pt x="0" y="2931"/>
                    <a:pt x="602" y="3594"/>
                    <a:pt x="602" y="4109"/>
                  </a:cubicBezTo>
                  <a:cubicBezTo>
                    <a:pt x="602" y="4642"/>
                    <a:pt x="9" y="5306"/>
                    <a:pt x="210" y="5791"/>
                  </a:cubicBezTo>
                  <a:cubicBezTo>
                    <a:pt x="412" y="6278"/>
                    <a:pt x="1302" y="6326"/>
                    <a:pt x="1679" y="6704"/>
                  </a:cubicBezTo>
                  <a:cubicBezTo>
                    <a:pt x="2044" y="7067"/>
                    <a:pt x="2085" y="7963"/>
                    <a:pt x="2590" y="8172"/>
                  </a:cubicBezTo>
                  <a:cubicBezTo>
                    <a:pt x="2665" y="8203"/>
                    <a:pt x="2743" y="8216"/>
                    <a:pt x="2824" y="8216"/>
                  </a:cubicBezTo>
                  <a:cubicBezTo>
                    <a:pt x="3288" y="8216"/>
                    <a:pt x="3835" y="7777"/>
                    <a:pt x="4272" y="7776"/>
                  </a:cubicBezTo>
                  <a:cubicBezTo>
                    <a:pt x="4728" y="7776"/>
                    <a:pt x="5281" y="8211"/>
                    <a:pt x="5735" y="8211"/>
                  </a:cubicBezTo>
                  <a:cubicBezTo>
                    <a:pt x="5811" y="8211"/>
                    <a:pt x="5885" y="8199"/>
                    <a:pt x="5954" y="8171"/>
                  </a:cubicBezTo>
                  <a:cubicBezTo>
                    <a:pt x="6440" y="7970"/>
                    <a:pt x="6489" y="7080"/>
                    <a:pt x="6866" y="6701"/>
                  </a:cubicBezTo>
                  <a:cubicBezTo>
                    <a:pt x="7230" y="6337"/>
                    <a:pt x="8126" y="6296"/>
                    <a:pt x="8335" y="5790"/>
                  </a:cubicBezTo>
                  <a:cubicBezTo>
                    <a:pt x="8544" y="5284"/>
                    <a:pt x="7941" y="4621"/>
                    <a:pt x="7941" y="4107"/>
                  </a:cubicBezTo>
                  <a:cubicBezTo>
                    <a:pt x="7941" y="3574"/>
                    <a:pt x="8534" y="2910"/>
                    <a:pt x="8335" y="2424"/>
                  </a:cubicBezTo>
                  <a:cubicBezTo>
                    <a:pt x="8134" y="1939"/>
                    <a:pt x="7244" y="1890"/>
                    <a:pt x="6866" y="1513"/>
                  </a:cubicBezTo>
                  <a:cubicBezTo>
                    <a:pt x="6502" y="1150"/>
                    <a:pt x="6460" y="255"/>
                    <a:pt x="5954" y="45"/>
                  </a:cubicBezTo>
                  <a:cubicBezTo>
                    <a:pt x="5880" y="14"/>
                    <a:pt x="5801" y="1"/>
                    <a:pt x="5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3" name="Google Shape;3643;p69"/>
            <p:cNvSpPr/>
            <p:nvPr/>
          </p:nvSpPr>
          <p:spPr>
            <a:xfrm>
              <a:off x="7488448" y="3529646"/>
              <a:ext cx="102833" cy="90646"/>
            </a:xfrm>
            <a:custGeom>
              <a:avLst/>
              <a:gdLst/>
              <a:ahLst/>
              <a:cxnLst/>
              <a:rect l="l" t="t" r="r" b="b"/>
              <a:pathLst>
                <a:path w="4101" h="3615" extrusionOk="0">
                  <a:moveTo>
                    <a:pt x="2051" y="1"/>
                  </a:moveTo>
                  <a:cubicBezTo>
                    <a:pt x="1341" y="1"/>
                    <a:pt x="669" y="420"/>
                    <a:pt x="381" y="1117"/>
                  </a:cubicBezTo>
                  <a:cubicBezTo>
                    <a:pt x="1" y="2041"/>
                    <a:pt x="437" y="3096"/>
                    <a:pt x="1360" y="3478"/>
                  </a:cubicBezTo>
                  <a:cubicBezTo>
                    <a:pt x="1586" y="3571"/>
                    <a:pt x="1820" y="3615"/>
                    <a:pt x="2050" y="3615"/>
                  </a:cubicBezTo>
                  <a:cubicBezTo>
                    <a:pt x="2760" y="3615"/>
                    <a:pt x="3432" y="3196"/>
                    <a:pt x="3720" y="2500"/>
                  </a:cubicBezTo>
                  <a:cubicBezTo>
                    <a:pt x="4100" y="1578"/>
                    <a:pt x="3663" y="519"/>
                    <a:pt x="2741" y="138"/>
                  </a:cubicBezTo>
                  <a:cubicBezTo>
                    <a:pt x="2515" y="45"/>
                    <a:pt x="2281" y="1"/>
                    <a:pt x="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4" name="Google Shape;3644;p69"/>
            <p:cNvSpPr/>
            <p:nvPr/>
          </p:nvSpPr>
          <p:spPr>
            <a:xfrm>
              <a:off x="7520043" y="3529646"/>
              <a:ext cx="71238" cy="90646"/>
            </a:xfrm>
            <a:custGeom>
              <a:avLst/>
              <a:gdLst/>
              <a:ahLst/>
              <a:cxnLst/>
              <a:rect l="l" t="t" r="r" b="b"/>
              <a:pathLst>
                <a:path w="2841" h="3615" extrusionOk="0">
                  <a:moveTo>
                    <a:pt x="791" y="1"/>
                  </a:moveTo>
                  <a:cubicBezTo>
                    <a:pt x="515" y="1"/>
                    <a:pt x="245" y="64"/>
                    <a:pt x="0" y="184"/>
                  </a:cubicBezTo>
                  <a:cubicBezTo>
                    <a:pt x="854" y="597"/>
                    <a:pt x="1247" y="1610"/>
                    <a:pt x="880" y="2498"/>
                  </a:cubicBezTo>
                  <a:cubicBezTo>
                    <a:pt x="705" y="2923"/>
                    <a:pt x="385" y="3244"/>
                    <a:pt x="0" y="3432"/>
                  </a:cubicBezTo>
                  <a:cubicBezTo>
                    <a:pt x="34" y="3447"/>
                    <a:pt x="65" y="3462"/>
                    <a:pt x="100" y="3478"/>
                  </a:cubicBezTo>
                  <a:cubicBezTo>
                    <a:pt x="326" y="3571"/>
                    <a:pt x="560" y="3615"/>
                    <a:pt x="790" y="3615"/>
                  </a:cubicBezTo>
                  <a:cubicBezTo>
                    <a:pt x="1500" y="3615"/>
                    <a:pt x="2172" y="3195"/>
                    <a:pt x="2460" y="2498"/>
                  </a:cubicBezTo>
                  <a:cubicBezTo>
                    <a:pt x="2840" y="1578"/>
                    <a:pt x="2403" y="519"/>
                    <a:pt x="1481" y="138"/>
                  </a:cubicBezTo>
                  <a:cubicBezTo>
                    <a:pt x="1255" y="45"/>
                    <a:pt x="1021" y="1"/>
                    <a:pt x="791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5" name="Google Shape;3645;p69"/>
            <p:cNvSpPr/>
            <p:nvPr/>
          </p:nvSpPr>
          <p:spPr>
            <a:xfrm>
              <a:off x="7437897" y="3681199"/>
              <a:ext cx="250223" cy="93154"/>
            </a:xfrm>
            <a:custGeom>
              <a:avLst/>
              <a:gdLst/>
              <a:ahLst/>
              <a:cxnLst/>
              <a:rect l="l" t="t" r="r" b="b"/>
              <a:pathLst>
                <a:path w="9979" h="3715" extrusionOk="0">
                  <a:moveTo>
                    <a:pt x="9667" y="1"/>
                  </a:moveTo>
                  <a:cubicBezTo>
                    <a:pt x="9645" y="1"/>
                    <a:pt x="9622" y="3"/>
                    <a:pt x="9600" y="9"/>
                  </a:cubicBezTo>
                  <a:lnTo>
                    <a:pt x="8468" y="303"/>
                  </a:lnTo>
                  <a:cubicBezTo>
                    <a:pt x="8323" y="340"/>
                    <a:pt x="8237" y="486"/>
                    <a:pt x="8274" y="631"/>
                  </a:cubicBezTo>
                  <a:cubicBezTo>
                    <a:pt x="8306" y="752"/>
                    <a:pt x="8414" y="833"/>
                    <a:pt x="8534" y="833"/>
                  </a:cubicBezTo>
                  <a:cubicBezTo>
                    <a:pt x="8557" y="833"/>
                    <a:pt x="8579" y="830"/>
                    <a:pt x="8602" y="824"/>
                  </a:cubicBezTo>
                  <a:lnTo>
                    <a:pt x="8981" y="727"/>
                  </a:lnTo>
                  <a:lnTo>
                    <a:pt x="8981" y="727"/>
                  </a:lnTo>
                  <a:cubicBezTo>
                    <a:pt x="7812" y="2267"/>
                    <a:pt x="5995" y="3177"/>
                    <a:pt x="4048" y="3177"/>
                  </a:cubicBezTo>
                  <a:cubicBezTo>
                    <a:pt x="2752" y="3177"/>
                    <a:pt x="1514" y="2781"/>
                    <a:pt x="462" y="2035"/>
                  </a:cubicBezTo>
                  <a:cubicBezTo>
                    <a:pt x="415" y="2001"/>
                    <a:pt x="361" y="1985"/>
                    <a:pt x="307" y="1985"/>
                  </a:cubicBezTo>
                  <a:cubicBezTo>
                    <a:pt x="223" y="1985"/>
                    <a:pt x="140" y="2024"/>
                    <a:pt x="87" y="2097"/>
                  </a:cubicBezTo>
                  <a:cubicBezTo>
                    <a:pt x="0" y="2218"/>
                    <a:pt x="29" y="2386"/>
                    <a:pt x="150" y="2472"/>
                  </a:cubicBezTo>
                  <a:cubicBezTo>
                    <a:pt x="1293" y="3286"/>
                    <a:pt x="2641" y="3715"/>
                    <a:pt x="4048" y="3715"/>
                  </a:cubicBezTo>
                  <a:cubicBezTo>
                    <a:pt x="6173" y="3715"/>
                    <a:pt x="8152" y="2722"/>
                    <a:pt x="9421" y="1038"/>
                  </a:cubicBezTo>
                  <a:lnTo>
                    <a:pt x="9436" y="1483"/>
                  </a:lnTo>
                  <a:cubicBezTo>
                    <a:pt x="9439" y="1630"/>
                    <a:pt x="9560" y="1746"/>
                    <a:pt x="9704" y="1746"/>
                  </a:cubicBezTo>
                  <a:lnTo>
                    <a:pt x="9713" y="1746"/>
                  </a:lnTo>
                  <a:cubicBezTo>
                    <a:pt x="9862" y="1741"/>
                    <a:pt x="9979" y="1617"/>
                    <a:pt x="9975" y="1467"/>
                  </a:cubicBezTo>
                  <a:lnTo>
                    <a:pt x="9937" y="262"/>
                  </a:lnTo>
                  <a:cubicBezTo>
                    <a:pt x="9936" y="181"/>
                    <a:pt x="9897" y="103"/>
                    <a:pt x="9829" y="56"/>
                  </a:cubicBezTo>
                  <a:cubicBezTo>
                    <a:pt x="9782" y="20"/>
                    <a:pt x="9725" y="1"/>
                    <a:pt x="9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6" name="Google Shape;3646;p69"/>
          <p:cNvGrpSpPr/>
          <p:nvPr/>
        </p:nvGrpSpPr>
        <p:grpSpPr>
          <a:xfrm>
            <a:off x="3910547" y="4156045"/>
            <a:ext cx="448065" cy="447789"/>
            <a:chOff x="3910547" y="4156045"/>
            <a:chExt cx="448065" cy="447789"/>
          </a:xfrm>
        </p:grpSpPr>
        <p:sp>
          <p:nvSpPr>
            <p:cNvPr id="3647" name="Google Shape;3647;p69"/>
            <p:cNvSpPr/>
            <p:nvPr/>
          </p:nvSpPr>
          <p:spPr>
            <a:xfrm>
              <a:off x="3910547" y="4371740"/>
              <a:ext cx="448065" cy="232094"/>
            </a:xfrm>
            <a:custGeom>
              <a:avLst/>
              <a:gdLst/>
              <a:ahLst/>
              <a:cxnLst/>
              <a:rect l="l" t="t" r="r" b="b"/>
              <a:pathLst>
                <a:path w="17869" h="9256" extrusionOk="0">
                  <a:moveTo>
                    <a:pt x="6359" y="1"/>
                  </a:moveTo>
                  <a:cubicBezTo>
                    <a:pt x="2826" y="1"/>
                    <a:pt x="1" y="2847"/>
                    <a:pt x="1" y="6446"/>
                  </a:cubicBezTo>
                  <a:cubicBezTo>
                    <a:pt x="1" y="7997"/>
                    <a:pt x="1257" y="9255"/>
                    <a:pt x="2806" y="9255"/>
                  </a:cubicBezTo>
                  <a:lnTo>
                    <a:pt x="12882" y="9255"/>
                  </a:lnTo>
                  <a:cubicBezTo>
                    <a:pt x="14699" y="9255"/>
                    <a:pt x="16172" y="7782"/>
                    <a:pt x="16172" y="5962"/>
                  </a:cubicBezTo>
                  <a:lnTo>
                    <a:pt x="16172" y="4631"/>
                  </a:lnTo>
                  <a:cubicBezTo>
                    <a:pt x="17868" y="4198"/>
                    <a:pt x="17560" y="2457"/>
                    <a:pt x="17560" y="2457"/>
                  </a:cubicBezTo>
                  <a:cubicBezTo>
                    <a:pt x="17560" y="2457"/>
                    <a:pt x="17364" y="2427"/>
                    <a:pt x="17087" y="2427"/>
                  </a:cubicBezTo>
                  <a:cubicBezTo>
                    <a:pt x="16489" y="2427"/>
                    <a:pt x="15516" y="2569"/>
                    <a:pt x="15347" y="3466"/>
                  </a:cubicBezTo>
                  <a:cubicBezTo>
                    <a:pt x="15180" y="2569"/>
                    <a:pt x="14206" y="2427"/>
                    <a:pt x="13607" y="2427"/>
                  </a:cubicBezTo>
                  <a:cubicBezTo>
                    <a:pt x="13330" y="2427"/>
                    <a:pt x="13133" y="2457"/>
                    <a:pt x="13133" y="2457"/>
                  </a:cubicBezTo>
                  <a:cubicBezTo>
                    <a:pt x="13133" y="2457"/>
                    <a:pt x="12811" y="4286"/>
                    <a:pt x="14655" y="4660"/>
                  </a:cubicBezTo>
                  <a:lnTo>
                    <a:pt x="14655" y="5362"/>
                  </a:lnTo>
                  <a:cubicBezTo>
                    <a:pt x="14655" y="5909"/>
                    <a:pt x="14210" y="6379"/>
                    <a:pt x="13666" y="6379"/>
                  </a:cubicBezTo>
                  <a:cubicBezTo>
                    <a:pt x="13664" y="6379"/>
                    <a:pt x="13661" y="6379"/>
                    <a:pt x="13659" y="6379"/>
                  </a:cubicBezTo>
                  <a:cubicBezTo>
                    <a:pt x="13165" y="6376"/>
                    <a:pt x="12750" y="6008"/>
                    <a:pt x="12684" y="5517"/>
                  </a:cubicBezTo>
                  <a:cubicBezTo>
                    <a:pt x="12281" y="2537"/>
                    <a:pt x="9824" y="211"/>
                    <a:pt x="6786" y="15"/>
                  </a:cubicBezTo>
                  <a:cubicBezTo>
                    <a:pt x="6642" y="5"/>
                    <a:pt x="6500" y="1"/>
                    <a:pt x="6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8" name="Google Shape;3648;p69"/>
            <p:cNvSpPr/>
            <p:nvPr/>
          </p:nvSpPr>
          <p:spPr>
            <a:xfrm>
              <a:off x="4050515" y="4371740"/>
              <a:ext cx="183022" cy="159928"/>
            </a:xfrm>
            <a:custGeom>
              <a:avLst/>
              <a:gdLst/>
              <a:ahLst/>
              <a:cxnLst/>
              <a:rect l="l" t="t" r="r" b="b"/>
              <a:pathLst>
                <a:path w="7299" h="6378" extrusionOk="0">
                  <a:moveTo>
                    <a:pt x="776" y="0"/>
                  </a:moveTo>
                  <a:cubicBezTo>
                    <a:pt x="513" y="0"/>
                    <a:pt x="254" y="16"/>
                    <a:pt x="0" y="46"/>
                  </a:cubicBezTo>
                  <a:cubicBezTo>
                    <a:pt x="2871" y="392"/>
                    <a:pt x="5156" y="2651"/>
                    <a:pt x="5543" y="5514"/>
                  </a:cubicBezTo>
                  <a:cubicBezTo>
                    <a:pt x="5611" y="6005"/>
                    <a:pt x="6024" y="6373"/>
                    <a:pt x="6518" y="6378"/>
                  </a:cubicBezTo>
                  <a:cubicBezTo>
                    <a:pt x="6520" y="6378"/>
                    <a:pt x="6521" y="6378"/>
                    <a:pt x="6523" y="6378"/>
                  </a:cubicBezTo>
                  <a:cubicBezTo>
                    <a:pt x="6837" y="6378"/>
                    <a:pt x="7117" y="6225"/>
                    <a:pt x="7298" y="5989"/>
                  </a:cubicBezTo>
                  <a:cubicBezTo>
                    <a:pt x="7196" y="5853"/>
                    <a:pt x="7125" y="5693"/>
                    <a:pt x="7102" y="5514"/>
                  </a:cubicBezTo>
                  <a:cubicBezTo>
                    <a:pt x="7051" y="5138"/>
                    <a:pt x="6969" y="4774"/>
                    <a:pt x="6855" y="4422"/>
                  </a:cubicBezTo>
                  <a:cubicBezTo>
                    <a:pt x="6608" y="3650"/>
                    <a:pt x="6290" y="3156"/>
                    <a:pt x="5975" y="2674"/>
                  </a:cubicBezTo>
                  <a:cubicBezTo>
                    <a:pt x="4896" y="1162"/>
                    <a:pt x="3171" y="140"/>
                    <a:pt x="1205" y="15"/>
                  </a:cubicBezTo>
                  <a:cubicBezTo>
                    <a:pt x="1061" y="5"/>
                    <a:pt x="918" y="0"/>
                    <a:pt x="776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9" name="Google Shape;3649;p69"/>
            <p:cNvSpPr/>
            <p:nvPr/>
          </p:nvSpPr>
          <p:spPr>
            <a:xfrm>
              <a:off x="4194496" y="4432597"/>
              <a:ext cx="164116" cy="171187"/>
            </a:xfrm>
            <a:custGeom>
              <a:avLst/>
              <a:gdLst/>
              <a:ahLst/>
              <a:cxnLst/>
              <a:rect l="l" t="t" r="r" b="b"/>
              <a:pathLst>
                <a:path w="6545" h="6827" extrusionOk="0">
                  <a:moveTo>
                    <a:pt x="5766" y="0"/>
                  </a:moveTo>
                  <a:cubicBezTo>
                    <a:pt x="5456" y="0"/>
                    <a:pt x="5044" y="38"/>
                    <a:pt x="4697" y="201"/>
                  </a:cubicBezTo>
                  <a:cubicBezTo>
                    <a:pt x="4724" y="649"/>
                    <a:pt x="4662" y="1855"/>
                    <a:pt x="3290" y="2203"/>
                  </a:cubicBezTo>
                  <a:lnTo>
                    <a:pt x="3290" y="2223"/>
                  </a:lnTo>
                  <a:cubicBezTo>
                    <a:pt x="3304" y="2226"/>
                    <a:pt x="3318" y="2229"/>
                    <a:pt x="3333" y="2232"/>
                  </a:cubicBezTo>
                  <a:lnTo>
                    <a:pt x="3333" y="2934"/>
                  </a:lnTo>
                  <a:cubicBezTo>
                    <a:pt x="3333" y="3035"/>
                    <a:pt x="3318" y="3132"/>
                    <a:pt x="3290" y="3226"/>
                  </a:cubicBezTo>
                  <a:lnTo>
                    <a:pt x="3290" y="3533"/>
                  </a:lnTo>
                  <a:cubicBezTo>
                    <a:pt x="3290" y="5352"/>
                    <a:pt x="1816" y="6827"/>
                    <a:pt x="0" y="6827"/>
                  </a:cubicBezTo>
                  <a:lnTo>
                    <a:pt x="1559" y="6827"/>
                  </a:lnTo>
                  <a:cubicBezTo>
                    <a:pt x="3375" y="6827"/>
                    <a:pt x="4848" y="5353"/>
                    <a:pt x="4848" y="3533"/>
                  </a:cubicBezTo>
                  <a:lnTo>
                    <a:pt x="4848" y="2203"/>
                  </a:lnTo>
                  <a:cubicBezTo>
                    <a:pt x="6544" y="1771"/>
                    <a:pt x="6236" y="30"/>
                    <a:pt x="6236" y="30"/>
                  </a:cubicBezTo>
                  <a:cubicBezTo>
                    <a:pt x="6236" y="30"/>
                    <a:pt x="6041" y="0"/>
                    <a:pt x="5766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0" name="Google Shape;3650;p69"/>
            <p:cNvSpPr/>
            <p:nvPr/>
          </p:nvSpPr>
          <p:spPr>
            <a:xfrm>
              <a:off x="3958039" y="4494056"/>
              <a:ext cx="60255" cy="36785"/>
            </a:xfrm>
            <a:custGeom>
              <a:avLst/>
              <a:gdLst/>
              <a:ahLst/>
              <a:cxnLst/>
              <a:rect l="l" t="t" r="r" b="b"/>
              <a:pathLst>
                <a:path w="2403" h="1467" extrusionOk="0">
                  <a:moveTo>
                    <a:pt x="1202" y="0"/>
                  </a:moveTo>
                  <a:cubicBezTo>
                    <a:pt x="541" y="0"/>
                    <a:pt x="0" y="539"/>
                    <a:pt x="0" y="1202"/>
                  </a:cubicBezTo>
                  <a:cubicBezTo>
                    <a:pt x="0" y="1348"/>
                    <a:pt x="120" y="1467"/>
                    <a:pt x="266" y="1467"/>
                  </a:cubicBezTo>
                  <a:cubicBezTo>
                    <a:pt x="412" y="1467"/>
                    <a:pt x="532" y="1348"/>
                    <a:pt x="532" y="1202"/>
                  </a:cubicBezTo>
                  <a:cubicBezTo>
                    <a:pt x="532" y="831"/>
                    <a:pt x="831" y="532"/>
                    <a:pt x="1202" y="532"/>
                  </a:cubicBezTo>
                  <a:cubicBezTo>
                    <a:pt x="1572" y="532"/>
                    <a:pt x="1871" y="831"/>
                    <a:pt x="1871" y="1202"/>
                  </a:cubicBezTo>
                  <a:cubicBezTo>
                    <a:pt x="1871" y="1348"/>
                    <a:pt x="1991" y="1467"/>
                    <a:pt x="2137" y="1467"/>
                  </a:cubicBezTo>
                  <a:cubicBezTo>
                    <a:pt x="2283" y="1467"/>
                    <a:pt x="2403" y="1348"/>
                    <a:pt x="2403" y="1202"/>
                  </a:cubicBezTo>
                  <a:cubicBezTo>
                    <a:pt x="2403" y="541"/>
                    <a:pt x="186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1" name="Google Shape;3651;p69"/>
            <p:cNvSpPr/>
            <p:nvPr/>
          </p:nvSpPr>
          <p:spPr>
            <a:xfrm>
              <a:off x="4008138" y="4262062"/>
              <a:ext cx="70912" cy="42151"/>
            </a:xfrm>
            <a:custGeom>
              <a:avLst/>
              <a:gdLst/>
              <a:ahLst/>
              <a:cxnLst/>
              <a:rect l="l" t="t" r="r" b="b"/>
              <a:pathLst>
                <a:path w="2828" h="1681" extrusionOk="0">
                  <a:moveTo>
                    <a:pt x="1414" y="0"/>
                  </a:moveTo>
                  <a:cubicBezTo>
                    <a:pt x="634" y="0"/>
                    <a:pt x="0" y="634"/>
                    <a:pt x="0" y="1414"/>
                  </a:cubicBezTo>
                  <a:cubicBezTo>
                    <a:pt x="0" y="1560"/>
                    <a:pt x="119" y="1680"/>
                    <a:pt x="266" y="1680"/>
                  </a:cubicBezTo>
                  <a:cubicBezTo>
                    <a:pt x="412" y="1680"/>
                    <a:pt x="530" y="1560"/>
                    <a:pt x="530" y="1414"/>
                  </a:cubicBezTo>
                  <a:cubicBezTo>
                    <a:pt x="530" y="928"/>
                    <a:pt x="926" y="532"/>
                    <a:pt x="1414" y="532"/>
                  </a:cubicBezTo>
                  <a:cubicBezTo>
                    <a:pt x="1901" y="532"/>
                    <a:pt x="2297" y="928"/>
                    <a:pt x="2297" y="1414"/>
                  </a:cubicBezTo>
                  <a:cubicBezTo>
                    <a:pt x="2297" y="1560"/>
                    <a:pt x="2416" y="1680"/>
                    <a:pt x="2563" y="1680"/>
                  </a:cubicBezTo>
                  <a:cubicBezTo>
                    <a:pt x="2709" y="1680"/>
                    <a:pt x="2827" y="1560"/>
                    <a:pt x="2827" y="1414"/>
                  </a:cubicBezTo>
                  <a:lnTo>
                    <a:pt x="2827" y="1397"/>
                  </a:lnTo>
                  <a:lnTo>
                    <a:pt x="2827" y="1383"/>
                  </a:lnTo>
                  <a:cubicBezTo>
                    <a:pt x="2810" y="617"/>
                    <a:pt x="2183" y="0"/>
                    <a:pt x="1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2" name="Google Shape;3652;p69"/>
            <p:cNvSpPr/>
            <p:nvPr/>
          </p:nvSpPr>
          <p:spPr>
            <a:xfrm>
              <a:off x="3954353" y="4241952"/>
              <a:ext cx="13315" cy="34879"/>
            </a:xfrm>
            <a:custGeom>
              <a:avLst/>
              <a:gdLst/>
              <a:ahLst/>
              <a:cxnLst/>
              <a:rect l="l" t="t" r="r" b="b"/>
              <a:pathLst>
                <a:path w="531" h="1391" extrusionOk="0">
                  <a:moveTo>
                    <a:pt x="266" y="0"/>
                  </a:moveTo>
                  <a:cubicBezTo>
                    <a:pt x="119" y="0"/>
                    <a:pt x="0" y="120"/>
                    <a:pt x="0" y="266"/>
                  </a:cubicBezTo>
                  <a:lnTo>
                    <a:pt x="0" y="1124"/>
                  </a:lnTo>
                  <a:cubicBezTo>
                    <a:pt x="0" y="1270"/>
                    <a:pt x="119" y="1390"/>
                    <a:pt x="266" y="1390"/>
                  </a:cubicBezTo>
                  <a:cubicBezTo>
                    <a:pt x="412" y="1390"/>
                    <a:pt x="530" y="1270"/>
                    <a:pt x="530" y="1123"/>
                  </a:cubicBezTo>
                  <a:lnTo>
                    <a:pt x="530" y="266"/>
                  </a:lnTo>
                  <a:cubicBezTo>
                    <a:pt x="530" y="120"/>
                    <a:pt x="412" y="0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3" name="Google Shape;3653;p69"/>
            <p:cNvSpPr/>
            <p:nvPr/>
          </p:nvSpPr>
          <p:spPr>
            <a:xfrm>
              <a:off x="3954353" y="4289895"/>
              <a:ext cx="13315" cy="19734"/>
            </a:xfrm>
            <a:custGeom>
              <a:avLst/>
              <a:gdLst/>
              <a:ahLst/>
              <a:cxnLst/>
              <a:rect l="l" t="t" r="r" b="b"/>
              <a:pathLst>
                <a:path w="531" h="787" extrusionOk="0">
                  <a:moveTo>
                    <a:pt x="266" y="1"/>
                  </a:moveTo>
                  <a:cubicBezTo>
                    <a:pt x="119" y="1"/>
                    <a:pt x="0" y="119"/>
                    <a:pt x="0" y="267"/>
                  </a:cubicBezTo>
                  <a:lnTo>
                    <a:pt x="0" y="521"/>
                  </a:lnTo>
                  <a:cubicBezTo>
                    <a:pt x="0" y="667"/>
                    <a:pt x="119" y="787"/>
                    <a:pt x="266" y="787"/>
                  </a:cubicBezTo>
                  <a:cubicBezTo>
                    <a:pt x="412" y="787"/>
                    <a:pt x="530" y="670"/>
                    <a:pt x="530" y="521"/>
                  </a:cubicBezTo>
                  <a:lnTo>
                    <a:pt x="530" y="267"/>
                  </a:lnTo>
                  <a:cubicBezTo>
                    <a:pt x="530" y="121"/>
                    <a:pt x="412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4" name="Google Shape;3654;p69"/>
            <p:cNvSpPr/>
            <p:nvPr/>
          </p:nvSpPr>
          <p:spPr>
            <a:xfrm>
              <a:off x="4007587" y="4318330"/>
              <a:ext cx="13390" cy="29513"/>
            </a:xfrm>
            <a:custGeom>
              <a:avLst/>
              <a:gdLst/>
              <a:ahLst/>
              <a:cxnLst/>
              <a:rect l="l" t="t" r="r" b="b"/>
              <a:pathLst>
                <a:path w="534" h="1177" extrusionOk="0">
                  <a:moveTo>
                    <a:pt x="266" y="1"/>
                  </a:moveTo>
                  <a:cubicBezTo>
                    <a:pt x="119" y="1"/>
                    <a:pt x="1" y="121"/>
                    <a:pt x="1" y="267"/>
                  </a:cubicBezTo>
                  <a:lnTo>
                    <a:pt x="1" y="911"/>
                  </a:lnTo>
                  <a:cubicBezTo>
                    <a:pt x="1" y="1057"/>
                    <a:pt x="119" y="1177"/>
                    <a:pt x="266" y="1177"/>
                  </a:cubicBezTo>
                  <a:cubicBezTo>
                    <a:pt x="414" y="1177"/>
                    <a:pt x="534" y="1057"/>
                    <a:pt x="531" y="911"/>
                  </a:cubicBezTo>
                  <a:lnTo>
                    <a:pt x="531" y="267"/>
                  </a:lnTo>
                  <a:cubicBezTo>
                    <a:pt x="531" y="121"/>
                    <a:pt x="412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5" name="Google Shape;3655;p69"/>
            <p:cNvSpPr/>
            <p:nvPr/>
          </p:nvSpPr>
          <p:spPr>
            <a:xfrm>
              <a:off x="4154551" y="4277458"/>
              <a:ext cx="13340" cy="17653"/>
            </a:xfrm>
            <a:custGeom>
              <a:avLst/>
              <a:gdLst/>
              <a:ahLst/>
              <a:cxnLst/>
              <a:rect l="l" t="t" r="r" b="b"/>
              <a:pathLst>
                <a:path w="532" h="704" extrusionOk="0">
                  <a:moveTo>
                    <a:pt x="266" y="0"/>
                  </a:moveTo>
                  <a:cubicBezTo>
                    <a:pt x="120" y="0"/>
                    <a:pt x="0" y="120"/>
                    <a:pt x="0" y="266"/>
                  </a:cubicBezTo>
                  <a:lnTo>
                    <a:pt x="0" y="438"/>
                  </a:lnTo>
                  <a:cubicBezTo>
                    <a:pt x="0" y="584"/>
                    <a:pt x="120" y="704"/>
                    <a:pt x="266" y="704"/>
                  </a:cubicBezTo>
                  <a:cubicBezTo>
                    <a:pt x="412" y="704"/>
                    <a:pt x="532" y="585"/>
                    <a:pt x="532" y="438"/>
                  </a:cubicBezTo>
                  <a:lnTo>
                    <a:pt x="532" y="266"/>
                  </a:lnTo>
                  <a:cubicBezTo>
                    <a:pt x="532" y="120"/>
                    <a:pt x="412" y="0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6" name="Google Shape;3656;p69"/>
            <p:cNvSpPr/>
            <p:nvPr/>
          </p:nvSpPr>
          <p:spPr>
            <a:xfrm>
              <a:off x="4154551" y="4305843"/>
              <a:ext cx="13340" cy="37186"/>
            </a:xfrm>
            <a:custGeom>
              <a:avLst/>
              <a:gdLst/>
              <a:ahLst/>
              <a:cxnLst/>
              <a:rect l="l" t="t" r="r" b="b"/>
              <a:pathLst>
                <a:path w="532" h="1483" extrusionOk="0">
                  <a:moveTo>
                    <a:pt x="266" y="1"/>
                  </a:moveTo>
                  <a:cubicBezTo>
                    <a:pt x="120" y="1"/>
                    <a:pt x="0" y="120"/>
                    <a:pt x="0" y="266"/>
                  </a:cubicBezTo>
                  <a:lnTo>
                    <a:pt x="0" y="1218"/>
                  </a:lnTo>
                  <a:cubicBezTo>
                    <a:pt x="0" y="1364"/>
                    <a:pt x="120" y="1483"/>
                    <a:pt x="266" y="1483"/>
                  </a:cubicBezTo>
                  <a:cubicBezTo>
                    <a:pt x="412" y="1483"/>
                    <a:pt x="532" y="1366"/>
                    <a:pt x="532" y="1218"/>
                  </a:cubicBezTo>
                  <a:lnTo>
                    <a:pt x="532" y="266"/>
                  </a:lnTo>
                  <a:cubicBezTo>
                    <a:pt x="532" y="120"/>
                    <a:pt x="412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7" name="Google Shape;3657;p69"/>
            <p:cNvSpPr/>
            <p:nvPr/>
          </p:nvSpPr>
          <p:spPr>
            <a:xfrm>
              <a:off x="3954353" y="4156045"/>
              <a:ext cx="124698" cy="194582"/>
            </a:xfrm>
            <a:custGeom>
              <a:avLst/>
              <a:gdLst/>
              <a:ahLst/>
              <a:cxnLst/>
              <a:rect l="l" t="t" r="r" b="b"/>
              <a:pathLst>
                <a:path w="4973" h="7760" extrusionOk="0">
                  <a:moveTo>
                    <a:pt x="2486" y="0"/>
                  </a:moveTo>
                  <a:cubicBezTo>
                    <a:pt x="1115" y="0"/>
                    <a:pt x="0" y="1115"/>
                    <a:pt x="0" y="2486"/>
                  </a:cubicBezTo>
                  <a:cubicBezTo>
                    <a:pt x="0" y="2632"/>
                    <a:pt x="119" y="2752"/>
                    <a:pt x="266" y="2752"/>
                  </a:cubicBezTo>
                  <a:cubicBezTo>
                    <a:pt x="412" y="2752"/>
                    <a:pt x="530" y="2632"/>
                    <a:pt x="530" y="2486"/>
                  </a:cubicBezTo>
                  <a:cubicBezTo>
                    <a:pt x="530" y="1408"/>
                    <a:pt x="1409" y="530"/>
                    <a:pt x="2486" y="530"/>
                  </a:cubicBezTo>
                  <a:cubicBezTo>
                    <a:pt x="3564" y="530"/>
                    <a:pt x="4442" y="1408"/>
                    <a:pt x="4442" y="2486"/>
                  </a:cubicBezTo>
                  <a:lnTo>
                    <a:pt x="4442" y="7496"/>
                  </a:lnTo>
                  <a:cubicBezTo>
                    <a:pt x="4442" y="7642"/>
                    <a:pt x="4561" y="7760"/>
                    <a:pt x="4708" y="7760"/>
                  </a:cubicBezTo>
                  <a:cubicBezTo>
                    <a:pt x="4854" y="7760"/>
                    <a:pt x="4972" y="7642"/>
                    <a:pt x="4972" y="7496"/>
                  </a:cubicBezTo>
                  <a:lnTo>
                    <a:pt x="4972" y="2486"/>
                  </a:lnTo>
                  <a:cubicBezTo>
                    <a:pt x="4972" y="1115"/>
                    <a:pt x="3857" y="0"/>
                    <a:pt x="2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8" name="Google Shape;3658;p69"/>
            <p:cNvSpPr/>
            <p:nvPr/>
          </p:nvSpPr>
          <p:spPr>
            <a:xfrm>
              <a:off x="4065736" y="4205518"/>
              <a:ext cx="102156" cy="121589"/>
            </a:xfrm>
            <a:custGeom>
              <a:avLst/>
              <a:gdLst/>
              <a:ahLst/>
              <a:cxnLst/>
              <a:rect l="l" t="t" r="r" b="b"/>
              <a:pathLst>
                <a:path w="4074" h="4849" extrusionOk="0">
                  <a:moveTo>
                    <a:pt x="2037" y="0"/>
                  </a:moveTo>
                  <a:cubicBezTo>
                    <a:pt x="913" y="0"/>
                    <a:pt x="0" y="915"/>
                    <a:pt x="0" y="2037"/>
                  </a:cubicBezTo>
                  <a:lnTo>
                    <a:pt x="0" y="4584"/>
                  </a:lnTo>
                  <a:cubicBezTo>
                    <a:pt x="0" y="4730"/>
                    <a:pt x="119" y="4848"/>
                    <a:pt x="266" y="4848"/>
                  </a:cubicBezTo>
                  <a:cubicBezTo>
                    <a:pt x="412" y="4848"/>
                    <a:pt x="530" y="4730"/>
                    <a:pt x="530" y="4584"/>
                  </a:cubicBezTo>
                  <a:lnTo>
                    <a:pt x="530" y="2037"/>
                  </a:lnTo>
                  <a:cubicBezTo>
                    <a:pt x="530" y="1206"/>
                    <a:pt x="1206" y="532"/>
                    <a:pt x="2037" y="532"/>
                  </a:cubicBezTo>
                  <a:cubicBezTo>
                    <a:pt x="2867" y="532"/>
                    <a:pt x="3542" y="1206"/>
                    <a:pt x="3542" y="2037"/>
                  </a:cubicBezTo>
                  <a:cubicBezTo>
                    <a:pt x="3542" y="2183"/>
                    <a:pt x="3662" y="2303"/>
                    <a:pt x="3808" y="2303"/>
                  </a:cubicBezTo>
                  <a:cubicBezTo>
                    <a:pt x="3954" y="2303"/>
                    <a:pt x="4074" y="2183"/>
                    <a:pt x="4074" y="2037"/>
                  </a:cubicBezTo>
                  <a:cubicBezTo>
                    <a:pt x="4074" y="915"/>
                    <a:pt x="3159" y="0"/>
                    <a:pt x="2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9" name="Google Shape;3659;p69"/>
            <p:cNvSpPr/>
            <p:nvPr/>
          </p:nvSpPr>
          <p:spPr>
            <a:xfrm>
              <a:off x="4048133" y="4371740"/>
              <a:ext cx="46965" cy="26354"/>
            </a:xfrm>
            <a:custGeom>
              <a:avLst/>
              <a:gdLst/>
              <a:ahLst/>
              <a:cxnLst/>
              <a:rect l="l" t="t" r="r" b="b"/>
              <a:pathLst>
                <a:path w="1873" h="1051" extrusionOk="0">
                  <a:moveTo>
                    <a:pt x="874" y="1"/>
                  </a:moveTo>
                  <a:cubicBezTo>
                    <a:pt x="577" y="1"/>
                    <a:pt x="286" y="21"/>
                    <a:pt x="0" y="59"/>
                  </a:cubicBezTo>
                  <a:lnTo>
                    <a:pt x="1" y="116"/>
                  </a:lnTo>
                  <a:cubicBezTo>
                    <a:pt x="1" y="631"/>
                    <a:pt x="420" y="1050"/>
                    <a:pt x="936" y="1050"/>
                  </a:cubicBezTo>
                  <a:cubicBezTo>
                    <a:pt x="1453" y="1050"/>
                    <a:pt x="1872" y="631"/>
                    <a:pt x="1872" y="116"/>
                  </a:cubicBezTo>
                  <a:lnTo>
                    <a:pt x="1872" y="78"/>
                  </a:lnTo>
                  <a:cubicBezTo>
                    <a:pt x="1683" y="49"/>
                    <a:pt x="1491" y="28"/>
                    <a:pt x="1297" y="15"/>
                  </a:cubicBezTo>
                  <a:cubicBezTo>
                    <a:pt x="1155" y="5"/>
                    <a:pt x="1014" y="1"/>
                    <a:pt x="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60" name="Google Shape;3660;p69"/>
          <p:cNvGrpSpPr/>
          <p:nvPr/>
        </p:nvGrpSpPr>
        <p:grpSpPr>
          <a:xfrm>
            <a:off x="2142132" y="1399951"/>
            <a:ext cx="448191" cy="446887"/>
            <a:chOff x="2142132" y="1399951"/>
            <a:chExt cx="448191" cy="446887"/>
          </a:xfrm>
        </p:grpSpPr>
        <p:sp>
          <p:nvSpPr>
            <p:cNvPr id="3661" name="Google Shape;3661;p69"/>
            <p:cNvSpPr/>
            <p:nvPr/>
          </p:nvSpPr>
          <p:spPr>
            <a:xfrm>
              <a:off x="2157829" y="1415422"/>
              <a:ext cx="416747" cy="415743"/>
            </a:xfrm>
            <a:custGeom>
              <a:avLst/>
              <a:gdLst/>
              <a:ahLst/>
              <a:cxnLst/>
              <a:rect l="l" t="t" r="r" b="b"/>
              <a:pathLst>
                <a:path w="16620" h="16580" extrusionOk="0">
                  <a:moveTo>
                    <a:pt x="5176" y="1"/>
                  </a:moveTo>
                  <a:cubicBezTo>
                    <a:pt x="4969" y="1"/>
                    <a:pt x="4772" y="96"/>
                    <a:pt x="4643" y="263"/>
                  </a:cubicBezTo>
                  <a:cubicBezTo>
                    <a:pt x="4616" y="299"/>
                    <a:pt x="4367" y="625"/>
                    <a:pt x="4159" y="1138"/>
                  </a:cubicBezTo>
                  <a:cubicBezTo>
                    <a:pt x="3890" y="1797"/>
                    <a:pt x="3666" y="2814"/>
                    <a:pt x="4126" y="3907"/>
                  </a:cubicBezTo>
                  <a:cubicBezTo>
                    <a:pt x="4168" y="4009"/>
                    <a:pt x="4215" y="4105"/>
                    <a:pt x="4266" y="4195"/>
                  </a:cubicBezTo>
                  <a:cubicBezTo>
                    <a:pt x="4159" y="4137"/>
                    <a:pt x="4049" y="4085"/>
                    <a:pt x="3929" y="4037"/>
                  </a:cubicBezTo>
                  <a:cubicBezTo>
                    <a:pt x="3475" y="3852"/>
                    <a:pt x="3039" y="3781"/>
                    <a:pt x="2635" y="3781"/>
                  </a:cubicBezTo>
                  <a:cubicBezTo>
                    <a:pt x="1306" y="3781"/>
                    <a:pt x="335" y="4556"/>
                    <a:pt x="282" y="4599"/>
                  </a:cubicBezTo>
                  <a:cubicBezTo>
                    <a:pt x="194" y="4672"/>
                    <a:pt x="125" y="4764"/>
                    <a:pt x="84" y="4867"/>
                  </a:cubicBezTo>
                  <a:cubicBezTo>
                    <a:pt x="41" y="4973"/>
                    <a:pt x="23" y="5089"/>
                    <a:pt x="38" y="5206"/>
                  </a:cubicBezTo>
                  <a:cubicBezTo>
                    <a:pt x="49" y="5294"/>
                    <a:pt x="333" y="7367"/>
                    <a:pt x="2252" y="8150"/>
                  </a:cubicBezTo>
                  <a:cubicBezTo>
                    <a:pt x="2353" y="8190"/>
                    <a:pt x="2455" y="8225"/>
                    <a:pt x="2554" y="8254"/>
                  </a:cubicBezTo>
                  <a:cubicBezTo>
                    <a:pt x="2439" y="8289"/>
                    <a:pt x="2323" y="8331"/>
                    <a:pt x="2205" y="8378"/>
                  </a:cubicBezTo>
                  <a:cubicBezTo>
                    <a:pt x="1102" y="8843"/>
                    <a:pt x="555" y="9717"/>
                    <a:pt x="289" y="10367"/>
                  </a:cubicBezTo>
                  <a:cubicBezTo>
                    <a:pt x="77" y="10890"/>
                    <a:pt x="29" y="11309"/>
                    <a:pt x="23" y="11354"/>
                  </a:cubicBezTo>
                  <a:cubicBezTo>
                    <a:pt x="0" y="11585"/>
                    <a:pt x="99" y="11813"/>
                    <a:pt x="282" y="11956"/>
                  </a:cubicBezTo>
                  <a:cubicBezTo>
                    <a:pt x="336" y="11997"/>
                    <a:pt x="1312" y="12738"/>
                    <a:pt x="2616" y="12738"/>
                  </a:cubicBezTo>
                  <a:cubicBezTo>
                    <a:pt x="3027" y="12738"/>
                    <a:pt x="3471" y="12665"/>
                    <a:pt x="3928" y="12472"/>
                  </a:cubicBezTo>
                  <a:cubicBezTo>
                    <a:pt x="4028" y="12430"/>
                    <a:pt x="4123" y="12384"/>
                    <a:pt x="4215" y="12335"/>
                  </a:cubicBezTo>
                  <a:lnTo>
                    <a:pt x="4215" y="12335"/>
                  </a:lnTo>
                  <a:cubicBezTo>
                    <a:pt x="4159" y="12440"/>
                    <a:pt x="4104" y="12551"/>
                    <a:pt x="4058" y="12668"/>
                  </a:cubicBezTo>
                  <a:cubicBezTo>
                    <a:pt x="3263" y="14619"/>
                    <a:pt x="4564" y="16248"/>
                    <a:pt x="4620" y="16316"/>
                  </a:cubicBezTo>
                  <a:cubicBezTo>
                    <a:pt x="4748" y="16475"/>
                    <a:pt x="4942" y="16565"/>
                    <a:pt x="5143" y="16565"/>
                  </a:cubicBezTo>
                  <a:cubicBezTo>
                    <a:pt x="5171" y="16565"/>
                    <a:pt x="5199" y="16563"/>
                    <a:pt x="5227" y="16560"/>
                  </a:cubicBezTo>
                  <a:cubicBezTo>
                    <a:pt x="5315" y="16550"/>
                    <a:pt x="7388" y="16265"/>
                    <a:pt x="8169" y="14348"/>
                  </a:cubicBezTo>
                  <a:cubicBezTo>
                    <a:pt x="8211" y="14247"/>
                    <a:pt x="8246" y="14146"/>
                    <a:pt x="8275" y="14047"/>
                  </a:cubicBezTo>
                  <a:cubicBezTo>
                    <a:pt x="8308" y="14162"/>
                    <a:pt x="8350" y="14278"/>
                    <a:pt x="8399" y="14395"/>
                  </a:cubicBezTo>
                  <a:cubicBezTo>
                    <a:pt x="9215" y="16336"/>
                    <a:pt x="11288" y="16567"/>
                    <a:pt x="11376" y="16576"/>
                  </a:cubicBezTo>
                  <a:cubicBezTo>
                    <a:pt x="11399" y="16578"/>
                    <a:pt x="11421" y="16579"/>
                    <a:pt x="11444" y="16579"/>
                  </a:cubicBezTo>
                  <a:cubicBezTo>
                    <a:pt x="11651" y="16579"/>
                    <a:pt x="11849" y="16484"/>
                    <a:pt x="11977" y="16317"/>
                  </a:cubicBezTo>
                  <a:cubicBezTo>
                    <a:pt x="12004" y="16281"/>
                    <a:pt x="12254" y="15955"/>
                    <a:pt x="12461" y="15442"/>
                  </a:cubicBezTo>
                  <a:cubicBezTo>
                    <a:pt x="12731" y="14783"/>
                    <a:pt x="12955" y="13766"/>
                    <a:pt x="12494" y="12673"/>
                  </a:cubicBezTo>
                  <a:cubicBezTo>
                    <a:pt x="12451" y="12572"/>
                    <a:pt x="12406" y="12475"/>
                    <a:pt x="12355" y="12385"/>
                  </a:cubicBezTo>
                  <a:lnTo>
                    <a:pt x="12355" y="12385"/>
                  </a:lnTo>
                  <a:cubicBezTo>
                    <a:pt x="12459" y="12443"/>
                    <a:pt x="12572" y="12495"/>
                    <a:pt x="12690" y="12544"/>
                  </a:cubicBezTo>
                  <a:cubicBezTo>
                    <a:pt x="13145" y="12729"/>
                    <a:pt x="13581" y="12801"/>
                    <a:pt x="13985" y="12801"/>
                  </a:cubicBezTo>
                  <a:cubicBezTo>
                    <a:pt x="15315" y="12801"/>
                    <a:pt x="16286" y="12026"/>
                    <a:pt x="16338" y="11982"/>
                  </a:cubicBezTo>
                  <a:cubicBezTo>
                    <a:pt x="16427" y="11910"/>
                    <a:pt x="16495" y="11818"/>
                    <a:pt x="16537" y="11715"/>
                  </a:cubicBezTo>
                  <a:cubicBezTo>
                    <a:pt x="16581" y="11608"/>
                    <a:pt x="16596" y="11493"/>
                    <a:pt x="16582" y="11376"/>
                  </a:cubicBezTo>
                  <a:cubicBezTo>
                    <a:pt x="16572" y="11287"/>
                    <a:pt x="16287" y="9215"/>
                    <a:pt x="14370" y="8433"/>
                  </a:cubicBezTo>
                  <a:cubicBezTo>
                    <a:pt x="14269" y="8391"/>
                    <a:pt x="14168" y="8357"/>
                    <a:pt x="14069" y="8328"/>
                  </a:cubicBezTo>
                  <a:cubicBezTo>
                    <a:pt x="14184" y="8293"/>
                    <a:pt x="14300" y="8253"/>
                    <a:pt x="14417" y="8203"/>
                  </a:cubicBezTo>
                  <a:cubicBezTo>
                    <a:pt x="15519" y="7740"/>
                    <a:pt x="16066" y="6867"/>
                    <a:pt x="16331" y="6216"/>
                  </a:cubicBezTo>
                  <a:cubicBezTo>
                    <a:pt x="16544" y="5691"/>
                    <a:pt x="16591" y="5272"/>
                    <a:pt x="16596" y="5228"/>
                  </a:cubicBezTo>
                  <a:cubicBezTo>
                    <a:pt x="16620" y="4997"/>
                    <a:pt x="16523" y="4770"/>
                    <a:pt x="16338" y="4627"/>
                  </a:cubicBezTo>
                  <a:cubicBezTo>
                    <a:pt x="16285" y="4585"/>
                    <a:pt x="15309" y="3843"/>
                    <a:pt x="14005" y="3843"/>
                  </a:cubicBezTo>
                  <a:cubicBezTo>
                    <a:pt x="13594" y="3843"/>
                    <a:pt x="13151" y="3917"/>
                    <a:pt x="12693" y="4110"/>
                  </a:cubicBezTo>
                  <a:cubicBezTo>
                    <a:pt x="12592" y="4152"/>
                    <a:pt x="12497" y="4199"/>
                    <a:pt x="12406" y="4247"/>
                  </a:cubicBezTo>
                  <a:cubicBezTo>
                    <a:pt x="12461" y="4143"/>
                    <a:pt x="12516" y="4030"/>
                    <a:pt x="12562" y="3913"/>
                  </a:cubicBezTo>
                  <a:cubicBezTo>
                    <a:pt x="13356" y="1963"/>
                    <a:pt x="12055" y="335"/>
                    <a:pt x="12001" y="266"/>
                  </a:cubicBezTo>
                  <a:cubicBezTo>
                    <a:pt x="11872" y="107"/>
                    <a:pt x="11678" y="16"/>
                    <a:pt x="11477" y="16"/>
                  </a:cubicBezTo>
                  <a:cubicBezTo>
                    <a:pt x="11449" y="16"/>
                    <a:pt x="11421" y="18"/>
                    <a:pt x="11393" y="22"/>
                  </a:cubicBezTo>
                  <a:cubicBezTo>
                    <a:pt x="11304" y="33"/>
                    <a:pt x="9231" y="316"/>
                    <a:pt x="8449" y="2235"/>
                  </a:cubicBezTo>
                  <a:cubicBezTo>
                    <a:pt x="8407" y="2336"/>
                    <a:pt x="8374" y="2437"/>
                    <a:pt x="8344" y="2535"/>
                  </a:cubicBezTo>
                  <a:cubicBezTo>
                    <a:pt x="8311" y="2420"/>
                    <a:pt x="8269" y="2304"/>
                    <a:pt x="8220" y="2186"/>
                  </a:cubicBezTo>
                  <a:cubicBezTo>
                    <a:pt x="7403" y="244"/>
                    <a:pt x="5331" y="13"/>
                    <a:pt x="5244" y="4"/>
                  </a:cubicBezTo>
                  <a:cubicBezTo>
                    <a:pt x="5221" y="2"/>
                    <a:pt x="5199" y="1"/>
                    <a:pt x="5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2" name="Google Shape;3662;p69"/>
            <p:cNvSpPr/>
            <p:nvPr/>
          </p:nvSpPr>
          <p:spPr>
            <a:xfrm>
              <a:off x="2142132" y="1399951"/>
              <a:ext cx="448191" cy="446887"/>
            </a:xfrm>
            <a:custGeom>
              <a:avLst/>
              <a:gdLst/>
              <a:ahLst/>
              <a:cxnLst/>
              <a:rect l="l" t="t" r="r" b="b"/>
              <a:pathLst>
                <a:path w="17874" h="17822" extrusionOk="0">
                  <a:moveTo>
                    <a:pt x="9000" y="0"/>
                  </a:moveTo>
                  <a:cubicBezTo>
                    <a:pt x="8886" y="0"/>
                    <a:pt x="8771" y="29"/>
                    <a:pt x="8668" y="87"/>
                  </a:cubicBezTo>
                  <a:cubicBezTo>
                    <a:pt x="8590" y="130"/>
                    <a:pt x="6779" y="1175"/>
                    <a:pt x="6779" y="3246"/>
                  </a:cubicBezTo>
                  <a:cubicBezTo>
                    <a:pt x="6779" y="3356"/>
                    <a:pt x="6784" y="3461"/>
                    <a:pt x="6794" y="3567"/>
                  </a:cubicBezTo>
                  <a:cubicBezTo>
                    <a:pt x="6719" y="3471"/>
                    <a:pt x="6638" y="3380"/>
                    <a:pt x="6547" y="3289"/>
                  </a:cubicBezTo>
                  <a:cubicBezTo>
                    <a:pt x="5702" y="2444"/>
                    <a:pt x="4685" y="2267"/>
                    <a:pt x="3983" y="2267"/>
                  </a:cubicBezTo>
                  <a:cubicBezTo>
                    <a:pt x="3419" y="2267"/>
                    <a:pt x="3013" y="2379"/>
                    <a:pt x="2969" y="2394"/>
                  </a:cubicBezTo>
                  <a:cubicBezTo>
                    <a:pt x="2745" y="2459"/>
                    <a:pt x="2572" y="2636"/>
                    <a:pt x="2510" y="2860"/>
                  </a:cubicBezTo>
                  <a:cubicBezTo>
                    <a:pt x="2487" y="2944"/>
                    <a:pt x="1944" y="4965"/>
                    <a:pt x="3410" y="6431"/>
                  </a:cubicBezTo>
                  <a:cubicBezTo>
                    <a:pt x="3486" y="6509"/>
                    <a:pt x="3564" y="6580"/>
                    <a:pt x="3645" y="6646"/>
                  </a:cubicBezTo>
                  <a:cubicBezTo>
                    <a:pt x="3527" y="6633"/>
                    <a:pt x="3404" y="6626"/>
                    <a:pt x="3277" y="6626"/>
                  </a:cubicBezTo>
                  <a:cubicBezTo>
                    <a:pt x="1172" y="6626"/>
                    <a:pt x="155" y="8446"/>
                    <a:pt x="112" y="8524"/>
                  </a:cubicBezTo>
                  <a:cubicBezTo>
                    <a:pt x="1" y="8728"/>
                    <a:pt x="2" y="8976"/>
                    <a:pt x="116" y="9179"/>
                  </a:cubicBezTo>
                  <a:cubicBezTo>
                    <a:pt x="160" y="9255"/>
                    <a:pt x="1204" y="11068"/>
                    <a:pt x="3276" y="11068"/>
                  </a:cubicBezTo>
                  <a:cubicBezTo>
                    <a:pt x="3385" y="11068"/>
                    <a:pt x="3492" y="11064"/>
                    <a:pt x="3595" y="11052"/>
                  </a:cubicBezTo>
                  <a:lnTo>
                    <a:pt x="3595" y="11052"/>
                  </a:lnTo>
                  <a:cubicBezTo>
                    <a:pt x="3501" y="11129"/>
                    <a:pt x="3408" y="11210"/>
                    <a:pt x="3319" y="11299"/>
                  </a:cubicBezTo>
                  <a:cubicBezTo>
                    <a:pt x="1831" y="12790"/>
                    <a:pt x="2397" y="14795"/>
                    <a:pt x="2423" y="14880"/>
                  </a:cubicBezTo>
                  <a:cubicBezTo>
                    <a:pt x="2488" y="15104"/>
                    <a:pt x="2665" y="15277"/>
                    <a:pt x="2890" y="15340"/>
                  </a:cubicBezTo>
                  <a:cubicBezTo>
                    <a:pt x="2933" y="15351"/>
                    <a:pt x="3328" y="15457"/>
                    <a:pt x="3882" y="15457"/>
                  </a:cubicBezTo>
                  <a:cubicBezTo>
                    <a:pt x="4594" y="15457"/>
                    <a:pt x="5619" y="15279"/>
                    <a:pt x="6459" y="14440"/>
                  </a:cubicBezTo>
                  <a:cubicBezTo>
                    <a:pt x="6537" y="14362"/>
                    <a:pt x="6607" y="14282"/>
                    <a:pt x="6675" y="14203"/>
                  </a:cubicBezTo>
                  <a:lnTo>
                    <a:pt x="6675" y="14203"/>
                  </a:lnTo>
                  <a:cubicBezTo>
                    <a:pt x="6662" y="14323"/>
                    <a:pt x="6654" y="14445"/>
                    <a:pt x="6654" y="14574"/>
                  </a:cubicBezTo>
                  <a:cubicBezTo>
                    <a:pt x="6654" y="16679"/>
                    <a:pt x="8474" y="17696"/>
                    <a:pt x="8552" y="17739"/>
                  </a:cubicBezTo>
                  <a:cubicBezTo>
                    <a:pt x="8652" y="17792"/>
                    <a:pt x="8763" y="17821"/>
                    <a:pt x="8875" y="17821"/>
                  </a:cubicBezTo>
                  <a:cubicBezTo>
                    <a:pt x="8989" y="17821"/>
                    <a:pt x="9104" y="17792"/>
                    <a:pt x="9205" y="17735"/>
                  </a:cubicBezTo>
                  <a:cubicBezTo>
                    <a:pt x="9283" y="17691"/>
                    <a:pt x="11096" y="16647"/>
                    <a:pt x="11096" y="14575"/>
                  </a:cubicBezTo>
                  <a:cubicBezTo>
                    <a:pt x="11096" y="14467"/>
                    <a:pt x="11090" y="14360"/>
                    <a:pt x="11080" y="14256"/>
                  </a:cubicBezTo>
                  <a:lnTo>
                    <a:pt x="11080" y="14256"/>
                  </a:lnTo>
                  <a:cubicBezTo>
                    <a:pt x="11155" y="14350"/>
                    <a:pt x="11236" y="14441"/>
                    <a:pt x="11327" y="14532"/>
                  </a:cubicBezTo>
                  <a:cubicBezTo>
                    <a:pt x="12172" y="15377"/>
                    <a:pt x="13188" y="15556"/>
                    <a:pt x="13891" y="15556"/>
                  </a:cubicBezTo>
                  <a:cubicBezTo>
                    <a:pt x="14456" y="15556"/>
                    <a:pt x="14862" y="15442"/>
                    <a:pt x="14905" y="15428"/>
                  </a:cubicBezTo>
                  <a:cubicBezTo>
                    <a:pt x="15129" y="15363"/>
                    <a:pt x="15303" y="15185"/>
                    <a:pt x="15365" y="14961"/>
                  </a:cubicBezTo>
                  <a:cubicBezTo>
                    <a:pt x="15388" y="14877"/>
                    <a:pt x="15931" y="12856"/>
                    <a:pt x="14465" y="11390"/>
                  </a:cubicBezTo>
                  <a:cubicBezTo>
                    <a:pt x="14387" y="11312"/>
                    <a:pt x="14310" y="11241"/>
                    <a:pt x="14228" y="11175"/>
                  </a:cubicBezTo>
                  <a:lnTo>
                    <a:pt x="14228" y="11175"/>
                  </a:lnTo>
                  <a:cubicBezTo>
                    <a:pt x="14348" y="11188"/>
                    <a:pt x="14471" y="11195"/>
                    <a:pt x="14596" y="11195"/>
                  </a:cubicBezTo>
                  <a:cubicBezTo>
                    <a:pt x="16702" y="11195"/>
                    <a:pt x="17719" y="9375"/>
                    <a:pt x="17763" y="9297"/>
                  </a:cubicBezTo>
                  <a:cubicBezTo>
                    <a:pt x="17874" y="9093"/>
                    <a:pt x="17873" y="8846"/>
                    <a:pt x="17758" y="8644"/>
                  </a:cubicBezTo>
                  <a:cubicBezTo>
                    <a:pt x="17715" y="8566"/>
                    <a:pt x="16669" y="6753"/>
                    <a:pt x="14599" y="6753"/>
                  </a:cubicBezTo>
                  <a:cubicBezTo>
                    <a:pt x="14489" y="6753"/>
                    <a:pt x="14383" y="6759"/>
                    <a:pt x="14280" y="6769"/>
                  </a:cubicBezTo>
                  <a:cubicBezTo>
                    <a:pt x="14374" y="6694"/>
                    <a:pt x="14465" y="6612"/>
                    <a:pt x="14556" y="6522"/>
                  </a:cubicBezTo>
                  <a:cubicBezTo>
                    <a:pt x="16045" y="5033"/>
                    <a:pt x="15476" y="3026"/>
                    <a:pt x="15452" y="2941"/>
                  </a:cubicBezTo>
                  <a:cubicBezTo>
                    <a:pt x="15386" y="2717"/>
                    <a:pt x="15209" y="2544"/>
                    <a:pt x="14985" y="2483"/>
                  </a:cubicBezTo>
                  <a:cubicBezTo>
                    <a:pt x="14942" y="2470"/>
                    <a:pt x="14547" y="2365"/>
                    <a:pt x="13993" y="2365"/>
                  </a:cubicBezTo>
                  <a:cubicBezTo>
                    <a:pt x="13280" y="2365"/>
                    <a:pt x="12255" y="2543"/>
                    <a:pt x="11415" y="3382"/>
                  </a:cubicBezTo>
                  <a:cubicBezTo>
                    <a:pt x="11337" y="3460"/>
                    <a:pt x="11268" y="3539"/>
                    <a:pt x="11200" y="3619"/>
                  </a:cubicBezTo>
                  <a:cubicBezTo>
                    <a:pt x="11213" y="3499"/>
                    <a:pt x="11220" y="3376"/>
                    <a:pt x="11220" y="3247"/>
                  </a:cubicBezTo>
                  <a:cubicBezTo>
                    <a:pt x="11220" y="1143"/>
                    <a:pt x="9400" y="126"/>
                    <a:pt x="9322" y="82"/>
                  </a:cubicBezTo>
                  <a:cubicBezTo>
                    <a:pt x="9221" y="29"/>
                    <a:pt x="9111" y="0"/>
                    <a:pt x="9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3" name="Google Shape;3663;p69"/>
            <p:cNvSpPr/>
            <p:nvPr/>
          </p:nvSpPr>
          <p:spPr>
            <a:xfrm>
              <a:off x="2218235" y="1474449"/>
              <a:ext cx="295960" cy="296061"/>
            </a:xfrm>
            <a:custGeom>
              <a:avLst/>
              <a:gdLst/>
              <a:ahLst/>
              <a:cxnLst/>
              <a:rect l="l" t="t" r="r" b="b"/>
              <a:pathLst>
                <a:path w="11803" h="11807" extrusionOk="0">
                  <a:moveTo>
                    <a:pt x="5932" y="1"/>
                  </a:moveTo>
                  <a:cubicBezTo>
                    <a:pt x="5782" y="1"/>
                    <a:pt x="5662" y="122"/>
                    <a:pt x="5659" y="272"/>
                  </a:cubicBezTo>
                  <a:lnTo>
                    <a:pt x="5647" y="5059"/>
                  </a:lnTo>
                  <a:lnTo>
                    <a:pt x="2170" y="1565"/>
                  </a:lnTo>
                  <a:cubicBezTo>
                    <a:pt x="2118" y="1511"/>
                    <a:pt x="2048" y="1485"/>
                    <a:pt x="1978" y="1485"/>
                  </a:cubicBezTo>
                  <a:cubicBezTo>
                    <a:pt x="1909" y="1485"/>
                    <a:pt x="1839" y="1511"/>
                    <a:pt x="1786" y="1564"/>
                  </a:cubicBezTo>
                  <a:cubicBezTo>
                    <a:pt x="1679" y="1669"/>
                    <a:pt x="1679" y="1841"/>
                    <a:pt x="1785" y="1948"/>
                  </a:cubicBezTo>
                  <a:lnTo>
                    <a:pt x="5330" y="5510"/>
                  </a:lnTo>
                  <a:lnTo>
                    <a:pt x="5330" y="5510"/>
                  </a:lnTo>
                  <a:lnTo>
                    <a:pt x="271" y="5497"/>
                  </a:lnTo>
                  <a:cubicBezTo>
                    <a:pt x="122" y="5497"/>
                    <a:pt x="1" y="5618"/>
                    <a:pt x="1" y="5769"/>
                  </a:cubicBezTo>
                  <a:cubicBezTo>
                    <a:pt x="1" y="5919"/>
                    <a:pt x="122" y="6042"/>
                    <a:pt x="271" y="6042"/>
                  </a:cubicBezTo>
                  <a:lnTo>
                    <a:pt x="5276" y="6053"/>
                  </a:lnTo>
                  <a:lnTo>
                    <a:pt x="1692" y="9621"/>
                  </a:lnTo>
                  <a:cubicBezTo>
                    <a:pt x="1585" y="9728"/>
                    <a:pt x="1585" y="9900"/>
                    <a:pt x="1691" y="10007"/>
                  </a:cubicBezTo>
                  <a:cubicBezTo>
                    <a:pt x="1743" y="10060"/>
                    <a:pt x="1814" y="10086"/>
                    <a:pt x="1884" y="10086"/>
                  </a:cubicBezTo>
                  <a:cubicBezTo>
                    <a:pt x="1952" y="10086"/>
                    <a:pt x="2023" y="10059"/>
                    <a:pt x="2075" y="10007"/>
                  </a:cubicBezTo>
                  <a:lnTo>
                    <a:pt x="5642" y="6458"/>
                  </a:lnTo>
                  <a:lnTo>
                    <a:pt x="5629" y="11534"/>
                  </a:lnTo>
                  <a:cubicBezTo>
                    <a:pt x="5629" y="11684"/>
                    <a:pt x="5750" y="11807"/>
                    <a:pt x="5900" y="11807"/>
                  </a:cubicBezTo>
                  <a:cubicBezTo>
                    <a:pt x="6049" y="11807"/>
                    <a:pt x="6170" y="11685"/>
                    <a:pt x="6172" y="11535"/>
                  </a:cubicBezTo>
                  <a:lnTo>
                    <a:pt x="6186" y="6375"/>
                  </a:lnTo>
                  <a:lnTo>
                    <a:pt x="9725" y="9932"/>
                  </a:lnTo>
                  <a:cubicBezTo>
                    <a:pt x="9779" y="9987"/>
                    <a:pt x="9848" y="10011"/>
                    <a:pt x="9919" y="10011"/>
                  </a:cubicBezTo>
                  <a:cubicBezTo>
                    <a:pt x="9988" y="10011"/>
                    <a:pt x="10058" y="9985"/>
                    <a:pt x="10111" y="9932"/>
                  </a:cubicBezTo>
                  <a:cubicBezTo>
                    <a:pt x="10216" y="9825"/>
                    <a:pt x="10216" y="9654"/>
                    <a:pt x="10112" y="9547"/>
                  </a:cubicBezTo>
                  <a:lnTo>
                    <a:pt x="6640" y="6059"/>
                  </a:lnTo>
                  <a:lnTo>
                    <a:pt x="11530" y="6072"/>
                  </a:lnTo>
                  <a:cubicBezTo>
                    <a:pt x="11680" y="6072"/>
                    <a:pt x="11801" y="5951"/>
                    <a:pt x="11803" y="5800"/>
                  </a:cubicBezTo>
                  <a:cubicBezTo>
                    <a:pt x="11803" y="5652"/>
                    <a:pt x="11681" y="5529"/>
                    <a:pt x="11531" y="5529"/>
                  </a:cubicBezTo>
                  <a:lnTo>
                    <a:pt x="6589" y="5516"/>
                  </a:lnTo>
                  <a:lnTo>
                    <a:pt x="10058" y="2065"/>
                  </a:lnTo>
                  <a:cubicBezTo>
                    <a:pt x="10164" y="1958"/>
                    <a:pt x="10164" y="1787"/>
                    <a:pt x="10060" y="1681"/>
                  </a:cubicBezTo>
                  <a:cubicBezTo>
                    <a:pt x="10007" y="1627"/>
                    <a:pt x="9937" y="1600"/>
                    <a:pt x="9867" y="1600"/>
                  </a:cubicBezTo>
                  <a:cubicBezTo>
                    <a:pt x="9797" y="1600"/>
                    <a:pt x="9728" y="1627"/>
                    <a:pt x="9675" y="1679"/>
                  </a:cubicBezTo>
                  <a:lnTo>
                    <a:pt x="6191" y="5146"/>
                  </a:lnTo>
                  <a:lnTo>
                    <a:pt x="6204" y="274"/>
                  </a:lnTo>
                  <a:cubicBezTo>
                    <a:pt x="6204" y="123"/>
                    <a:pt x="6082" y="1"/>
                    <a:pt x="59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4" name="Google Shape;3664;p69"/>
            <p:cNvSpPr/>
            <p:nvPr/>
          </p:nvSpPr>
          <p:spPr>
            <a:xfrm>
              <a:off x="2275732" y="1529338"/>
              <a:ext cx="180941" cy="180941"/>
            </a:xfrm>
            <a:custGeom>
              <a:avLst/>
              <a:gdLst/>
              <a:ahLst/>
              <a:cxnLst/>
              <a:rect l="l" t="t" r="r" b="b"/>
              <a:pathLst>
                <a:path w="7216" h="7216" extrusionOk="0">
                  <a:moveTo>
                    <a:pt x="3609" y="0"/>
                  </a:moveTo>
                  <a:cubicBezTo>
                    <a:pt x="1617" y="0"/>
                    <a:pt x="0" y="1615"/>
                    <a:pt x="0" y="3608"/>
                  </a:cubicBezTo>
                  <a:cubicBezTo>
                    <a:pt x="0" y="5600"/>
                    <a:pt x="1615" y="7215"/>
                    <a:pt x="3609" y="7215"/>
                  </a:cubicBezTo>
                  <a:cubicBezTo>
                    <a:pt x="5601" y="7215"/>
                    <a:pt x="7216" y="5602"/>
                    <a:pt x="7216" y="3608"/>
                  </a:cubicBezTo>
                  <a:cubicBezTo>
                    <a:pt x="7216" y="1616"/>
                    <a:pt x="5601" y="0"/>
                    <a:pt x="3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5" name="Google Shape;3665;p69"/>
            <p:cNvSpPr/>
            <p:nvPr/>
          </p:nvSpPr>
          <p:spPr>
            <a:xfrm>
              <a:off x="2346167" y="1529338"/>
              <a:ext cx="110506" cy="180941"/>
            </a:xfrm>
            <a:custGeom>
              <a:avLst/>
              <a:gdLst/>
              <a:ahLst/>
              <a:cxnLst/>
              <a:rect l="l" t="t" r="r" b="b"/>
              <a:pathLst>
                <a:path w="4407" h="7216" extrusionOk="0">
                  <a:moveTo>
                    <a:pt x="800" y="0"/>
                  </a:moveTo>
                  <a:cubicBezTo>
                    <a:pt x="525" y="0"/>
                    <a:pt x="258" y="32"/>
                    <a:pt x="1" y="90"/>
                  </a:cubicBezTo>
                  <a:cubicBezTo>
                    <a:pt x="1610" y="452"/>
                    <a:pt x="2813" y="1889"/>
                    <a:pt x="2813" y="3608"/>
                  </a:cubicBezTo>
                  <a:cubicBezTo>
                    <a:pt x="2813" y="5327"/>
                    <a:pt x="1610" y="6765"/>
                    <a:pt x="1" y="7127"/>
                  </a:cubicBezTo>
                  <a:cubicBezTo>
                    <a:pt x="258" y="7185"/>
                    <a:pt x="525" y="7215"/>
                    <a:pt x="800" y="7215"/>
                  </a:cubicBezTo>
                  <a:cubicBezTo>
                    <a:pt x="2793" y="7215"/>
                    <a:pt x="4407" y="5600"/>
                    <a:pt x="4407" y="3608"/>
                  </a:cubicBezTo>
                  <a:cubicBezTo>
                    <a:pt x="4407" y="1616"/>
                    <a:pt x="2792" y="0"/>
                    <a:pt x="800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6" name="Google Shape;3666;p69"/>
            <p:cNvSpPr/>
            <p:nvPr/>
          </p:nvSpPr>
          <p:spPr>
            <a:xfrm>
              <a:off x="2359858" y="1613791"/>
              <a:ext cx="72341" cy="72316"/>
            </a:xfrm>
            <a:custGeom>
              <a:avLst/>
              <a:gdLst/>
              <a:ahLst/>
              <a:cxnLst/>
              <a:rect l="l" t="t" r="r" b="b"/>
              <a:pathLst>
                <a:path w="2885" h="2884" extrusionOk="0">
                  <a:moveTo>
                    <a:pt x="2611" y="1"/>
                  </a:moveTo>
                  <a:cubicBezTo>
                    <a:pt x="2459" y="1"/>
                    <a:pt x="2340" y="123"/>
                    <a:pt x="2340" y="272"/>
                  </a:cubicBezTo>
                  <a:cubicBezTo>
                    <a:pt x="2340" y="1412"/>
                    <a:pt x="1412" y="2338"/>
                    <a:pt x="274" y="2338"/>
                  </a:cubicBezTo>
                  <a:cubicBezTo>
                    <a:pt x="122" y="2338"/>
                    <a:pt x="1" y="2461"/>
                    <a:pt x="1" y="2611"/>
                  </a:cubicBezTo>
                  <a:cubicBezTo>
                    <a:pt x="1" y="2763"/>
                    <a:pt x="124" y="2884"/>
                    <a:pt x="274" y="2884"/>
                  </a:cubicBezTo>
                  <a:cubicBezTo>
                    <a:pt x="1713" y="2884"/>
                    <a:pt x="2883" y="1714"/>
                    <a:pt x="2884" y="272"/>
                  </a:cubicBezTo>
                  <a:cubicBezTo>
                    <a:pt x="2884" y="121"/>
                    <a:pt x="2761" y="1"/>
                    <a:pt x="26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67" name="Google Shape;3667;p69"/>
          <p:cNvGrpSpPr/>
          <p:nvPr/>
        </p:nvGrpSpPr>
        <p:grpSpPr>
          <a:xfrm>
            <a:off x="4789300" y="4156045"/>
            <a:ext cx="449595" cy="447313"/>
            <a:chOff x="4789300" y="4156045"/>
            <a:chExt cx="449595" cy="447313"/>
          </a:xfrm>
        </p:grpSpPr>
        <p:sp>
          <p:nvSpPr>
            <p:cNvPr id="3668" name="Google Shape;3668;p69"/>
            <p:cNvSpPr/>
            <p:nvPr/>
          </p:nvSpPr>
          <p:spPr>
            <a:xfrm>
              <a:off x="5008029" y="4229339"/>
              <a:ext cx="13139" cy="57196"/>
            </a:xfrm>
            <a:custGeom>
              <a:avLst/>
              <a:gdLst/>
              <a:ahLst/>
              <a:cxnLst/>
              <a:rect l="l" t="t" r="r" b="b"/>
              <a:pathLst>
                <a:path w="524" h="2281" extrusionOk="0">
                  <a:moveTo>
                    <a:pt x="262" y="1"/>
                  </a:moveTo>
                  <a:cubicBezTo>
                    <a:pt x="118" y="1"/>
                    <a:pt x="1" y="118"/>
                    <a:pt x="1" y="262"/>
                  </a:cubicBezTo>
                  <a:lnTo>
                    <a:pt x="1" y="2019"/>
                  </a:lnTo>
                  <a:cubicBezTo>
                    <a:pt x="1" y="2163"/>
                    <a:pt x="118" y="2280"/>
                    <a:pt x="262" y="2280"/>
                  </a:cubicBezTo>
                  <a:cubicBezTo>
                    <a:pt x="406" y="2280"/>
                    <a:pt x="523" y="2163"/>
                    <a:pt x="523" y="2019"/>
                  </a:cubicBezTo>
                  <a:lnTo>
                    <a:pt x="523" y="262"/>
                  </a:lnTo>
                  <a:cubicBezTo>
                    <a:pt x="522" y="116"/>
                    <a:pt x="406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9" name="Google Shape;3669;p69"/>
            <p:cNvSpPr/>
            <p:nvPr/>
          </p:nvSpPr>
          <p:spPr>
            <a:xfrm>
              <a:off x="4993009" y="4271916"/>
              <a:ext cx="43129" cy="70711"/>
            </a:xfrm>
            <a:custGeom>
              <a:avLst/>
              <a:gdLst/>
              <a:ahLst/>
              <a:cxnLst/>
              <a:rect l="l" t="t" r="r" b="b"/>
              <a:pathLst>
                <a:path w="1720" h="2820" extrusionOk="0">
                  <a:moveTo>
                    <a:pt x="587" y="0"/>
                  </a:moveTo>
                  <a:cubicBezTo>
                    <a:pt x="263" y="0"/>
                    <a:pt x="0" y="263"/>
                    <a:pt x="0" y="587"/>
                  </a:cubicBezTo>
                  <a:lnTo>
                    <a:pt x="0" y="2820"/>
                  </a:lnTo>
                  <a:lnTo>
                    <a:pt x="1719" y="2820"/>
                  </a:lnTo>
                  <a:lnTo>
                    <a:pt x="1719" y="587"/>
                  </a:lnTo>
                  <a:cubicBezTo>
                    <a:pt x="1719" y="263"/>
                    <a:pt x="1455" y="0"/>
                    <a:pt x="1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0" name="Google Shape;3670;p69"/>
            <p:cNvSpPr/>
            <p:nvPr/>
          </p:nvSpPr>
          <p:spPr>
            <a:xfrm>
              <a:off x="4878065" y="4338591"/>
              <a:ext cx="272164" cy="136082"/>
            </a:xfrm>
            <a:custGeom>
              <a:avLst/>
              <a:gdLst/>
              <a:ahLst/>
              <a:cxnLst/>
              <a:rect l="l" t="t" r="r" b="b"/>
              <a:pathLst>
                <a:path w="10854" h="5427" extrusionOk="0">
                  <a:moveTo>
                    <a:pt x="5428" y="0"/>
                  </a:moveTo>
                  <a:cubicBezTo>
                    <a:pt x="2430" y="0"/>
                    <a:pt x="1" y="2430"/>
                    <a:pt x="1" y="5426"/>
                  </a:cubicBezTo>
                  <a:lnTo>
                    <a:pt x="10853" y="5426"/>
                  </a:lnTo>
                  <a:cubicBezTo>
                    <a:pt x="10853" y="2429"/>
                    <a:pt x="8425" y="0"/>
                    <a:pt x="54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1" name="Google Shape;3671;p69"/>
            <p:cNvSpPr/>
            <p:nvPr/>
          </p:nvSpPr>
          <p:spPr>
            <a:xfrm>
              <a:off x="4994840" y="4338616"/>
              <a:ext cx="155315" cy="136082"/>
            </a:xfrm>
            <a:custGeom>
              <a:avLst/>
              <a:gdLst/>
              <a:ahLst/>
              <a:cxnLst/>
              <a:rect l="l" t="t" r="r" b="b"/>
              <a:pathLst>
                <a:path w="6194" h="5427" extrusionOk="0">
                  <a:moveTo>
                    <a:pt x="768" y="1"/>
                  </a:moveTo>
                  <a:cubicBezTo>
                    <a:pt x="508" y="1"/>
                    <a:pt x="252" y="20"/>
                    <a:pt x="1" y="56"/>
                  </a:cubicBezTo>
                  <a:cubicBezTo>
                    <a:pt x="2633" y="427"/>
                    <a:pt x="4659" y="2689"/>
                    <a:pt x="4659" y="5426"/>
                  </a:cubicBezTo>
                  <a:lnTo>
                    <a:pt x="6193" y="5426"/>
                  </a:lnTo>
                  <a:cubicBezTo>
                    <a:pt x="6193" y="2429"/>
                    <a:pt x="3765" y="1"/>
                    <a:pt x="768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2" name="Google Shape;3672;p69"/>
            <p:cNvSpPr/>
            <p:nvPr/>
          </p:nvSpPr>
          <p:spPr>
            <a:xfrm>
              <a:off x="4878065" y="4370436"/>
              <a:ext cx="153760" cy="104237"/>
            </a:xfrm>
            <a:custGeom>
              <a:avLst/>
              <a:gdLst/>
              <a:ahLst/>
              <a:cxnLst/>
              <a:rect l="l" t="t" r="r" b="b"/>
              <a:pathLst>
                <a:path w="6132" h="4157" extrusionOk="0">
                  <a:moveTo>
                    <a:pt x="1961" y="0"/>
                  </a:moveTo>
                  <a:lnTo>
                    <a:pt x="1878" y="52"/>
                  </a:lnTo>
                  <a:cubicBezTo>
                    <a:pt x="729" y="1047"/>
                    <a:pt x="1" y="2517"/>
                    <a:pt x="1" y="4156"/>
                  </a:cubicBezTo>
                  <a:lnTo>
                    <a:pt x="6131" y="4156"/>
                  </a:lnTo>
                  <a:cubicBezTo>
                    <a:pt x="6063" y="3037"/>
                    <a:pt x="3899" y="3385"/>
                    <a:pt x="3740" y="2937"/>
                  </a:cubicBezTo>
                  <a:cubicBezTo>
                    <a:pt x="3580" y="2488"/>
                    <a:pt x="4029" y="1749"/>
                    <a:pt x="2906" y="1492"/>
                  </a:cubicBezTo>
                  <a:cubicBezTo>
                    <a:pt x="1783" y="1237"/>
                    <a:pt x="1943" y="370"/>
                    <a:pt x="1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3" name="Google Shape;3673;p69"/>
            <p:cNvSpPr/>
            <p:nvPr/>
          </p:nvSpPr>
          <p:spPr>
            <a:xfrm>
              <a:off x="5042658" y="4345185"/>
              <a:ext cx="100476" cy="96815"/>
            </a:xfrm>
            <a:custGeom>
              <a:avLst/>
              <a:gdLst/>
              <a:ahLst/>
              <a:cxnLst/>
              <a:rect l="l" t="t" r="r" b="b"/>
              <a:pathLst>
                <a:path w="4007" h="3861" extrusionOk="0">
                  <a:moveTo>
                    <a:pt x="534" y="0"/>
                  </a:moveTo>
                  <a:lnTo>
                    <a:pt x="532" y="75"/>
                  </a:lnTo>
                  <a:cubicBezTo>
                    <a:pt x="548" y="606"/>
                    <a:pt x="66" y="701"/>
                    <a:pt x="34" y="1152"/>
                  </a:cubicBezTo>
                  <a:cubicBezTo>
                    <a:pt x="1" y="1601"/>
                    <a:pt x="1189" y="1472"/>
                    <a:pt x="1574" y="1985"/>
                  </a:cubicBezTo>
                  <a:cubicBezTo>
                    <a:pt x="1958" y="2499"/>
                    <a:pt x="1639" y="3398"/>
                    <a:pt x="2601" y="3752"/>
                  </a:cubicBezTo>
                  <a:cubicBezTo>
                    <a:pt x="2812" y="3830"/>
                    <a:pt x="2997" y="3860"/>
                    <a:pt x="3156" y="3860"/>
                  </a:cubicBezTo>
                  <a:cubicBezTo>
                    <a:pt x="3721" y="3860"/>
                    <a:pt x="3966" y="3479"/>
                    <a:pt x="3966" y="3479"/>
                  </a:cubicBezTo>
                  <a:lnTo>
                    <a:pt x="4006" y="3434"/>
                  </a:lnTo>
                  <a:cubicBezTo>
                    <a:pt x="3460" y="1810"/>
                    <a:pt x="2166" y="530"/>
                    <a:pt x="5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4" name="Google Shape;3674;p69"/>
            <p:cNvSpPr/>
            <p:nvPr/>
          </p:nvSpPr>
          <p:spPr>
            <a:xfrm>
              <a:off x="5050406" y="4345185"/>
              <a:ext cx="92727" cy="96815"/>
            </a:xfrm>
            <a:custGeom>
              <a:avLst/>
              <a:gdLst/>
              <a:ahLst/>
              <a:cxnLst/>
              <a:rect l="l" t="t" r="r" b="b"/>
              <a:pathLst>
                <a:path w="3698" h="3861" extrusionOk="0">
                  <a:moveTo>
                    <a:pt x="225" y="0"/>
                  </a:moveTo>
                  <a:lnTo>
                    <a:pt x="222" y="75"/>
                  </a:lnTo>
                  <a:cubicBezTo>
                    <a:pt x="229" y="333"/>
                    <a:pt x="119" y="489"/>
                    <a:pt x="1" y="632"/>
                  </a:cubicBezTo>
                  <a:cubicBezTo>
                    <a:pt x="1087" y="1348"/>
                    <a:pt x="1902" y="2446"/>
                    <a:pt x="2253" y="3734"/>
                  </a:cubicBezTo>
                  <a:cubicBezTo>
                    <a:pt x="2264" y="3740"/>
                    <a:pt x="2277" y="3746"/>
                    <a:pt x="2292" y="3752"/>
                  </a:cubicBezTo>
                  <a:cubicBezTo>
                    <a:pt x="2503" y="3830"/>
                    <a:pt x="2688" y="3860"/>
                    <a:pt x="2847" y="3860"/>
                  </a:cubicBezTo>
                  <a:cubicBezTo>
                    <a:pt x="3412" y="3860"/>
                    <a:pt x="3657" y="3479"/>
                    <a:pt x="3657" y="3479"/>
                  </a:cubicBezTo>
                  <a:lnTo>
                    <a:pt x="3697" y="3434"/>
                  </a:lnTo>
                  <a:cubicBezTo>
                    <a:pt x="3150" y="1810"/>
                    <a:pt x="1857" y="530"/>
                    <a:pt x="225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5" name="Google Shape;3675;p69"/>
            <p:cNvSpPr/>
            <p:nvPr/>
          </p:nvSpPr>
          <p:spPr>
            <a:xfrm>
              <a:off x="4822549" y="4474246"/>
              <a:ext cx="383246" cy="120310"/>
            </a:xfrm>
            <a:custGeom>
              <a:avLst/>
              <a:gdLst/>
              <a:ahLst/>
              <a:cxnLst/>
              <a:rect l="l" t="t" r="r" b="b"/>
              <a:pathLst>
                <a:path w="15284" h="4798" extrusionOk="0">
                  <a:moveTo>
                    <a:pt x="1040" y="0"/>
                  </a:moveTo>
                  <a:cubicBezTo>
                    <a:pt x="465" y="0"/>
                    <a:pt x="0" y="465"/>
                    <a:pt x="0" y="1040"/>
                  </a:cubicBezTo>
                  <a:lnTo>
                    <a:pt x="0" y="4797"/>
                  </a:lnTo>
                  <a:lnTo>
                    <a:pt x="15283" y="4797"/>
                  </a:lnTo>
                  <a:lnTo>
                    <a:pt x="15283" y="1040"/>
                  </a:lnTo>
                  <a:cubicBezTo>
                    <a:pt x="15283" y="465"/>
                    <a:pt x="14817" y="0"/>
                    <a:pt x="14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6" name="Google Shape;3676;p69"/>
            <p:cNvSpPr/>
            <p:nvPr/>
          </p:nvSpPr>
          <p:spPr>
            <a:xfrm>
              <a:off x="5137642" y="4474246"/>
              <a:ext cx="68079" cy="120310"/>
            </a:xfrm>
            <a:custGeom>
              <a:avLst/>
              <a:gdLst/>
              <a:ahLst/>
              <a:cxnLst/>
              <a:rect l="l" t="t" r="r" b="b"/>
              <a:pathLst>
                <a:path w="2715" h="4798" extrusionOk="0">
                  <a:moveTo>
                    <a:pt x="0" y="0"/>
                  </a:moveTo>
                  <a:cubicBezTo>
                    <a:pt x="575" y="0"/>
                    <a:pt x="1040" y="465"/>
                    <a:pt x="1040" y="1040"/>
                  </a:cubicBezTo>
                  <a:lnTo>
                    <a:pt x="1040" y="4797"/>
                  </a:lnTo>
                  <a:lnTo>
                    <a:pt x="2714" y="4797"/>
                  </a:lnTo>
                  <a:lnTo>
                    <a:pt x="2714" y="1040"/>
                  </a:lnTo>
                  <a:cubicBezTo>
                    <a:pt x="2714" y="465"/>
                    <a:pt x="2249" y="0"/>
                    <a:pt x="1674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7" name="Google Shape;3677;p69"/>
            <p:cNvSpPr/>
            <p:nvPr/>
          </p:nvSpPr>
          <p:spPr>
            <a:xfrm>
              <a:off x="4999002" y="4195839"/>
              <a:ext cx="30215" cy="49473"/>
            </a:xfrm>
            <a:custGeom>
              <a:avLst/>
              <a:gdLst/>
              <a:ahLst/>
              <a:cxnLst/>
              <a:rect l="l" t="t" r="r" b="b"/>
              <a:pathLst>
                <a:path w="1205" h="1973" extrusionOk="0">
                  <a:moveTo>
                    <a:pt x="602" y="1"/>
                  </a:moveTo>
                  <a:cubicBezTo>
                    <a:pt x="602" y="1"/>
                    <a:pt x="1" y="1038"/>
                    <a:pt x="1" y="1370"/>
                  </a:cubicBezTo>
                  <a:cubicBezTo>
                    <a:pt x="1" y="1702"/>
                    <a:pt x="270" y="1972"/>
                    <a:pt x="602" y="1972"/>
                  </a:cubicBezTo>
                  <a:cubicBezTo>
                    <a:pt x="934" y="1972"/>
                    <a:pt x="1204" y="1702"/>
                    <a:pt x="1204" y="1370"/>
                  </a:cubicBezTo>
                  <a:cubicBezTo>
                    <a:pt x="1204" y="1038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8" name="Google Shape;3678;p69"/>
            <p:cNvSpPr/>
            <p:nvPr/>
          </p:nvSpPr>
          <p:spPr>
            <a:xfrm>
              <a:off x="5005672" y="4156045"/>
              <a:ext cx="16901" cy="13114"/>
            </a:xfrm>
            <a:custGeom>
              <a:avLst/>
              <a:gdLst/>
              <a:ahLst/>
              <a:cxnLst/>
              <a:rect l="l" t="t" r="r" b="b"/>
              <a:pathLst>
                <a:path w="674" h="523" extrusionOk="0">
                  <a:moveTo>
                    <a:pt x="336" y="0"/>
                  </a:moveTo>
                  <a:cubicBezTo>
                    <a:pt x="1" y="0"/>
                    <a:pt x="1" y="523"/>
                    <a:pt x="336" y="523"/>
                  </a:cubicBezTo>
                  <a:cubicBezTo>
                    <a:pt x="672" y="523"/>
                    <a:pt x="674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9" name="Google Shape;3679;p69"/>
            <p:cNvSpPr/>
            <p:nvPr/>
          </p:nvSpPr>
          <p:spPr>
            <a:xfrm>
              <a:off x="4973476" y="4165172"/>
              <a:ext cx="16901" cy="13164"/>
            </a:xfrm>
            <a:custGeom>
              <a:avLst/>
              <a:gdLst/>
              <a:ahLst/>
              <a:cxnLst/>
              <a:rect l="l" t="t" r="r" b="b"/>
              <a:pathLst>
                <a:path w="674" h="525" extrusionOk="0">
                  <a:moveTo>
                    <a:pt x="337" y="0"/>
                  </a:moveTo>
                  <a:cubicBezTo>
                    <a:pt x="0" y="0"/>
                    <a:pt x="0" y="524"/>
                    <a:pt x="337" y="524"/>
                  </a:cubicBezTo>
                  <a:cubicBezTo>
                    <a:pt x="672" y="524"/>
                    <a:pt x="674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0" name="Google Shape;3680;p69"/>
            <p:cNvSpPr/>
            <p:nvPr/>
          </p:nvSpPr>
          <p:spPr>
            <a:xfrm>
              <a:off x="4950156" y="4189169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8" y="1"/>
                  </a:moveTo>
                  <a:cubicBezTo>
                    <a:pt x="0" y="1"/>
                    <a:pt x="0" y="524"/>
                    <a:pt x="338" y="524"/>
                  </a:cubicBezTo>
                  <a:cubicBezTo>
                    <a:pt x="675" y="524"/>
                    <a:pt x="676" y="1"/>
                    <a:pt x="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1" name="Google Shape;3681;p69"/>
            <p:cNvSpPr/>
            <p:nvPr/>
          </p:nvSpPr>
          <p:spPr>
            <a:xfrm>
              <a:off x="4941957" y="4221591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9" y="1"/>
                  </a:moveTo>
                  <a:cubicBezTo>
                    <a:pt x="1" y="1"/>
                    <a:pt x="1" y="524"/>
                    <a:pt x="339" y="524"/>
                  </a:cubicBezTo>
                  <a:cubicBezTo>
                    <a:pt x="674" y="524"/>
                    <a:pt x="677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2" name="Google Shape;3682;p69"/>
            <p:cNvSpPr/>
            <p:nvPr/>
          </p:nvSpPr>
          <p:spPr>
            <a:xfrm>
              <a:off x="4951059" y="4253787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8" y="1"/>
                  </a:moveTo>
                  <a:cubicBezTo>
                    <a:pt x="3" y="1"/>
                    <a:pt x="0" y="524"/>
                    <a:pt x="338" y="524"/>
                  </a:cubicBezTo>
                  <a:cubicBezTo>
                    <a:pt x="675" y="524"/>
                    <a:pt x="676" y="1"/>
                    <a:pt x="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3" name="Google Shape;3683;p69"/>
            <p:cNvSpPr/>
            <p:nvPr/>
          </p:nvSpPr>
          <p:spPr>
            <a:xfrm>
              <a:off x="5063044" y="4252157"/>
              <a:ext cx="16901" cy="13139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6" y="1"/>
                  </a:moveTo>
                  <a:cubicBezTo>
                    <a:pt x="1" y="1"/>
                    <a:pt x="1" y="524"/>
                    <a:pt x="336" y="524"/>
                  </a:cubicBezTo>
                  <a:cubicBezTo>
                    <a:pt x="673" y="524"/>
                    <a:pt x="674" y="1"/>
                    <a:pt x="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4" name="Google Shape;3684;p69"/>
            <p:cNvSpPr/>
            <p:nvPr/>
          </p:nvSpPr>
          <p:spPr>
            <a:xfrm>
              <a:off x="5071193" y="4219735"/>
              <a:ext cx="16951" cy="13139"/>
            </a:xfrm>
            <a:custGeom>
              <a:avLst/>
              <a:gdLst/>
              <a:ahLst/>
              <a:cxnLst/>
              <a:rect l="l" t="t" r="r" b="b"/>
              <a:pathLst>
                <a:path w="676" h="524" extrusionOk="0">
                  <a:moveTo>
                    <a:pt x="337" y="1"/>
                  </a:moveTo>
                  <a:cubicBezTo>
                    <a:pt x="2" y="1"/>
                    <a:pt x="1" y="524"/>
                    <a:pt x="337" y="524"/>
                  </a:cubicBezTo>
                  <a:cubicBezTo>
                    <a:pt x="674" y="524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5" name="Google Shape;3685;p69"/>
            <p:cNvSpPr/>
            <p:nvPr/>
          </p:nvSpPr>
          <p:spPr>
            <a:xfrm>
              <a:off x="5062066" y="4187539"/>
              <a:ext cx="16976" cy="13139"/>
            </a:xfrm>
            <a:custGeom>
              <a:avLst/>
              <a:gdLst/>
              <a:ahLst/>
              <a:cxnLst/>
              <a:rect l="l" t="t" r="r" b="b"/>
              <a:pathLst>
                <a:path w="677" h="524" extrusionOk="0">
                  <a:moveTo>
                    <a:pt x="339" y="1"/>
                  </a:moveTo>
                  <a:cubicBezTo>
                    <a:pt x="1" y="1"/>
                    <a:pt x="1" y="524"/>
                    <a:pt x="339" y="524"/>
                  </a:cubicBezTo>
                  <a:cubicBezTo>
                    <a:pt x="675" y="524"/>
                    <a:pt x="677" y="1"/>
                    <a:pt x="3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6" name="Google Shape;3686;p69"/>
            <p:cNvSpPr/>
            <p:nvPr/>
          </p:nvSpPr>
          <p:spPr>
            <a:xfrm>
              <a:off x="5038094" y="4164219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0"/>
                  </a:moveTo>
                  <a:cubicBezTo>
                    <a:pt x="1" y="0"/>
                    <a:pt x="1" y="525"/>
                    <a:pt x="339" y="525"/>
                  </a:cubicBezTo>
                  <a:cubicBezTo>
                    <a:pt x="674" y="525"/>
                    <a:pt x="675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7" name="Google Shape;3687;p69"/>
            <p:cNvSpPr/>
            <p:nvPr/>
          </p:nvSpPr>
          <p:spPr>
            <a:xfrm>
              <a:off x="4822324" y="4509276"/>
              <a:ext cx="383622" cy="29789"/>
            </a:xfrm>
            <a:custGeom>
              <a:avLst/>
              <a:gdLst/>
              <a:ahLst/>
              <a:cxnLst/>
              <a:rect l="l" t="t" r="r" b="b"/>
              <a:pathLst>
                <a:path w="15299" h="1188" extrusionOk="0">
                  <a:moveTo>
                    <a:pt x="0" y="0"/>
                  </a:moveTo>
                  <a:cubicBezTo>
                    <a:pt x="1913" y="0"/>
                    <a:pt x="1913" y="1187"/>
                    <a:pt x="3826" y="1187"/>
                  </a:cubicBezTo>
                  <a:cubicBezTo>
                    <a:pt x="5738" y="1187"/>
                    <a:pt x="5738" y="0"/>
                    <a:pt x="7649" y="0"/>
                  </a:cubicBezTo>
                  <a:close/>
                  <a:moveTo>
                    <a:pt x="7649" y="0"/>
                  </a:moveTo>
                  <a:cubicBezTo>
                    <a:pt x="9562" y="0"/>
                    <a:pt x="9562" y="1187"/>
                    <a:pt x="11474" y="1187"/>
                  </a:cubicBezTo>
                  <a:cubicBezTo>
                    <a:pt x="13387" y="1187"/>
                    <a:pt x="13387" y="0"/>
                    <a:pt x="15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8" name="Google Shape;3688;p69"/>
            <p:cNvSpPr/>
            <p:nvPr/>
          </p:nvSpPr>
          <p:spPr>
            <a:xfrm>
              <a:off x="4822474" y="4474246"/>
              <a:ext cx="383246" cy="64819"/>
            </a:xfrm>
            <a:custGeom>
              <a:avLst/>
              <a:gdLst/>
              <a:ahLst/>
              <a:cxnLst/>
              <a:rect l="l" t="t" r="r" b="b"/>
              <a:pathLst>
                <a:path w="15284" h="2585" extrusionOk="0">
                  <a:moveTo>
                    <a:pt x="1040" y="0"/>
                  </a:moveTo>
                  <a:cubicBezTo>
                    <a:pt x="467" y="0"/>
                    <a:pt x="0" y="465"/>
                    <a:pt x="0" y="1040"/>
                  </a:cubicBezTo>
                  <a:lnTo>
                    <a:pt x="0" y="1397"/>
                  </a:lnTo>
                  <a:cubicBezTo>
                    <a:pt x="1906" y="1401"/>
                    <a:pt x="1907" y="2584"/>
                    <a:pt x="3818" y="2584"/>
                  </a:cubicBezTo>
                  <a:cubicBezTo>
                    <a:pt x="5729" y="2584"/>
                    <a:pt x="5729" y="1397"/>
                    <a:pt x="7642" y="1397"/>
                  </a:cubicBezTo>
                  <a:cubicBezTo>
                    <a:pt x="9554" y="1397"/>
                    <a:pt x="9554" y="2584"/>
                    <a:pt x="11467" y="2584"/>
                  </a:cubicBezTo>
                  <a:cubicBezTo>
                    <a:pt x="13377" y="2584"/>
                    <a:pt x="13378" y="1401"/>
                    <a:pt x="15283" y="1397"/>
                  </a:cubicBezTo>
                  <a:lnTo>
                    <a:pt x="15283" y="1040"/>
                  </a:lnTo>
                  <a:cubicBezTo>
                    <a:pt x="15283" y="465"/>
                    <a:pt x="14818" y="0"/>
                    <a:pt x="14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9" name="Google Shape;3689;p69"/>
            <p:cNvSpPr/>
            <p:nvPr/>
          </p:nvSpPr>
          <p:spPr>
            <a:xfrm>
              <a:off x="5137642" y="4474246"/>
              <a:ext cx="68079" cy="46414"/>
            </a:xfrm>
            <a:custGeom>
              <a:avLst/>
              <a:gdLst/>
              <a:ahLst/>
              <a:cxnLst/>
              <a:rect l="l" t="t" r="r" b="b"/>
              <a:pathLst>
                <a:path w="2715" h="1851" extrusionOk="0">
                  <a:moveTo>
                    <a:pt x="0" y="0"/>
                  </a:moveTo>
                  <a:cubicBezTo>
                    <a:pt x="575" y="0"/>
                    <a:pt x="1040" y="465"/>
                    <a:pt x="1040" y="1040"/>
                  </a:cubicBezTo>
                  <a:lnTo>
                    <a:pt x="1040" y="1851"/>
                  </a:lnTo>
                  <a:cubicBezTo>
                    <a:pt x="1450" y="1609"/>
                    <a:pt x="1917" y="1400"/>
                    <a:pt x="2714" y="1400"/>
                  </a:cubicBezTo>
                  <a:lnTo>
                    <a:pt x="2714" y="1042"/>
                  </a:lnTo>
                  <a:cubicBezTo>
                    <a:pt x="2714" y="465"/>
                    <a:pt x="2249" y="0"/>
                    <a:pt x="1674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0" name="Google Shape;3690;p69"/>
            <p:cNvSpPr/>
            <p:nvPr/>
          </p:nvSpPr>
          <p:spPr>
            <a:xfrm>
              <a:off x="4909660" y="4561131"/>
              <a:ext cx="16926" cy="13139"/>
            </a:xfrm>
            <a:custGeom>
              <a:avLst/>
              <a:gdLst/>
              <a:ahLst/>
              <a:cxnLst/>
              <a:rect l="l" t="t" r="r" b="b"/>
              <a:pathLst>
                <a:path w="675" h="524" extrusionOk="0">
                  <a:moveTo>
                    <a:pt x="337" y="1"/>
                  </a:moveTo>
                  <a:cubicBezTo>
                    <a:pt x="2" y="1"/>
                    <a:pt x="0" y="523"/>
                    <a:pt x="337" y="523"/>
                  </a:cubicBezTo>
                  <a:cubicBezTo>
                    <a:pt x="673" y="523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1" name="Google Shape;3691;p69"/>
            <p:cNvSpPr/>
            <p:nvPr/>
          </p:nvSpPr>
          <p:spPr>
            <a:xfrm>
              <a:off x="5004744" y="4530239"/>
              <a:ext cx="16926" cy="13164"/>
            </a:xfrm>
            <a:custGeom>
              <a:avLst/>
              <a:gdLst/>
              <a:ahLst/>
              <a:cxnLst/>
              <a:rect l="l" t="t" r="r" b="b"/>
              <a:pathLst>
                <a:path w="675" h="525" extrusionOk="0">
                  <a:moveTo>
                    <a:pt x="337" y="0"/>
                  </a:moveTo>
                  <a:cubicBezTo>
                    <a:pt x="0" y="0"/>
                    <a:pt x="0" y="525"/>
                    <a:pt x="337" y="525"/>
                  </a:cubicBezTo>
                  <a:cubicBezTo>
                    <a:pt x="673" y="525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2" name="Google Shape;3692;p69"/>
            <p:cNvSpPr/>
            <p:nvPr/>
          </p:nvSpPr>
          <p:spPr>
            <a:xfrm>
              <a:off x="4973802" y="4542375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9" y="0"/>
                  </a:moveTo>
                  <a:cubicBezTo>
                    <a:pt x="2" y="2"/>
                    <a:pt x="0" y="525"/>
                    <a:pt x="339" y="525"/>
                  </a:cubicBezTo>
                  <a:cubicBezTo>
                    <a:pt x="674" y="525"/>
                    <a:pt x="675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3" name="Google Shape;3693;p69"/>
            <p:cNvSpPr/>
            <p:nvPr/>
          </p:nvSpPr>
          <p:spPr>
            <a:xfrm>
              <a:off x="4942909" y="4555514"/>
              <a:ext cx="16926" cy="13139"/>
            </a:xfrm>
            <a:custGeom>
              <a:avLst/>
              <a:gdLst/>
              <a:ahLst/>
              <a:cxnLst/>
              <a:rect l="l" t="t" r="r" b="b"/>
              <a:pathLst>
                <a:path w="675" h="524" extrusionOk="0">
                  <a:moveTo>
                    <a:pt x="337" y="1"/>
                  </a:moveTo>
                  <a:cubicBezTo>
                    <a:pt x="0" y="1"/>
                    <a:pt x="0" y="524"/>
                    <a:pt x="337" y="524"/>
                  </a:cubicBezTo>
                  <a:cubicBezTo>
                    <a:pt x="672" y="524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4" name="Google Shape;3694;p69"/>
            <p:cNvSpPr/>
            <p:nvPr/>
          </p:nvSpPr>
          <p:spPr>
            <a:xfrm>
              <a:off x="5163920" y="4542375"/>
              <a:ext cx="16951" cy="13164"/>
            </a:xfrm>
            <a:custGeom>
              <a:avLst/>
              <a:gdLst/>
              <a:ahLst/>
              <a:cxnLst/>
              <a:rect l="l" t="t" r="r" b="b"/>
              <a:pathLst>
                <a:path w="676" h="525" extrusionOk="0">
                  <a:moveTo>
                    <a:pt x="337" y="0"/>
                  </a:moveTo>
                  <a:cubicBezTo>
                    <a:pt x="2" y="2"/>
                    <a:pt x="1" y="525"/>
                    <a:pt x="337" y="525"/>
                  </a:cubicBezTo>
                  <a:cubicBezTo>
                    <a:pt x="674" y="525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5" name="Google Shape;3695;p69"/>
            <p:cNvSpPr/>
            <p:nvPr/>
          </p:nvSpPr>
          <p:spPr>
            <a:xfrm>
              <a:off x="5133028" y="4555514"/>
              <a:ext cx="16901" cy="13139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7" y="1"/>
                  </a:moveTo>
                  <a:cubicBezTo>
                    <a:pt x="1" y="1"/>
                    <a:pt x="1" y="524"/>
                    <a:pt x="337" y="524"/>
                  </a:cubicBezTo>
                  <a:cubicBezTo>
                    <a:pt x="672" y="524"/>
                    <a:pt x="674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6" name="Google Shape;3696;p69"/>
            <p:cNvSpPr/>
            <p:nvPr/>
          </p:nvSpPr>
          <p:spPr>
            <a:xfrm>
              <a:off x="5036539" y="4542375"/>
              <a:ext cx="16976" cy="13164"/>
            </a:xfrm>
            <a:custGeom>
              <a:avLst/>
              <a:gdLst/>
              <a:ahLst/>
              <a:cxnLst/>
              <a:rect l="l" t="t" r="r" b="b"/>
              <a:pathLst>
                <a:path w="677" h="525" extrusionOk="0">
                  <a:moveTo>
                    <a:pt x="338" y="0"/>
                  </a:moveTo>
                  <a:cubicBezTo>
                    <a:pt x="0" y="2"/>
                    <a:pt x="0" y="525"/>
                    <a:pt x="338" y="525"/>
                  </a:cubicBezTo>
                  <a:cubicBezTo>
                    <a:pt x="675" y="525"/>
                    <a:pt x="67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7" name="Google Shape;3697;p69"/>
            <p:cNvSpPr/>
            <p:nvPr/>
          </p:nvSpPr>
          <p:spPr>
            <a:xfrm>
              <a:off x="5067482" y="4555514"/>
              <a:ext cx="16901" cy="13139"/>
            </a:xfrm>
            <a:custGeom>
              <a:avLst/>
              <a:gdLst/>
              <a:ahLst/>
              <a:cxnLst/>
              <a:rect l="l" t="t" r="r" b="b"/>
              <a:pathLst>
                <a:path w="674" h="524" extrusionOk="0">
                  <a:moveTo>
                    <a:pt x="335" y="1"/>
                  </a:moveTo>
                  <a:cubicBezTo>
                    <a:pt x="0" y="1"/>
                    <a:pt x="0" y="524"/>
                    <a:pt x="335" y="524"/>
                  </a:cubicBezTo>
                  <a:cubicBezTo>
                    <a:pt x="672" y="524"/>
                    <a:pt x="673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8" name="Google Shape;3698;p69"/>
            <p:cNvSpPr/>
            <p:nvPr/>
          </p:nvSpPr>
          <p:spPr>
            <a:xfrm>
              <a:off x="4844565" y="4542375"/>
              <a:ext cx="16926" cy="13164"/>
            </a:xfrm>
            <a:custGeom>
              <a:avLst/>
              <a:gdLst/>
              <a:ahLst/>
              <a:cxnLst/>
              <a:rect l="l" t="t" r="r" b="b"/>
              <a:pathLst>
                <a:path w="675" h="525" extrusionOk="0">
                  <a:moveTo>
                    <a:pt x="337" y="0"/>
                  </a:moveTo>
                  <a:cubicBezTo>
                    <a:pt x="0" y="2"/>
                    <a:pt x="0" y="525"/>
                    <a:pt x="337" y="525"/>
                  </a:cubicBezTo>
                  <a:cubicBezTo>
                    <a:pt x="672" y="525"/>
                    <a:pt x="67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9" name="Google Shape;3699;p69"/>
            <p:cNvSpPr/>
            <p:nvPr/>
          </p:nvSpPr>
          <p:spPr>
            <a:xfrm>
              <a:off x="4875458" y="4555514"/>
              <a:ext cx="16951" cy="13139"/>
            </a:xfrm>
            <a:custGeom>
              <a:avLst/>
              <a:gdLst/>
              <a:ahLst/>
              <a:cxnLst/>
              <a:rect l="l" t="t" r="r" b="b"/>
              <a:pathLst>
                <a:path w="676" h="524" extrusionOk="0">
                  <a:moveTo>
                    <a:pt x="337" y="1"/>
                  </a:moveTo>
                  <a:cubicBezTo>
                    <a:pt x="2" y="1"/>
                    <a:pt x="1" y="524"/>
                    <a:pt x="337" y="524"/>
                  </a:cubicBezTo>
                  <a:cubicBezTo>
                    <a:pt x="674" y="524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0" name="Google Shape;3700;p69"/>
            <p:cNvSpPr/>
            <p:nvPr/>
          </p:nvSpPr>
          <p:spPr>
            <a:xfrm>
              <a:off x="5098851" y="4561131"/>
              <a:ext cx="16926" cy="13139"/>
            </a:xfrm>
            <a:custGeom>
              <a:avLst/>
              <a:gdLst/>
              <a:ahLst/>
              <a:cxnLst/>
              <a:rect l="l" t="t" r="r" b="b"/>
              <a:pathLst>
                <a:path w="675" h="524" extrusionOk="0">
                  <a:moveTo>
                    <a:pt x="337" y="1"/>
                  </a:moveTo>
                  <a:cubicBezTo>
                    <a:pt x="0" y="1"/>
                    <a:pt x="0" y="523"/>
                    <a:pt x="337" y="523"/>
                  </a:cubicBezTo>
                  <a:cubicBezTo>
                    <a:pt x="672" y="523"/>
                    <a:pt x="675" y="1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1" name="Google Shape;3701;p69"/>
            <p:cNvSpPr/>
            <p:nvPr/>
          </p:nvSpPr>
          <p:spPr>
            <a:xfrm>
              <a:off x="5151910" y="4187037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8" y="977"/>
                    <a:pt x="523" y="860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8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2" name="Google Shape;3702;p69"/>
            <p:cNvSpPr/>
            <p:nvPr/>
          </p:nvSpPr>
          <p:spPr>
            <a:xfrm>
              <a:off x="5120541" y="4205141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300" y="0"/>
                  </a:moveTo>
                  <a:cubicBezTo>
                    <a:pt x="209" y="0"/>
                    <a:pt x="121" y="47"/>
                    <a:pt x="73" y="131"/>
                  </a:cubicBezTo>
                  <a:cubicBezTo>
                    <a:pt x="0" y="255"/>
                    <a:pt x="44" y="417"/>
                    <a:pt x="168" y="489"/>
                  </a:cubicBezTo>
                  <a:lnTo>
                    <a:pt x="561" y="716"/>
                  </a:lnTo>
                  <a:cubicBezTo>
                    <a:pt x="600" y="739"/>
                    <a:pt x="645" y="750"/>
                    <a:pt x="691" y="750"/>
                  </a:cubicBezTo>
                  <a:cubicBezTo>
                    <a:pt x="780" y="750"/>
                    <a:pt x="868" y="703"/>
                    <a:pt x="918" y="620"/>
                  </a:cubicBezTo>
                  <a:cubicBezTo>
                    <a:pt x="990" y="496"/>
                    <a:pt x="946" y="334"/>
                    <a:pt x="822" y="262"/>
                  </a:cubicBezTo>
                  <a:lnTo>
                    <a:pt x="429" y="35"/>
                  </a:lnTo>
                  <a:cubicBezTo>
                    <a:pt x="388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3" name="Google Shape;3703;p69"/>
            <p:cNvSpPr/>
            <p:nvPr/>
          </p:nvSpPr>
          <p:spPr>
            <a:xfrm>
              <a:off x="5120942" y="4234880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0"/>
                  </a:moveTo>
                  <a:cubicBezTo>
                    <a:pt x="646" y="0"/>
                    <a:pt x="601" y="12"/>
                    <a:pt x="561" y="35"/>
                  </a:cubicBezTo>
                  <a:lnTo>
                    <a:pt x="168" y="264"/>
                  </a:lnTo>
                  <a:cubicBezTo>
                    <a:pt x="44" y="336"/>
                    <a:pt x="0" y="496"/>
                    <a:pt x="72" y="620"/>
                  </a:cubicBezTo>
                  <a:cubicBezTo>
                    <a:pt x="122" y="704"/>
                    <a:pt x="210" y="750"/>
                    <a:pt x="301" y="750"/>
                  </a:cubicBezTo>
                  <a:cubicBezTo>
                    <a:pt x="344" y="750"/>
                    <a:pt x="389" y="737"/>
                    <a:pt x="431" y="716"/>
                  </a:cubicBezTo>
                  <a:lnTo>
                    <a:pt x="822" y="489"/>
                  </a:lnTo>
                  <a:cubicBezTo>
                    <a:pt x="946" y="417"/>
                    <a:pt x="990" y="255"/>
                    <a:pt x="917" y="131"/>
                  </a:cubicBezTo>
                  <a:cubicBezTo>
                    <a:pt x="869" y="47"/>
                    <a:pt x="781" y="0"/>
                    <a:pt x="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4" name="Google Shape;3704;p69"/>
            <p:cNvSpPr/>
            <p:nvPr/>
          </p:nvSpPr>
          <p:spPr>
            <a:xfrm>
              <a:off x="5152762" y="4246465"/>
              <a:ext cx="13189" cy="24548"/>
            </a:xfrm>
            <a:custGeom>
              <a:avLst/>
              <a:gdLst/>
              <a:ahLst/>
              <a:cxnLst/>
              <a:rect l="l" t="t" r="r" b="b"/>
              <a:pathLst>
                <a:path w="526" h="979" extrusionOk="0">
                  <a:moveTo>
                    <a:pt x="262" y="1"/>
                  </a:moveTo>
                  <a:cubicBezTo>
                    <a:pt x="118" y="1"/>
                    <a:pt x="1" y="118"/>
                    <a:pt x="1" y="262"/>
                  </a:cubicBezTo>
                  <a:lnTo>
                    <a:pt x="1" y="716"/>
                  </a:lnTo>
                  <a:cubicBezTo>
                    <a:pt x="1" y="860"/>
                    <a:pt x="118" y="979"/>
                    <a:pt x="262" y="979"/>
                  </a:cubicBezTo>
                  <a:cubicBezTo>
                    <a:pt x="407" y="979"/>
                    <a:pt x="525" y="863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7" y="1"/>
                    <a:pt x="2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5" name="Google Shape;3705;p69"/>
            <p:cNvSpPr/>
            <p:nvPr/>
          </p:nvSpPr>
          <p:spPr>
            <a:xfrm>
              <a:off x="5172471" y="423412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10" y="0"/>
                    <a:pt x="121" y="47"/>
                    <a:pt x="73" y="130"/>
                  </a:cubicBezTo>
                  <a:cubicBezTo>
                    <a:pt x="1" y="255"/>
                    <a:pt x="44" y="416"/>
                    <a:pt x="168" y="489"/>
                  </a:cubicBezTo>
                  <a:lnTo>
                    <a:pt x="560" y="715"/>
                  </a:lnTo>
                  <a:cubicBezTo>
                    <a:pt x="602" y="739"/>
                    <a:pt x="645" y="750"/>
                    <a:pt x="690" y="750"/>
                  </a:cubicBezTo>
                  <a:cubicBezTo>
                    <a:pt x="781" y="750"/>
                    <a:pt x="869" y="702"/>
                    <a:pt x="918" y="620"/>
                  </a:cubicBezTo>
                  <a:cubicBezTo>
                    <a:pt x="990" y="496"/>
                    <a:pt x="947" y="334"/>
                    <a:pt x="821" y="262"/>
                  </a:cubicBezTo>
                  <a:lnTo>
                    <a:pt x="430" y="35"/>
                  </a:lnTo>
                  <a:cubicBezTo>
                    <a:pt x="389" y="11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6" name="Google Shape;3706;p69"/>
            <p:cNvSpPr/>
            <p:nvPr/>
          </p:nvSpPr>
          <p:spPr>
            <a:xfrm>
              <a:off x="5171970" y="4204389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691" y="0"/>
                  </a:moveTo>
                  <a:cubicBezTo>
                    <a:pt x="647" y="0"/>
                    <a:pt x="602" y="11"/>
                    <a:pt x="561" y="35"/>
                  </a:cubicBezTo>
                  <a:lnTo>
                    <a:pt x="168" y="262"/>
                  </a:lnTo>
                  <a:cubicBezTo>
                    <a:pt x="44" y="334"/>
                    <a:pt x="1" y="494"/>
                    <a:pt x="73" y="620"/>
                  </a:cubicBezTo>
                  <a:cubicBezTo>
                    <a:pt x="122" y="702"/>
                    <a:pt x="210" y="750"/>
                    <a:pt x="301" y="750"/>
                  </a:cubicBezTo>
                  <a:cubicBezTo>
                    <a:pt x="346" y="750"/>
                    <a:pt x="391" y="739"/>
                    <a:pt x="430" y="715"/>
                  </a:cubicBezTo>
                  <a:lnTo>
                    <a:pt x="822" y="487"/>
                  </a:lnTo>
                  <a:cubicBezTo>
                    <a:pt x="947" y="415"/>
                    <a:pt x="990" y="255"/>
                    <a:pt x="918" y="130"/>
                  </a:cubicBezTo>
                  <a:cubicBezTo>
                    <a:pt x="869" y="47"/>
                    <a:pt x="781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7" name="Google Shape;3707;p69"/>
            <p:cNvSpPr/>
            <p:nvPr/>
          </p:nvSpPr>
          <p:spPr>
            <a:xfrm>
              <a:off x="4862318" y="4187037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8" y="977"/>
                    <a:pt x="523" y="860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8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8" name="Google Shape;3708;p69"/>
            <p:cNvSpPr/>
            <p:nvPr/>
          </p:nvSpPr>
          <p:spPr>
            <a:xfrm>
              <a:off x="4830950" y="4205141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299" y="0"/>
                  </a:moveTo>
                  <a:cubicBezTo>
                    <a:pt x="209" y="0"/>
                    <a:pt x="121" y="47"/>
                    <a:pt x="72" y="131"/>
                  </a:cubicBezTo>
                  <a:cubicBezTo>
                    <a:pt x="0" y="255"/>
                    <a:pt x="44" y="417"/>
                    <a:pt x="168" y="489"/>
                  </a:cubicBezTo>
                  <a:lnTo>
                    <a:pt x="559" y="716"/>
                  </a:lnTo>
                  <a:cubicBezTo>
                    <a:pt x="601" y="739"/>
                    <a:pt x="645" y="750"/>
                    <a:pt x="691" y="750"/>
                  </a:cubicBezTo>
                  <a:cubicBezTo>
                    <a:pt x="780" y="750"/>
                    <a:pt x="868" y="703"/>
                    <a:pt x="918" y="620"/>
                  </a:cubicBezTo>
                  <a:cubicBezTo>
                    <a:pt x="990" y="496"/>
                    <a:pt x="946" y="334"/>
                    <a:pt x="822" y="262"/>
                  </a:cubicBezTo>
                  <a:lnTo>
                    <a:pt x="429" y="35"/>
                  </a:lnTo>
                  <a:cubicBezTo>
                    <a:pt x="388" y="12"/>
                    <a:pt x="344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9" name="Google Shape;3709;p69"/>
            <p:cNvSpPr/>
            <p:nvPr/>
          </p:nvSpPr>
          <p:spPr>
            <a:xfrm>
              <a:off x="4831351" y="4234880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0" y="0"/>
                  </a:moveTo>
                  <a:cubicBezTo>
                    <a:pt x="646" y="0"/>
                    <a:pt x="601" y="12"/>
                    <a:pt x="561" y="35"/>
                  </a:cubicBezTo>
                  <a:lnTo>
                    <a:pt x="168" y="264"/>
                  </a:lnTo>
                  <a:cubicBezTo>
                    <a:pt x="43" y="336"/>
                    <a:pt x="0" y="496"/>
                    <a:pt x="72" y="620"/>
                  </a:cubicBezTo>
                  <a:cubicBezTo>
                    <a:pt x="121" y="704"/>
                    <a:pt x="210" y="750"/>
                    <a:pt x="301" y="750"/>
                  </a:cubicBezTo>
                  <a:cubicBezTo>
                    <a:pt x="344" y="750"/>
                    <a:pt x="389" y="737"/>
                    <a:pt x="431" y="716"/>
                  </a:cubicBezTo>
                  <a:lnTo>
                    <a:pt x="822" y="489"/>
                  </a:lnTo>
                  <a:cubicBezTo>
                    <a:pt x="946" y="417"/>
                    <a:pt x="990" y="255"/>
                    <a:pt x="917" y="131"/>
                  </a:cubicBezTo>
                  <a:cubicBezTo>
                    <a:pt x="869" y="47"/>
                    <a:pt x="781" y="0"/>
                    <a:pt x="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0" name="Google Shape;3710;p69"/>
            <p:cNvSpPr/>
            <p:nvPr/>
          </p:nvSpPr>
          <p:spPr>
            <a:xfrm>
              <a:off x="4863171" y="4246465"/>
              <a:ext cx="13189" cy="24548"/>
            </a:xfrm>
            <a:custGeom>
              <a:avLst/>
              <a:gdLst/>
              <a:ahLst/>
              <a:cxnLst/>
              <a:rect l="l" t="t" r="r" b="b"/>
              <a:pathLst>
                <a:path w="526" h="979" extrusionOk="0">
                  <a:moveTo>
                    <a:pt x="262" y="1"/>
                  </a:moveTo>
                  <a:cubicBezTo>
                    <a:pt x="118" y="1"/>
                    <a:pt x="1" y="118"/>
                    <a:pt x="1" y="262"/>
                  </a:cubicBezTo>
                  <a:lnTo>
                    <a:pt x="1" y="716"/>
                  </a:lnTo>
                  <a:cubicBezTo>
                    <a:pt x="1" y="860"/>
                    <a:pt x="118" y="979"/>
                    <a:pt x="262" y="979"/>
                  </a:cubicBezTo>
                  <a:cubicBezTo>
                    <a:pt x="407" y="979"/>
                    <a:pt x="525" y="863"/>
                    <a:pt x="525" y="716"/>
                  </a:cubicBezTo>
                  <a:lnTo>
                    <a:pt x="525" y="262"/>
                  </a:lnTo>
                  <a:cubicBezTo>
                    <a:pt x="525" y="118"/>
                    <a:pt x="407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1" name="Google Shape;3711;p69"/>
            <p:cNvSpPr/>
            <p:nvPr/>
          </p:nvSpPr>
          <p:spPr>
            <a:xfrm>
              <a:off x="4882880" y="423412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0"/>
                  </a:moveTo>
                  <a:cubicBezTo>
                    <a:pt x="210" y="0"/>
                    <a:pt x="121" y="47"/>
                    <a:pt x="73" y="130"/>
                  </a:cubicBezTo>
                  <a:cubicBezTo>
                    <a:pt x="1" y="255"/>
                    <a:pt x="44" y="416"/>
                    <a:pt x="168" y="489"/>
                  </a:cubicBezTo>
                  <a:lnTo>
                    <a:pt x="560" y="715"/>
                  </a:lnTo>
                  <a:cubicBezTo>
                    <a:pt x="602" y="739"/>
                    <a:pt x="645" y="750"/>
                    <a:pt x="690" y="750"/>
                  </a:cubicBezTo>
                  <a:cubicBezTo>
                    <a:pt x="781" y="750"/>
                    <a:pt x="869" y="702"/>
                    <a:pt x="918" y="620"/>
                  </a:cubicBezTo>
                  <a:cubicBezTo>
                    <a:pt x="990" y="496"/>
                    <a:pt x="947" y="334"/>
                    <a:pt x="823" y="262"/>
                  </a:cubicBezTo>
                  <a:lnTo>
                    <a:pt x="430" y="35"/>
                  </a:lnTo>
                  <a:cubicBezTo>
                    <a:pt x="389" y="11"/>
                    <a:pt x="344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2" name="Google Shape;3712;p69"/>
            <p:cNvSpPr/>
            <p:nvPr/>
          </p:nvSpPr>
          <p:spPr>
            <a:xfrm>
              <a:off x="4882378" y="4204389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691" y="0"/>
                  </a:moveTo>
                  <a:cubicBezTo>
                    <a:pt x="647" y="0"/>
                    <a:pt x="602" y="11"/>
                    <a:pt x="561" y="35"/>
                  </a:cubicBezTo>
                  <a:lnTo>
                    <a:pt x="168" y="262"/>
                  </a:lnTo>
                  <a:cubicBezTo>
                    <a:pt x="44" y="334"/>
                    <a:pt x="0" y="494"/>
                    <a:pt x="73" y="620"/>
                  </a:cubicBezTo>
                  <a:cubicBezTo>
                    <a:pt x="122" y="702"/>
                    <a:pt x="210" y="750"/>
                    <a:pt x="301" y="750"/>
                  </a:cubicBezTo>
                  <a:cubicBezTo>
                    <a:pt x="346" y="750"/>
                    <a:pt x="391" y="739"/>
                    <a:pt x="430" y="715"/>
                  </a:cubicBezTo>
                  <a:lnTo>
                    <a:pt x="822" y="487"/>
                  </a:lnTo>
                  <a:cubicBezTo>
                    <a:pt x="947" y="415"/>
                    <a:pt x="990" y="255"/>
                    <a:pt x="918" y="130"/>
                  </a:cubicBezTo>
                  <a:cubicBezTo>
                    <a:pt x="869" y="47"/>
                    <a:pt x="781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3" name="Google Shape;3713;p69"/>
            <p:cNvSpPr/>
            <p:nvPr/>
          </p:nvSpPr>
          <p:spPr>
            <a:xfrm>
              <a:off x="4820669" y="4324323"/>
              <a:ext cx="13164" cy="24498"/>
            </a:xfrm>
            <a:custGeom>
              <a:avLst/>
              <a:gdLst/>
              <a:ahLst/>
              <a:cxnLst/>
              <a:rect l="l" t="t" r="r" b="b"/>
              <a:pathLst>
                <a:path w="525" h="977" extrusionOk="0">
                  <a:moveTo>
                    <a:pt x="263" y="0"/>
                  </a:moveTo>
                  <a:cubicBezTo>
                    <a:pt x="118" y="0"/>
                    <a:pt x="0" y="117"/>
                    <a:pt x="0" y="262"/>
                  </a:cubicBezTo>
                  <a:lnTo>
                    <a:pt x="0" y="715"/>
                  </a:lnTo>
                  <a:cubicBezTo>
                    <a:pt x="0" y="860"/>
                    <a:pt x="118" y="977"/>
                    <a:pt x="263" y="977"/>
                  </a:cubicBezTo>
                  <a:cubicBezTo>
                    <a:pt x="409" y="977"/>
                    <a:pt x="524" y="860"/>
                    <a:pt x="524" y="715"/>
                  </a:cubicBezTo>
                  <a:lnTo>
                    <a:pt x="524" y="262"/>
                  </a:lnTo>
                  <a:cubicBezTo>
                    <a:pt x="524" y="117"/>
                    <a:pt x="407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4" name="Google Shape;3714;p69"/>
            <p:cNvSpPr/>
            <p:nvPr/>
          </p:nvSpPr>
          <p:spPr>
            <a:xfrm>
              <a:off x="4789300" y="4342427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299" y="0"/>
                  </a:moveTo>
                  <a:cubicBezTo>
                    <a:pt x="208" y="0"/>
                    <a:pt x="121" y="47"/>
                    <a:pt x="72" y="131"/>
                  </a:cubicBezTo>
                  <a:cubicBezTo>
                    <a:pt x="0" y="255"/>
                    <a:pt x="43" y="417"/>
                    <a:pt x="168" y="489"/>
                  </a:cubicBezTo>
                  <a:lnTo>
                    <a:pt x="562" y="716"/>
                  </a:lnTo>
                  <a:cubicBezTo>
                    <a:pt x="601" y="739"/>
                    <a:pt x="647" y="750"/>
                    <a:pt x="692" y="750"/>
                  </a:cubicBezTo>
                  <a:cubicBezTo>
                    <a:pt x="782" y="750"/>
                    <a:pt x="871" y="703"/>
                    <a:pt x="919" y="620"/>
                  </a:cubicBezTo>
                  <a:cubicBezTo>
                    <a:pt x="991" y="496"/>
                    <a:pt x="948" y="334"/>
                    <a:pt x="823" y="262"/>
                  </a:cubicBezTo>
                  <a:lnTo>
                    <a:pt x="431" y="35"/>
                  </a:lnTo>
                  <a:cubicBezTo>
                    <a:pt x="389" y="11"/>
                    <a:pt x="344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5" name="Google Shape;3715;p69"/>
            <p:cNvSpPr/>
            <p:nvPr/>
          </p:nvSpPr>
          <p:spPr>
            <a:xfrm>
              <a:off x="4789726" y="4372166"/>
              <a:ext cx="24899" cy="18831"/>
            </a:xfrm>
            <a:custGeom>
              <a:avLst/>
              <a:gdLst/>
              <a:ahLst/>
              <a:cxnLst/>
              <a:rect l="l" t="t" r="r" b="b"/>
              <a:pathLst>
                <a:path w="993" h="751" extrusionOk="0">
                  <a:moveTo>
                    <a:pt x="692" y="0"/>
                  </a:moveTo>
                  <a:cubicBezTo>
                    <a:pt x="648" y="0"/>
                    <a:pt x="603" y="11"/>
                    <a:pt x="562" y="35"/>
                  </a:cubicBezTo>
                  <a:lnTo>
                    <a:pt x="169" y="263"/>
                  </a:lnTo>
                  <a:cubicBezTo>
                    <a:pt x="44" y="336"/>
                    <a:pt x="0" y="496"/>
                    <a:pt x="73" y="620"/>
                  </a:cubicBezTo>
                  <a:cubicBezTo>
                    <a:pt x="122" y="703"/>
                    <a:pt x="211" y="750"/>
                    <a:pt x="301" y="750"/>
                  </a:cubicBezTo>
                  <a:cubicBezTo>
                    <a:pt x="344" y="750"/>
                    <a:pt x="389" y="740"/>
                    <a:pt x="431" y="716"/>
                  </a:cubicBezTo>
                  <a:lnTo>
                    <a:pt x="824" y="489"/>
                  </a:lnTo>
                  <a:cubicBezTo>
                    <a:pt x="949" y="417"/>
                    <a:pt x="993" y="255"/>
                    <a:pt x="921" y="130"/>
                  </a:cubicBezTo>
                  <a:cubicBezTo>
                    <a:pt x="872" y="47"/>
                    <a:pt x="783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6" name="Google Shape;3716;p69"/>
            <p:cNvSpPr/>
            <p:nvPr/>
          </p:nvSpPr>
          <p:spPr>
            <a:xfrm>
              <a:off x="4821571" y="4383826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3" y="1"/>
                  </a:moveTo>
                  <a:cubicBezTo>
                    <a:pt x="119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9" y="977"/>
                    <a:pt x="263" y="977"/>
                  </a:cubicBezTo>
                  <a:cubicBezTo>
                    <a:pt x="407" y="977"/>
                    <a:pt x="524" y="860"/>
                    <a:pt x="524" y="716"/>
                  </a:cubicBezTo>
                  <a:lnTo>
                    <a:pt x="524" y="262"/>
                  </a:lnTo>
                  <a:cubicBezTo>
                    <a:pt x="524" y="118"/>
                    <a:pt x="407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7" name="Google Shape;3717;p69"/>
            <p:cNvSpPr/>
            <p:nvPr/>
          </p:nvSpPr>
          <p:spPr>
            <a:xfrm>
              <a:off x="4841255" y="4371389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300" y="1"/>
                  </a:moveTo>
                  <a:cubicBezTo>
                    <a:pt x="210" y="1"/>
                    <a:pt x="122" y="48"/>
                    <a:pt x="73" y="131"/>
                  </a:cubicBezTo>
                  <a:cubicBezTo>
                    <a:pt x="1" y="255"/>
                    <a:pt x="44" y="417"/>
                    <a:pt x="169" y="489"/>
                  </a:cubicBezTo>
                  <a:lnTo>
                    <a:pt x="560" y="716"/>
                  </a:lnTo>
                  <a:cubicBezTo>
                    <a:pt x="600" y="739"/>
                    <a:pt x="645" y="751"/>
                    <a:pt x="690" y="751"/>
                  </a:cubicBezTo>
                  <a:cubicBezTo>
                    <a:pt x="781" y="751"/>
                    <a:pt x="869" y="703"/>
                    <a:pt x="918" y="621"/>
                  </a:cubicBezTo>
                  <a:cubicBezTo>
                    <a:pt x="990" y="497"/>
                    <a:pt x="947" y="335"/>
                    <a:pt x="823" y="263"/>
                  </a:cubicBezTo>
                  <a:lnTo>
                    <a:pt x="430" y="36"/>
                  </a:lnTo>
                  <a:cubicBezTo>
                    <a:pt x="389" y="12"/>
                    <a:pt x="344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8" name="Google Shape;3718;p69"/>
            <p:cNvSpPr/>
            <p:nvPr/>
          </p:nvSpPr>
          <p:spPr>
            <a:xfrm>
              <a:off x="4840754" y="4341600"/>
              <a:ext cx="24849" cy="18881"/>
            </a:xfrm>
            <a:custGeom>
              <a:avLst/>
              <a:gdLst/>
              <a:ahLst/>
              <a:cxnLst/>
              <a:rect l="l" t="t" r="r" b="b"/>
              <a:pathLst>
                <a:path w="991" h="753" extrusionOk="0">
                  <a:moveTo>
                    <a:pt x="691" y="0"/>
                  </a:moveTo>
                  <a:cubicBezTo>
                    <a:pt x="647" y="0"/>
                    <a:pt x="602" y="11"/>
                    <a:pt x="561" y="35"/>
                  </a:cubicBezTo>
                  <a:lnTo>
                    <a:pt x="168" y="263"/>
                  </a:lnTo>
                  <a:cubicBezTo>
                    <a:pt x="44" y="335"/>
                    <a:pt x="1" y="496"/>
                    <a:pt x="73" y="620"/>
                  </a:cubicBezTo>
                  <a:cubicBezTo>
                    <a:pt x="122" y="705"/>
                    <a:pt x="210" y="753"/>
                    <a:pt x="301" y="753"/>
                  </a:cubicBezTo>
                  <a:cubicBezTo>
                    <a:pt x="346" y="753"/>
                    <a:pt x="391" y="741"/>
                    <a:pt x="431" y="717"/>
                  </a:cubicBezTo>
                  <a:lnTo>
                    <a:pt x="823" y="489"/>
                  </a:lnTo>
                  <a:cubicBezTo>
                    <a:pt x="947" y="416"/>
                    <a:pt x="990" y="256"/>
                    <a:pt x="918" y="132"/>
                  </a:cubicBezTo>
                  <a:cubicBezTo>
                    <a:pt x="869" y="47"/>
                    <a:pt x="781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9" name="Google Shape;3719;p69"/>
            <p:cNvSpPr/>
            <p:nvPr/>
          </p:nvSpPr>
          <p:spPr>
            <a:xfrm>
              <a:off x="5193534" y="4319960"/>
              <a:ext cx="13164" cy="24523"/>
            </a:xfrm>
            <a:custGeom>
              <a:avLst/>
              <a:gdLst/>
              <a:ahLst/>
              <a:cxnLst/>
              <a:rect l="l" t="t" r="r" b="b"/>
              <a:pathLst>
                <a:path w="525" h="978" extrusionOk="0">
                  <a:moveTo>
                    <a:pt x="261" y="1"/>
                  </a:moveTo>
                  <a:cubicBezTo>
                    <a:pt x="117" y="1"/>
                    <a:pt x="0" y="118"/>
                    <a:pt x="0" y="262"/>
                  </a:cubicBezTo>
                  <a:lnTo>
                    <a:pt x="0" y="716"/>
                  </a:lnTo>
                  <a:cubicBezTo>
                    <a:pt x="0" y="860"/>
                    <a:pt x="117" y="977"/>
                    <a:pt x="261" y="977"/>
                  </a:cubicBezTo>
                  <a:cubicBezTo>
                    <a:pt x="406" y="977"/>
                    <a:pt x="521" y="860"/>
                    <a:pt x="524" y="716"/>
                  </a:cubicBezTo>
                  <a:lnTo>
                    <a:pt x="524" y="262"/>
                  </a:lnTo>
                  <a:cubicBezTo>
                    <a:pt x="524" y="118"/>
                    <a:pt x="406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0" name="Google Shape;3720;p69"/>
            <p:cNvSpPr/>
            <p:nvPr/>
          </p:nvSpPr>
          <p:spPr>
            <a:xfrm>
              <a:off x="5162165" y="4338064"/>
              <a:ext cx="24824" cy="18831"/>
            </a:xfrm>
            <a:custGeom>
              <a:avLst/>
              <a:gdLst/>
              <a:ahLst/>
              <a:cxnLst/>
              <a:rect l="l" t="t" r="r" b="b"/>
              <a:pathLst>
                <a:path w="990" h="751" extrusionOk="0">
                  <a:moveTo>
                    <a:pt x="299" y="1"/>
                  </a:moveTo>
                  <a:cubicBezTo>
                    <a:pt x="209" y="1"/>
                    <a:pt x="121" y="48"/>
                    <a:pt x="72" y="131"/>
                  </a:cubicBezTo>
                  <a:cubicBezTo>
                    <a:pt x="0" y="255"/>
                    <a:pt x="43" y="417"/>
                    <a:pt x="168" y="489"/>
                  </a:cubicBezTo>
                  <a:lnTo>
                    <a:pt x="559" y="716"/>
                  </a:lnTo>
                  <a:cubicBezTo>
                    <a:pt x="601" y="739"/>
                    <a:pt x="644" y="751"/>
                    <a:pt x="689" y="751"/>
                  </a:cubicBezTo>
                  <a:cubicBezTo>
                    <a:pt x="780" y="751"/>
                    <a:pt x="868" y="703"/>
                    <a:pt x="917" y="621"/>
                  </a:cubicBezTo>
                  <a:cubicBezTo>
                    <a:pt x="990" y="497"/>
                    <a:pt x="946" y="335"/>
                    <a:pt x="821" y="263"/>
                  </a:cubicBezTo>
                  <a:lnTo>
                    <a:pt x="429" y="36"/>
                  </a:lnTo>
                  <a:cubicBezTo>
                    <a:pt x="388" y="12"/>
                    <a:pt x="34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1" name="Google Shape;3721;p69"/>
            <p:cNvSpPr/>
            <p:nvPr/>
          </p:nvSpPr>
          <p:spPr>
            <a:xfrm>
              <a:off x="5162541" y="4367778"/>
              <a:ext cx="24849" cy="18831"/>
            </a:xfrm>
            <a:custGeom>
              <a:avLst/>
              <a:gdLst/>
              <a:ahLst/>
              <a:cxnLst/>
              <a:rect l="l" t="t" r="r" b="b"/>
              <a:pathLst>
                <a:path w="991" h="751" extrusionOk="0">
                  <a:moveTo>
                    <a:pt x="691" y="0"/>
                  </a:moveTo>
                  <a:cubicBezTo>
                    <a:pt x="646" y="0"/>
                    <a:pt x="601" y="12"/>
                    <a:pt x="560" y="35"/>
                  </a:cubicBezTo>
                  <a:lnTo>
                    <a:pt x="169" y="262"/>
                  </a:lnTo>
                  <a:cubicBezTo>
                    <a:pt x="44" y="334"/>
                    <a:pt x="1" y="496"/>
                    <a:pt x="73" y="620"/>
                  </a:cubicBezTo>
                  <a:cubicBezTo>
                    <a:pt x="122" y="703"/>
                    <a:pt x="210" y="750"/>
                    <a:pt x="300" y="750"/>
                  </a:cubicBezTo>
                  <a:cubicBezTo>
                    <a:pt x="345" y="750"/>
                    <a:pt x="390" y="739"/>
                    <a:pt x="430" y="716"/>
                  </a:cubicBezTo>
                  <a:lnTo>
                    <a:pt x="823" y="489"/>
                  </a:lnTo>
                  <a:cubicBezTo>
                    <a:pt x="947" y="417"/>
                    <a:pt x="990" y="255"/>
                    <a:pt x="918" y="131"/>
                  </a:cubicBezTo>
                  <a:cubicBezTo>
                    <a:pt x="870" y="47"/>
                    <a:pt x="782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2" name="Google Shape;3722;p69"/>
            <p:cNvSpPr/>
            <p:nvPr/>
          </p:nvSpPr>
          <p:spPr>
            <a:xfrm>
              <a:off x="5194387" y="4379413"/>
              <a:ext cx="13139" cy="24548"/>
            </a:xfrm>
            <a:custGeom>
              <a:avLst/>
              <a:gdLst/>
              <a:ahLst/>
              <a:cxnLst/>
              <a:rect l="l" t="t" r="r" b="b"/>
              <a:pathLst>
                <a:path w="524" h="979" extrusionOk="0">
                  <a:moveTo>
                    <a:pt x="262" y="0"/>
                  </a:moveTo>
                  <a:cubicBezTo>
                    <a:pt x="118" y="0"/>
                    <a:pt x="1" y="119"/>
                    <a:pt x="1" y="263"/>
                  </a:cubicBezTo>
                  <a:lnTo>
                    <a:pt x="1" y="715"/>
                  </a:lnTo>
                  <a:cubicBezTo>
                    <a:pt x="1" y="860"/>
                    <a:pt x="118" y="978"/>
                    <a:pt x="262" y="978"/>
                  </a:cubicBezTo>
                  <a:cubicBezTo>
                    <a:pt x="407" y="978"/>
                    <a:pt x="524" y="860"/>
                    <a:pt x="524" y="715"/>
                  </a:cubicBezTo>
                  <a:lnTo>
                    <a:pt x="524" y="263"/>
                  </a:lnTo>
                  <a:cubicBezTo>
                    <a:pt x="524" y="119"/>
                    <a:pt x="407" y="0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3" name="Google Shape;3723;p69"/>
            <p:cNvSpPr/>
            <p:nvPr/>
          </p:nvSpPr>
          <p:spPr>
            <a:xfrm>
              <a:off x="5214020" y="4367051"/>
              <a:ext cx="24874" cy="18831"/>
            </a:xfrm>
            <a:custGeom>
              <a:avLst/>
              <a:gdLst/>
              <a:ahLst/>
              <a:cxnLst/>
              <a:rect l="l" t="t" r="r" b="b"/>
              <a:pathLst>
                <a:path w="992" h="751" extrusionOk="0">
                  <a:moveTo>
                    <a:pt x="301" y="0"/>
                  </a:moveTo>
                  <a:cubicBezTo>
                    <a:pt x="210" y="0"/>
                    <a:pt x="121" y="47"/>
                    <a:pt x="73" y="131"/>
                  </a:cubicBezTo>
                  <a:cubicBezTo>
                    <a:pt x="1" y="255"/>
                    <a:pt x="44" y="417"/>
                    <a:pt x="170" y="489"/>
                  </a:cubicBezTo>
                  <a:lnTo>
                    <a:pt x="563" y="716"/>
                  </a:lnTo>
                  <a:cubicBezTo>
                    <a:pt x="604" y="739"/>
                    <a:pt x="648" y="751"/>
                    <a:pt x="693" y="751"/>
                  </a:cubicBezTo>
                  <a:cubicBezTo>
                    <a:pt x="784" y="751"/>
                    <a:pt x="872" y="703"/>
                    <a:pt x="919" y="621"/>
                  </a:cubicBezTo>
                  <a:cubicBezTo>
                    <a:pt x="992" y="496"/>
                    <a:pt x="950" y="334"/>
                    <a:pt x="824" y="262"/>
                  </a:cubicBezTo>
                  <a:lnTo>
                    <a:pt x="431" y="35"/>
                  </a:lnTo>
                  <a:cubicBezTo>
                    <a:pt x="390" y="12"/>
                    <a:pt x="345" y="0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4" name="Google Shape;3724;p69"/>
            <p:cNvSpPr/>
            <p:nvPr/>
          </p:nvSpPr>
          <p:spPr>
            <a:xfrm>
              <a:off x="5213619" y="4337287"/>
              <a:ext cx="24874" cy="18856"/>
            </a:xfrm>
            <a:custGeom>
              <a:avLst/>
              <a:gdLst/>
              <a:ahLst/>
              <a:cxnLst/>
              <a:rect l="l" t="t" r="r" b="b"/>
              <a:pathLst>
                <a:path w="992" h="752" extrusionOk="0">
                  <a:moveTo>
                    <a:pt x="692" y="0"/>
                  </a:moveTo>
                  <a:cubicBezTo>
                    <a:pt x="648" y="0"/>
                    <a:pt x="603" y="11"/>
                    <a:pt x="563" y="35"/>
                  </a:cubicBezTo>
                  <a:lnTo>
                    <a:pt x="168" y="263"/>
                  </a:lnTo>
                  <a:cubicBezTo>
                    <a:pt x="44" y="336"/>
                    <a:pt x="1" y="496"/>
                    <a:pt x="73" y="622"/>
                  </a:cubicBezTo>
                  <a:cubicBezTo>
                    <a:pt x="122" y="704"/>
                    <a:pt x="210" y="752"/>
                    <a:pt x="301" y="752"/>
                  </a:cubicBezTo>
                  <a:cubicBezTo>
                    <a:pt x="345" y="752"/>
                    <a:pt x="389" y="740"/>
                    <a:pt x="430" y="717"/>
                  </a:cubicBezTo>
                  <a:lnTo>
                    <a:pt x="824" y="489"/>
                  </a:lnTo>
                  <a:cubicBezTo>
                    <a:pt x="948" y="416"/>
                    <a:pt x="992" y="256"/>
                    <a:pt x="919" y="132"/>
                  </a:cubicBezTo>
                  <a:cubicBezTo>
                    <a:pt x="871" y="47"/>
                    <a:pt x="783" y="0"/>
                    <a:pt x="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5" name="Google Shape;3725;p69"/>
            <p:cNvSpPr/>
            <p:nvPr/>
          </p:nvSpPr>
          <p:spPr>
            <a:xfrm>
              <a:off x="4790228" y="4590193"/>
              <a:ext cx="447764" cy="13164"/>
            </a:xfrm>
            <a:custGeom>
              <a:avLst/>
              <a:gdLst/>
              <a:ahLst/>
              <a:cxnLst/>
              <a:rect l="l" t="t" r="r" b="b"/>
              <a:pathLst>
                <a:path w="17857" h="525" extrusionOk="0">
                  <a:moveTo>
                    <a:pt x="264" y="0"/>
                  </a:moveTo>
                  <a:cubicBezTo>
                    <a:pt x="119" y="0"/>
                    <a:pt x="1" y="117"/>
                    <a:pt x="1" y="262"/>
                  </a:cubicBezTo>
                  <a:cubicBezTo>
                    <a:pt x="1" y="406"/>
                    <a:pt x="119" y="524"/>
                    <a:pt x="264" y="524"/>
                  </a:cubicBezTo>
                  <a:lnTo>
                    <a:pt x="17595" y="524"/>
                  </a:lnTo>
                  <a:cubicBezTo>
                    <a:pt x="17739" y="524"/>
                    <a:pt x="17856" y="406"/>
                    <a:pt x="17856" y="262"/>
                  </a:cubicBezTo>
                  <a:cubicBezTo>
                    <a:pt x="17855" y="116"/>
                    <a:pt x="17738" y="0"/>
                    <a:pt x="17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26" name="Google Shape;3726;p69"/>
          <p:cNvGrpSpPr/>
          <p:nvPr/>
        </p:nvGrpSpPr>
        <p:grpSpPr>
          <a:xfrm>
            <a:off x="1262602" y="1398196"/>
            <a:ext cx="446360" cy="446937"/>
            <a:chOff x="1262602" y="1398196"/>
            <a:chExt cx="446360" cy="446937"/>
          </a:xfrm>
        </p:grpSpPr>
        <p:sp>
          <p:nvSpPr>
            <p:cNvPr id="3727" name="Google Shape;3727;p69"/>
            <p:cNvSpPr/>
            <p:nvPr/>
          </p:nvSpPr>
          <p:spPr>
            <a:xfrm>
              <a:off x="1262602" y="1398196"/>
              <a:ext cx="398943" cy="400021"/>
            </a:xfrm>
            <a:custGeom>
              <a:avLst/>
              <a:gdLst/>
              <a:ahLst/>
              <a:cxnLst/>
              <a:rect l="l" t="t" r="r" b="b"/>
              <a:pathLst>
                <a:path w="15910" h="15953" extrusionOk="0">
                  <a:moveTo>
                    <a:pt x="7956" y="1"/>
                  </a:moveTo>
                  <a:cubicBezTo>
                    <a:pt x="3561" y="1"/>
                    <a:pt x="1" y="3573"/>
                    <a:pt x="1" y="7977"/>
                  </a:cubicBezTo>
                  <a:cubicBezTo>
                    <a:pt x="1" y="12380"/>
                    <a:pt x="3561" y="15953"/>
                    <a:pt x="7956" y="15953"/>
                  </a:cubicBezTo>
                  <a:cubicBezTo>
                    <a:pt x="12349" y="15953"/>
                    <a:pt x="15909" y="12383"/>
                    <a:pt x="15909" y="7977"/>
                  </a:cubicBezTo>
                  <a:cubicBezTo>
                    <a:pt x="15909" y="3573"/>
                    <a:pt x="12349" y="1"/>
                    <a:pt x="79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8" name="Google Shape;3728;p69"/>
            <p:cNvSpPr/>
            <p:nvPr/>
          </p:nvSpPr>
          <p:spPr>
            <a:xfrm>
              <a:off x="1437349" y="1398196"/>
              <a:ext cx="224196" cy="400021"/>
            </a:xfrm>
            <a:custGeom>
              <a:avLst/>
              <a:gdLst/>
              <a:ahLst/>
              <a:cxnLst/>
              <a:rect l="l" t="t" r="r" b="b"/>
              <a:pathLst>
                <a:path w="8941" h="15953" extrusionOk="0">
                  <a:moveTo>
                    <a:pt x="987" y="1"/>
                  </a:moveTo>
                  <a:cubicBezTo>
                    <a:pt x="652" y="1"/>
                    <a:pt x="324" y="22"/>
                    <a:pt x="0" y="63"/>
                  </a:cubicBezTo>
                  <a:cubicBezTo>
                    <a:pt x="3928" y="548"/>
                    <a:pt x="6970" y="3907"/>
                    <a:pt x="6970" y="7977"/>
                  </a:cubicBezTo>
                  <a:cubicBezTo>
                    <a:pt x="6970" y="12047"/>
                    <a:pt x="3929" y="15405"/>
                    <a:pt x="0" y="15891"/>
                  </a:cubicBezTo>
                  <a:cubicBezTo>
                    <a:pt x="324" y="15931"/>
                    <a:pt x="652" y="15953"/>
                    <a:pt x="987" y="15953"/>
                  </a:cubicBezTo>
                  <a:cubicBezTo>
                    <a:pt x="5380" y="15953"/>
                    <a:pt x="8940" y="12380"/>
                    <a:pt x="8940" y="7977"/>
                  </a:cubicBezTo>
                  <a:cubicBezTo>
                    <a:pt x="8940" y="3573"/>
                    <a:pt x="5380" y="1"/>
                    <a:pt x="987" y="1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9" name="Google Shape;3729;p69"/>
            <p:cNvSpPr/>
            <p:nvPr/>
          </p:nvSpPr>
          <p:spPr>
            <a:xfrm>
              <a:off x="1382310" y="1398572"/>
              <a:ext cx="270960" cy="317650"/>
            </a:xfrm>
            <a:custGeom>
              <a:avLst/>
              <a:gdLst/>
              <a:ahLst/>
              <a:cxnLst/>
              <a:rect l="l" t="t" r="r" b="b"/>
              <a:pathLst>
                <a:path w="10806" h="12668" extrusionOk="0">
                  <a:moveTo>
                    <a:pt x="3677" y="0"/>
                  </a:moveTo>
                  <a:lnTo>
                    <a:pt x="3677" y="13"/>
                  </a:lnTo>
                  <a:cubicBezTo>
                    <a:pt x="3680" y="15"/>
                    <a:pt x="3372" y="2319"/>
                    <a:pt x="2146" y="3087"/>
                  </a:cubicBezTo>
                  <a:cubicBezTo>
                    <a:pt x="921" y="3854"/>
                    <a:pt x="1" y="5084"/>
                    <a:pt x="691" y="6465"/>
                  </a:cubicBezTo>
                  <a:cubicBezTo>
                    <a:pt x="1049" y="7182"/>
                    <a:pt x="1633" y="7382"/>
                    <a:pt x="2311" y="7382"/>
                  </a:cubicBezTo>
                  <a:cubicBezTo>
                    <a:pt x="2939" y="7382"/>
                    <a:pt x="3648" y="7210"/>
                    <a:pt x="4330" y="7117"/>
                  </a:cubicBezTo>
                  <a:cubicBezTo>
                    <a:pt x="4360" y="7113"/>
                    <a:pt x="4390" y="7111"/>
                    <a:pt x="4418" y="7111"/>
                  </a:cubicBezTo>
                  <a:cubicBezTo>
                    <a:pt x="5702" y="7111"/>
                    <a:pt x="4692" y="11325"/>
                    <a:pt x="5516" y="12377"/>
                  </a:cubicBezTo>
                  <a:cubicBezTo>
                    <a:pt x="5675" y="12579"/>
                    <a:pt x="5889" y="12667"/>
                    <a:pt x="6129" y="12667"/>
                  </a:cubicBezTo>
                  <a:cubicBezTo>
                    <a:pt x="7162" y="12667"/>
                    <a:pt x="8688" y="11041"/>
                    <a:pt x="8502" y="9920"/>
                  </a:cubicBezTo>
                  <a:cubicBezTo>
                    <a:pt x="8162" y="7873"/>
                    <a:pt x="8043" y="7155"/>
                    <a:pt x="10799" y="5696"/>
                  </a:cubicBezTo>
                  <a:lnTo>
                    <a:pt x="10806" y="5692"/>
                  </a:lnTo>
                  <a:cubicBezTo>
                    <a:pt x="9877" y="2544"/>
                    <a:pt x="7063" y="21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0" name="Google Shape;3730;p69"/>
            <p:cNvSpPr/>
            <p:nvPr/>
          </p:nvSpPr>
          <p:spPr>
            <a:xfrm>
              <a:off x="1587047" y="1442353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cubicBezTo>
                    <a:pt x="0" y="1"/>
                    <a:pt x="2" y="1"/>
                    <a:pt x="0" y="1"/>
                  </a:cubicBezTo>
                  <a:cubicBezTo>
                    <a:pt x="2" y="1"/>
                    <a:pt x="0" y="1"/>
                    <a:pt x="0" y="1"/>
                  </a:cubicBezTo>
                  <a:close/>
                  <a:moveTo>
                    <a:pt x="0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1" name="Google Shape;3731;p69"/>
            <p:cNvSpPr/>
            <p:nvPr/>
          </p:nvSpPr>
          <p:spPr>
            <a:xfrm>
              <a:off x="1611420" y="146567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  <a:moveTo>
                    <a:pt x="1" y="1"/>
                  </a:move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2" name="Google Shape;3732;p69"/>
            <p:cNvSpPr/>
            <p:nvPr/>
          </p:nvSpPr>
          <p:spPr>
            <a:xfrm>
              <a:off x="1262602" y="1528536"/>
              <a:ext cx="94834" cy="230790"/>
            </a:xfrm>
            <a:custGeom>
              <a:avLst/>
              <a:gdLst/>
              <a:ahLst/>
              <a:cxnLst/>
              <a:rect l="l" t="t" r="r" b="b"/>
              <a:pathLst>
                <a:path w="3782" h="9204" extrusionOk="0">
                  <a:moveTo>
                    <a:pt x="498" y="0"/>
                  </a:moveTo>
                  <a:cubicBezTo>
                    <a:pt x="177" y="864"/>
                    <a:pt x="1" y="1802"/>
                    <a:pt x="1" y="2778"/>
                  </a:cubicBezTo>
                  <a:cubicBezTo>
                    <a:pt x="1" y="5414"/>
                    <a:pt x="1278" y="7752"/>
                    <a:pt x="3242" y="9203"/>
                  </a:cubicBezTo>
                  <a:lnTo>
                    <a:pt x="3244" y="9036"/>
                  </a:lnTo>
                  <a:cubicBezTo>
                    <a:pt x="3244" y="9036"/>
                    <a:pt x="3244" y="9036"/>
                    <a:pt x="3244" y="9036"/>
                  </a:cubicBezTo>
                  <a:cubicBezTo>
                    <a:pt x="3247" y="9036"/>
                    <a:pt x="3551" y="7731"/>
                    <a:pt x="2670" y="6388"/>
                  </a:cubicBezTo>
                  <a:cubicBezTo>
                    <a:pt x="2302" y="5827"/>
                    <a:pt x="3322" y="4507"/>
                    <a:pt x="3551" y="3509"/>
                  </a:cubicBezTo>
                  <a:cubicBezTo>
                    <a:pt x="3781" y="2509"/>
                    <a:pt x="2403" y="2587"/>
                    <a:pt x="1983" y="2241"/>
                  </a:cubicBezTo>
                  <a:cubicBezTo>
                    <a:pt x="1561" y="1895"/>
                    <a:pt x="987" y="397"/>
                    <a:pt x="564" y="52"/>
                  </a:cubicBezTo>
                  <a:lnTo>
                    <a:pt x="4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3" name="Google Shape;3733;p69"/>
            <p:cNvSpPr/>
            <p:nvPr/>
          </p:nvSpPr>
          <p:spPr>
            <a:xfrm>
              <a:off x="1473006" y="1398572"/>
              <a:ext cx="180339" cy="170811"/>
            </a:xfrm>
            <a:custGeom>
              <a:avLst/>
              <a:gdLst/>
              <a:ahLst/>
              <a:cxnLst/>
              <a:rect l="l" t="t" r="r" b="b"/>
              <a:pathLst>
                <a:path w="7192" h="6812" extrusionOk="0">
                  <a:moveTo>
                    <a:pt x="63" y="0"/>
                  </a:moveTo>
                  <a:lnTo>
                    <a:pt x="63" y="13"/>
                  </a:lnTo>
                  <a:cubicBezTo>
                    <a:pt x="63" y="13"/>
                    <a:pt x="44" y="145"/>
                    <a:pt x="1" y="359"/>
                  </a:cubicBezTo>
                  <a:cubicBezTo>
                    <a:pt x="2865" y="1269"/>
                    <a:pt x="5026" y="3762"/>
                    <a:pt x="5467" y="6811"/>
                  </a:cubicBezTo>
                  <a:cubicBezTo>
                    <a:pt x="5846" y="6469"/>
                    <a:pt x="6399" y="6113"/>
                    <a:pt x="7186" y="5696"/>
                  </a:cubicBezTo>
                  <a:lnTo>
                    <a:pt x="7192" y="5695"/>
                  </a:lnTo>
                  <a:cubicBezTo>
                    <a:pt x="6857" y="4564"/>
                    <a:pt x="6279" y="3538"/>
                    <a:pt x="5521" y="2677"/>
                  </a:cubicBezTo>
                  <a:cubicBezTo>
                    <a:pt x="5223" y="2340"/>
                    <a:pt x="4899" y="2030"/>
                    <a:pt x="4550" y="1747"/>
                  </a:cubicBezTo>
                  <a:lnTo>
                    <a:pt x="4548" y="1745"/>
                  </a:lnTo>
                  <a:cubicBezTo>
                    <a:pt x="3306" y="743"/>
                    <a:pt x="1756" y="106"/>
                    <a:pt x="63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4" name="Google Shape;3734;p69"/>
            <p:cNvSpPr/>
            <p:nvPr/>
          </p:nvSpPr>
          <p:spPr>
            <a:xfrm>
              <a:off x="1541561" y="1444208"/>
              <a:ext cx="167401" cy="400924"/>
            </a:xfrm>
            <a:custGeom>
              <a:avLst/>
              <a:gdLst/>
              <a:ahLst/>
              <a:cxnLst/>
              <a:rect l="l" t="t" r="r" b="b"/>
              <a:pathLst>
                <a:path w="6676" h="15989" extrusionOk="0">
                  <a:moveTo>
                    <a:pt x="3338" y="0"/>
                  </a:moveTo>
                  <a:cubicBezTo>
                    <a:pt x="2461" y="0"/>
                    <a:pt x="1751" y="710"/>
                    <a:pt x="1751" y="1588"/>
                  </a:cubicBezTo>
                  <a:lnTo>
                    <a:pt x="1751" y="9715"/>
                  </a:lnTo>
                  <a:cubicBezTo>
                    <a:pt x="708" y="10281"/>
                    <a:pt x="0" y="11382"/>
                    <a:pt x="0" y="12652"/>
                  </a:cubicBezTo>
                  <a:cubicBezTo>
                    <a:pt x="0" y="14493"/>
                    <a:pt x="1494" y="15988"/>
                    <a:pt x="3337" y="15988"/>
                  </a:cubicBezTo>
                  <a:cubicBezTo>
                    <a:pt x="5179" y="15988"/>
                    <a:pt x="6674" y="14495"/>
                    <a:pt x="6674" y="12652"/>
                  </a:cubicBezTo>
                  <a:cubicBezTo>
                    <a:pt x="6675" y="11382"/>
                    <a:pt x="5967" y="10281"/>
                    <a:pt x="4924" y="9715"/>
                  </a:cubicBezTo>
                  <a:lnTo>
                    <a:pt x="4924" y="1588"/>
                  </a:lnTo>
                  <a:cubicBezTo>
                    <a:pt x="4924" y="713"/>
                    <a:pt x="4215" y="0"/>
                    <a:pt x="3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5" name="Google Shape;3735;p69"/>
            <p:cNvSpPr/>
            <p:nvPr/>
          </p:nvSpPr>
          <p:spPr>
            <a:xfrm>
              <a:off x="1610417" y="1444208"/>
              <a:ext cx="98545" cy="400924"/>
            </a:xfrm>
            <a:custGeom>
              <a:avLst/>
              <a:gdLst/>
              <a:ahLst/>
              <a:cxnLst/>
              <a:rect l="l" t="t" r="r" b="b"/>
              <a:pathLst>
                <a:path w="3930" h="15989" extrusionOk="0">
                  <a:moveTo>
                    <a:pt x="592" y="0"/>
                  </a:moveTo>
                  <a:cubicBezTo>
                    <a:pt x="383" y="0"/>
                    <a:pt x="182" y="42"/>
                    <a:pt x="0" y="116"/>
                  </a:cubicBezTo>
                  <a:cubicBezTo>
                    <a:pt x="582" y="351"/>
                    <a:pt x="994" y="922"/>
                    <a:pt x="994" y="1588"/>
                  </a:cubicBezTo>
                  <a:lnTo>
                    <a:pt x="994" y="9715"/>
                  </a:lnTo>
                  <a:cubicBezTo>
                    <a:pt x="2037" y="10281"/>
                    <a:pt x="2745" y="11382"/>
                    <a:pt x="2745" y="12652"/>
                  </a:cubicBezTo>
                  <a:cubicBezTo>
                    <a:pt x="2745" y="14292"/>
                    <a:pt x="1560" y="15656"/>
                    <a:pt x="0" y="15936"/>
                  </a:cubicBezTo>
                  <a:cubicBezTo>
                    <a:pt x="192" y="15970"/>
                    <a:pt x="389" y="15988"/>
                    <a:pt x="592" y="15988"/>
                  </a:cubicBezTo>
                  <a:cubicBezTo>
                    <a:pt x="2434" y="15988"/>
                    <a:pt x="3929" y="14495"/>
                    <a:pt x="3929" y="12652"/>
                  </a:cubicBezTo>
                  <a:cubicBezTo>
                    <a:pt x="3929" y="11382"/>
                    <a:pt x="3221" y="10281"/>
                    <a:pt x="2178" y="9715"/>
                  </a:cubicBezTo>
                  <a:lnTo>
                    <a:pt x="2178" y="1588"/>
                  </a:lnTo>
                  <a:cubicBezTo>
                    <a:pt x="2178" y="713"/>
                    <a:pt x="1469" y="0"/>
                    <a:pt x="592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6" name="Google Shape;3736;p69"/>
            <p:cNvSpPr/>
            <p:nvPr/>
          </p:nvSpPr>
          <p:spPr>
            <a:xfrm>
              <a:off x="1585442" y="1497443"/>
              <a:ext cx="18480" cy="13541"/>
            </a:xfrm>
            <a:custGeom>
              <a:avLst/>
              <a:gdLst/>
              <a:ahLst/>
              <a:cxnLst/>
              <a:rect l="l" t="t" r="r" b="b"/>
              <a:pathLst>
                <a:path w="737" h="540" extrusionOk="0">
                  <a:moveTo>
                    <a:pt x="1" y="1"/>
                  </a:moveTo>
                  <a:lnTo>
                    <a:pt x="1" y="540"/>
                  </a:lnTo>
                  <a:lnTo>
                    <a:pt x="466" y="540"/>
                  </a:lnTo>
                  <a:cubicBezTo>
                    <a:pt x="615" y="540"/>
                    <a:pt x="736" y="420"/>
                    <a:pt x="736" y="270"/>
                  </a:cubicBezTo>
                  <a:cubicBezTo>
                    <a:pt x="736" y="122"/>
                    <a:pt x="615" y="1"/>
                    <a:pt x="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7" name="Google Shape;3737;p69"/>
            <p:cNvSpPr/>
            <p:nvPr/>
          </p:nvSpPr>
          <p:spPr>
            <a:xfrm>
              <a:off x="1585442" y="1529338"/>
              <a:ext cx="18480" cy="13515"/>
            </a:xfrm>
            <a:custGeom>
              <a:avLst/>
              <a:gdLst/>
              <a:ahLst/>
              <a:cxnLst/>
              <a:rect l="l" t="t" r="r" b="b"/>
              <a:pathLst>
                <a:path w="737" h="539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7"/>
                    <a:pt x="736" y="270"/>
                  </a:cubicBezTo>
                  <a:cubicBezTo>
                    <a:pt x="736" y="121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8" name="Google Shape;3738;p69"/>
            <p:cNvSpPr/>
            <p:nvPr/>
          </p:nvSpPr>
          <p:spPr>
            <a:xfrm>
              <a:off x="1585442" y="1561208"/>
              <a:ext cx="18480" cy="13515"/>
            </a:xfrm>
            <a:custGeom>
              <a:avLst/>
              <a:gdLst/>
              <a:ahLst/>
              <a:cxnLst/>
              <a:rect l="l" t="t" r="r" b="b"/>
              <a:pathLst>
                <a:path w="737" h="539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8"/>
                    <a:pt x="736" y="270"/>
                  </a:cubicBezTo>
                  <a:cubicBezTo>
                    <a:pt x="736" y="122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9" name="Google Shape;3739;p69"/>
            <p:cNvSpPr/>
            <p:nvPr/>
          </p:nvSpPr>
          <p:spPr>
            <a:xfrm>
              <a:off x="1585442" y="1593079"/>
              <a:ext cx="18480" cy="13541"/>
            </a:xfrm>
            <a:custGeom>
              <a:avLst/>
              <a:gdLst/>
              <a:ahLst/>
              <a:cxnLst/>
              <a:rect l="l" t="t" r="r" b="b"/>
              <a:pathLst>
                <a:path w="737" h="540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8"/>
                    <a:pt x="736" y="270"/>
                  </a:cubicBezTo>
                  <a:cubicBezTo>
                    <a:pt x="736" y="122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0" name="Google Shape;3740;p69"/>
            <p:cNvSpPr/>
            <p:nvPr/>
          </p:nvSpPr>
          <p:spPr>
            <a:xfrm>
              <a:off x="1585442" y="1624924"/>
              <a:ext cx="18480" cy="13490"/>
            </a:xfrm>
            <a:custGeom>
              <a:avLst/>
              <a:gdLst/>
              <a:ahLst/>
              <a:cxnLst/>
              <a:rect l="l" t="t" r="r" b="b"/>
              <a:pathLst>
                <a:path w="737" h="538" extrusionOk="0">
                  <a:moveTo>
                    <a:pt x="1" y="0"/>
                  </a:moveTo>
                  <a:lnTo>
                    <a:pt x="1" y="537"/>
                  </a:lnTo>
                  <a:lnTo>
                    <a:pt x="466" y="537"/>
                  </a:lnTo>
                  <a:cubicBezTo>
                    <a:pt x="467" y="537"/>
                    <a:pt x="468" y="537"/>
                    <a:pt x="469" y="537"/>
                  </a:cubicBezTo>
                  <a:cubicBezTo>
                    <a:pt x="616" y="537"/>
                    <a:pt x="736" y="418"/>
                    <a:pt x="736" y="269"/>
                  </a:cubicBezTo>
                  <a:cubicBezTo>
                    <a:pt x="736" y="121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1" name="Google Shape;3741;p69"/>
            <p:cNvSpPr/>
            <p:nvPr/>
          </p:nvSpPr>
          <p:spPr>
            <a:xfrm>
              <a:off x="1585442" y="1656794"/>
              <a:ext cx="18480" cy="13540"/>
            </a:xfrm>
            <a:custGeom>
              <a:avLst/>
              <a:gdLst/>
              <a:ahLst/>
              <a:cxnLst/>
              <a:rect l="l" t="t" r="r" b="b"/>
              <a:pathLst>
                <a:path w="737" h="540" extrusionOk="0">
                  <a:moveTo>
                    <a:pt x="1" y="0"/>
                  </a:moveTo>
                  <a:lnTo>
                    <a:pt x="1" y="539"/>
                  </a:lnTo>
                  <a:lnTo>
                    <a:pt x="466" y="539"/>
                  </a:lnTo>
                  <a:cubicBezTo>
                    <a:pt x="615" y="539"/>
                    <a:pt x="736" y="419"/>
                    <a:pt x="736" y="269"/>
                  </a:cubicBezTo>
                  <a:cubicBezTo>
                    <a:pt x="736" y="122"/>
                    <a:pt x="615" y="0"/>
                    <a:pt x="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2" name="Google Shape;3742;p69"/>
            <p:cNvSpPr/>
            <p:nvPr/>
          </p:nvSpPr>
          <p:spPr>
            <a:xfrm>
              <a:off x="1646625" y="1497443"/>
              <a:ext cx="18430" cy="13541"/>
            </a:xfrm>
            <a:custGeom>
              <a:avLst/>
              <a:gdLst/>
              <a:ahLst/>
              <a:cxnLst/>
              <a:rect l="l" t="t" r="r" b="b"/>
              <a:pathLst>
                <a:path w="735" h="540" extrusionOk="0">
                  <a:moveTo>
                    <a:pt x="269" y="1"/>
                  </a:moveTo>
                  <a:cubicBezTo>
                    <a:pt x="120" y="1"/>
                    <a:pt x="1" y="122"/>
                    <a:pt x="1" y="270"/>
                  </a:cubicBezTo>
                  <a:cubicBezTo>
                    <a:pt x="1" y="418"/>
                    <a:pt x="120" y="540"/>
                    <a:pt x="269" y="540"/>
                  </a:cubicBezTo>
                  <a:lnTo>
                    <a:pt x="734" y="54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3" name="Google Shape;3743;p69"/>
            <p:cNvSpPr/>
            <p:nvPr/>
          </p:nvSpPr>
          <p:spPr>
            <a:xfrm>
              <a:off x="1646625" y="1529338"/>
              <a:ext cx="18430" cy="13515"/>
            </a:xfrm>
            <a:custGeom>
              <a:avLst/>
              <a:gdLst/>
              <a:ahLst/>
              <a:cxnLst/>
              <a:rect l="l" t="t" r="r" b="b"/>
              <a:pathLst>
                <a:path w="735" h="539" extrusionOk="0">
                  <a:moveTo>
                    <a:pt x="269" y="0"/>
                  </a:moveTo>
                  <a:cubicBezTo>
                    <a:pt x="120" y="0"/>
                    <a:pt x="1" y="121"/>
                    <a:pt x="1" y="270"/>
                  </a:cubicBezTo>
                  <a:cubicBezTo>
                    <a:pt x="1" y="417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4" name="Google Shape;3744;p69"/>
            <p:cNvSpPr/>
            <p:nvPr/>
          </p:nvSpPr>
          <p:spPr>
            <a:xfrm>
              <a:off x="1646625" y="1561208"/>
              <a:ext cx="18430" cy="13515"/>
            </a:xfrm>
            <a:custGeom>
              <a:avLst/>
              <a:gdLst/>
              <a:ahLst/>
              <a:cxnLst/>
              <a:rect l="l" t="t" r="r" b="b"/>
              <a:pathLst>
                <a:path w="735" h="539" extrusionOk="0">
                  <a:moveTo>
                    <a:pt x="269" y="0"/>
                  </a:moveTo>
                  <a:cubicBezTo>
                    <a:pt x="120" y="0"/>
                    <a:pt x="1" y="120"/>
                    <a:pt x="1" y="270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5" name="Google Shape;3745;p69"/>
            <p:cNvSpPr/>
            <p:nvPr/>
          </p:nvSpPr>
          <p:spPr>
            <a:xfrm>
              <a:off x="1646625" y="1593079"/>
              <a:ext cx="18430" cy="13541"/>
            </a:xfrm>
            <a:custGeom>
              <a:avLst/>
              <a:gdLst/>
              <a:ahLst/>
              <a:cxnLst/>
              <a:rect l="l" t="t" r="r" b="b"/>
              <a:pathLst>
                <a:path w="735" h="540" extrusionOk="0">
                  <a:moveTo>
                    <a:pt x="269" y="0"/>
                  </a:moveTo>
                  <a:cubicBezTo>
                    <a:pt x="120" y="0"/>
                    <a:pt x="1" y="120"/>
                    <a:pt x="1" y="270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6" name="Google Shape;3746;p69"/>
            <p:cNvSpPr/>
            <p:nvPr/>
          </p:nvSpPr>
          <p:spPr>
            <a:xfrm>
              <a:off x="1646625" y="1624924"/>
              <a:ext cx="18430" cy="13515"/>
            </a:xfrm>
            <a:custGeom>
              <a:avLst/>
              <a:gdLst/>
              <a:ahLst/>
              <a:cxnLst/>
              <a:rect l="l" t="t" r="r" b="b"/>
              <a:pathLst>
                <a:path w="735" h="539" extrusionOk="0">
                  <a:moveTo>
                    <a:pt x="269" y="0"/>
                  </a:moveTo>
                  <a:cubicBezTo>
                    <a:pt x="120" y="0"/>
                    <a:pt x="1" y="121"/>
                    <a:pt x="1" y="269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7" name="Google Shape;3747;p69"/>
            <p:cNvSpPr/>
            <p:nvPr/>
          </p:nvSpPr>
          <p:spPr>
            <a:xfrm>
              <a:off x="1646625" y="1656794"/>
              <a:ext cx="18430" cy="13540"/>
            </a:xfrm>
            <a:custGeom>
              <a:avLst/>
              <a:gdLst/>
              <a:ahLst/>
              <a:cxnLst/>
              <a:rect l="l" t="t" r="r" b="b"/>
              <a:pathLst>
                <a:path w="735" h="540" extrusionOk="0">
                  <a:moveTo>
                    <a:pt x="269" y="0"/>
                  </a:moveTo>
                  <a:cubicBezTo>
                    <a:pt x="120" y="0"/>
                    <a:pt x="1" y="122"/>
                    <a:pt x="1" y="269"/>
                  </a:cubicBezTo>
                  <a:cubicBezTo>
                    <a:pt x="1" y="418"/>
                    <a:pt x="120" y="539"/>
                    <a:pt x="269" y="539"/>
                  </a:cubicBezTo>
                  <a:lnTo>
                    <a:pt x="734" y="5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8" name="Google Shape;3748;p69"/>
            <p:cNvSpPr/>
            <p:nvPr/>
          </p:nvSpPr>
          <p:spPr>
            <a:xfrm>
              <a:off x="1596425" y="1477307"/>
              <a:ext cx="57647" cy="313563"/>
            </a:xfrm>
            <a:custGeom>
              <a:avLst/>
              <a:gdLst/>
              <a:ahLst/>
              <a:cxnLst/>
              <a:rect l="l" t="t" r="r" b="b"/>
              <a:pathLst>
                <a:path w="2299" h="12505" extrusionOk="0">
                  <a:moveTo>
                    <a:pt x="1150" y="1"/>
                  </a:moveTo>
                  <a:cubicBezTo>
                    <a:pt x="1002" y="1"/>
                    <a:pt x="880" y="122"/>
                    <a:pt x="880" y="269"/>
                  </a:cubicBezTo>
                  <a:lnTo>
                    <a:pt x="880" y="10241"/>
                  </a:lnTo>
                  <a:cubicBezTo>
                    <a:pt x="376" y="10362"/>
                    <a:pt x="0" y="10814"/>
                    <a:pt x="0" y="11356"/>
                  </a:cubicBezTo>
                  <a:cubicBezTo>
                    <a:pt x="0" y="11990"/>
                    <a:pt x="516" y="12504"/>
                    <a:pt x="1149" y="12504"/>
                  </a:cubicBezTo>
                  <a:cubicBezTo>
                    <a:pt x="1783" y="12504"/>
                    <a:pt x="2297" y="11990"/>
                    <a:pt x="2297" y="11356"/>
                  </a:cubicBezTo>
                  <a:cubicBezTo>
                    <a:pt x="2299" y="10814"/>
                    <a:pt x="1923" y="10362"/>
                    <a:pt x="1419" y="10241"/>
                  </a:cubicBezTo>
                  <a:lnTo>
                    <a:pt x="1419" y="269"/>
                  </a:lnTo>
                  <a:cubicBezTo>
                    <a:pt x="1419" y="122"/>
                    <a:pt x="1298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49" name="Google Shape;3749;p69"/>
          <p:cNvGrpSpPr/>
          <p:nvPr/>
        </p:nvGrpSpPr>
        <p:grpSpPr>
          <a:xfrm>
            <a:off x="4790228" y="1402183"/>
            <a:ext cx="447840" cy="441019"/>
            <a:chOff x="4790228" y="1402183"/>
            <a:chExt cx="447840" cy="441019"/>
          </a:xfrm>
        </p:grpSpPr>
        <p:sp>
          <p:nvSpPr>
            <p:cNvPr id="3750" name="Google Shape;3750;p69"/>
            <p:cNvSpPr/>
            <p:nvPr/>
          </p:nvSpPr>
          <p:spPr>
            <a:xfrm>
              <a:off x="4889951" y="1444359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0"/>
                  </a:moveTo>
                  <a:lnTo>
                    <a:pt x="0" y="2272"/>
                  </a:lnTo>
                  <a:lnTo>
                    <a:pt x="0" y="6815"/>
                  </a:lnTo>
                  <a:lnTo>
                    <a:pt x="3976" y="9086"/>
                  </a:lnTo>
                  <a:lnTo>
                    <a:pt x="7953" y="6815"/>
                  </a:lnTo>
                  <a:lnTo>
                    <a:pt x="7953" y="2272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1" name="Google Shape;3751;p69"/>
            <p:cNvSpPr/>
            <p:nvPr/>
          </p:nvSpPr>
          <p:spPr>
            <a:xfrm>
              <a:off x="4989699" y="1615345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1"/>
                  </a:moveTo>
                  <a:lnTo>
                    <a:pt x="1" y="2273"/>
                  </a:lnTo>
                  <a:lnTo>
                    <a:pt x="1" y="6816"/>
                  </a:lnTo>
                  <a:lnTo>
                    <a:pt x="3976" y="9087"/>
                  </a:lnTo>
                  <a:lnTo>
                    <a:pt x="7953" y="6816"/>
                  </a:lnTo>
                  <a:lnTo>
                    <a:pt x="7953" y="2273"/>
                  </a:lnTo>
                  <a:lnTo>
                    <a:pt x="39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2" name="Google Shape;3752;p69"/>
            <p:cNvSpPr/>
            <p:nvPr/>
          </p:nvSpPr>
          <p:spPr>
            <a:xfrm>
              <a:off x="4889951" y="1444359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0"/>
                  </a:moveTo>
                  <a:lnTo>
                    <a:pt x="0" y="2272"/>
                  </a:lnTo>
                  <a:lnTo>
                    <a:pt x="0" y="6815"/>
                  </a:lnTo>
                  <a:lnTo>
                    <a:pt x="3976" y="9086"/>
                  </a:lnTo>
                  <a:lnTo>
                    <a:pt x="7953" y="6815"/>
                  </a:lnTo>
                  <a:lnTo>
                    <a:pt x="7953" y="2272"/>
                  </a:lnTo>
                  <a:lnTo>
                    <a:pt x="3976" y="0"/>
                  </a:ln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3" name="Google Shape;3753;p69"/>
            <p:cNvSpPr/>
            <p:nvPr/>
          </p:nvSpPr>
          <p:spPr>
            <a:xfrm>
              <a:off x="4989699" y="1615345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6" y="1"/>
                  </a:moveTo>
                  <a:lnTo>
                    <a:pt x="1" y="2273"/>
                  </a:lnTo>
                  <a:lnTo>
                    <a:pt x="1" y="6816"/>
                  </a:lnTo>
                  <a:lnTo>
                    <a:pt x="3976" y="9087"/>
                  </a:lnTo>
                  <a:lnTo>
                    <a:pt x="7953" y="6816"/>
                  </a:lnTo>
                  <a:lnTo>
                    <a:pt x="7953" y="2273"/>
                  </a:lnTo>
                  <a:lnTo>
                    <a:pt x="3976" y="1"/>
                  </a:ln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4" name="Google Shape;3754;p69"/>
            <p:cNvSpPr/>
            <p:nvPr/>
          </p:nvSpPr>
          <p:spPr>
            <a:xfrm>
              <a:off x="5120491" y="1728785"/>
              <a:ext cx="44583" cy="63966"/>
            </a:xfrm>
            <a:custGeom>
              <a:avLst/>
              <a:gdLst/>
              <a:ahLst/>
              <a:cxnLst/>
              <a:rect l="l" t="t" r="r" b="b"/>
              <a:pathLst>
                <a:path w="1778" h="2551" extrusionOk="0">
                  <a:moveTo>
                    <a:pt x="1512" y="1"/>
                  </a:moveTo>
                  <a:cubicBezTo>
                    <a:pt x="1366" y="1"/>
                    <a:pt x="1246" y="119"/>
                    <a:pt x="1246" y="265"/>
                  </a:cubicBezTo>
                  <a:lnTo>
                    <a:pt x="1246" y="1440"/>
                  </a:lnTo>
                  <a:lnTo>
                    <a:pt x="173" y="2054"/>
                  </a:lnTo>
                  <a:cubicBezTo>
                    <a:pt x="44" y="2127"/>
                    <a:pt x="1" y="2291"/>
                    <a:pt x="73" y="2416"/>
                  </a:cubicBezTo>
                  <a:cubicBezTo>
                    <a:pt x="122" y="2501"/>
                    <a:pt x="212" y="2551"/>
                    <a:pt x="304" y="2551"/>
                  </a:cubicBezTo>
                  <a:cubicBezTo>
                    <a:pt x="349" y="2551"/>
                    <a:pt x="394" y="2539"/>
                    <a:pt x="436" y="2514"/>
                  </a:cubicBezTo>
                  <a:lnTo>
                    <a:pt x="1643" y="1824"/>
                  </a:lnTo>
                  <a:cubicBezTo>
                    <a:pt x="1727" y="1775"/>
                    <a:pt x="1778" y="1688"/>
                    <a:pt x="1778" y="1593"/>
                  </a:cubicBezTo>
                  <a:lnTo>
                    <a:pt x="1778" y="265"/>
                  </a:lnTo>
                  <a:cubicBezTo>
                    <a:pt x="1778" y="119"/>
                    <a:pt x="1658" y="1"/>
                    <a:pt x="1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5" name="Google Shape;3755;p69"/>
            <p:cNvSpPr/>
            <p:nvPr/>
          </p:nvSpPr>
          <p:spPr>
            <a:xfrm>
              <a:off x="4790228" y="1615345"/>
              <a:ext cx="199421" cy="227857"/>
            </a:xfrm>
            <a:custGeom>
              <a:avLst/>
              <a:gdLst/>
              <a:ahLst/>
              <a:cxnLst/>
              <a:rect l="l" t="t" r="r" b="b"/>
              <a:pathLst>
                <a:path w="7953" h="9087" extrusionOk="0">
                  <a:moveTo>
                    <a:pt x="3977" y="1"/>
                  </a:moveTo>
                  <a:lnTo>
                    <a:pt x="1" y="2273"/>
                  </a:lnTo>
                  <a:lnTo>
                    <a:pt x="1" y="6816"/>
                  </a:lnTo>
                  <a:lnTo>
                    <a:pt x="3977" y="9087"/>
                  </a:lnTo>
                  <a:lnTo>
                    <a:pt x="7953" y="6816"/>
                  </a:lnTo>
                  <a:lnTo>
                    <a:pt x="7953" y="2273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6" name="Google Shape;3756;p69"/>
            <p:cNvSpPr/>
            <p:nvPr/>
          </p:nvSpPr>
          <p:spPr>
            <a:xfrm>
              <a:off x="4921094" y="1728283"/>
              <a:ext cx="44583" cy="63966"/>
            </a:xfrm>
            <a:custGeom>
              <a:avLst/>
              <a:gdLst/>
              <a:ahLst/>
              <a:cxnLst/>
              <a:rect l="l" t="t" r="r" b="b"/>
              <a:pathLst>
                <a:path w="1778" h="2551" extrusionOk="0">
                  <a:moveTo>
                    <a:pt x="1512" y="1"/>
                  </a:moveTo>
                  <a:cubicBezTo>
                    <a:pt x="1366" y="1"/>
                    <a:pt x="1246" y="119"/>
                    <a:pt x="1246" y="267"/>
                  </a:cubicBezTo>
                  <a:lnTo>
                    <a:pt x="1246" y="1440"/>
                  </a:lnTo>
                  <a:lnTo>
                    <a:pt x="173" y="2053"/>
                  </a:lnTo>
                  <a:cubicBezTo>
                    <a:pt x="44" y="2127"/>
                    <a:pt x="1" y="2290"/>
                    <a:pt x="73" y="2416"/>
                  </a:cubicBezTo>
                  <a:cubicBezTo>
                    <a:pt x="122" y="2501"/>
                    <a:pt x="212" y="2550"/>
                    <a:pt x="304" y="2550"/>
                  </a:cubicBezTo>
                  <a:cubicBezTo>
                    <a:pt x="347" y="2550"/>
                    <a:pt x="392" y="2537"/>
                    <a:pt x="436" y="2514"/>
                  </a:cubicBezTo>
                  <a:lnTo>
                    <a:pt x="1643" y="1824"/>
                  </a:lnTo>
                  <a:cubicBezTo>
                    <a:pt x="1727" y="1776"/>
                    <a:pt x="1777" y="1689"/>
                    <a:pt x="1777" y="1593"/>
                  </a:cubicBezTo>
                  <a:lnTo>
                    <a:pt x="1777" y="267"/>
                  </a:lnTo>
                  <a:cubicBezTo>
                    <a:pt x="1777" y="119"/>
                    <a:pt x="1658" y="1"/>
                    <a:pt x="1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7" name="Google Shape;3757;p69"/>
            <p:cNvSpPr/>
            <p:nvPr/>
          </p:nvSpPr>
          <p:spPr>
            <a:xfrm>
              <a:off x="5181272" y="1582999"/>
              <a:ext cx="56795" cy="14092"/>
            </a:xfrm>
            <a:custGeom>
              <a:avLst/>
              <a:gdLst/>
              <a:ahLst/>
              <a:cxnLst/>
              <a:rect l="l" t="t" r="r" b="b"/>
              <a:pathLst>
                <a:path w="2265" h="562" extrusionOk="0">
                  <a:moveTo>
                    <a:pt x="269" y="1"/>
                  </a:moveTo>
                  <a:cubicBezTo>
                    <a:pt x="125" y="1"/>
                    <a:pt x="7" y="116"/>
                    <a:pt x="4" y="261"/>
                  </a:cubicBezTo>
                  <a:cubicBezTo>
                    <a:pt x="1" y="407"/>
                    <a:pt x="116" y="528"/>
                    <a:pt x="264" y="531"/>
                  </a:cubicBezTo>
                  <a:lnTo>
                    <a:pt x="1987" y="561"/>
                  </a:lnTo>
                  <a:lnTo>
                    <a:pt x="1993" y="561"/>
                  </a:lnTo>
                  <a:cubicBezTo>
                    <a:pt x="2137" y="561"/>
                    <a:pt x="2257" y="446"/>
                    <a:pt x="2259" y="301"/>
                  </a:cubicBezTo>
                  <a:cubicBezTo>
                    <a:pt x="2264" y="155"/>
                    <a:pt x="2147" y="34"/>
                    <a:pt x="2000" y="31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8" name="Google Shape;3758;p69"/>
            <p:cNvSpPr/>
            <p:nvPr/>
          </p:nvSpPr>
          <p:spPr>
            <a:xfrm>
              <a:off x="5023250" y="1402183"/>
              <a:ext cx="100350" cy="111433"/>
            </a:xfrm>
            <a:custGeom>
              <a:avLst/>
              <a:gdLst/>
              <a:ahLst/>
              <a:cxnLst/>
              <a:rect l="l" t="t" r="r" b="b"/>
              <a:pathLst>
                <a:path w="4002" h="4444" extrusionOk="0">
                  <a:moveTo>
                    <a:pt x="1174" y="0"/>
                  </a:moveTo>
                  <a:cubicBezTo>
                    <a:pt x="988" y="0"/>
                    <a:pt x="816" y="45"/>
                    <a:pt x="668" y="141"/>
                  </a:cubicBezTo>
                  <a:cubicBezTo>
                    <a:pt x="0" y="568"/>
                    <a:pt x="57" y="1847"/>
                    <a:pt x="790" y="2997"/>
                  </a:cubicBezTo>
                  <a:cubicBezTo>
                    <a:pt x="1364" y="3891"/>
                    <a:pt x="2180" y="4444"/>
                    <a:pt x="2828" y="4444"/>
                  </a:cubicBezTo>
                  <a:cubicBezTo>
                    <a:pt x="3013" y="4444"/>
                    <a:pt x="3185" y="4399"/>
                    <a:pt x="3333" y="4304"/>
                  </a:cubicBezTo>
                  <a:cubicBezTo>
                    <a:pt x="4002" y="3876"/>
                    <a:pt x="3945" y="2597"/>
                    <a:pt x="3210" y="1448"/>
                  </a:cubicBezTo>
                  <a:cubicBezTo>
                    <a:pt x="2637" y="553"/>
                    <a:pt x="1822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9" name="Google Shape;3759;p69"/>
            <p:cNvSpPr/>
            <p:nvPr/>
          </p:nvSpPr>
          <p:spPr>
            <a:xfrm>
              <a:off x="4959710" y="1497969"/>
              <a:ext cx="249446" cy="175274"/>
            </a:xfrm>
            <a:custGeom>
              <a:avLst/>
              <a:gdLst/>
              <a:ahLst/>
              <a:cxnLst/>
              <a:rect l="l" t="t" r="r" b="b"/>
              <a:pathLst>
                <a:path w="9948" h="6990" extrusionOk="0">
                  <a:moveTo>
                    <a:pt x="4858" y="1"/>
                  </a:moveTo>
                  <a:cubicBezTo>
                    <a:pt x="2250" y="1"/>
                    <a:pt x="126" y="1461"/>
                    <a:pt x="64" y="3334"/>
                  </a:cubicBezTo>
                  <a:cubicBezTo>
                    <a:pt x="1" y="5262"/>
                    <a:pt x="2147" y="6896"/>
                    <a:pt x="4861" y="6986"/>
                  </a:cubicBezTo>
                  <a:cubicBezTo>
                    <a:pt x="4939" y="6988"/>
                    <a:pt x="5016" y="6990"/>
                    <a:pt x="5093" y="6990"/>
                  </a:cubicBezTo>
                  <a:cubicBezTo>
                    <a:pt x="7701" y="6990"/>
                    <a:pt x="9825" y="5529"/>
                    <a:pt x="9887" y="3656"/>
                  </a:cubicBezTo>
                  <a:cubicBezTo>
                    <a:pt x="9948" y="1728"/>
                    <a:pt x="7801" y="92"/>
                    <a:pt x="5090" y="4"/>
                  </a:cubicBezTo>
                  <a:cubicBezTo>
                    <a:pt x="5012" y="2"/>
                    <a:pt x="4935" y="1"/>
                    <a:pt x="4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0" name="Google Shape;3760;p69"/>
            <p:cNvSpPr/>
            <p:nvPr/>
          </p:nvSpPr>
          <p:spPr>
            <a:xfrm>
              <a:off x="5027011" y="1499273"/>
              <a:ext cx="181994" cy="173945"/>
            </a:xfrm>
            <a:custGeom>
              <a:avLst/>
              <a:gdLst/>
              <a:ahLst/>
              <a:cxnLst/>
              <a:rect l="l" t="t" r="r" b="b"/>
              <a:pathLst>
                <a:path w="7258" h="6937" extrusionOk="0">
                  <a:moveTo>
                    <a:pt x="3024" y="0"/>
                  </a:moveTo>
                  <a:lnTo>
                    <a:pt x="3024" y="0"/>
                  </a:lnTo>
                  <a:cubicBezTo>
                    <a:pt x="4619" y="626"/>
                    <a:pt x="5688" y="1846"/>
                    <a:pt x="5644" y="3214"/>
                  </a:cubicBezTo>
                  <a:cubicBezTo>
                    <a:pt x="5583" y="5087"/>
                    <a:pt x="3460" y="6548"/>
                    <a:pt x="854" y="6548"/>
                  </a:cubicBezTo>
                  <a:cubicBezTo>
                    <a:pt x="776" y="6548"/>
                    <a:pt x="698" y="6546"/>
                    <a:pt x="619" y="6544"/>
                  </a:cubicBezTo>
                  <a:cubicBezTo>
                    <a:pt x="409" y="6537"/>
                    <a:pt x="203" y="6521"/>
                    <a:pt x="1" y="6496"/>
                  </a:cubicBezTo>
                  <a:lnTo>
                    <a:pt x="1" y="6496"/>
                  </a:lnTo>
                  <a:cubicBezTo>
                    <a:pt x="652" y="6750"/>
                    <a:pt x="1390" y="6908"/>
                    <a:pt x="2177" y="6932"/>
                  </a:cubicBezTo>
                  <a:cubicBezTo>
                    <a:pt x="2254" y="6935"/>
                    <a:pt x="2330" y="6936"/>
                    <a:pt x="2406" y="6936"/>
                  </a:cubicBezTo>
                  <a:cubicBezTo>
                    <a:pt x="5015" y="6936"/>
                    <a:pt x="7141" y="5477"/>
                    <a:pt x="7203" y="3603"/>
                  </a:cubicBezTo>
                  <a:cubicBezTo>
                    <a:pt x="7258" y="1826"/>
                    <a:pt x="5436" y="296"/>
                    <a:pt x="3024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1" name="Google Shape;3761;p69"/>
            <p:cNvSpPr/>
            <p:nvPr/>
          </p:nvSpPr>
          <p:spPr>
            <a:xfrm>
              <a:off x="5027161" y="1498019"/>
              <a:ext cx="159427" cy="175299"/>
            </a:xfrm>
            <a:custGeom>
              <a:avLst/>
              <a:gdLst/>
              <a:ahLst/>
              <a:cxnLst/>
              <a:rect l="l" t="t" r="r" b="b"/>
              <a:pathLst>
                <a:path w="6358" h="6991" extrusionOk="0">
                  <a:moveTo>
                    <a:pt x="2168" y="0"/>
                  </a:moveTo>
                  <a:cubicBezTo>
                    <a:pt x="1460" y="0"/>
                    <a:pt x="788" y="107"/>
                    <a:pt x="184" y="301"/>
                  </a:cubicBezTo>
                  <a:cubicBezTo>
                    <a:pt x="230" y="352"/>
                    <a:pt x="2975" y="3339"/>
                    <a:pt x="8" y="6543"/>
                  </a:cubicBezTo>
                  <a:lnTo>
                    <a:pt x="0" y="6550"/>
                  </a:lnTo>
                  <a:cubicBezTo>
                    <a:pt x="650" y="6803"/>
                    <a:pt x="1386" y="6959"/>
                    <a:pt x="2170" y="6987"/>
                  </a:cubicBezTo>
                  <a:cubicBezTo>
                    <a:pt x="2245" y="6989"/>
                    <a:pt x="2321" y="6990"/>
                    <a:pt x="2395" y="6990"/>
                  </a:cubicBezTo>
                  <a:cubicBezTo>
                    <a:pt x="2762" y="6990"/>
                    <a:pt x="3120" y="6961"/>
                    <a:pt x="3463" y="6907"/>
                  </a:cubicBezTo>
                  <a:lnTo>
                    <a:pt x="3545" y="6832"/>
                  </a:lnTo>
                  <a:cubicBezTo>
                    <a:pt x="6358" y="3628"/>
                    <a:pt x="3762" y="245"/>
                    <a:pt x="3762" y="245"/>
                  </a:cubicBezTo>
                  <a:lnTo>
                    <a:pt x="3711" y="173"/>
                  </a:lnTo>
                  <a:cubicBezTo>
                    <a:pt x="3295" y="77"/>
                    <a:pt x="2856" y="18"/>
                    <a:pt x="2400" y="4"/>
                  </a:cubicBezTo>
                  <a:cubicBezTo>
                    <a:pt x="2322" y="1"/>
                    <a:pt x="2245" y="0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2" name="Google Shape;3762;p69"/>
            <p:cNvSpPr/>
            <p:nvPr/>
          </p:nvSpPr>
          <p:spPr>
            <a:xfrm>
              <a:off x="5027111" y="1634553"/>
              <a:ext cx="111534" cy="38716"/>
            </a:xfrm>
            <a:custGeom>
              <a:avLst/>
              <a:gdLst/>
              <a:ahLst/>
              <a:cxnLst/>
              <a:rect l="l" t="t" r="r" b="b"/>
              <a:pathLst>
                <a:path w="4448" h="1544" extrusionOk="0">
                  <a:moveTo>
                    <a:pt x="4447" y="0"/>
                  </a:moveTo>
                  <a:cubicBezTo>
                    <a:pt x="3568" y="710"/>
                    <a:pt x="2278" y="1153"/>
                    <a:pt x="844" y="1153"/>
                  </a:cubicBezTo>
                  <a:cubicBezTo>
                    <a:pt x="767" y="1153"/>
                    <a:pt x="690" y="1151"/>
                    <a:pt x="612" y="1149"/>
                  </a:cubicBezTo>
                  <a:cubicBezTo>
                    <a:pt x="404" y="1142"/>
                    <a:pt x="202" y="1126"/>
                    <a:pt x="1" y="1103"/>
                  </a:cubicBezTo>
                  <a:lnTo>
                    <a:pt x="1" y="1103"/>
                  </a:lnTo>
                  <a:cubicBezTo>
                    <a:pt x="355" y="1282"/>
                    <a:pt x="808" y="1370"/>
                    <a:pt x="1204" y="1438"/>
                  </a:cubicBezTo>
                  <a:cubicBezTo>
                    <a:pt x="1588" y="1507"/>
                    <a:pt x="1977" y="1542"/>
                    <a:pt x="2366" y="1543"/>
                  </a:cubicBezTo>
                  <a:cubicBezTo>
                    <a:pt x="2382" y="1543"/>
                    <a:pt x="2398" y="1543"/>
                    <a:pt x="2414" y="1543"/>
                  </a:cubicBezTo>
                  <a:cubicBezTo>
                    <a:pt x="2591" y="1543"/>
                    <a:pt x="2769" y="1536"/>
                    <a:pt x="2946" y="1521"/>
                  </a:cubicBezTo>
                  <a:cubicBezTo>
                    <a:pt x="3117" y="1508"/>
                    <a:pt x="3294" y="1459"/>
                    <a:pt x="3463" y="1459"/>
                  </a:cubicBezTo>
                  <a:lnTo>
                    <a:pt x="3546" y="1386"/>
                  </a:lnTo>
                  <a:cubicBezTo>
                    <a:pt x="3950" y="923"/>
                    <a:pt x="4243" y="460"/>
                    <a:pt x="4447" y="0"/>
                  </a:cubicBezTo>
                  <a:close/>
                </a:path>
              </a:pathLst>
            </a:custGeom>
            <a:solidFill>
              <a:srgbClr val="194230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3" name="Google Shape;3763;p69"/>
            <p:cNvSpPr/>
            <p:nvPr/>
          </p:nvSpPr>
          <p:spPr>
            <a:xfrm>
              <a:off x="4986339" y="1554639"/>
              <a:ext cx="48545" cy="31218"/>
            </a:xfrm>
            <a:custGeom>
              <a:avLst/>
              <a:gdLst/>
              <a:ahLst/>
              <a:cxnLst/>
              <a:rect l="l" t="t" r="r" b="b"/>
              <a:pathLst>
                <a:path w="1936" h="1245" extrusionOk="0">
                  <a:moveTo>
                    <a:pt x="962" y="0"/>
                  </a:moveTo>
                  <a:cubicBezTo>
                    <a:pt x="448" y="0"/>
                    <a:pt x="23" y="409"/>
                    <a:pt x="6" y="925"/>
                  </a:cubicBezTo>
                  <a:cubicBezTo>
                    <a:pt x="0" y="1071"/>
                    <a:pt x="116" y="1194"/>
                    <a:pt x="262" y="1200"/>
                  </a:cubicBezTo>
                  <a:cubicBezTo>
                    <a:pt x="265" y="1200"/>
                    <a:pt x="269" y="1200"/>
                    <a:pt x="272" y="1200"/>
                  </a:cubicBezTo>
                  <a:cubicBezTo>
                    <a:pt x="416" y="1200"/>
                    <a:pt x="532" y="1086"/>
                    <a:pt x="536" y="944"/>
                  </a:cubicBezTo>
                  <a:cubicBezTo>
                    <a:pt x="543" y="713"/>
                    <a:pt x="735" y="532"/>
                    <a:pt x="962" y="532"/>
                  </a:cubicBezTo>
                  <a:cubicBezTo>
                    <a:pt x="967" y="532"/>
                    <a:pt x="971" y="532"/>
                    <a:pt x="975" y="532"/>
                  </a:cubicBezTo>
                  <a:cubicBezTo>
                    <a:pt x="1211" y="540"/>
                    <a:pt x="1394" y="736"/>
                    <a:pt x="1387" y="970"/>
                  </a:cubicBezTo>
                  <a:cubicBezTo>
                    <a:pt x="1381" y="1117"/>
                    <a:pt x="1497" y="1240"/>
                    <a:pt x="1644" y="1244"/>
                  </a:cubicBezTo>
                  <a:lnTo>
                    <a:pt x="1653" y="1244"/>
                  </a:lnTo>
                  <a:cubicBezTo>
                    <a:pt x="1796" y="1244"/>
                    <a:pt x="1913" y="1132"/>
                    <a:pt x="1919" y="989"/>
                  </a:cubicBezTo>
                  <a:cubicBezTo>
                    <a:pt x="1936" y="462"/>
                    <a:pt x="1521" y="20"/>
                    <a:pt x="994" y="1"/>
                  </a:cubicBezTo>
                  <a:cubicBezTo>
                    <a:pt x="983" y="0"/>
                    <a:pt x="973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4" name="Google Shape;3764;p69"/>
            <p:cNvSpPr/>
            <p:nvPr/>
          </p:nvSpPr>
          <p:spPr>
            <a:xfrm>
              <a:off x="5075556" y="1405392"/>
              <a:ext cx="105541" cy="108575"/>
            </a:xfrm>
            <a:custGeom>
              <a:avLst/>
              <a:gdLst/>
              <a:ahLst/>
              <a:cxnLst/>
              <a:rect l="l" t="t" r="r" b="b"/>
              <a:pathLst>
                <a:path w="4209" h="4330" extrusionOk="0">
                  <a:moveTo>
                    <a:pt x="2998" y="0"/>
                  </a:moveTo>
                  <a:cubicBezTo>
                    <a:pt x="2361" y="0"/>
                    <a:pt x="1553" y="492"/>
                    <a:pt x="948" y="1313"/>
                  </a:cubicBezTo>
                  <a:cubicBezTo>
                    <a:pt x="139" y="2412"/>
                    <a:pt x="0" y="3683"/>
                    <a:pt x="637" y="4154"/>
                  </a:cubicBezTo>
                  <a:cubicBezTo>
                    <a:pt x="798" y="4273"/>
                    <a:pt x="994" y="4330"/>
                    <a:pt x="1209" y="4330"/>
                  </a:cubicBezTo>
                  <a:cubicBezTo>
                    <a:pt x="1845" y="4330"/>
                    <a:pt x="2655" y="3838"/>
                    <a:pt x="3259" y="3017"/>
                  </a:cubicBezTo>
                  <a:cubicBezTo>
                    <a:pt x="4069" y="1917"/>
                    <a:pt x="4208" y="646"/>
                    <a:pt x="3570" y="175"/>
                  </a:cubicBezTo>
                  <a:cubicBezTo>
                    <a:pt x="3408" y="56"/>
                    <a:pt x="3213" y="0"/>
                    <a:pt x="2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5" name="Google Shape;3765;p69"/>
            <p:cNvSpPr/>
            <p:nvPr/>
          </p:nvSpPr>
          <p:spPr>
            <a:xfrm>
              <a:off x="5075556" y="1405392"/>
              <a:ext cx="105541" cy="108575"/>
            </a:xfrm>
            <a:custGeom>
              <a:avLst/>
              <a:gdLst/>
              <a:ahLst/>
              <a:cxnLst/>
              <a:rect l="l" t="t" r="r" b="b"/>
              <a:pathLst>
                <a:path w="4209" h="4330" extrusionOk="0">
                  <a:moveTo>
                    <a:pt x="2998" y="0"/>
                  </a:moveTo>
                  <a:cubicBezTo>
                    <a:pt x="2361" y="0"/>
                    <a:pt x="1553" y="492"/>
                    <a:pt x="948" y="1313"/>
                  </a:cubicBezTo>
                  <a:cubicBezTo>
                    <a:pt x="139" y="2412"/>
                    <a:pt x="0" y="3683"/>
                    <a:pt x="637" y="4154"/>
                  </a:cubicBezTo>
                  <a:cubicBezTo>
                    <a:pt x="798" y="4273"/>
                    <a:pt x="994" y="4330"/>
                    <a:pt x="1209" y="4330"/>
                  </a:cubicBezTo>
                  <a:cubicBezTo>
                    <a:pt x="1845" y="4330"/>
                    <a:pt x="2655" y="3838"/>
                    <a:pt x="3259" y="3017"/>
                  </a:cubicBezTo>
                  <a:cubicBezTo>
                    <a:pt x="4069" y="1917"/>
                    <a:pt x="4208" y="646"/>
                    <a:pt x="3570" y="175"/>
                  </a:cubicBezTo>
                  <a:cubicBezTo>
                    <a:pt x="3408" y="56"/>
                    <a:pt x="3213" y="0"/>
                    <a:pt x="2998" y="0"/>
                  </a:cubicBezTo>
                  <a:close/>
                </a:path>
              </a:pathLst>
            </a:custGeom>
            <a:solidFill>
              <a:srgbClr val="FFF8EC">
                <a:alpha val="23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Google Shape;3770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Alternative resources</a:t>
            </a:r>
            <a:endParaRPr lang="en-GB"/>
          </a:p>
        </p:txBody>
      </p:sp>
      <p:sp>
        <p:nvSpPr>
          <p:cNvPr id="3771" name="Google Shape;3771;p70"/>
          <p:cNvSpPr txBox="1">
            <a:spLocks noGrp="1"/>
          </p:cNvSpPr>
          <p:nvPr>
            <p:ph type="body" idx="4294967295"/>
          </p:nvPr>
        </p:nvSpPr>
        <p:spPr>
          <a:xfrm>
            <a:off x="720000" y="1139550"/>
            <a:ext cx="7704000" cy="12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Here’s an assortment of alternative resources whose style fits the one of this template: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>
                <a:latin typeface="DM Sans"/>
                <a:ea typeface="DM Sans"/>
                <a:cs typeface="DM Sans"/>
                <a:sym typeface="DM Sans"/>
              </a:rPr>
              <a:t>Vectors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u="sng">
                <a:hlinkClick r:id="rId1"/>
              </a:rPr>
              <a:t>Flat design tree planting illustration</a:t>
            </a:r>
            <a:endParaRPr lang="en-GB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u="sng">
                <a:hlinkClick r:id="rId2"/>
              </a:rPr>
              <a:t>Flat Earth day background</a:t>
            </a:r>
            <a:br>
              <a:rPr lang="en-GB"/>
            </a:br>
            <a:endParaRPr lang="en-GB"/>
          </a:p>
        </p:txBody>
      </p:sp>
      <p:grpSp>
        <p:nvGrpSpPr>
          <p:cNvPr id="3772" name="Google Shape;3772;p70"/>
          <p:cNvGrpSpPr/>
          <p:nvPr/>
        </p:nvGrpSpPr>
        <p:grpSpPr>
          <a:xfrm>
            <a:off x="5607516" y="2570777"/>
            <a:ext cx="2048356" cy="2054856"/>
            <a:chOff x="4279600" y="1282311"/>
            <a:chExt cx="2570728" cy="2578886"/>
          </a:xfrm>
        </p:grpSpPr>
        <p:sp>
          <p:nvSpPr>
            <p:cNvPr id="3773" name="Google Shape;3773;p70"/>
            <p:cNvSpPr/>
            <p:nvPr/>
          </p:nvSpPr>
          <p:spPr>
            <a:xfrm rot="823786">
              <a:off x="5700833" y="2096444"/>
              <a:ext cx="914620" cy="1390153"/>
            </a:xfrm>
            <a:custGeom>
              <a:avLst/>
              <a:gdLst/>
              <a:ahLst/>
              <a:cxnLst/>
              <a:rect l="l" t="t" r="r" b="b"/>
              <a:pathLst>
                <a:path w="76842" h="116794" extrusionOk="0">
                  <a:moveTo>
                    <a:pt x="62246" y="1"/>
                  </a:moveTo>
                  <a:cubicBezTo>
                    <a:pt x="61236" y="1"/>
                    <a:pt x="60143" y="541"/>
                    <a:pt x="59333" y="1351"/>
                  </a:cubicBezTo>
                  <a:cubicBezTo>
                    <a:pt x="58178" y="2475"/>
                    <a:pt x="57449" y="4026"/>
                    <a:pt x="56780" y="5545"/>
                  </a:cubicBezTo>
                  <a:cubicBezTo>
                    <a:pt x="50062" y="20804"/>
                    <a:pt x="45412" y="36974"/>
                    <a:pt x="43041" y="53266"/>
                  </a:cubicBezTo>
                  <a:cubicBezTo>
                    <a:pt x="40761" y="42385"/>
                    <a:pt x="42372" y="30743"/>
                    <a:pt x="42220" y="19436"/>
                  </a:cubicBezTo>
                  <a:cubicBezTo>
                    <a:pt x="42190" y="18129"/>
                    <a:pt x="42099" y="16701"/>
                    <a:pt x="41217" y="15880"/>
                  </a:cubicBezTo>
                  <a:cubicBezTo>
                    <a:pt x="40836" y="15529"/>
                    <a:pt x="40356" y="15373"/>
                    <a:pt x="39844" y="15373"/>
                  </a:cubicBezTo>
                  <a:cubicBezTo>
                    <a:pt x="38801" y="15373"/>
                    <a:pt x="37625" y="16017"/>
                    <a:pt x="36871" y="16974"/>
                  </a:cubicBezTo>
                  <a:cubicBezTo>
                    <a:pt x="35777" y="18403"/>
                    <a:pt x="35351" y="20257"/>
                    <a:pt x="35017" y="22020"/>
                  </a:cubicBezTo>
                  <a:cubicBezTo>
                    <a:pt x="32068" y="37157"/>
                    <a:pt x="30275" y="52415"/>
                    <a:pt x="29697" y="67613"/>
                  </a:cubicBezTo>
                  <a:cubicBezTo>
                    <a:pt x="29150" y="62324"/>
                    <a:pt x="29211" y="51382"/>
                    <a:pt x="25807" y="47552"/>
                  </a:cubicBezTo>
                  <a:cubicBezTo>
                    <a:pt x="24453" y="46019"/>
                    <a:pt x="23127" y="45364"/>
                    <a:pt x="21900" y="45364"/>
                  </a:cubicBezTo>
                  <a:cubicBezTo>
                    <a:pt x="18749" y="45364"/>
                    <a:pt x="16250" y="49686"/>
                    <a:pt x="15594" y="54543"/>
                  </a:cubicBezTo>
                  <a:cubicBezTo>
                    <a:pt x="13831" y="67644"/>
                    <a:pt x="13101" y="80805"/>
                    <a:pt x="13375" y="93784"/>
                  </a:cubicBezTo>
                  <a:lnTo>
                    <a:pt x="13375" y="93784"/>
                  </a:lnTo>
                  <a:cubicBezTo>
                    <a:pt x="11582" y="87553"/>
                    <a:pt x="9788" y="81322"/>
                    <a:pt x="7964" y="75090"/>
                  </a:cubicBezTo>
                  <a:cubicBezTo>
                    <a:pt x="7396" y="73042"/>
                    <a:pt x="6268" y="70648"/>
                    <a:pt x="4357" y="70648"/>
                  </a:cubicBezTo>
                  <a:cubicBezTo>
                    <a:pt x="4226" y="70648"/>
                    <a:pt x="4091" y="70660"/>
                    <a:pt x="3952" y="70683"/>
                  </a:cubicBezTo>
                  <a:cubicBezTo>
                    <a:pt x="3223" y="70835"/>
                    <a:pt x="2554" y="71321"/>
                    <a:pt x="2007" y="71929"/>
                  </a:cubicBezTo>
                  <a:cubicBezTo>
                    <a:pt x="1" y="74239"/>
                    <a:pt x="153" y="77674"/>
                    <a:pt x="457" y="80622"/>
                  </a:cubicBezTo>
                  <a:cubicBezTo>
                    <a:pt x="1065" y="86458"/>
                    <a:pt x="1673" y="92294"/>
                    <a:pt x="2280" y="98161"/>
                  </a:cubicBezTo>
                  <a:cubicBezTo>
                    <a:pt x="2372" y="99133"/>
                    <a:pt x="2463" y="100136"/>
                    <a:pt x="2584" y="101109"/>
                  </a:cubicBezTo>
                  <a:cubicBezTo>
                    <a:pt x="3223" y="101443"/>
                    <a:pt x="3831" y="101839"/>
                    <a:pt x="4378" y="102295"/>
                  </a:cubicBezTo>
                  <a:lnTo>
                    <a:pt x="38482" y="116793"/>
                  </a:lnTo>
                  <a:cubicBezTo>
                    <a:pt x="44439" y="111869"/>
                    <a:pt x="50397" y="106975"/>
                    <a:pt x="56354" y="102082"/>
                  </a:cubicBezTo>
                  <a:cubicBezTo>
                    <a:pt x="57661" y="100988"/>
                    <a:pt x="59181" y="99194"/>
                    <a:pt x="58421" y="97796"/>
                  </a:cubicBezTo>
                  <a:cubicBezTo>
                    <a:pt x="58053" y="97103"/>
                    <a:pt x="57299" y="96888"/>
                    <a:pt x="56510" y="96888"/>
                  </a:cubicBezTo>
                  <a:cubicBezTo>
                    <a:pt x="56193" y="96888"/>
                    <a:pt x="55870" y="96923"/>
                    <a:pt x="55564" y="96975"/>
                  </a:cubicBezTo>
                  <a:cubicBezTo>
                    <a:pt x="50275" y="97826"/>
                    <a:pt x="45382" y="101048"/>
                    <a:pt x="40640" y="104209"/>
                  </a:cubicBezTo>
                  <a:cubicBezTo>
                    <a:pt x="46324" y="99164"/>
                    <a:pt x="52008" y="94149"/>
                    <a:pt x="57661" y="89133"/>
                  </a:cubicBezTo>
                  <a:cubicBezTo>
                    <a:pt x="61370" y="85851"/>
                    <a:pt x="65078" y="82568"/>
                    <a:pt x="68361" y="78768"/>
                  </a:cubicBezTo>
                  <a:cubicBezTo>
                    <a:pt x="69425" y="77522"/>
                    <a:pt x="70519" y="75881"/>
                    <a:pt x="70124" y="74361"/>
                  </a:cubicBezTo>
                  <a:cubicBezTo>
                    <a:pt x="69845" y="73219"/>
                    <a:pt x="68725" y="72613"/>
                    <a:pt x="67580" y="72613"/>
                  </a:cubicBezTo>
                  <a:cubicBezTo>
                    <a:pt x="67476" y="72613"/>
                    <a:pt x="67371" y="72618"/>
                    <a:pt x="67266" y="72628"/>
                  </a:cubicBezTo>
                  <a:cubicBezTo>
                    <a:pt x="66020" y="72750"/>
                    <a:pt x="64865" y="73449"/>
                    <a:pt x="63741" y="74118"/>
                  </a:cubicBezTo>
                  <a:cubicBezTo>
                    <a:pt x="56841" y="78191"/>
                    <a:pt x="49941" y="82325"/>
                    <a:pt x="43071" y="86428"/>
                  </a:cubicBezTo>
                  <a:cubicBezTo>
                    <a:pt x="50762" y="79528"/>
                    <a:pt x="57965" y="71990"/>
                    <a:pt x="64592" y="63844"/>
                  </a:cubicBezTo>
                  <a:cubicBezTo>
                    <a:pt x="66142" y="61960"/>
                    <a:pt x="76841" y="51473"/>
                    <a:pt x="69181" y="50500"/>
                  </a:cubicBezTo>
                  <a:cubicBezTo>
                    <a:pt x="69071" y="50485"/>
                    <a:pt x="68960" y="50478"/>
                    <a:pt x="68849" y="50478"/>
                  </a:cubicBezTo>
                  <a:cubicBezTo>
                    <a:pt x="67861" y="50478"/>
                    <a:pt x="66864" y="51054"/>
                    <a:pt x="65990" y="51656"/>
                  </a:cubicBezTo>
                  <a:cubicBezTo>
                    <a:pt x="62464" y="54087"/>
                    <a:pt x="59272" y="57218"/>
                    <a:pt x="56719" y="60835"/>
                  </a:cubicBezTo>
                  <a:cubicBezTo>
                    <a:pt x="62707" y="47886"/>
                    <a:pt x="68178" y="34725"/>
                    <a:pt x="73133" y="21382"/>
                  </a:cubicBezTo>
                  <a:cubicBezTo>
                    <a:pt x="73862" y="19406"/>
                    <a:pt x="74409" y="16701"/>
                    <a:pt x="72859" y="15758"/>
                  </a:cubicBezTo>
                  <a:cubicBezTo>
                    <a:pt x="72547" y="15567"/>
                    <a:pt x="72217" y="15483"/>
                    <a:pt x="71877" y="15483"/>
                  </a:cubicBezTo>
                  <a:cubicBezTo>
                    <a:pt x="70596" y="15483"/>
                    <a:pt x="69188" y="16685"/>
                    <a:pt x="68178" y="17886"/>
                  </a:cubicBezTo>
                  <a:cubicBezTo>
                    <a:pt x="64196" y="22597"/>
                    <a:pt x="61127" y="28251"/>
                    <a:pt x="59364" y="34239"/>
                  </a:cubicBezTo>
                  <a:cubicBezTo>
                    <a:pt x="61643" y="24999"/>
                    <a:pt x="63437" y="15667"/>
                    <a:pt x="64774" y="6336"/>
                  </a:cubicBezTo>
                  <a:cubicBezTo>
                    <a:pt x="65078" y="4086"/>
                    <a:pt x="65169" y="1320"/>
                    <a:pt x="63467" y="317"/>
                  </a:cubicBezTo>
                  <a:cubicBezTo>
                    <a:pt x="63094" y="99"/>
                    <a:pt x="62678" y="1"/>
                    <a:pt x="62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4" name="Google Shape;3774;p70"/>
            <p:cNvSpPr/>
            <p:nvPr/>
          </p:nvSpPr>
          <p:spPr>
            <a:xfrm>
              <a:off x="5105640" y="1479355"/>
              <a:ext cx="914600" cy="1390129"/>
            </a:xfrm>
            <a:custGeom>
              <a:avLst/>
              <a:gdLst/>
              <a:ahLst/>
              <a:cxnLst/>
              <a:rect l="l" t="t" r="r" b="b"/>
              <a:pathLst>
                <a:path w="76841" h="116793" extrusionOk="0">
                  <a:moveTo>
                    <a:pt x="62236" y="0"/>
                  </a:moveTo>
                  <a:cubicBezTo>
                    <a:pt x="61235" y="0"/>
                    <a:pt x="60142" y="541"/>
                    <a:pt x="59333" y="1351"/>
                  </a:cubicBezTo>
                  <a:cubicBezTo>
                    <a:pt x="58178" y="2475"/>
                    <a:pt x="57448" y="4025"/>
                    <a:pt x="56780" y="5545"/>
                  </a:cubicBezTo>
                  <a:cubicBezTo>
                    <a:pt x="50062" y="20804"/>
                    <a:pt x="45412" y="36974"/>
                    <a:pt x="43041" y="53236"/>
                  </a:cubicBezTo>
                  <a:cubicBezTo>
                    <a:pt x="40761" y="42354"/>
                    <a:pt x="42372" y="30743"/>
                    <a:pt x="42220" y="19436"/>
                  </a:cubicBezTo>
                  <a:cubicBezTo>
                    <a:pt x="42159" y="18129"/>
                    <a:pt x="42068" y="16700"/>
                    <a:pt x="41217" y="15880"/>
                  </a:cubicBezTo>
                  <a:cubicBezTo>
                    <a:pt x="40836" y="15519"/>
                    <a:pt x="40356" y="15359"/>
                    <a:pt x="39843" y="15359"/>
                  </a:cubicBezTo>
                  <a:cubicBezTo>
                    <a:pt x="38801" y="15359"/>
                    <a:pt x="37624" y="16017"/>
                    <a:pt x="36870" y="16974"/>
                  </a:cubicBezTo>
                  <a:cubicBezTo>
                    <a:pt x="35776" y="18372"/>
                    <a:pt x="35351" y="20257"/>
                    <a:pt x="35016" y="22020"/>
                  </a:cubicBezTo>
                  <a:cubicBezTo>
                    <a:pt x="32068" y="37157"/>
                    <a:pt x="30275" y="52415"/>
                    <a:pt x="29697" y="67583"/>
                  </a:cubicBezTo>
                  <a:cubicBezTo>
                    <a:pt x="29150" y="62324"/>
                    <a:pt x="29211" y="51382"/>
                    <a:pt x="25806" y="47552"/>
                  </a:cubicBezTo>
                  <a:cubicBezTo>
                    <a:pt x="24452" y="46019"/>
                    <a:pt x="23127" y="45364"/>
                    <a:pt x="21900" y="45364"/>
                  </a:cubicBezTo>
                  <a:cubicBezTo>
                    <a:pt x="18749" y="45364"/>
                    <a:pt x="16250" y="49686"/>
                    <a:pt x="15593" y="54543"/>
                  </a:cubicBezTo>
                  <a:cubicBezTo>
                    <a:pt x="13831" y="67643"/>
                    <a:pt x="13071" y="80774"/>
                    <a:pt x="13375" y="93784"/>
                  </a:cubicBezTo>
                  <a:cubicBezTo>
                    <a:pt x="11581" y="87552"/>
                    <a:pt x="9757" y="81321"/>
                    <a:pt x="7964" y="75090"/>
                  </a:cubicBezTo>
                  <a:cubicBezTo>
                    <a:pt x="7369" y="73051"/>
                    <a:pt x="6273" y="70643"/>
                    <a:pt x="4381" y="70643"/>
                  </a:cubicBezTo>
                  <a:cubicBezTo>
                    <a:pt x="4242" y="70643"/>
                    <a:pt x="4099" y="70656"/>
                    <a:pt x="3952" y="70683"/>
                  </a:cubicBezTo>
                  <a:cubicBezTo>
                    <a:pt x="3222" y="70835"/>
                    <a:pt x="2523" y="71321"/>
                    <a:pt x="2007" y="71929"/>
                  </a:cubicBezTo>
                  <a:cubicBezTo>
                    <a:pt x="0" y="74209"/>
                    <a:pt x="152" y="77674"/>
                    <a:pt x="456" y="80622"/>
                  </a:cubicBezTo>
                  <a:cubicBezTo>
                    <a:pt x="1064" y="86458"/>
                    <a:pt x="1672" y="92294"/>
                    <a:pt x="2250" y="98160"/>
                  </a:cubicBezTo>
                  <a:cubicBezTo>
                    <a:pt x="2371" y="99133"/>
                    <a:pt x="2463" y="100106"/>
                    <a:pt x="2584" y="101109"/>
                  </a:cubicBezTo>
                  <a:cubicBezTo>
                    <a:pt x="3222" y="101413"/>
                    <a:pt x="3830" y="101838"/>
                    <a:pt x="4377" y="102294"/>
                  </a:cubicBezTo>
                  <a:lnTo>
                    <a:pt x="38481" y="116793"/>
                  </a:lnTo>
                  <a:cubicBezTo>
                    <a:pt x="44439" y="111869"/>
                    <a:pt x="50397" y="106975"/>
                    <a:pt x="56354" y="102082"/>
                  </a:cubicBezTo>
                  <a:cubicBezTo>
                    <a:pt x="57661" y="100987"/>
                    <a:pt x="59181" y="99194"/>
                    <a:pt x="58421" y="97765"/>
                  </a:cubicBezTo>
                  <a:cubicBezTo>
                    <a:pt x="58051" y="97068"/>
                    <a:pt x="57290" y="96871"/>
                    <a:pt x="56497" y="96871"/>
                  </a:cubicBezTo>
                  <a:cubicBezTo>
                    <a:pt x="56184" y="96871"/>
                    <a:pt x="55865" y="96902"/>
                    <a:pt x="55564" y="96945"/>
                  </a:cubicBezTo>
                  <a:cubicBezTo>
                    <a:pt x="50275" y="97826"/>
                    <a:pt x="45381" y="101048"/>
                    <a:pt x="40640" y="104209"/>
                  </a:cubicBezTo>
                  <a:cubicBezTo>
                    <a:pt x="46324" y="99164"/>
                    <a:pt x="52008" y="94148"/>
                    <a:pt x="57661" y="89133"/>
                  </a:cubicBezTo>
                  <a:cubicBezTo>
                    <a:pt x="61369" y="85850"/>
                    <a:pt x="65078" y="82568"/>
                    <a:pt x="68360" y="78768"/>
                  </a:cubicBezTo>
                  <a:cubicBezTo>
                    <a:pt x="69424" y="77522"/>
                    <a:pt x="70518" y="75881"/>
                    <a:pt x="70123" y="74361"/>
                  </a:cubicBezTo>
                  <a:cubicBezTo>
                    <a:pt x="69845" y="73219"/>
                    <a:pt x="68699" y="72613"/>
                    <a:pt x="67574" y="72613"/>
                  </a:cubicBezTo>
                  <a:cubicBezTo>
                    <a:pt x="67471" y="72613"/>
                    <a:pt x="67368" y="72618"/>
                    <a:pt x="67266" y="72628"/>
                  </a:cubicBezTo>
                  <a:cubicBezTo>
                    <a:pt x="66020" y="72750"/>
                    <a:pt x="64865" y="73418"/>
                    <a:pt x="63740" y="74087"/>
                  </a:cubicBezTo>
                  <a:cubicBezTo>
                    <a:pt x="56840" y="78191"/>
                    <a:pt x="49941" y="82294"/>
                    <a:pt x="43071" y="86428"/>
                  </a:cubicBezTo>
                  <a:cubicBezTo>
                    <a:pt x="50761" y="79528"/>
                    <a:pt x="57965" y="71990"/>
                    <a:pt x="64591" y="63844"/>
                  </a:cubicBezTo>
                  <a:cubicBezTo>
                    <a:pt x="66142" y="61959"/>
                    <a:pt x="76841" y="51473"/>
                    <a:pt x="69181" y="50470"/>
                  </a:cubicBezTo>
                  <a:cubicBezTo>
                    <a:pt x="69090" y="50460"/>
                    <a:pt x="68998" y="50455"/>
                    <a:pt x="68907" y="50455"/>
                  </a:cubicBezTo>
                  <a:cubicBezTo>
                    <a:pt x="67900" y="50455"/>
                    <a:pt x="66879" y="51042"/>
                    <a:pt x="65959" y="51655"/>
                  </a:cubicBezTo>
                  <a:cubicBezTo>
                    <a:pt x="62433" y="54056"/>
                    <a:pt x="59272" y="57187"/>
                    <a:pt x="56719" y="60804"/>
                  </a:cubicBezTo>
                  <a:cubicBezTo>
                    <a:pt x="62707" y="47886"/>
                    <a:pt x="68178" y="34725"/>
                    <a:pt x="73102" y="21351"/>
                  </a:cubicBezTo>
                  <a:cubicBezTo>
                    <a:pt x="73862" y="19375"/>
                    <a:pt x="74409" y="16700"/>
                    <a:pt x="72829" y="15758"/>
                  </a:cubicBezTo>
                  <a:cubicBezTo>
                    <a:pt x="72523" y="15567"/>
                    <a:pt x="72197" y="15483"/>
                    <a:pt x="71862" y="15483"/>
                  </a:cubicBezTo>
                  <a:cubicBezTo>
                    <a:pt x="70595" y="15483"/>
                    <a:pt x="69187" y="16684"/>
                    <a:pt x="68178" y="17886"/>
                  </a:cubicBezTo>
                  <a:cubicBezTo>
                    <a:pt x="64196" y="22597"/>
                    <a:pt x="61126" y="28251"/>
                    <a:pt x="59333" y="34239"/>
                  </a:cubicBezTo>
                  <a:cubicBezTo>
                    <a:pt x="61643" y="24998"/>
                    <a:pt x="63436" y="15667"/>
                    <a:pt x="64774" y="6305"/>
                  </a:cubicBezTo>
                  <a:cubicBezTo>
                    <a:pt x="65078" y="4086"/>
                    <a:pt x="65169" y="1320"/>
                    <a:pt x="63436" y="317"/>
                  </a:cubicBezTo>
                  <a:cubicBezTo>
                    <a:pt x="63073" y="99"/>
                    <a:pt x="62663" y="0"/>
                    <a:pt x="62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5" name="Google Shape;3775;p70"/>
            <p:cNvSpPr/>
            <p:nvPr/>
          </p:nvSpPr>
          <p:spPr>
            <a:xfrm>
              <a:off x="6104274" y="3011107"/>
              <a:ext cx="138938" cy="242775"/>
            </a:xfrm>
            <a:custGeom>
              <a:avLst/>
              <a:gdLst/>
              <a:ahLst/>
              <a:cxnLst/>
              <a:rect l="l" t="t" r="r" b="b"/>
              <a:pathLst>
                <a:path w="11673" h="20397" extrusionOk="0">
                  <a:moveTo>
                    <a:pt x="11004" y="1"/>
                  </a:moveTo>
                  <a:cubicBezTo>
                    <a:pt x="11004" y="1"/>
                    <a:pt x="10791" y="274"/>
                    <a:pt x="10396" y="761"/>
                  </a:cubicBezTo>
                  <a:cubicBezTo>
                    <a:pt x="10001" y="1277"/>
                    <a:pt x="9423" y="1976"/>
                    <a:pt x="8815" y="2858"/>
                  </a:cubicBezTo>
                  <a:cubicBezTo>
                    <a:pt x="7508" y="4590"/>
                    <a:pt x="5897" y="7022"/>
                    <a:pt x="4469" y="9545"/>
                  </a:cubicBezTo>
                  <a:cubicBezTo>
                    <a:pt x="3071" y="12068"/>
                    <a:pt x="1855" y="14712"/>
                    <a:pt x="1095" y="16749"/>
                  </a:cubicBezTo>
                  <a:cubicBezTo>
                    <a:pt x="700" y="17752"/>
                    <a:pt x="426" y="18633"/>
                    <a:pt x="244" y="19241"/>
                  </a:cubicBezTo>
                  <a:cubicBezTo>
                    <a:pt x="61" y="19849"/>
                    <a:pt x="1" y="20214"/>
                    <a:pt x="1" y="20214"/>
                  </a:cubicBezTo>
                  <a:lnTo>
                    <a:pt x="821" y="20396"/>
                  </a:lnTo>
                  <a:cubicBezTo>
                    <a:pt x="821" y="20396"/>
                    <a:pt x="882" y="20092"/>
                    <a:pt x="1064" y="19484"/>
                  </a:cubicBezTo>
                  <a:cubicBezTo>
                    <a:pt x="1247" y="18876"/>
                    <a:pt x="1520" y="18056"/>
                    <a:pt x="1885" y="17053"/>
                  </a:cubicBezTo>
                  <a:cubicBezTo>
                    <a:pt x="2645" y="15046"/>
                    <a:pt x="3830" y="12432"/>
                    <a:pt x="5229" y="9940"/>
                  </a:cubicBezTo>
                  <a:cubicBezTo>
                    <a:pt x="6627" y="7478"/>
                    <a:pt x="8207" y="5077"/>
                    <a:pt x="9484" y="3344"/>
                  </a:cubicBezTo>
                  <a:cubicBezTo>
                    <a:pt x="10092" y="2493"/>
                    <a:pt x="10700" y="1794"/>
                    <a:pt x="11065" y="1308"/>
                  </a:cubicBezTo>
                  <a:cubicBezTo>
                    <a:pt x="11460" y="821"/>
                    <a:pt x="11673" y="548"/>
                    <a:pt x="11673" y="548"/>
                  </a:cubicBezTo>
                  <a:lnTo>
                    <a:pt x="110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6" name="Google Shape;3776;p70"/>
            <p:cNvSpPr/>
            <p:nvPr/>
          </p:nvSpPr>
          <p:spPr>
            <a:xfrm>
              <a:off x="6228014" y="2946386"/>
              <a:ext cx="77795" cy="71379"/>
            </a:xfrm>
            <a:custGeom>
              <a:avLst/>
              <a:gdLst/>
              <a:ahLst/>
              <a:cxnLst/>
              <a:rect l="l" t="t" r="r" b="b"/>
              <a:pathLst>
                <a:path w="6536" h="5997" extrusionOk="0">
                  <a:moveTo>
                    <a:pt x="3821" y="1"/>
                  </a:moveTo>
                  <a:cubicBezTo>
                    <a:pt x="2958" y="1"/>
                    <a:pt x="2016" y="408"/>
                    <a:pt x="1278" y="1182"/>
                  </a:cubicBezTo>
                  <a:cubicBezTo>
                    <a:pt x="62" y="2580"/>
                    <a:pt x="1" y="4495"/>
                    <a:pt x="1156" y="5438"/>
                  </a:cubicBezTo>
                  <a:cubicBezTo>
                    <a:pt x="1617" y="5814"/>
                    <a:pt x="2190" y="5996"/>
                    <a:pt x="2782" y="5996"/>
                  </a:cubicBezTo>
                  <a:cubicBezTo>
                    <a:pt x="3671" y="5996"/>
                    <a:pt x="4602" y="5584"/>
                    <a:pt x="5259" y="4799"/>
                  </a:cubicBezTo>
                  <a:cubicBezTo>
                    <a:pt x="6445" y="3584"/>
                    <a:pt x="6536" y="1699"/>
                    <a:pt x="5472" y="666"/>
                  </a:cubicBezTo>
                  <a:cubicBezTo>
                    <a:pt x="5037" y="217"/>
                    <a:pt x="4450" y="1"/>
                    <a:pt x="3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7" name="Google Shape;3777;p70"/>
            <p:cNvSpPr/>
            <p:nvPr/>
          </p:nvSpPr>
          <p:spPr>
            <a:xfrm>
              <a:off x="6219693" y="2950326"/>
              <a:ext cx="82508" cy="77128"/>
            </a:xfrm>
            <a:custGeom>
              <a:avLst/>
              <a:gdLst/>
              <a:ahLst/>
              <a:cxnLst/>
              <a:rect l="l" t="t" r="r" b="b"/>
              <a:pathLst>
                <a:path w="6932" h="6480" extrusionOk="0">
                  <a:moveTo>
                    <a:pt x="1034" y="0"/>
                  </a:moveTo>
                  <a:cubicBezTo>
                    <a:pt x="1" y="1824"/>
                    <a:pt x="31" y="3283"/>
                    <a:pt x="335" y="4316"/>
                  </a:cubicBezTo>
                  <a:cubicBezTo>
                    <a:pt x="670" y="5350"/>
                    <a:pt x="1217" y="5927"/>
                    <a:pt x="1217" y="5927"/>
                  </a:cubicBezTo>
                  <a:cubicBezTo>
                    <a:pt x="1217" y="5927"/>
                    <a:pt x="1885" y="6322"/>
                    <a:pt x="2949" y="6444"/>
                  </a:cubicBezTo>
                  <a:cubicBezTo>
                    <a:pt x="3138" y="6466"/>
                    <a:pt x="3341" y="6479"/>
                    <a:pt x="3555" y="6479"/>
                  </a:cubicBezTo>
                  <a:cubicBezTo>
                    <a:pt x="4509" y="6479"/>
                    <a:pt x="5690" y="6219"/>
                    <a:pt x="6931" y="5350"/>
                  </a:cubicBezTo>
                  <a:cubicBezTo>
                    <a:pt x="6931" y="5350"/>
                    <a:pt x="5867" y="4286"/>
                    <a:pt x="4226" y="4104"/>
                  </a:cubicBezTo>
                  <a:cubicBezTo>
                    <a:pt x="4226" y="4104"/>
                    <a:pt x="4408" y="3769"/>
                    <a:pt x="4591" y="3313"/>
                  </a:cubicBezTo>
                  <a:cubicBezTo>
                    <a:pt x="4773" y="2827"/>
                    <a:pt x="4955" y="2219"/>
                    <a:pt x="4925" y="1672"/>
                  </a:cubicBezTo>
                  <a:cubicBezTo>
                    <a:pt x="4892" y="1670"/>
                    <a:pt x="4859" y="1669"/>
                    <a:pt x="4826" y="1669"/>
                  </a:cubicBezTo>
                  <a:cubicBezTo>
                    <a:pt x="4278" y="1669"/>
                    <a:pt x="3713" y="1899"/>
                    <a:pt x="3284" y="2128"/>
                  </a:cubicBezTo>
                  <a:cubicBezTo>
                    <a:pt x="2828" y="2371"/>
                    <a:pt x="2524" y="2614"/>
                    <a:pt x="2524" y="2614"/>
                  </a:cubicBezTo>
                  <a:cubicBezTo>
                    <a:pt x="2159" y="942"/>
                    <a:pt x="1034" y="0"/>
                    <a:pt x="1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8" name="Google Shape;3778;p70"/>
            <p:cNvSpPr/>
            <p:nvPr/>
          </p:nvSpPr>
          <p:spPr>
            <a:xfrm>
              <a:off x="5851354" y="1691172"/>
              <a:ext cx="361443" cy="970673"/>
            </a:xfrm>
            <a:custGeom>
              <a:avLst/>
              <a:gdLst/>
              <a:ahLst/>
              <a:cxnLst/>
              <a:rect l="l" t="t" r="r" b="b"/>
              <a:pathLst>
                <a:path w="30367" h="81552" extrusionOk="0">
                  <a:moveTo>
                    <a:pt x="23041" y="1"/>
                  </a:moveTo>
                  <a:cubicBezTo>
                    <a:pt x="21582" y="2007"/>
                    <a:pt x="20761" y="4074"/>
                    <a:pt x="20640" y="6201"/>
                  </a:cubicBezTo>
                  <a:cubicBezTo>
                    <a:pt x="20427" y="8329"/>
                    <a:pt x="20761" y="10517"/>
                    <a:pt x="21825" y="12706"/>
                  </a:cubicBezTo>
                  <a:cubicBezTo>
                    <a:pt x="21825" y="12706"/>
                    <a:pt x="21795" y="13131"/>
                    <a:pt x="21704" y="13770"/>
                  </a:cubicBezTo>
                  <a:cubicBezTo>
                    <a:pt x="21643" y="14378"/>
                    <a:pt x="21491" y="15198"/>
                    <a:pt x="21339" y="16019"/>
                  </a:cubicBezTo>
                  <a:cubicBezTo>
                    <a:pt x="21065" y="17660"/>
                    <a:pt x="20792" y="19332"/>
                    <a:pt x="20792" y="19332"/>
                  </a:cubicBezTo>
                  <a:cubicBezTo>
                    <a:pt x="20579" y="16992"/>
                    <a:pt x="19819" y="14955"/>
                    <a:pt x="18512" y="13344"/>
                  </a:cubicBezTo>
                  <a:cubicBezTo>
                    <a:pt x="17144" y="11733"/>
                    <a:pt x="15320" y="10517"/>
                    <a:pt x="13041" y="9818"/>
                  </a:cubicBezTo>
                  <a:lnTo>
                    <a:pt x="13041" y="9818"/>
                  </a:lnTo>
                  <a:cubicBezTo>
                    <a:pt x="13162" y="10973"/>
                    <a:pt x="13436" y="12037"/>
                    <a:pt x="13831" y="13071"/>
                  </a:cubicBezTo>
                  <a:cubicBezTo>
                    <a:pt x="14196" y="14074"/>
                    <a:pt x="14682" y="15016"/>
                    <a:pt x="15320" y="15867"/>
                  </a:cubicBezTo>
                  <a:cubicBezTo>
                    <a:pt x="16597" y="17600"/>
                    <a:pt x="18421" y="18998"/>
                    <a:pt x="20700" y="19940"/>
                  </a:cubicBezTo>
                  <a:cubicBezTo>
                    <a:pt x="20700" y="19940"/>
                    <a:pt x="20670" y="20153"/>
                    <a:pt x="20609" y="20457"/>
                  </a:cubicBezTo>
                  <a:cubicBezTo>
                    <a:pt x="20548" y="20791"/>
                    <a:pt x="20488" y="21247"/>
                    <a:pt x="20336" y="21794"/>
                  </a:cubicBezTo>
                  <a:cubicBezTo>
                    <a:pt x="20123" y="22888"/>
                    <a:pt x="19789" y="24378"/>
                    <a:pt x="19485" y="25837"/>
                  </a:cubicBezTo>
                  <a:cubicBezTo>
                    <a:pt x="19181" y="27296"/>
                    <a:pt x="18877" y="28785"/>
                    <a:pt x="18573" y="29849"/>
                  </a:cubicBezTo>
                  <a:cubicBezTo>
                    <a:pt x="18299" y="30943"/>
                    <a:pt x="18117" y="31673"/>
                    <a:pt x="18117" y="31673"/>
                  </a:cubicBezTo>
                  <a:cubicBezTo>
                    <a:pt x="18117" y="29363"/>
                    <a:pt x="17509" y="27265"/>
                    <a:pt x="16263" y="25533"/>
                  </a:cubicBezTo>
                  <a:cubicBezTo>
                    <a:pt x="15047" y="23800"/>
                    <a:pt x="13314" y="22463"/>
                    <a:pt x="11126" y="21551"/>
                  </a:cubicBezTo>
                  <a:lnTo>
                    <a:pt x="11126" y="21551"/>
                  </a:lnTo>
                  <a:cubicBezTo>
                    <a:pt x="11126" y="23891"/>
                    <a:pt x="11825" y="26019"/>
                    <a:pt x="12919" y="27843"/>
                  </a:cubicBezTo>
                  <a:cubicBezTo>
                    <a:pt x="14044" y="29667"/>
                    <a:pt x="15746" y="31186"/>
                    <a:pt x="17965" y="32311"/>
                  </a:cubicBezTo>
                  <a:cubicBezTo>
                    <a:pt x="17965" y="32311"/>
                    <a:pt x="17266" y="35229"/>
                    <a:pt x="16384" y="38086"/>
                  </a:cubicBezTo>
                  <a:cubicBezTo>
                    <a:pt x="15989" y="39545"/>
                    <a:pt x="15564" y="40974"/>
                    <a:pt x="15260" y="42068"/>
                  </a:cubicBezTo>
                  <a:cubicBezTo>
                    <a:pt x="14925" y="43132"/>
                    <a:pt x="14682" y="43861"/>
                    <a:pt x="14682" y="43861"/>
                  </a:cubicBezTo>
                  <a:cubicBezTo>
                    <a:pt x="14834" y="41551"/>
                    <a:pt x="14257" y="39393"/>
                    <a:pt x="13193" y="37600"/>
                  </a:cubicBezTo>
                  <a:cubicBezTo>
                    <a:pt x="12098" y="35807"/>
                    <a:pt x="10457" y="34348"/>
                    <a:pt x="8360" y="33284"/>
                  </a:cubicBezTo>
                  <a:lnTo>
                    <a:pt x="8360" y="33284"/>
                  </a:lnTo>
                  <a:cubicBezTo>
                    <a:pt x="8177" y="35655"/>
                    <a:pt x="8664" y="37813"/>
                    <a:pt x="9728" y="39728"/>
                  </a:cubicBezTo>
                  <a:cubicBezTo>
                    <a:pt x="10761" y="41643"/>
                    <a:pt x="12342" y="43253"/>
                    <a:pt x="14500" y="44469"/>
                  </a:cubicBezTo>
                  <a:cubicBezTo>
                    <a:pt x="14500" y="44469"/>
                    <a:pt x="14257" y="45168"/>
                    <a:pt x="13922" y="46263"/>
                  </a:cubicBezTo>
                  <a:cubicBezTo>
                    <a:pt x="13588" y="47326"/>
                    <a:pt x="13132" y="48755"/>
                    <a:pt x="12646" y="50184"/>
                  </a:cubicBezTo>
                  <a:cubicBezTo>
                    <a:pt x="12159" y="51612"/>
                    <a:pt x="11643" y="53010"/>
                    <a:pt x="11278" y="54074"/>
                  </a:cubicBezTo>
                  <a:cubicBezTo>
                    <a:pt x="10913" y="55138"/>
                    <a:pt x="10639" y="55837"/>
                    <a:pt x="10639" y="55837"/>
                  </a:cubicBezTo>
                  <a:cubicBezTo>
                    <a:pt x="11095" y="51187"/>
                    <a:pt x="8998" y="47266"/>
                    <a:pt x="4834" y="44956"/>
                  </a:cubicBezTo>
                  <a:lnTo>
                    <a:pt x="4834" y="44956"/>
                  </a:lnTo>
                  <a:cubicBezTo>
                    <a:pt x="4287" y="49667"/>
                    <a:pt x="6293" y="53801"/>
                    <a:pt x="10427" y="56445"/>
                  </a:cubicBezTo>
                  <a:cubicBezTo>
                    <a:pt x="10427" y="56445"/>
                    <a:pt x="10184" y="57144"/>
                    <a:pt x="9788" y="58208"/>
                  </a:cubicBezTo>
                  <a:cubicBezTo>
                    <a:pt x="9393" y="59272"/>
                    <a:pt x="8877" y="60670"/>
                    <a:pt x="8329" y="62068"/>
                  </a:cubicBezTo>
                  <a:cubicBezTo>
                    <a:pt x="7235" y="64865"/>
                    <a:pt x="6080" y="67661"/>
                    <a:pt x="6080" y="67661"/>
                  </a:cubicBezTo>
                  <a:cubicBezTo>
                    <a:pt x="6749" y="63011"/>
                    <a:pt x="4773" y="58998"/>
                    <a:pt x="761" y="56506"/>
                  </a:cubicBezTo>
                  <a:lnTo>
                    <a:pt x="761" y="56506"/>
                  </a:lnTo>
                  <a:cubicBezTo>
                    <a:pt x="366" y="58846"/>
                    <a:pt x="639" y="61096"/>
                    <a:pt x="1521" y="63102"/>
                  </a:cubicBezTo>
                  <a:cubicBezTo>
                    <a:pt x="2372" y="65078"/>
                    <a:pt x="3831" y="66840"/>
                    <a:pt x="5837" y="68239"/>
                  </a:cubicBezTo>
                  <a:cubicBezTo>
                    <a:pt x="5837" y="68239"/>
                    <a:pt x="5503" y="69059"/>
                    <a:pt x="4986" y="70336"/>
                  </a:cubicBezTo>
                  <a:cubicBezTo>
                    <a:pt x="4439" y="71552"/>
                    <a:pt x="3740" y="73224"/>
                    <a:pt x="3010" y="74865"/>
                  </a:cubicBezTo>
                  <a:cubicBezTo>
                    <a:pt x="1551" y="78178"/>
                    <a:pt x="1" y="81430"/>
                    <a:pt x="1" y="81430"/>
                  </a:cubicBezTo>
                  <a:lnTo>
                    <a:pt x="275" y="81552"/>
                  </a:lnTo>
                  <a:cubicBezTo>
                    <a:pt x="275" y="81552"/>
                    <a:pt x="822" y="80427"/>
                    <a:pt x="1642" y="78664"/>
                  </a:cubicBezTo>
                  <a:cubicBezTo>
                    <a:pt x="2433" y="76932"/>
                    <a:pt x="3497" y="74622"/>
                    <a:pt x="4500" y="72251"/>
                  </a:cubicBezTo>
                  <a:cubicBezTo>
                    <a:pt x="5503" y="69910"/>
                    <a:pt x="6475" y="67540"/>
                    <a:pt x="7205" y="65777"/>
                  </a:cubicBezTo>
                  <a:cubicBezTo>
                    <a:pt x="7904" y="63983"/>
                    <a:pt x="8360" y="62798"/>
                    <a:pt x="8360" y="62798"/>
                  </a:cubicBezTo>
                  <a:cubicBezTo>
                    <a:pt x="9061" y="62912"/>
                    <a:pt x="9750" y="62968"/>
                    <a:pt x="10423" y="62968"/>
                  </a:cubicBezTo>
                  <a:cubicBezTo>
                    <a:pt x="14417" y="62968"/>
                    <a:pt x="17860" y="60981"/>
                    <a:pt x="20123" y="57235"/>
                  </a:cubicBezTo>
                  <a:cubicBezTo>
                    <a:pt x="19500" y="57152"/>
                    <a:pt x="18889" y="57110"/>
                    <a:pt x="18291" y="57110"/>
                  </a:cubicBezTo>
                  <a:cubicBezTo>
                    <a:pt x="14335" y="57110"/>
                    <a:pt x="10953" y="58920"/>
                    <a:pt x="8603" y="62220"/>
                  </a:cubicBezTo>
                  <a:cubicBezTo>
                    <a:pt x="8603" y="62220"/>
                    <a:pt x="8877" y="61521"/>
                    <a:pt x="9272" y="60457"/>
                  </a:cubicBezTo>
                  <a:cubicBezTo>
                    <a:pt x="9667" y="59394"/>
                    <a:pt x="10184" y="57995"/>
                    <a:pt x="10700" y="56567"/>
                  </a:cubicBezTo>
                  <a:cubicBezTo>
                    <a:pt x="11247" y="55169"/>
                    <a:pt x="11734" y="53740"/>
                    <a:pt x="12098" y="52676"/>
                  </a:cubicBezTo>
                  <a:cubicBezTo>
                    <a:pt x="12463" y="51612"/>
                    <a:pt x="12706" y="50913"/>
                    <a:pt x="12706" y="50913"/>
                  </a:cubicBezTo>
                  <a:cubicBezTo>
                    <a:pt x="13212" y="50969"/>
                    <a:pt x="13711" y="50997"/>
                    <a:pt x="14200" y="50997"/>
                  </a:cubicBezTo>
                  <a:cubicBezTo>
                    <a:pt x="16091" y="50997"/>
                    <a:pt x="17848" y="50579"/>
                    <a:pt x="19393" y="49758"/>
                  </a:cubicBezTo>
                  <a:cubicBezTo>
                    <a:pt x="21339" y="48725"/>
                    <a:pt x="23011" y="47053"/>
                    <a:pt x="24226" y="44804"/>
                  </a:cubicBezTo>
                  <a:cubicBezTo>
                    <a:pt x="23809" y="44766"/>
                    <a:pt x="23399" y="44748"/>
                    <a:pt x="22994" y="44748"/>
                  </a:cubicBezTo>
                  <a:cubicBezTo>
                    <a:pt x="18769" y="44748"/>
                    <a:pt x="15249" y="46755"/>
                    <a:pt x="12919" y="50305"/>
                  </a:cubicBezTo>
                  <a:cubicBezTo>
                    <a:pt x="12919" y="50305"/>
                    <a:pt x="13162" y="49606"/>
                    <a:pt x="13527" y="48542"/>
                  </a:cubicBezTo>
                  <a:cubicBezTo>
                    <a:pt x="13861" y="47448"/>
                    <a:pt x="14317" y="46019"/>
                    <a:pt x="14773" y="44591"/>
                  </a:cubicBezTo>
                  <a:cubicBezTo>
                    <a:pt x="15229" y="43162"/>
                    <a:pt x="15716" y="41734"/>
                    <a:pt x="15989" y="40639"/>
                  </a:cubicBezTo>
                  <a:cubicBezTo>
                    <a:pt x="16293" y="39545"/>
                    <a:pt x="16506" y="38816"/>
                    <a:pt x="16506" y="38816"/>
                  </a:cubicBezTo>
                  <a:cubicBezTo>
                    <a:pt x="16830" y="38840"/>
                    <a:pt x="17150" y="38852"/>
                    <a:pt x="17466" y="38852"/>
                  </a:cubicBezTo>
                  <a:cubicBezTo>
                    <a:pt x="19554" y="38852"/>
                    <a:pt x="21469" y="38333"/>
                    <a:pt x="23132" y="37357"/>
                  </a:cubicBezTo>
                  <a:cubicBezTo>
                    <a:pt x="25047" y="36202"/>
                    <a:pt x="26567" y="34408"/>
                    <a:pt x="27691" y="32068"/>
                  </a:cubicBezTo>
                  <a:cubicBezTo>
                    <a:pt x="27571" y="32065"/>
                    <a:pt x="27451" y="32063"/>
                    <a:pt x="27331" y="32063"/>
                  </a:cubicBezTo>
                  <a:cubicBezTo>
                    <a:pt x="25074" y="32063"/>
                    <a:pt x="23039" y="32606"/>
                    <a:pt x="21278" y="33588"/>
                  </a:cubicBezTo>
                  <a:cubicBezTo>
                    <a:pt x="20336" y="34104"/>
                    <a:pt x="19515" y="34773"/>
                    <a:pt x="18755" y="35533"/>
                  </a:cubicBezTo>
                  <a:cubicBezTo>
                    <a:pt x="17965" y="36323"/>
                    <a:pt x="17266" y="37205"/>
                    <a:pt x="16688" y="38208"/>
                  </a:cubicBezTo>
                  <a:cubicBezTo>
                    <a:pt x="16688" y="38208"/>
                    <a:pt x="17570" y="35320"/>
                    <a:pt x="18238" y="32402"/>
                  </a:cubicBezTo>
                  <a:cubicBezTo>
                    <a:pt x="18634" y="30943"/>
                    <a:pt x="18998" y="29484"/>
                    <a:pt x="19272" y="28390"/>
                  </a:cubicBezTo>
                  <a:cubicBezTo>
                    <a:pt x="19485" y="27296"/>
                    <a:pt x="19667" y="26566"/>
                    <a:pt x="19667" y="26566"/>
                  </a:cubicBezTo>
                  <a:cubicBezTo>
                    <a:pt x="22099" y="26566"/>
                    <a:pt x="24318" y="25928"/>
                    <a:pt x="26172" y="24651"/>
                  </a:cubicBezTo>
                  <a:cubicBezTo>
                    <a:pt x="27084" y="24013"/>
                    <a:pt x="27935" y="23223"/>
                    <a:pt x="28634" y="22281"/>
                  </a:cubicBezTo>
                  <a:cubicBezTo>
                    <a:pt x="29302" y="21338"/>
                    <a:pt x="29910" y="20244"/>
                    <a:pt x="30366" y="19028"/>
                  </a:cubicBezTo>
                  <a:lnTo>
                    <a:pt x="30366" y="19028"/>
                  </a:lnTo>
                  <a:cubicBezTo>
                    <a:pt x="27965" y="19119"/>
                    <a:pt x="25837" y="19849"/>
                    <a:pt x="24074" y="21004"/>
                  </a:cubicBezTo>
                  <a:cubicBezTo>
                    <a:pt x="22342" y="22189"/>
                    <a:pt x="20822" y="23831"/>
                    <a:pt x="19789" y="25928"/>
                  </a:cubicBezTo>
                  <a:lnTo>
                    <a:pt x="20214" y="23891"/>
                  </a:lnTo>
                  <a:cubicBezTo>
                    <a:pt x="20488" y="22645"/>
                    <a:pt x="20852" y="21034"/>
                    <a:pt x="21096" y="19363"/>
                  </a:cubicBezTo>
                  <a:lnTo>
                    <a:pt x="21856" y="14834"/>
                  </a:lnTo>
                  <a:cubicBezTo>
                    <a:pt x="21977" y="14226"/>
                    <a:pt x="22038" y="13679"/>
                    <a:pt x="22068" y="13314"/>
                  </a:cubicBezTo>
                  <a:cubicBezTo>
                    <a:pt x="22129" y="12979"/>
                    <a:pt x="22129" y="12767"/>
                    <a:pt x="22129" y="12767"/>
                  </a:cubicBezTo>
                  <a:cubicBezTo>
                    <a:pt x="23649" y="10882"/>
                    <a:pt x="24591" y="8755"/>
                    <a:pt x="24743" y="6536"/>
                  </a:cubicBezTo>
                  <a:cubicBezTo>
                    <a:pt x="24834" y="4317"/>
                    <a:pt x="24257" y="2067"/>
                    <a:pt x="230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9" name="Google Shape;3779;p70"/>
            <p:cNvSpPr/>
            <p:nvPr/>
          </p:nvSpPr>
          <p:spPr>
            <a:xfrm>
              <a:off x="4684841" y="1282311"/>
              <a:ext cx="514462" cy="868287"/>
            </a:xfrm>
            <a:custGeom>
              <a:avLst/>
              <a:gdLst/>
              <a:ahLst/>
              <a:cxnLst/>
              <a:rect l="l" t="t" r="r" b="b"/>
              <a:pathLst>
                <a:path w="43223" h="72950" extrusionOk="0">
                  <a:moveTo>
                    <a:pt x="43223" y="1"/>
                  </a:moveTo>
                  <a:lnTo>
                    <a:pt x="43223" y="1"/>
                  </a:lnTo>
                  <a:cubicBezTo>
                    <a:pt x="40852" y="517"/>
                    <a:pt x="38846" y="1672"/>
                    <a:pt x="37296" y="3283"/>
                  </a:cubicBezTo>
                  <a:cubicBezTo>
                    <a:pt x="35806" y="4925"/>
                    <a:pt x="34925" y="7083"/>
                    <a:pt x="34591" y="9454"/>
                  </a:cubicBezTo>
                  <a:cubicBezTo>
                    <a:pt x="34591" y="9454"/>
                    <a:pt x="34469" y="9636"/>
                    <a:pt x="34226" y="9910"/>
                  </a:cubicBezTo>
                  <a:cubicBezTo>
                    <a:pt x="34013" y="10183"/>
                    <a:pt x="33679" y="10578"/>
                    <a:pt x="33314" y="11095"/>
                  </a:cubicBezTo>
                  <a:cubicBezTo>
                    <a:pt x="32554" y="12098"/>
                    <a:pt x="31551" y="13435"/>
                    <a:pt x="30548" y="14773"/>
                  </a:cubicBezTo>
                  <a:cubicBezTo>
                    <a:pt x="29514" y="16110"/>
                    <a:pt x="28603" y="17508"/>
                    <a:pt x="27904" y="18542"/>
                  </a:cubicBezTo>
                  <a:cubicBezTo>
                    <a:pt x="27174" y="19575"/>
                    <a:pt x="26718" y="20274"/>
                    <a:pt x="26718" y="20274"/>
                  </a:cubicBezTo>
                  <a:cubicBezTo>
                    <a:pt x="27508" y="18086"/>
                    <a:pt x="27660" y="15837"/>
                    <a:pt x="27296" y="13770"/>
                  </a:cubicBezTo>
                  <a:cubicBezTo>
                    <a:pt x="26931" y="11672"/>
                    <a:pt x="25958" y="9666"/>
                    <a:pt x="24408" y="7843"/>
                  </a:cubicBezTo>
                  <a:cubicBezTo>
                    <a:pt x="23830" y="9028"/>
                    <a:pt x="23435" y="10213"/>
                    <a:pt x="23223" y="11369"/>
                  </a:cubicBezTo>
                  <a:cubicBezTo>
                    <a:pt x="23040" y="12524"/>
                    <a:pt x="23071" y="13679"/>
                    <a:pt x="23223" y="14773"/>
                  </a:cubicBezTo>
                  <a:cubicBezTo>
                    <a:pt x="23587" y="16992"/>
                    <a:pt x="24651" y="19028"/>
                    <a:pt x="26353" y="20791"/>
                  </a:cubicBezTo>
                  <a:cubicBezTo>
                    <a:pt x="26353" y="20791"/>
                    <a:pt x="25928" y="21429"/>
                    <a:pt x="25289" y="22341"/>
                  </a:cubicBezTo>
                  <a:cubicBezTo>
                    <a:pt x="24682" y="23314"/>
                    <a:pt x="23891" y="24591"/>
                    <a:pt x="23101" y="25837"/>
                  </a:cubicBezTo>
                  <a:cubicBezTo>
                    <a:pt x="21460" y="28390"/>
                    <a:pt x="19970" y="31004"/>
                    <a:pt x="19970" y="31004"/>
                  </a:cubicBezTo>
                  <a:cubicBezTo>
                    <a:pt x="20305" y="29879"/>
                    <a:pt x="20457" y="28755"/>
                    <a:pt x="20487" y="27661"/>
                  </a:cubicBezTo>
                  <a:cubicBezTo>
                    <a:pt x="20517" y="26566"/>
                    <a:pt x="20426" y="25533"/>
                    <a:pt x="20153" y="24499"/>
                  </a:cubicBezTo>
                  <a:cubicBezTo>
                    <a:pt x="19636" y="22433"/>
                    <a:pt x="18511" y="20487"/>
                    <a:pt x="16809" y="18815"/>
                  </a:cubicBezTo>
                  <a:cubicBezTo>
                    <a:pt x="15897" y="21217"/>
                    <a:pt x="15654" y="23557"/>
                    <a:pt x="16140" y="25746"/>
                  </a:cubicBezTo>
                  <a:cubicBezTo>
                    <a:pt x="16657" y="27904"/>
                    <a:pt x="17843" y="29879"/>
                    <a:pt x="19666" y="31551"/>
                  </a:cubicBezTo>
                  <a:cubicBezTo>
                    <a:pt x="19666" y="31551"/>
                    <a:pt x="19271" y="32189"/>
                    <a:pt x="18724" y="33162"/>
                  </a:cubicBezTo>
                  <a:cubicBezTo>
                    <a:pt x="18116" y="34135"/>
                    <a:pt x="17417" y="35472"/>
                    <a:pt x="16687" y="36779"/>
                  </a:cubicBezTo>
                  <a:cubicBezTo>
                    <a:pt x="15958" y="38086"/>
                    <a:pt x="15259" y="39424"/>
                    <a:pt x="14712" y="40396"/>
                  </a:cubicBezTo>
                  <a:cubicBezTo>
                    <a:pt x="14195" y="41399"/>
                    <a:pt x="13861" y="42068"/>
                    <a:pt x="13861" y="42068"/>
                  </a:cubicBezTo>
                  <a:cubicBezTo>
                    <a:pt x="14894" y="37539"/>
                    <a:pt x="13618" y="33284"/>
                    <a:pt x="10000" y="30092"/>
                  </a:cubicBezTo>
                  <a:cubicBezTo>
                    <a:pt x="9241" y="32554"/>
                    <a:pt x="9149" y="34895"/>
                    <a:pt x="9757" y="37022"/>
                  </a:cubicBezTo>
                  <a:cubicBezTo>
                    <a:pt x="10365" y="39150"/>
                    <a:pt x="11672" y="41065"/>
                    <a:pt x="13557" y="42646"/>
                  </a:cubicBezTo>
                  <a:cubicBezTo>
                    <a:pt x="13557" y="42646"/>
                    <a:pt x="13222" y="43314"/>
                    <a:pt x="12706" y="44317"/>
                  </a:cubicBezTo>
                  <a:cubicBezTo>
                    <a:pt x="12159" y="45320"/>
                    <a:pt x="11490" y="46658"/>
                    <a:pt x="10852" y="47995"/>
                  </a:cubicBezTo>
                  <a:cubicBezTo>
                    <a:pt x="10183" y="49363"/>
                    <a:pt x="9514" y="50700"/>
                    <a:pt x="9028" y="51734"/>
                  </a:cubicBezTo>
                  <a:cubicBezTo>
                    <a:pt x="8541" y="52737"/>
                    <a:pt x="8237" y="53436"/>
                    <a:pt x="8237" y="53436"/>
                  </a:cubicBezTo>
                  <a:cubicBezTo>
                    <a:pt x="9089" y="48846"/>
                    <a:pt x="7599" y="44652"/>
                    <a:pt x="3861" y="41643"/>
                  </a:cubicBezTo>
                  <a:lnTo>
                    <a:pt x="3861" y="41643"/>
                  </a:lnTo>
                  <a:cubicBezTo>
                    <a:pt x="2523" y="46597"/>
                    <a:pt x="4012" y="51035"/>
                    <a:pt x="7964" y="54014"/>
                  </a:cubicBezTo>
                  <a:cubicBezTo>
                    <a:pt x="7964" y="54014"/>
                    <a:pt x="7417" y="55169"/>
                    <a:pt x="6627" y="56901"/>
                  </a:cubicBezTo>
                  <a:cubicBezTo>
                    <a:pt x="5867" y="58664"/>
                    <a:pt x="4803" y="60974"/>
                    <a:pt x="3800" y="63345"/>
                  </a:cubicBezTo>
                  <a:cubicBezTo>
                    <a:pt x="2797" y="65685"/>
                    <a:pt x="1854" y="68056"/>
                    <a:pt x="1155" y="69850"/>
                  </a:cubicBezTo>
                  <a:cubicBezTo>
                    <a:pt x="456" y="71643"/>
                    <a:pt x="0" y="72828"/>
                    <a:pt x="0" y="72828"/>
                  </a:cubicBezTo>
                  <a:lnTo>
                    <a:pt x="304" y="72950"/>
                  </a:lnTo>
                  <a:cubicBezTo>
                    <a:pt x="304" y="72950"/>
                    <a:pt x="1550" y="69546"/>
                    <a:pt x="2949" y="66233"/>
                  </a:cubicBezTo>
                  <a:cubicBezTo>
                    <a:pt x="3617" y="64561"/>
                    <a:pt x="4347" y="62889"/>
                    <a:pt x="4864" y="61643"/>
                  </a:cubicBezTo>
                  <a:cubicBezTo>
                    <a:pt x="5411" y="60427"/>
                    <a:pt x="5775" y="59576"/>
                    <a:pt x="5775" y="59576"/>
                  </a:cubicBezTo>
                  <a:cubicBezTo>
                    <a:pt x="6705" y="59773"/>
                    <a:pt x="7612" y="59869"/>
                    <a:pt x="8491" y="59869"/>
                  </a:cubicBezTo>
                  <a:cubicBezTo>
                    <a:pt x="9910" y="59869"/>
                    <a:pt x="11254" y="59620"/>
                    <a:pt x="12493" y="59150"/>
                  </a:cubicBezTo>
                  <a:cubicBezTo>
                    <a:pt x="14560" y="58421"/>
                    <a:pt x="16323" y="57053"/>
                    <a:pt x="17782" y="55138"/>
                  </a:cubicBezTo>
                  <a:cubicBezTo>
                    <a:pt x="16711" y="54869"/>
                    <a:pt x="15658" y="54735"/>
                    <a:pt x="14636" y="54735"/>
                  </a:cubicBezTo>
                  <a:cubicBezTo>
                    <a:pt x="11280" y="54735"/>
                    <a:pt x="8263" y="56179"/>
                    <a:pt x="6049" y="58998"/>
                  </a:cubicBezTo>
                  <a:cubicBezTo>
                    <a:pt x="6049" y="58998"/>
                    <a:pt x="7234" y="56263"/>
                    <a:pt x="8541" y="53527"/>
                  </a:cubicBezTo>
                  <a:cubicBezTo>
                    <a:pt x="9149" y="52159"/>
                    <a:pt x="9818" y="50822"/>
                    <a:pt x="10304" y="49819"/>
                  </a:cubicBezTo>
                  <a:cubicBezTo>
                    <a:pt x="10791" y="48785"/>
                    <a:pt x="11125" y="48117"/>
                    <a:pt x="11125" y="48117"/>
                  </a:cubicBezTo>
                  <a:cubicBezTo>
                    <a:pt x="12226" y="48390"/>
                    <a:pt x="13307" y="48525"/>
                    <a:pt x="14354" y="48525"/>
                  </a:cubicBezTo>
                  <a:cubicBezTo>
                    <a:pt x="17846" y="48525"/>
                    <a:pt x="20976" y="47032"/>
                    <a:pt x="23314" y="44226"/>
                  </a:cubicBezTo>
                  <a:cubicBezTo>
                    <a:pt x="22064" y="43843"/>
                    <a:pt x="20835" y="43654"/>
                    <a:pt x="19645" y="43654"/>
                  </a:cubicBezTo>
                  <a:cubicBezTo>
                    <a:pt x="16496" y="43654"/>
                    <a:pt x="13627" y="44980"/>
                    <a:pt x="11399" y="47539"/>
                  </a:cubicBezTo>
                  <a:cubicBezTo>
                    <a:pt x="11399" y="47539"/>
                    <a:pt x="11733" y="46871"/>
                    <a:pt x="12250" y="45867"/>
                  </a:cubicBezTo>
                  <a:cubicBezTo>
                    <a:pt x="12766" y="44864"/>
                    <a:pt x="13435" y="43527"/>
                    <a:pt x="14134" y="42190"/>
                  </a:cubicBezTo>
                  <a:cubicBezTo>
                    <a:pt x="14803" y="40852"/>
                    <a:pt x="15532" y="39545"/>
                    <a:pt x="16080" y="38542"/>
                  </a:cubicBezTo>
                  <a:cubicBezTo>
                    <a:pt x="16627" y="37570"/>
                    <a:pt x="16991" y="36901"/>
                    <a:pt x="16991" y="36901"/>
                  </a:cubicBezTo>
                  <a:cubicBezTo>
                    <a:pt x="18262" y="37280"/>
                    <a:pt x="19514" y="37463"/>
                    <a:pt x="20730" y="37463"/>
                  </a:cubicBezTo>
                  <a:cubicBezTo>
                    <a:pt x="21753" y="37463"/>
                    <a:pt x="22750" y="37333"/>
                    <a:pt x="23709" y="37083"/>
                  </a:cubicBezTo>
                  <a:cubicBezTo>
                    <a:pt x="25806" y="36536"/>
                    <a:pt x="27721" y="35381"/>
                    <a:pt x="29302" y="33618"/>
                  </a:cubicBezTo>
                  <a:cubicBezTo>
                    <a:pt x="27900" y="33100"/>
                    <a:pt x="26510" y="32848"/>
                    <a:pt x="25163" y="32848"/>
                  </a:cubicBezTo>
                  <a:cubicBezTo>
                    <a:pt x="24378" y="32848"/>
                    <a:pt x="23608" y="32933"/>
                    <a:pt x="22858" y="33101"/>
                  </a:cubicBezTo>
                  <a:cubicBezTo>
                    <a:pt x="20791" y="33557"/>
                    <a:pt x="18846" y="34621"/>
                    <a:pt x="17295" y="36354"/>
                  </a:cubicBezTo>
                  <a:cubicBezTo>
                    <a:pt x="17295" y="36354"/>
                    <a:pt x="17660" y="35685"/>
                    <a:pt x="18177" y="34712"/>
                  </a:cubicBezTo>
                  <a:cubicBezTo>
                    <a:pt x="18754" y="33740"/>
                    <a:pt x="19514" y="32433"/>
                    <a:pt x="20274" y="31126"/>
                  </a:cubicBezTo>
                  <a:cubicBezTo>
                    <a:pt x="21733" y="28512"/>
                    <a:pt x="23375" y="25989"/>
                    <a:pt x="23375" y="25989"/>
                  </a:cubicBezTo>
                  <a:cubicBezTo>
                    <a:pt x="24841" y="26529"/>
                    <a:pt x="26296" y="26788"/>
                    <a:pt x="27700" y="26788"/>
                  </a:cubicBezTo>
                  <a:cubicBezTo>
                    <a:pt x="28506" y="26788"/>
                    <a:pt x="29296" y="26702"/>
                    <a:pt x="30062" y="26536"/>
                  </a:cubicBezTo>
                  <a:cubicBezTo>
                    <a:pt x="32159" y="26080"/>
                    <a:pt x="34165" y="25107"/>
                    <a:pt x="35867" y="23496"/>
                  </a:cubicBezTo>
                  <a:cubicBezTo>
                    <a:pt x="34219" y="22764"/>
                    <a:pt x="32588" y="22411"/>
                    <a:pt x="30988" y="22411"/>
                  </a:cubicBezTo>
                  <a:cubicBezTo>
                    <a:pt x="30463" y="22411"/>
                    <a:pt x="29941" y="22449"/>
                    <a:pt x="29423" y="22524"/>
                  </a:cubicBezTo>
                  <a:cubicBezTo>
                    <a:pt x="27326" y="22858"/>
                    <a:pt x="25411" y="23831"/>
                    <a:pt x="23709" y="25442"/>
                  </a:cubicBezTo>
                  <a:cubicBezTo>
                    <a:pt x="23709" y="25442"/>
                    <a:pt x="24104" y="24834"/>
                    <a:pt x="24712" y="23861"/>
                  </a:cubicBezTo>
                  <a:cubicBezTo>
                    <a:pt x="25289" y="22888"/>
                    <a:pt x="26141" y="21642"/>
                    <a:pt x="26992" y="20426"/>
                  </a:cubicBezTo>
                  <a:cubicBezTo>
                    <a:pt x="27843" y="19180"/>
                    <a:pt x="28663" y="17934"/>
                    <a:pt x="29302" y="16992"/>
                  </a:cubicBezTo>
                  <a:cubicBezTo>
                    <a:pt x="29636" y="16536"/>
                    <a:pt x="29910" y="16171"/>
                    <a:pt x="30092" y="15897"/>
                  </a:cubicBezTo>
                  <a:cubicBezTo>
                    <a:pt x="30305" y="15624"/>
                    <a:pt x="30396" y="15472"/>
                    <a:pt x="30396" y="15472"/>
                  </a:cubicBezTo>
                  <a:cubicBezTo>
                    <a:pt x="32168" y="16252"/>
                    <a:pt x="33922" y="16627"/>
                    <a:pt x="35615" y="16627"/>
                  </a:cubicBezTo>
                  <a:cubicBezTo>
                    <a:pt x="36100" y="16627"/>
                    <a:pt x="36579" y="16597"/>
                    <a:pt x="37053" y="16536"/>
                  </a:cubicBezTo>
                  <a:cubicBezTo>
                    <a:pt x="38116" y="16414"/>
                    <a:pt x="39150" y="16110"/>
                    <a:pt x="40123" y="15685"/>
                  </a:cubicBezTo>
                  <a:cubicBezTo>
                    <a:pt x="41126" y="15259"/>
                    <a:pt x="42129" y="14712"/>
                    <a:pt x="43010" y="14013"/>
                  </a:cubicBezTo>
                  <a:cubicBezTo>
                    <a:pt x="41179" y="12989"/>
                    <a:pt x="39276" y="12467"/>
                    <a:pt x="37407" y="12467"/>
                  </a:cubicBezTo>
                  <a:cubicBezTo>
                    <a:pt x="37167" y="12467"/>
                    <a:pt x="36927" y="12476"/>
                    <a:pt x="36688" y="12493"/>
                  </a:cubicBezTo>
                  <a:cubicBezTo>
                    <a:pt x="34621" y="12645"/>
                    <a:pt x="32615" y="13496"/>
                    <a:pt x="30791" y="14986"/>
                  </a:cubicBezTo>
                  <a:lnTo>
                    <a:pt x="32797" y="12311"/>
                  </a:lnTo>
                  <a:cubicBezTo>
                    <a:pt x="33314" y="11642"/>
                    <a:pt x="33770" y="10943"/>
                    <a:pt x="34195" y="10457"/>
                  </a:cubicBezTo>
                  <a:cubicBezTo>
                    <a:pt x="34591" y="9970"/>
                    <a:pt x="34864" y="9666"/>
                    <a:pt x="34864" y="9666"/>
                  </a:cubicBezTo>
                  <a:cubicBezTo>
                    <a:pt x="37174" y="8906"/>
                    <a:pt x="38998" y="7630"/>
                    <a:pt x="40396" y="6019"/>
                  </a:cubicBezTo>
                  <a:cubicBezTo>
                    <a:pt x="41825" y="4438"/>
                    <a:pt x="42767" y="2432"/>
                    <a:pt x="43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0" name="Google Shape;3780;p70"/>
            <p:cNvSpPr/>
            <p:nvPr/>
          </p:nvSpPr>
          <p:spPr>
            <a:xfrm>
              <a:off x="5697950" y="2083988"/>
              <a:ext cx="711281" cy="780506"/>
            </a:xfrm>
            <a:custGeom>
              <a:avLst/>
              <a:gdLst/>
              <a:ahLst/>
              <a:cxnLst/>
              <a:rect l="l" t="t" r="r" b="b"/>
              <a:pathLst>
                <a:path w="59759" h="65575" extrusionOk="0">
                  <a:moveTo>
                    <a:pt x="11784" y="0"/>
                  </a:moveTo>
                  <a:cubicBezTo>
                    <a:pt x="11412" y="0"/>
                    <a:pt x="11030" y="24"/>
                    <a:pt x="10639" y="72"/>
                  </a:cubicBezTo>
                  <a:cubicBezTo>
                    <a:pt x="0" y="1409"/>
                    <a:pt x="1094" y="21106"/>
                    <a:pt x="1094" y="21106"/>
                  </a:cubicBezTo>
                  <a:lnTo>
                    <a:pt x="39393" y="65574"/>
                  </a:lnTo>
                  <a:cubicBezTo>
                    <a:pt x="39393" y="65574"/>
                    <a:pt x="50305" y="65544"/>
                    <a:pt x="54135" y="57064"/>
                  </a:cubicBezTo>
                  <a:cubicBezTo>
                    <a:pt x="57457" y="49765"/>
                    <a:pt x="51684" y="44808"/>
                    <a:pt x="44333" y="44808"/>
                  </a:cubicBezTo>
                  <a:cubicBezTo>
                    <a:pt x="43143" y="44808"/>
                    <a:pt x="41911" y="44938"/>
                    <a:pt x="40670" y="45209"/>
                  </a:cubicBezTo>
                  <a:cubicBezTo>
                    <a:pt x="40670" y="45209"/>
                    <a:pt x="50032" y="39647"/>
                    <a:pt x="54895" y="27732"/>
                  </a:cubicBezTo>
                  <a:cubicBezTo>
                    <a:pt x="59758" y="15817"/>
                    <a:pt x="55016" y="3233"/>
                    <a:pt x="44196" y="1409"/>
                  </a:cubicBezTo>
                  <a:cubicBezTo>
                    <a:pt x="43433" y="1279"/>
                    <a:pt x="42684" y="1217"/>
                    <a:pt x="41949" y="1217"/>
                  </a:cubicBezTo>
                  <a:cubicBezTo>
                    <a:pt x="32264" y="1217"/>
                    <a:pt x="25182" y="11918"/>
                    <a:pt x="24560" y="15817"/>
                  </a:cubicBezTo>
                  <a:cubicBezTo>
                    <a:pt x="24560" y="15817"/>
                    <a:pt x="21487" y="0"/>
                    <a:pt x="11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1" name="Google Shape;3781;p70"/>
            <p:cNvSpPr/>
            <p:nvPr/>
          </p:nvSpPr>
          <p:spPr>
            <a:xfrm>
              <a:off x="5789121" y="2174576"/>
              <a:ext cx="47051" cy="251809"/>
            </a:xfrm>
            <a:custGeom>
              <a:avLst/>
              <a:gdLst/>
              <a:ahLst/>
              <a:cxnLst/>
              <a:rect l="l" t="t" r="r" b="b"/>
              <a:pathLst>
                <a:path w="3953" h="21156" fill="none" extrusionOk="0">
                  <a:moveTo>
                    <a:pt x="3952" y="0"/>
                  </a:moveTo>
                  <a:lnTo>
                    <a:pt x="1" y="21155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2" name="Google Shape;3782;p70"/>
            <p:cNvSpPr/>
            <p:nvPr/>
          </p:nvSpPr>
          <p:spPr>
            <a:xfrm>
              <a:off x="5977272" y="2246213"/>
              <a:ext cx="258689" cy="384225"/>
            </a:xfrm>
            <a:custGeom>
              <a:avLst/>
              <a:gdLst/>
              <a:ahLst/>
              <a:cxnLst/>
              <a:rect l="l" t="t" r="r" b="b"/>
              <a:pathLst>
                <a:path w="21734" h="32281" fill="none" extrusionOk="0">
                  <a:moveTo>
                    <a:pt x="21734" y="0"/>
                  </a:moveTo>
                  <a:lnTo>
                    <a:pt x="1" y="32280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3" name="Google Shape;3783;p70"/>
            <p:cNvSpPr/>
            <p:nvPr/>
          </p:nvSpPr>
          <p:spPr>
            <a:xfrm>
              <a:off x="6118023" y="2713689"/>
              <a:ext cx="156661" cy="94077"/>
            </a:xfrm>
            <a:custGeom>
              <a:avLst/>
              <a:gdLst/>
              <a:ahLst/>
              <a:cxnLst/>
              <a:rect l="l" t="t" r="r" b="b"/>
              <a:pathLst>
                <a:path w="13162" h="7904" fill="none" extrusionOk="0">
                  <a:moveTo>
                    <a:pt x="13162" y="0"/>
                  </a:moveTo>
                  <a:lnTo>
                    <a:pt x="1" y="7903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4" name="Google Shape;3784;p70"/>
            <p:cNvSpPr/>
            <p:nvPr/>
          </p:nvSpPr>
          <p:spPr>
            <a:xfrm>
              <a:off x="6123808" y="2235714"/>
              <a:ext cx="171146" cy="156673"/>
            </a:xfrm>
            <a:custGeom>
              <a:avLst/>
              <a:gdLst/>
              <a:ahLst/>
              <a:cxnLst/>
              <a:rect l="l" t="t" r="r" b="b"/>
              <a:pathLst>
                <a:path w="14379" h="13163" fill="none" extrusionOk="0">
                  <a:moveTo>
                    <a:pt x="1" y="1"/>
                  </a:moveTo>
                  <a:lnTo>
                    <a:pt x="1156" y="13162"/>
                  </a:lnTo>
                  <a:lnTo>
                    <a:pt x="14378" y="12858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5" name="Google Shape;3785;p70"/>
            <p:cNvSpPr/>
            <p:nvPr/>
          </p:nvSpPr>
          <p:spPr>
            <a:xfrm>
              <a:off x="6006949" y="2401440"/>
              <a:ext cx="171860" cy="136403"/>
            </a:xfrm>
            <a:custGeom>
              <a:avLst/>
              <a:gdLst/>
              <a:ahLst/>
              <a:cxnLst/>
              <a:rect l="l" t="t" r="r" b="b"/>
              <a:pathLst>
                <a:path w="14439" h="11460" fill="none" extrusionOk="0">
                  <a:moveTo>
                    <a:pt x="0" y="0"/>
                  </a:moveTo>
                  <a:lnTo>
                    <a:pt x="2736" y="11459"/>
                  </a:lnTo>
                  <a:lnTo>
                    <a:pt x="14438" y="11459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6" name="Google Shape;3786;p70"/>
            <p:cNvSpPr/>
            <p:nvPr/>
          </p:nvSpPr>
          <p:spPr>
            <a:xfrm>
              <a:off x="5768135" y="2229572"/>
              <a:ext cx="120489" cy="61512"/>
            </a:xfrm>
            <a:custGeom>
              <a:avLst/>
              <a:gdLst/>
              <a:ahLst/>
              <a:cxnLst/>
              <a:rect l="l" t="t" r="r" b="b"/>
              <a:pathLst>
                <a:path w="10123" h="5168" fill="none" extrusionOk="0">
                  <a:moveTo>
                    <a:pt x="1" y="0"/>
                  </a:moveTo>
                  <a:lnTo>
                    <a:pt x="4044" y="5167"/>
                  </a:lnTo>
                  <a:lnTo>
                    <a:pt x="10123" y="1186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7" name="Google Shape;3787;p70"/>
            <p:cNvSpPr/>
            <p:nvPr/>
          </p:nvSpPr>
          <p:spPr>
            <a:xfrm>
              <a:off x="6198707" y="2687632"/>
              <a:ext cx="67666" cy="96613"/>
            </a:xfrm>
            <a:custGeom>
              <a:avLst/>
              <a:gdLst/>
              <a:ahLst/>
              <a:cxnLst/>
              <a:rect l="l" t="t" r="r" b="b"/>
              <a:pathLst>
                <a:path w="5685" h="8117" fill="none" extrusionOk="0">
                  <a:moveTo>
                    <a:pt x="548" y="1"/>
                  </a:moveTo>
                  <a:lnTo>
                    <a:pt x="1" y="6019"/>
                  </a:lnTo>
                  <a:lnTo>
                    <a:pt x="5685" y="8117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8" name="Google Shape;3788;p70"/>
            <p:cNvSpPr/>
            <p:nvPr/>
          </p:nvSpPr>
          <p:spPr>
            <a:xfrm>
              <a:off x="5331420" y="1520031"/>
              <a:ext cx="41980" cy="273162"/>
            </a:xfrm>
            <a:custGeom>
              <a:avLst/>
              <a:gdLst/>
              <a:ahLst/>
              <a:cxnLst/>
              <a:rect l="l" t="t" r="r" b="b"/>
              <a:pathLst>
                <a:path w="3527" h="22950" extrusionOk="0">
                  <a:moveTo>
                    <a:pt x="2736" y="0"/>
                  </a:moveTo>
                  <a:cubicBezTo>
                    <a:pt x="2736" y="0"/>
                    <a:pt x="2614" y="365"/>
                    <a:pt x="2462" y="973"/>
                  </a:cubicBezTo>
                  <a:cubicBezTo>
                    <a:pt x="2310" y="1581"/>
                    <a:pt x="2006" y="2432"/>
                    <a:pt x="1794" y="3496"/>
                  </a:cubicBezTo>
                  <a:cubicBezTo>
                    <a:pt x="1277" y="5624"/>
                    <a:pt x="730" y="8481"/>
                    <a:pt x="396" y="11338"/>
                  </a:cubicBezTo>
                  <a:cubicBezTo>
                    <a:pt x="92" y="14226"/>
                    <a:pt x="0" y="17113"/>
                    <a:pt x="92" y="19302"/>
                  </a:cubicBezTo>
                  <a:cubicBezTo>
                    <a:pt x="122" y="20396"/>
                    <a:pt x="213" y="21308"/>
                    <a:pt x="274" y="21946"/>
                  </a:cubicBezTo>
                  <a:cubicBezTo>
                    <a:pt x="365" y="22554"/>
                    <a:pt x="426" y="22949"/>
                    <a:pt x="426" y="22949"/>
                  </a:cubicBezTo>
                  <a:lnTo>
                    <a:pt x="1277" y="22797"/>
                  </a:lnTo>
                  <a:cubicBezTo>
                    <a:pt x="1277" y="22797"/>
                    <a:pt x="1216" y="22463"/>
                    <a:pt x="1125" y="21824"/>
                  </a:cubicBezTo>
                  <a:cubicBezTo>
                    <a:pt x="1064" y="21217"/>
                    <a:pt x="973" y="20335"/>
                    <a:pt x="943" y="19271"/>
                  </a:cubicBezTo>
                  <a:cubicBezTo>
                    <a:pt x="851" y="17144"/>
                    <a:pt x="943" y="14286"/>
                    <a:pt x="1247" y="11429"/>
                  </a:cubicBezTo>
                  <a:cubicBezTo>
                    <a:pt x="1581" y="8602"/>
                    <a:pt x="2098" y="5776"/>
                    <a:pt x="2614" y="3709"/>
                  </a:cubicBezTo>
                  <a:cubicBezTo>
                    <a:pt x="2858" y="2645"/>
                    <a:pt x="3131" y="1794"/>
                    <a:pt x="3283" y="1216"/>
                  </a:cubicBezTo>
                  <a:cubicBezTo>
                    <a:pt x="3435" y="608"/>
                    <a:pt x="3526" y="244"/>
                    <a:pt x="3526" y="244"/>
                  </a:cubicBezTo>
                  <a:lnTo>
                    <a:pt x="27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9" name="Google Shape;3789;p70"/>
            <p:cNvSpPr/>
            <p:nvPr/>
          </p:nvSpPr>
          <p:spPr>
            <a:xfrm>
              <a:off x="5344443" y="1443477"/>
              <a:ext cx="74545" cy="75438"/>
            </a:xfrm>
            <a:custGeom>
              <a:avLst/>
              <a:gdLst/>
              <a:ahLst/>
              <a:cxnLst/>
              <a:rect l="l" t="t" r="r" b="b"/>
              <a:pathLst>
                <a:path w="6263" h="6338" extrusionOk="0">
                  <a:moveTo>
                    <a:pt x="3413" y="0"/>
                  </a:moveTo>
                  <a:cubicBezTo>
                    <a:pt x="2263" y="0"/>
                    <a:pt x="1089" y="886"/>
                    <a:pt x="578" y="2298"/>
                  </a:cubicBezTo>
                  <a:cubicBezTo>
                    <a:pt x="1" y="4061"/>
                    <a:pt x="700" y="5824"/>
                    <a:pt x="2128" y="6249"/>
                  </a:cubicBezTo>
                  <a:cubicBezTo>
                    <a:pt x="2343" y="6309"/>
                    <a:pt x="2562" y="6337"/>
                    <a:pt x="2780" y="6337"/>
                  </a:cubicBezTo>
                  <a:cubicBezTo>
                    <a:pt x="4009" y="6337"/>
                    <a:pt x="5220" y="5429"/>
                    <a:pt x="5685" y="4061"/>
                  </a:cubicBezTo>
                  <a:cubicBezTo>
                    <a:pt x="6262" y="2480"/>
                    <a:pt x="5624" y="717"/>
                    <a:pt x="4256" y="170"/>
                  </a:cubicBezTo>
                  <a:cubicBezTo>
                    <a:pt x="3984" y="55"/>
                    <a:pt x="3699" y="0"/>
                    <a:pt x="34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0" name="Google Shape;3790;p70"/>
            <p:cNvSpPr/>
            <p:nvPr/>
          </p:nvSpPr>
          <p:spPr>
            <a:xfrm>
              <a:off x="5334312" y="1465761"/>
              <a:ext cx="92268" cy="64190"/>
            </a:xfrm>
            <a:custGeom>
              <a:avLst/>
              <a:gdLst/>
              <a:ahLst/>
              <a:cxnLst/>
              <a:rect l="l" t="t" r="r" b="b"/>
              <a:pathLst>
                <a:path w="7752" h="5393" extrusionOk="0">
                  <a:moveTo>
                    <a:pt x="213" y="0"/>
                  </a:moveTo>
                  <a:lnTo>
                    <a:pt x="213" y="0"/>
                  </a:lnTo>
                  <a:cubicBezTo>
                    <a:pt x="1" y="2067"/>
                    <a:pt x="578" y="3404"/>
                    <a:pt x="1277" y="4225"/>
                  </a:cubicBezTo>
                  <a:cubicBezTo>
                    <a:pt x="1976" y="5076"/>
                    <a:pt x="2706" y="5380"/>
                    <a:pt x="2706" y="5380"/>
                  </a:cubicBezTo>
                  <a:cubicBezTo>
                    <a:pt x="2706" y="5380"/>
                    <a:pt x="2817" y="5393"/>
                    <a:pt x="3009" y="5393"/>
                  </a:cubicBezTo>
                  <a:cubicBezTo>
                    <a:pt x="3328" y="5393"/>
                    <a:pt x="3872" y="5357"/>
                    <a:pt x="4499" y="5167"/>
                  </a:cubicBezTo>
                  <a:cubicBezTo>
                    <a:pt x="5502" y="4863"/>
                    <a:pt x="6779" y="4195"/>
                    <a:pt x="7751" y="2614"/>
                  </a:cubicBezTo>
                  <a:cubicBezTo>
                    <a:pt x="7751" y="2614"/>
                    <a:pt x="7084" y="2338"/>
                    <a:pt x="6150" y="2338"/>
                  </a:cubicBezTo>
                  <a:cubicBezTo>
                    <a:pt x="5732" y="2338"/>
                    <a:pt x="5261" y="2394"/>
                    <a:pt x="4773" y="2553"/>
                  </a:cubicBezTo>
                  <a:cubicBezTo>
                    <a:pt x="4773" y="2553"/>
                    <a:pt x="4803" y="2158"/>
                    <a:pt x="4803" y="1641"/>
                  </a:cubicBezTo>
                  <a:cubicBezTo>
                    <a:pt x="4803" y="1125"/>
                    <a:pt x="4712" y="517"/>
                    <a:pt x="4469" y="31"/>
                  </a:cubicBezTo>
                  <a:cubicBezTo>
                    <a:pt x="3952" y="213"/>
                    <a:pt x="3466" y="669"/>
                    <a:pt x="3131" y="1064"/>
                  </a:cubicBezTo>
                  <a:cubicBezTo>
                    <a:pt x="2797" y="1459"/>
                    <a:pt x="2615" y="1824"/>
                    <a:pt x="2615" y="1824"/>
                  </a:cubicBezTo>
                  <a:cubicBezTo>
                    <a:pt x="1642" y="426"/>
                    <a:pt x="213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1" name="Google Shape;3791;p70"/>
            <p:cNvSpPr/>
            <p:nvPr/>
          </p:nvSpPr>
          <p:spPr>
            <a:xfrm>
              <a:off x="5828201" y="1809759"/>
              <a:ext cx="274436" cy="582580"/>
            </a:xfrm>
            <a:custGeom>
              <a:avLst/>
              <a:gdLst/>
              <a:ahLst/>
              <a:cxnLst/>
              <a:rect l="l" t="t" r="r" b="b"/>
              <a:pathLst>
                <a:path w="23057" h="48946" extrusionOk="0">
                  <a:moveTo>
                    <a:pt x="7896" y="0"/>
                  </a:moveTo>
                  <a:cubicBezTo>
                    <a:pt x="7827" y="0"/>
                    <a:pt x="7759" y="3"/>
                    <a:pt x="7691" y="8"/>
                  </a:cubicBezTo>
                  <a:cubicBezTo>
                    <a:pt x="1703" y="495"/>
                    <a:pt x="1" y="10343"/>
                    <a:pt x="3040" y="22410"/>
                  </a:cubicBezTo>
                  <a:cubicBezTo>
                    <a:pt x="6080" y="34477"/>
                    <a:pt x="4134" y="47942"/>
                    <a:pt x="4134" y="47942"/>
                  </a:cubicBezTo>
                  <a:lnTo>
                    <a:pt x="5928" y="48945"/>
                  </a:lnTo>
                  <a:cubicBezTo>
                    <a:pt x="23056" y="20819"/>
                    <a:pt x="13893" y="0"/>
                    <a:pt x="7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2" name="Google Shape;3792;p70"/>
            <p:cNvSpPr/>
            <p:nvPr/>
          </p:nvSpPr>
          <p:spPr>
            <a:xfrm>
              <a:off x="5893327" y="2016814"/>
              <a:ext cx="72379" cy="353480"/>
            </a:xfrm>
            <a:custGeom>
              <a:avLst/>
              <a:gdLst/>
              <a:ahLst/>
              <a:cxnLst/>
              <a:rect l="l" t="t" r="r" b="b"/>
              <a:pathLst>
                <a:path w="6081" h="29698" extrusionOk="0">
                  <a:moveTo>
                    <a:pt x="3436" y="1"/>
                  </a:moveTo>
                  <a:lnTo>
                    <a:pt x="2888" y="122"/>
                  </a:lnTo>
                  <a:cubicBezTo>
                    <a:pt x="5533" y="14621"/>
                    <a:pt x="62" y="29363"/>
                    <a:pt x="1" y="29515"/>
                  </a:cubicBezTo>
                  <a:lnTo>
                    <a:pt x="518" y="29697"/>
                  </a:lnTo>
                  <a:cubicBezTo>
                    <a:pt x="578" y="29545"/>
                    <a:pt x="6080" y="14651"/>
                    <a:pt x="3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3" name="Google Shape;3793;p70"/>
            <p:cNvSpPr/>
            <p:nvPr/>
          </p:nvSpPr>
          <p:spPr>
            <a:xfrm>
              <a:off x="5878864" y="2152232"/>
              <a:ext cx="356730" cy="243763"/>
            </a:xfrm>
            <a:custGeom>
              <a:avLst/>
              <a:gdLst/>
              <a:ahLst/>
              <a:cxnLst/>
              <a:rect l="l" t="t" r="r" b="b"/>
              <a:pathLst>
                <a:path w="29971" h="20480" extrusionOk="0">
                  <a:moveTo>
                    <a:pt x="24268" y="0"/>
                  </a:moveTo>
                  <a:cubicBezTo>
                    <a:pt x="18536" y="0"/>
                    <a:pt x="7883" y="4825"/>
                    <a:pt x="0" y="19780"/>
                  </a:cubicBezTo>
                  <a:lnTo>
                    <a:pt x="1216" y="20479"/>
                  </a:lnTo>
                  <a:cubicBezTo>
                    <a:pt x="1216" y="20479"/>
                    <a:pt x="8450" y="14582"/>
                    <a:pt x="16596" y="12151"/>
                  </a:cubicBezTo>
                  <a:cubicBezTo>
                    <a:pt x="24773" y="9719"/>
                    <a:pt x="29970" y="5251"/>
                    <a:pt x="28146" y="1543"/>
                  </a:cubicBezTo>
                  <a:cubicBezTo>
                    <a:pt x="27674" y="590"/>
                    <a:pt x="26272" y="0"/>
                    <a:pt x="24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4" name="Google Shape;3794;p70"/>
            <p:cNvSpPr/>
            <p:nvPr/>
          </p:nvSpPr>
          <p:spPr>
            <a:xfrm>
              <a:off x="5890803" y="2233905"/>
              <a:ext cx="198260" cy="148710"/>
            </a:xfrm>
            <a:custGeom>
              <a:avLst/>
              <a:gdLst/>
              <a:ahLst/>
              <a:cxnLst/>
              <a:rect l="l" t="t" r="r" b="b"/>
              <a:pathLst>
                <a:path w="16657" h="12494" extrusionOk="0">
                  <a:moveTo>
                    <a:pt x="16475" y="1"/>
                  </a:moveTo>
                  <a:cubicBezTo>
                    <a:pt x="6900" y="3588"/>
                    <a:pt x="61" y="12068"/>
                    <a:pt x="0" y="12159"/>
                  </a:cubicBezTo>
                  <a:lnTo>
                    <a:pt x="426" y="12494"/>
                  </a:lnTo>
                  <a:cubicBezTo>
                    <a:pt x="486" y="12402"/>
                    <a:pt x="7234" y="4044"/>
                    <a:pt x="16657" y="518"/>
                  </a:cubicBezTo>
                  <a:lnTo>
                    <a:pt x="164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5" name="Google Shape;3795;p70"/>
            <p:cNvSpPr/>
            <p:nvPr/>
          </p:nvSpPr>
          <p:spPr>
            <a:xfrm>
              <a:off x="4641785" y="1542148"/>
              <a:ext cx="957651" cy="628024"/>
            </a:xfrm>
            <a:custGeom>
              <a:avLst/>
              <a:gdLst/>
              <a:ahLst/>
              <a:cxnLst/>
              <a:rect l="l" t="t" r="r" b="b"/>
              <a:pathLst>
                <a:path w="80458" h="52764" extrusionOk="0">
                  <a:moveTo>
                    <a:pt x="40282" y="0"/>
                  </a:moveTo>
                  <a:cubicBezTo>
                    <a:pt x="37629" y="0"/>
                    <a:pt x="34978" y="741"/>
                    <a:pt x="32524" y="2337"/>
                  </a:cubicBezTo>
                  <a:cubicBezTo>
                    <a:pt x="23283" y="8295"/>
                    <a:pt x="25502" y="22702"/>
                    <a:pt x="27843" y="26228"/>
                  </a:cubicBezTo>
                  <a:cubicBezTo>
                    <a:pt x="27843" y="26228"/>
                    <a:pt x="20660" y="20946"/>
                    <a:pt x="14048" y="20946"/>
                  </a:cubicBezTo>
                  <a:cubicBezTo>
                    <a:pt x="11424" y="20946"/>
                    <a:pt x="8890" y="21778"/>
                    <a:pt x="6930" y="24100"/>
                  </a:cubicBezTo>
                  <a:cubicBezTo>
                    <a:pt x="0" y="32277"/>
                    <a:pt x="14165" y="46046"/>
                    <a:pt x="14165" y="46046"/>
                  </a:cubicBezTo>
                  <a:lnTo>
                    <a:pt x="72464" y="52763"/>
                  </a:lnTo>
                  <a:cubicBezTo>
                    <a:pt x="72464" y="52763"/>
                    <a:pt x="80458" y="45377"/>
                    <a:pt x="77540" y="36532"/>
                  </a:cubicBezTo>
                  <a:cubicBezTo>
                    <a:pt x="76178" y="32404"/>
                    <a:pt x="73319" y="30593"/>
                    <a:pt x="70126" y="30593"/>
                  </a:cubicBezTo>
                  <a:cubicBezTo>
                    <a:pt x="66478" y="30593"/>
                    <a:pt x="62394" y="32956"/>
                    <a:pt x="59606" y="36927"/>
                  </a:cubicBezTo>
                  <a:cubicBezTo>
                    <a:pt x="59606" y="36927"/>
                    <a:pt x="62707" y="26502"/>
                    <a:pt x="58208" y="14465"/>
                  </a:cubicBezTo>
                  <a:cubicBezTo>
                    <a:pt x="54908" y="5614"/>
                    <a:pt x="47585" y="0"/>
                    <a:pt x="40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6" name="Google Shape;3796;p70"/>
            <p:cNvSpPr/>
            <p:nvPr/>
          </p:nvSpPr>
          <p:spPr>
            <a:xfrm>
              <a:off x="4793380" y="1886919"/>
              <a:ext cx="136415" cy="217078"/>
            </a:xfrm>
            <a:custGeom>
              <a:avLst/>
              <a:gdLst/>
              <a:ahLst/>
              <a:cxnLst/>
              <a:rect l="l" t="t" r="r" b="b"/>
              <a:pathLst>
                <a:path w="11461" h="18238" fill="none" extrusionOk="0">
                  <a:moveTo>
                    <a:pt x="1" y="1"/>
                  </a:moveTo>
                  <a:lnTo>
                    <a:pt x="11460" y="18238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7" name="Google Shape;3797;p70"/>
            <p:cNvSpPr/>
            <p:nvPr/>
          </p:nvSpPr>
          <p:spPr>
            <a:xfrm>
              <a:off x="5136400" y="1668746"/>
              <a:ext cx="69832" cy="458020"/>
            </a:xfrm>
            <a:custGeom>
              <a:avLst/>
              <a:gdLst/>
              <a:ahLst/>
              <a:cxnLst/>
              <a:rect l="l" t="t" r="r" b="b"/>
              <a:pathLst>
                <a:path w="5867" h="38481" fill="none" extrusionOk="0">
                  <a:moveTo>
                    <a:pt x="0" y="0"/>
                  </a:moveTo>
                  <a:lnTo>
                    <a:pt x="5866" y="38481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8" name="Google Shape;3798;p70"/>
            <p:cNvSpPr/>
            <p:nvPr/>
          </p:nvSpPr>
          <p:spPr>
            <a:xfrm>
              <a:off x="5429840" y="1986424"/>
              <a:ext cx="51383" cy="175110"/>
            </a:xfrm>
            <a:custGeom>
              <a:avLst/>
              <a:gdLst/>
              <a:ahLst/>
              <a:cxnLst/>
              <a:rect l="l" t="t" r="r" b="b"/>
              <a:pathLst>
                <a:path w="4317" h="14712" fill="none" extrusionOk="0">
                  <a:moveTo>
                    <a:pt x="4316" y="0"/>
                  </a:moveTo>
                  <a:lnTo>
                    <a:pt x="0" y="14712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9" name="Google Shape;3799;p70"/>
            <p:cNvSpPr/>
            <p:nvPr/>
          </p:nvSpPr>
          <p:spPr>
            <a:xfrm>
              <a:off x="5046657" y="1733872"/>
              <a:ext cx="229754" cy="108908"/>
            </a:xfrm>
            <a:custGeom>
              <a:avLst/>
              <a:gdLst/>
              <a:ahLst/>
              <a:cxnLst/>
              <a:rect l="l" t="t" r="r" b="b"/>
              <a:pathLst>
                <a:path w="19303" h="9150" fill="none" extrusionOk="0">
                  <a:moveTo>
                    <a:pt x="1" y="304"/>
                  </a:moveTo>
                  <a:lnTo>
                    <a:pt x="9758" y="9149"/>
                  </a:lnTo>
                  <a:lnTo>
                    <a:pt x="19302" y="0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0" name="Google Shape;3800;p70"/>
            <p:cNvSpPr/>
            <p:nvPr/>
          </p:nvSpPr>
          <p:spPr>
            <a:xfrm>
              <a:off x="5072715" y="1922012"/>
              <a:ext cx="218887" cy="94446"/>
            </a:xfrm>
            <a:custGeom>
              <a:avLst/>
              <a:gdLst/>
              <a:ahLst/>
              <a:cxnLst/>
              <a:rect l="l" t="t" r="r" b="b"/>
              <a:pathLst>
                <a:path w="18390" h="7935" fill="none" extrusionOk="0">
                  <a:moveTo>
                    <a:pt x="0" y="1338"/>
                  </a:moveTo>
                  <a:lnTo>
                    <a:pt x="9788" y="7934"/>
                  </a:lnTo>
                  <a:lnTo>
                    <a:pt x="18390" y="1"/>
                  </a:lnTo>
                </a:path>
              </a:pathLst>
            </a:custGeom>
            <a:noFill/>
            <a:ln w="114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1" name="Google Shape;3801;p70"/>
            <p:cNvSpPr/>
            <p:nvPr/>
          </p:nvSpPr>
          <p:spPr>
            <a:xfrm>
              <a:off x="4780726" y="1902478"/>
              <a:ext cx="98053" cy="83948"/>
            </a:xfrm>
            <a:custGeom>
              <a:avLst/>
              <a:gdLst/>
              <a:ahLst/>
              <a:cxnLst/>
              <a:rect l="l" t="t" r="r" b="b"/>
              <a:pathLst>
                <a:path w="8238" h="7053" fill="none" extrusionOk="0">
                  <a:moveTo>
                    <a:pt x="0" y="5958"/>
                  </a:moveTo>
                  <a:lnTo>
                    <a:pt x="6474" y="7052"/>
                  </a:lnTo>
                  <a:lnTo>
                    <a:pt x="8237" y="1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2" name="Google Shape;3802;p70"/>
            <p:cNvSpPr/>
            <p:nvPr/>
          </p:nvSpPr>
          <p:spPr>
            <a:xfrm>
              <a:off x="5412473" y="2014648"/>
              <a:ext cx="110717" cy="56811"/>
            </a:xfrm>
            <a:custGeom>
              <a:avLst/>
              <a:gdLst/>
              <a:ahLst/>
              <a:cxnLst/>
              <a:rect l="l" t="t" r="r" b="b"/>
              <a:pathLst>
                <a:path w="9302" h="4773" fill="none" extrusionOk="0">
                  <a:moveTo>
                    <a:pt x="0" y="0"/>
                  </a:moveTo>
                  <a:lnTo>
                    <a:pt x="3678" y="4772"/>
                  </a:lnTo>
                  <a:lnTo>
                    <a:pt x="9301" y="2462"/>
                  </a:lnTo>
                </a:path>
              </a:pathLst>
            </a:custGeom>
            <a:noFill/>
            <a:ln w="11400" cap="rnd" cmpd="sng">
              <a:solidFill>
                <a:srgbClr val="1A1F0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3" name="Google Shape;3803;p70"/>
            <p:cNvSpPr/>
            <p:nvPr/>
          </p:nvSpPr>
          <p:spPr>
            <a:xfrm>
              <a:off x="5264842" y="1550421"/>
              <a:ext cx="413898" cy="499738"/>
            </a:xfrm>
            <a:custGeom>
              <a:avLst/>
              <a:gdLst/>
              <a:ahLst/>
              <a:cxnLst/>
              <a:rect l="l" t="t" r="r" b="b"/>
              <a:pathLst>
                <a:path w="34774" h="41986" extrusionOk="0">
                  <a:moveTo>
                    <a:pt x="25138" y="1"/>
                  </a:moveTo>
                  <a:cubicBezTo>
                    <a:pt x="24256" y="1"/>
                    <a:pt x="23405" y="61"/>
                    <a:pt x="22524" y="274"/>
                  </a:cubicBezTo>
                  <a:cubicBezTo>
                    <a:pt x="21612" y="457"/>
                    <a:pt x="20730" y="730"/>
                    <a:pt x="19849" y="1125"/>
                  </a:cubicBezTo>
                  <a:cubicBezTo>
                    <a:pt x="16293" y="2615"/>
                    <a:pt x="12706" y="5563"/>
                    <a:pt x="9545" y="9423"/>
                  </a:cubicBezTo>
                  <a:lnTo>
                    <a:pt x="11460" y="12858"/>
                  </a:lnTo>
                  <a:lnTo>
                    <a:pt x="7812" y="11673"/>
                  </a:lnTo>
                  <a:cubicBezTo>
                    <a:pt x="7174" y="12615"/>
                    <a:pt x="6536" y="13557"/>
                    <a:pt x="5928" y="14560"/>
                  </a:cubicBezTo>
                  <a:lnTo>
                    <a:pt x="7782" y="15867"/>
                  </a:lnTo>
                  <a:lnTo>
                    <a:pt x="5137" y="15958"/>
                  </a:lnTo>
                  <a:cubicBezTo>
                    <a:pt x="4925" y="16354"/>
                    <a:pt x="4712" y="16749"/>
                    <a:pt x="4499" y="17144"/>
                  </a:cubicBezTo>
                  <a:cubicBezTo>
                    <a:pt x="730" y="24439"/>
                    <a:pt x="1" y="30609"/>
                    <a:pt x="274" y="34986"/>
                  </a:cubicBezTo>
                  <a:cubicBezTo>
                    <a:pt x="517" y="39333"/>
                    <a:pt x="1703" y="41916"/>
                    <a:pt x="1703" y="41916"/>
                  </a:cubicBezTo>
                  <a:cubicBezTo>
                    <a:pt x="1703" y="41916"/>
                    <a:pt x="2191" y="41985"/>
                    <a:pt x="3068" y="41985"/>
                  </a:cubicBezTo>
                  <a:cubicBezTo>
                    <a:pt x="5687" y="41985"/>
                    <a:pt x="11779" y="41371"/>
                    <a:pt x="18724" y="36475"/>
                  </a:cubicBezTo>
                  <a:lnTo>
                    <a:pt x="17782" y="33284"/>
                  </a:lnTo>
                  <a:lnTo>
                    <a:pt x="20426" y="35199"/>
                  </a:lnTo>
                  <a:cubicBezTo>
                    <a:pt x="21764" y="34135"/>
                    <a:pt x="23132" y="32919"/>
                    <a:pt x="24500" y="31460"/>
                  </a:cubicBezTo>
                  <a:cubicBezTo>
                    <a:pt x="28238" y="27569"/>
                    <a:pt x="31156" y="23071"/>
                    <a:pt x="32889" y="18633"/>
                  </a:cubicBezTo>
                  <a:lnTo>
                    <a:pt x="31339" y="16901"/>
                  </a:lnTo>
                  <a:lnTo>
                    <a:pt x="33375" y="17296"/>
                  </a:lnTo>
                  <a:cubicBezTo>
                    <a:pt x="33618" y="16536"/>
                    <a:pt x="33861" y="15776"/>
                    <a:pt x="34044" y="15016"/>
                  </a:cubicBezTo>
                  <a:lnTo>
                    <a:pt x="30457" y="12584"/>
                  </a:lnTo>
                  <a:lnTo>
                    <a:pt x="34439" y="12858"/>
                  </a:lnTo>
                  <a:cubicBezTo>
                    <a:pt x="34773" y="10426"/>
                    <a:pt x="34621" y="8147"/>
                    <a:pt x="33953" y="6201"/>
                  </a:cubicBezTo>
                  <a:cubicBezTo>
                    <a:pt x="33253" y="4226"/>
                    <a:pt x="32007" y="2645"/>
                    <a:pt x="30153" y="1490"/>
                  </a:cubicBezTo>
                  <a:cubicBezTo>
                    <a:pt x="28573" y="487"/>
                    <a:pt x="26870" y="31"/>
                    <a:pt x="2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4" name="Google Shape;3804;p70"/>
            <p:cNvSpPr/>
            <p:nvPr/>
          </p:nvSpPr>
          <p:spPr>
            <a:xfrm>
              <a:off x="5306458" y="1605417"/>
              <a:ext cx="301014" cy="413529"/>
            </a:xfrm>
            <a:custGeom>
              <a:avLst/>
              <a:gdLst/>
              <a:ahLst/>
              <a:cxnLst/>
              <a:rect l="l" t="t" r="r" b="b"/>
              <a:pathLst>
                <a:path w="25290" h="34743" fill="none" extrusionOk="0">
                  <a:moveTo>
                    <a:pt x="0" y="34743"/>
                  </a:moveTo>
                  <a:lnTo>
                    <a:pt x="25289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5" name="Google Shape;3805;p70"/>
            <p:cNvSpPr/>
            <p:nvPr/>
          </p:nvSpPr>
          <p:spPr>
            <a:xfrm>
              <a:off x="5534034" y="1698767"/>
              <a:ext cx="70201" cy="7618"/>
            </a:xfrm>
            <a:custGeom>
              <a:avLst/>
              <a:gdLst/>
              <a:ahLst/>
              <a:cxnLst/>
              <a:rect l="l" t="t" r="r" b="b"/>
              <a:pathLst>
                <a:path w="5898" h="640" fill="none" extrusionOk="0">
                  <a:moveTo>
                    <a:pt x="1" y="639"/>
                  </a:moveTo>
                  <a:lnTo>
                    <a:pt x="5898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6" name="Google Shape;3806;p70"/>
            <p:cNvSpPr/>
            <p:nvPr/>
          </p:nvSpPr>
          <p:spPr>
            <a:xfrm>
              <a:off x="5468183" y="1640522"/>
              <a:ext cx="24614" cy="122286"/>
            </a:xfrm>
            <a:custGeom>
              <a:avLst/>
              <a:gdLst/>
              <a:ahLst/>
              <a:cxnLst/>
              <a:rect l="l" t="t" r="r" b="b"/>
              <a:pathLst>
                <a:path w="2068" h="10274" fill="none" extrusionOk="0">
                  <a:moveTo>
                    <a:pt x="2068" y="10274"/>
                  </a:moveTo>
                  <a:lnTo>
                    <a:pt x="1" y="0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7" name="Google Shape;3807;p70"/>
            <p:cNvSpPr/>
            <p:nvPr/>
          </p:nvSpPr>
          <p:spPr>
            <a:xfrm>
              <a:off x="5432733" y="1845315"/>
              <a:ext cx="113966" cy="2178"/>
            </a:xfrm>
            <a:custGeom>
              <a:avLst/>
              <a:gdLst/>
              <a:ahLst/>
              <a:cxnLst/>
              <a:rect l="l" t="t" r="r" b="b"/>
              <a:pathLst>
                <a:path w="9575" h="183" fill="none" extrusionOk="0">
                  <a:moveTo>
                    <a:pt x="0" y="0"/>
                  </a:moveTo>
                  <a:lnTo>
                    <a:pt x="9575" y="182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8" name="Google Shape;3808;p70"/>
            <p:cNvSpPr/>
            <p:nvPr/>
          </p:nvSpPr>
          <p:spPr>
            <a:xfrm>
              <a:off x="5364346" y="1801890"/>
              <a:ext cx="14842" cy="116871"/>
            </a:xfrm>
            <a:custGeom>
              <a:avLst/>
              <a:gdLst/>
              <a:ahLst/>
              <a:cxnLst/>
              <a:rect l="l" t="t" r="r" b="b"/>
              <a:pathLst>
                <a:path w="1247" h="9819" fill="none" extrusionOk="0">
                  <a:moveTo>
                    <a:pt x="1247" y="9818"/>
                  </a:moveTo>
                  <a:lnTo>
                    <a:pt x="0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9" name="Google Shape;3809;p70"/>
            <p:cNvSpPr/>
            <p:nvPr/>
          </p:nvSpPr>
          <p:spPr>
            <a:xfrm>
              <a:off x="5934585" y="2328469"/>
              <a:ext cx="455128" cy="269413"/>
            </a:xfrm>
            <a:custGeom>
              <a:avLst/>
              <a:gdLst/>
              <a:ahLst/>
              <a:cxnLst/>
              <a:rect l="l" t="t" r="r" b="b"/>
              <a:pathLst>
                <a:path w="38238" h="22635" extrusionOk="0">
                  <a:moveTo>
                    <a:pt x="27094" y="0"/>
                  </a:moveTo>
                  <a:cubicBezTo>
                    <a:pt x="25035" y="0"/>
                    <a:pt x="22808" y="299"/>
                    <a:pt x="20517" y="872"/>
                  </a:cubicBezTo>
                  <a:lnTo>
                    <a:pt x="20122" y="3972"/>
                  </a:lnTo>
                  <a:lnTo>
                    <a:pt x="18359" y="1510"/>
                  </a:lnTo>
                  <a:cubicBezTo>
                    <a:pt x="17478" y="1784"/>
                    <a:pt x="16626" y="2087"/>
                    <a:pt x="15745" y="2452"/>
                  </a:cubicBezTo>
                  <a:lnTo>
                    <a:pt x="16323" y="4185"/>
                  </a:lnTo>
                  <a:lnTo>
                    <a:pt x="14590" y="2969"/>
                  </a:lnTo>
                  <a:cubicBezTo>
                    <a:pt x="14256" y="3121"/>
                    <a:pt x="13921" y="3273"/>
                    <a:pt x="13587" y="3425"/>
                  </a:cubicBezTo>
                  <a:cubicBezTo>
                    <a:pt x="7690" y="6312"/>
                    <a:pt x="4286" y="9930"/>
                    <a:pt x="2371" y="12878"/>
                  </a:cubicBezTo>
                  <a:cubicBezTo>
                    <a:pt x="456" y="15796"/>
                    <a:pt x="0" y="18015"/>
                    <a:pt x="0" y="18015"/>
                  </a:cubicBezTo>
                  <a:cubicBezTo>
                    <a:pt x="0" y="18015"/>
                    <a:pt x="4438" y="22422"/>
                    <a:pt x="13526" y="22635"/>
                  </a:cubicBezTo>
                  <a:lnTo>
                    <a:pt x="14438" y="20142"/>
                  </a:lnTo>
                  <a:lnTo>
                    <a:pt x="15228" y="22635"/>
                  </a:lnTo>
                  <a:cubicBezTo>
                    <a:pt x="16596" y="22604"/>
                    <a:pt x="18055" y="22453"/>
                    <a:pt x="19636" y="22179"/>
                  </a:cubicBezTo>
                  <a:cubicBezTo>
                    <a:pt x="23891" y="21449"/>
                    <a:pt x="27903" y="19960"/>
                    <a:pt x="31125" y="17924"/>
                  </a:cubicBezTo>
                  <a:lnTo>
                    <a:pt x="30973" y="16100"/>
                  </a:lnTo>
                  <a:lnTo>
                    <a:pt x="32098" y="17316"/>
                  </a:lnTo>
                  <a:cubicBezTo>
                    <a:pt x="32615" y="16951"/>
                    <a:pt x="33131" y="16556"/>
                    <a:pt x="33587" y="16161"/>
                  </a:cubicBezTo>
                  <a:lnTo>
                    <a:pt x="32463" y="12878"/>
                  </a:lnTo>
                  <a:lnTo>
                    <a:pt x="34894" y="14975"/>
                  </a:lnTo>
                  <a:cubicBezTo>
                    <a:pt x="36262" y="13547"/>
                    <a:pt x="37265" y="12027"/>
                    <a:pt x="37751" y="10446"/>
                  </a:cubicBezTo>
                  <a:cubicBezTo>
                    <a:pt x="38238" y="8835"/>
                    <a:pt x="38207" y="7224"/>
                    <a:pt x="37569" y="5613"/>
                  </a:cubicBezTo>
                  <a:cubicBezTo>
                    <a:pt x="37022" y="4215"/>
                    <a:pt x="36141" y="3121"/>
                    <a:pt x="35046" y="2270"/>
                  </a:cubicBezTo>
                  <a:cubicBezTo>
                    <a:pt x="34499" y="1844"/>
                    <a:pt x="33891" y="1480"/>
                    <a:pt x="33253" y="1176"/>
                  </a:cubicBezTo>
                  <a:cubicBezTo>
                    <a:pt x="32584" y="872"/>
                    <a:pt x="31855" y="628"/>
                    <a:pt x="31125" y="446"/>
                  </a:cubicBezTo>
                  <a:cubicBezTo>
                    <a:pt x="29888" y="146"/>
                    <a:pt x="28532" y="0"/>
                    <a:pt x="27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0" name="Google Shape;3810;p70"/>
            <p:cNvSpPr/>
            <p:nvPr/>
          </p:nvSpPr>
          <p:spPr>
            <a:xfrm>
              <a:off x="5962440" y="2411570"/>
              <a:ext cx="391104" cy="121929"/>
            </a:xfrm>
            <a:custGeom>
              <a:avLst/>
              <a:gdLst/>
              <a:ahLst/>
              <a:cxnLst/>
              <a:rect l="l" t="t" r="r" b="b"/>
              <a:pathLst>
                <a:path w="32859" h="10244" fill="none" extrusionOk="0">
                  <a:moveTo>
                    <a:pt x="0" y="10243"/>
                  </a:moveTo>
                  <a:lnTo>
                    <a:pt x="32858" y="0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1" name="Google Shape;3811;p70"/>
            <p:cNvSpPr/>
            <p:nvPr/>
          </p:nvSpPr>
          <p:spPr>
            <a:xfrm>
              <a:off x="6258047" y="2441234"/>
              <a:ext cx="48860" cy="28590"/>
            </a:xfrm>
            <a:custGeom>
              <a:avLst/>
              <a:gdLst/>
              <a:ahLst/>
              <a:cxnLst/>
              <a:rect l="l" t="t" r="r" b="b"/>
              <a:pathLst>
                <a:path w="4105" h="2402" fill="none" extrusionOk="0">
                  <a:moveTo>
                    <a:pt x="1" y="1"/>
                  </a:moveTo>
                  <a:lnTo>
                    <a:pt x="4104" y="2402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2" name="Google Shape;3812;p70"/>
            <p:cNvSpPr/>
            <p:nvPr/>
          </p:nvSpPr>
          <p:spPr>
            <a:xfrm>
              <a:off x="6204504" y="2367418"/>
              <a:ext cx="42694" cy="90459"/>
            </a:xfrm>
            <a:custGeom>
              <a:avLst/>
              <a:gdLst/>
              <a:ahLst/>
              <a:cxnLst/>
              <a:rect l="l" t="t" r="r" b="b"/>
              <a:pathLst>
                <a:path w="3587" h="7600" fill="none" extrusionOk="0">
                  <a:moveTo>
                    <a:pt x="0" y="7600"/>
                  </a:moveTo>
                  <a:lnTo>
                    <a:pt x="3587" y="1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3" name="Google Shape;3813;p70"/>
            <p:cNvSpPr/>
            <p:nvPr/>
          </p:nvSpPr>
          <p:spPr>
            <a:xfrm>
              <a:off x="6126713" y="2482124"/>
              <a:ext cx="72367" cy="55728"/>
            </a:xfrm>
            <a:custGeom>
              <a:avLst/>
              <a:gdLst/>
              <a:ahLst/>
              <a:cxnLst/>
              <a:rect l="l" t="t" r="r" b="b"/>
              <a:pathLst>
                <a:path w="6080" h="4682" fill="none" extrusionOk="0">
                  <a:moveTo>
                    <a:pt x="0" y="0"/>
                  </a:moveTo>
                  <a:lnTo>
                    <a:pt x="6079" y="4681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4" name="Google Shape;3814;p70"/>
            <p:cNvSpPr/>
            <p:nvPr/>
          </p:nvSpPr>
          <p:spPr>
            <a:xfrm>
              <a:off x="6057242" y="2421700"/>
              <a:ext cx="46313" cy="82139"/>
            </a:xfrm>
            <a:custGeom>
              <a:avLst/>
              <a:gdLst/>
              <a:ahLst/>
              <a:cxnLst/>
              <a:rect l="l" t="t" r="r" b="b"/>
              <a:pathLst>
                <a:path w="3891" h="6901" fill="none" extrusionOk="0">
                  <a:moveTo>
                    <a:pt x="0" y="6900"/>
                  </a:moveTo>
                  <a:lnTo>
                    <a:pt x="3891" y="0"/>
                  </a:lnTo>
                </a:path>
              </a:pathLst>
            </a:custGeom>
            <a:noFill/>
            <a:ln w="7600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5" name="Google Shape;3815;p70"/>
            <p:cNvSpPr/>
            <p:nvPr/>
          </p:nvSpPr>
          <p:spPr>
            <a:xfrm>
              <a:off x="4362450" y="1716301"/>
              <a:ext cx="772782" cy="474874"/>
            </a:xfrm>
            <a:custGeom>
              <a:avLst/>
              <a:gdLst/>
              <a:ahLst/>
              <a:cxnLst/>
              <a:rect l="l" t="t" r="r" b="b"/>
              <a:pathLst>
                <a:path w="64926" h="39897" extrusionOk="0">
                  <a:moveTo>
                    <a:pt x="30877" y="0"/>
                  </a:moveTo>
                  <a:cubicBezTo>
                    <a:pt x="28430" y="0"/>
                    <a:pt x="26019" y="767"/>
                    <a:pt x="23892" y="2419"/>
                  </a:cubicBezTo>
                  <a:cubicBezTo>
                    <a:pt x="16961" y="7799"/>
                    <a:pt x="19667" y="19106"/>
                    <a:pt x="21764" y="21750"/>
                  </a:cubicBezTo>
                  <a:cubicBezTo>
                    <a:pt x="21764" y="21750"/>
                    <a:pt x="16374" y="18439"/>
                    <a:pt x="11348" y="18439"/>
                  </a:cubicBezTo>
                  <a:cubicBezTo>
                    <a:pt x="8930" y="18439"/>
                    <a:pt x="6595" y="19205"/>
                    <a:pt x="4986" y="21477"/>
                  </a:cubicBezTo>
                  <a:cubicBezTo>
                    <a:pt x="1" y="28437"/>
                    <a:pt x="12189" y="38437"/>
                    <a:pt x="12189" y="38437"/>
                  </a:cubicBezTo>
                  <a:lnTo>
                    <a:pt x="59060" y="39896"/>
                  </a:lnTo>
                  <a:cubicBezTo>
                    <a:pt x="59060" y="39896"/>
                    <a:pt x="64926" y="33483"/>
                    <a:pt x="62008" y="26644"/>
                  </a:cubicBezTo>
                  <a:cubicBezTo>
                    <a:pt x="60745" y="23670"/>
                    <a:pt x="58593" y="22376"/>
                    <a:pt x="56262" y="22376"/>
                  </a:cubicBezTo>
                  <a:cubicBezTo>
                    <a:pt x="53210" y="22376"/>
                    <a:pt x="49851" y="24596"/>
                    <a:pt x="47783" y="28164"/>
                  </a:cubicBezTo>
                  <a:cubicBezTo>
                    <a:pt x="47783" y="28164"/>
                    <a:pt x="49546" y="19653"/>
                    <a:pt x="45138" y="10352"/>
                  </a:cubicBezTo>
                  <a:cubicBezTo>
                    <a:pt x="42105" y="3906"/>
                    <a:pt x="36400" y="0"/>
                    <a:pt x="30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6" name="Google Shape;3816;p70"/>
            <p:cNvSpPr/>
            <p:nvPr/>
          </p:nvSpPr>
          <p:spPr>
            <a:xfrm>
              <a:off x="4480774" y="2013195"/>
              <a:ext cx="122655" cy="163540"/>
            </a:xfrm>
            <a:custGeom>
              <a:avLst/>
              <a:gdLst/>
              <a:ahLst/>
              <a:cxnLst/>
              <a:rect l="l" t="t" r="r" b="b"/>
              <a:pathLst>
                <a:path w="10305" h="13740" fill="none" extrusionOk="0">
                  <a:moveTo>
                    <a:pt x="0" y="1"/>
                  </a:moveTo>
                  <a:lnTo>
                    <a:pt x="10304" y="13739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7" name="Google Shape;3817;p70"/>
            <p:cNvSpPr/>
            <p:nvPr/>
          </p:nvSpPr>
          <p:spPr>
            <a:xfrm>
              <a:off x="4739111" y="1816722"/>
              <a:ext cx="86115" cy="359634"/>
            </a:xfrm>
            <a:custGeom>
              <a:avLst/>
              <a:gdLst/>
              <a:ahLst/>
              <a:cxnLst/>
              <a:rect l="l" t="t" r="r" b="b"/>
              <a:pathLst>
                <a:path w="7235" h="30215" fill="none" extrusionOk="0">
                  <a:moveTo>
                    <a:pt x="1" y="1"/>
                  </a:moveTo>
                  <a:lnTo>
                    <a:pt x="7235" y="30214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8" name="Google Shape;3818;p70"/>
            <p:cNvSpPr/>
            <p:nvPr/>
          </p:nvSpPr>
          <p:spPr>
            <a:xfrm>
              <a:off x="5005410" y="2046490"/>
              <a:ext cx="29316" cy="142913"/>
            </a:xfrm>
            <a:custGeom>
              <a:avLst/>
              <a:gdLst/>
              <a:ahLst/>
              <a:cxnLst/>
              <a:rect l="l" t="t" r="r" b="b"/>
              <a:pathLst>
                <a:path w="2463" h="12007" fill="none" extrusionOk="0">
                  <a:moveTo>
                    <a:pt x="2463" y="0"/>
                  </a:moveTo>
                  <a:lnTo>
                    <a:pt x="1" y="12006"/>
                  </a:lnTo>
                </a:path>
              </a:pathLst>
            </a:custGeom>
            <a:noFill/>
            <a:ln w="9125" cap="rnd" cmpd="sng">
              <a:solidFill>
                <a:srgbClr val="778E1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9" name="Google Shape;3819;p70"/>
            <p:cNvSpPr/>
            <p:nvPr/>
          </p:nvSpPr>
          <p:spPr>
            <a:xfrm>
              <a:off x="4672175" y="1859064"/>
              <a:ext cx="182346" cy="94434"/>
            </a:xfrm>
            <a:custGeom>
              <a:avLst/>
              <a:gdLst/>
              <a:ahLst/>
              <a:cxnLst/>
              <a:rect l="l" t="t" r="r" b="b"/>
              <a:pathLst>
                <a:path w="15320" h="7934" fill="none" extrusionOk="0">
                  <a:moveTo>
                    <a:pt x="0" y="1520"/>
                  </a:moveTo>
                  <a:lnTo>
                    <a:pt x="8359" y="7933"/>
                  </a:lnTo>
                  <a:lnTo>
                    <a:pt x="15320" y="0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0" name="Google Shape;3820;p70"/>
            <p:cNvSpPr/>
            <p:nvPr/>
          </p:nvSpPr>
          <p:spPr>
            <a:xfrm>
              <a:off x="4706542" y="2007767"/>
              <a:ext cx="172955" cy="82139"/>
            </a:xfrm>
            <a:custGeom>
              <a:avLst/>
              <a:gdLst/>
              <a:ahLst/>
              <a:cxnLst/>
              <a:rect l="l" t="t" r="r" b="b"/>
              <a:pathLst>
                <a:path w="14531" h="6901" fill="none" extrusionOk="0">
                  <a:moveTo>
                    <a:pt x="1" y="2311"/>
                  </a:moveTo>
                  <a:lnTo>
                    <a:pt x="8208" y="6900"/>
                  </a:lnTo>
                  <a:lnTo>
                    <a:pt x="14530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1" name="Google Shape;3821;p70"/>
            <p:cNvSpPr/>
            <p:nvPr/>
          </p:nvSpPr>
          <p:spPr>
            <a:xfrm>
              <a:off x="4476429" y="2019707"/>
              <a:ext cx="73450" cy="68392"/>
            </a:xfrm>
            <a:custGeom>
              <a:avLst/>
              <a:gdLst/>
              <a:ahLst/>
              <a:cxnLst/>
              <a:rect l="l" t="t" r="r" b="b"/>
              <a:pathLst>
                <a:path w="6171" h="5746" fill="none" extrusionOk="0">
                  <a:moveTo>
                    <a:pt x="0" y="5320"/>
                  </a:moveTo>
                  <a:lnTo>
                    <a:pt x="5228" y="5746"/>
                  </a:lnTo>
                  <a:lnTo>
                    <a:pt x="6171" y="1"/>
                  </a:lnTo>
                </a:path>
              </a:pathLst>
            </a:custGeom>
            <a:noFill/>
            <a:ln w="912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2" name="Google Shape;3822;p70"/>
            <p:cNvSpPr/>
            <p:nvPr/>
          </p:nvSpPr>
          <p:spPr>
            <a:xfrm>
              <a:off x="4981900" y="2073262"/>
              <a:ext cx="90090" cy="42337"/>
            </a:xfrm>
            <a:custGeom>
              <a:avLst/>
              <a:gdLst/>
              <a:ahLst/>
              <a:cxnLst/>
              <a:rect l="l" t="t" r="r" b="b"/>
              <a:pathLst>
                <a:path w="7569" h="3557" fill="none" extrusionOk="0">
                  <a:moveTo>
                    <a:pt x="0" y="0"/>
                  </a:moveTo>
                  <a:lnTo>
                    <a:pt x="3252" y="3557"/>
                  </a:lnTo>
                  <a:lnTo>
                    <a:pt x="7569" y="1368"/>
                  </a:lnTo>
                </a:path>
              </a:pathLst>
            </a:custGeom>
            <a:noFill/>
            <a:ln w="9125" cap="rnd" cmpd="sng">
              <a:solidFill>
                <a:srgbClr val="778E1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3" name="Google Shape;3823;p70"/>
            <p:cNvSpPr/>
            <p:nvPr/>
          </p:nvSpPr>
          <p:spPr>
            <a:xfrm>
              <a:off x="4700756" y="1821781"/>
              <a:ext cx="308977" cy="277828"/>
            </a:xfrm>
            <a:custGeom>
              <a:avLst/>
              <a:gdLst/>
              <a:ahLst/>
              <a:cxnLst/>
              <a:rect l="l" t="t" r="r" b="b"/>
              <a:pathLst>
                <a:path w="25959" h="23342" extrusionOk="0">
                  <a:moveTo>
                    <a:pt x="6235" y="1"/>
                  </a:moveTo>
                  <a:cubicBezTo>
                    <a:pt x="5664" y="1"/>
                    <a:pt x="5115" y="59"/>
                    <a:pt x="4590" y="184"/>
                  </a:cubicBezTo>
                  <a:cubicBezTo>
                    <a:pt x="3314" y="488"/>
                    <a:pt x="2220" y="1156"/>
                    <a:pt x="1368" y="2220"/>
                  </a:cubicBezTo>
                  <a:cubicBezTo>
                    <a:pt x="639" y="3163"/>
                    <a:pt x="244" y="4196"/>
                    <a:pt x="92" y="5260"/>
                  </a:cubicBezTo>
                  <a:cubicBezTo>
                    <a:pt x="31" y="5807"/>
                    <a:pt x="1" y="6354"/>
                    <a:pt x="61" y="6932"/>
                  </a:cubicBezTo>
                  <a:cubicBezTo>
                    <a:pt x="122" y="7509"/>
                    <a:pt x="244" y="8087"/>
                    <a:pt x="396" y="8664"/>
                  </a:cubicBezTo>
                  <a:cubicBezTo>
                    <a:pt x="1095" y="11005"/>
                    <a:pt x="2706" y="13467"/>
                    <a:pt x="4894" y="15716"/>
                  </a:cubicBezTo>
                  <a:lnTo>
                    <a:pt x="7174" y="14743"/>
                  </a:lnTo>
                  <a:lnTo>
                    <a:pt x="6201" y="16932"/>
                  </a:lnTo>
                  <a:cubicBezTo>
                    <a:pt x="6718" y="17418"/>
                    <a:pt x="7296" y="17904"/>
                    <a:pt x="7873" y="18330"/>
                  </a:cubicBezTo>
                  <a:lnTo>
                    <a:pt x="8815" y="17266"/>
                  </a:lnTo>
                  <a:lnTo>
                    <a:pt x="8815" y="17266"/>
                  </a:lnTo>
                  <a:lnTo>
                    <a:pt x="8663" y="18938"/>
                  </a:lnTo>
                  <a:cubicBezTo>
                    <a:pt x="8907" y="19090"/>
                    <a:pt x="9150" y="19272"/>
                    <a:pt x="9393" y="19424"/>
                  </a:cubicBezTo>
                  <a:cubicBezTo>
                    <a:pt x="13679" y="22312"/>
                    <a:pt x="17509" y="23193"/>
                    <a:pt x="20244" y="23315"/>
                  </a:cubicBezTo>
                  <a:cubicBezTo>
                    <a:pt x="20582" y="23333"/>
                    <a:pt x="20903" y="23341"/>
                    <a:pt x="21208" y="23341"/>
                  </a:cubicBezTo>
                  <a:cubicBezTo>
                    <a:pt x="23400" y="23341"/>
                    <a:pt x="24712" y="22920"/>
                    <a:pt x="24712" y="22920"/>
                  </a:cubicBezTo>
                  <a:cubicBezTo>
                    <a:pt x="24712" y="22920"/>
                    <a:pt x="25959" y="18117"/>
                    <a:pt x="22493" y="11856"/>
                  </a:cubicBezTo>
                  <a:lnTo>
                    <a:pt x="20427" y="12251"/>
                  </a:lnTo>
                  <a:lnTo>
                    <a:pt x="21825" y="10701"/>
                  </a:lnTo>
                  <a:cubicBezTo>
                    <a:pt x="21247" y="9789"/>
                    <a:pt x="20579" y="8846"/>
                    <a:pt x="19758" y="7874"/>
                  </a:cubicBezTo>
                  <a:cubicBezTo>
                    <a:pt x="17600" y="5290"/>
                    <a:pt x="14955" y="3132"/>
                    <a:pt x="12311" y="1734"/>
                  </a:cubicBezTo>
                  <a:lnTo>
                    <a:pt x="11125" y="2555"/>
                  </a:lnTo>
                  <a:lnTo>
                    <a:pt x="11521" y="1339"/>
                  </a:lnTo>
                  <a:cubicBezTo>
                    <a:pt x="11065" y="1126"/>
                    <a:pt x="10578" y="913"/>
                    <a:pt x="10122" y="761"/>
                  </a:cubicBezTo>
                  <a:lnTo>
                    <a:pt x="8359" y="2828"/>
                  </a:lnTo>
                  <a:lnTo>
                    <a:pt x="8815" y="336"/>
                  </a:lnTo>
                  <a:cubicBezTo>
                    <a:pt x="7920" y="121"/>
                    <a:pt x="7055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4" name="Google Shape;3824;p70"/>
            <p:cNvSpPr/>
            <p:nvPr/>
          </p:nvSpPr>
          <p:spPr>
            <a:xfrm>
              <a:off x="4739480" y="1861231"/>
              <a:ext cx="237693" cy="217804"/>
            </a:xfrm>
            <a:custGeom>
              <a:avLst/>
              <a:gdLst/>
              <a:ahLst/>
              <a:cxnLst/>
              <a:rect l="l" t="t" r="r" b="b"/>
              <a:pathLst>
                <a:path w="19970" h="18299" fill="none" extrusionOk="0">
                  <a:moveTo>
                    <a:pt x="19970" y="18299"/>
                  </a:moveTo>
                  <a:lnTo>
                    <a:pt x="0" y="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5" name="Google Shape;3825;p70"/>
            <p:cNvSpPr/>
            <p:nvPr/>
          </p:nvSpPr>
          <p:spPr>
            <a:xfrm>
              <a:off x="4797368" y="1869909"/>
              <a:ext cx="12" cy="44158"/>
            </a:xfrm>
            <a:custGeom>
              <a:avLst/>
              <a:gdLst/>
              <a:ahLst/>
              <a:cxnLst/>
              <a:rect l="l" t="t" r="r" b="b"/>
              <a:pathLst>
                <a:path w="1" h="3710" fill="none" extrusionOk="0">
                  <a:moveTo>
                    <a:pt x="0" y="3709"/>
                  </a:moveTo>
                  <a:lnTo>
                    <a:pt x="0" y="1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6" name="Google Shape;3826;p70"/>
            <p:cNvSpPr/>
            <p:nvPr/>
          </p:nvSpPr>
          <p:spPr>
            <a:xfrm>
              <a:off x="4751419" y="1944094"/>
              <a:ext cx="78509" cy="6880"/>
            </a:xfrm>
            <a:custGeom>
              <a:avLst/>
              <a:gdLst/>
              <a:ahLst/>
              <a:cxnLst/>
              <a:rect l="l" t="t" r="r" b="b"/>
              <a:pathLst>
                <a:path w="6596" h="578" fill="none" extrusionOk="0">
                  <a:moveTo>
                    <a:pt x="6596" y="0"/>
                  </a:moveTo>
                  <a:lnTo>
                    <a:pt x="0" y="578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7" name="Google Shape;3827;p70"/>
            <p:cNvSpPr/>
            <p:nvPr/>
          </p:nvSpPr>
          <p:spPr>
            <a:xfrm>
              <a:off x="4877326" y="1916227"/>
              <a:ext cx="9427" cy="71284"/>
            </a:xfrm>
            <a:custGeom>
              <a:avLst/>
              <a:gdLst/>
              <a:ahLst/>
              <a:cxnLst/>
              <a:rect l="l" t="t" r="r" b="b"/>
              <a:pathLst>
                <a:path w="792" h="5989" fill="none" extrusionOk="0">
                  <a:moveTo>
                    <a:pt x="1" y="5989"/>
                  </a:moveTo>
                  <a:lnTo>
                    <a:pt x="791" y="1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8" name="Google Shape;3828;p70"/>
            <p:cNvSpPr/>
            <p:nvPr/>
          </p:nvSpPr>
          <p:spPr>
            <a:xfrm>
              <a:off x="4845126" y="2026218"/>
              <a:ext cx="74545" cy="1107"/>
            </a:xfrm>
            <a:custGeom>
              <a:avLst/>
              <a:gdLst/>
              <a:ahLst/>
              <a:cxnLst/>
              <a:rect l="l" t="t" r="r" b="b"/>
              <a:pathLst>
                <a:path w="6263" h="93" fill="none" extrusionOk="0">
                  <a:moveTo>
                    <a:pt x="6262" y="1"/>
                  </a:moveTo>
                  <a:lnTo>
                    <a:pt x="1" y="92"/>
                  </a:lnTo>
                </a:path>
              </a:pathLst>
            </a:custGeom>
            <a:noFill/>
            <a:ln w="6075" cap="rnd" cmpd="sng">
              <a:solidFill>
                <a:srgbClr val="778E1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9" name="Google Shape;3829;p70"/>
            <p:cNvSpPr/>
            <p:nvPr/>
          </p:nvSpPr>
          <p:spPr>
            <a:xfrm>
              <a:off x="5463850" y="1823162"/>
              <a:ext cx="359622" cy="211008"/>
            </a:xfrm>
            <a:custGeom>
              <a:avLst/>
              <a:gdLst/>
              <a:ahLst/>
              <a:cxnLst/>
              <a:rect l="l" t="t" r="r" b="b"/>
              <a:pathLst>
                <a:path w="30214" h="17728" extrusionOk="0">
                  <a:moveTo>
                    <a:pt x="21255" y="0"/>
                  </a:moveTo>
                  <a:cubicBezTo>
                    <a:pt x="19709" y="0"/>
                    <a:pt x="18045" y="209"/>
                    <a:pt x="16353" y="615"/>
                  </a:cubicBezTo>
                  <a:lnTo>
                    <a:pt x="15988" y="3077"/>
                  </a:lnTo>
                  <a:lnTo>
                    <a:pt x="14621" y="1101"/>
                  </a:lnTo>
                  <a:cubicBezTo>
                    <a:pt x="13921" y="1314"/>
                    <a:pt x="13253" y="1557"/>
                    <a:pt x="12554" y="1831"/>
                  </a:cubicBezTo>
                  <a:lnTo>
                    <a:pt x="12979" y="3198"/>
                  </a:lnTo>
                  <a:lnTo>
                    <a:pt x="11642" y="2226"/>
                  </a:lnTo>
                  <a:cubicBezTo>
                    <a:pt x="11368" y="2347"/>
                    <a:pt x="11125" y="2439"/>
                    <a:pt x="10851" y="2560"/>
                  </a:cubicBezTo>
                  <a:cubicBezTo>
                    <a:pt x="6171" y="4779"/>
                    <a:pt x="3465" y="7636"/>
                    <a:pt x="1915" y="9916"/>
                  </a:cubicBezTo>
                  <a:cubicBezTo>
                    <a:pt x="395" y="12196"/>
                    <a:pt x="0" y="13959"/>
                    <a:pt x="0" y="13959"/>
                  </a:cubicBezTo>
                  <a:cubicBezTo>
                    <a:pt x="0" y="13959"/>
                    <a:pt x="3465" y="17454"/>
                    <a:pt x="10639" y="17728"/>
                  </a:cubicBezTo>
                  <a:lnTo>
                    <a:pt x="11368" y="15752"/>
                  </a:lnTo>
                  <a:lnTo>
                    <a:pt x="11976" y="17728"/>
                  </a:lnTo>
                  <a:cubicBezTo>
                    <a:pt x="13040" y="17697"/>
                    <a:pt x="14195" y="17606"/>
                    <a:pt x="15441" y="17424"/>
                  </a:cubicBezTo>
                  <a:cubicBezTo>
                    <a:pt x="18785" y="16877"/>
                    <a:pt x="21976" y="15721"/>
                    <a:pt x="24530" y="14171"/>
                  </a:cubicBezTo>
                  <a:lnTo>
                    <a:pt x="24438" y="12712"/>
                  </a:lnTo>
                  <a:lnTo>
                    <a:pt x="25289" y="13685"/>
                  </a:lnTo>
                  <a:cubicBezTo>
                    <a:pt x="25715" y="13411"/>
                    <a:pt x="26110" y="13107"/>
                    <a:pt x="26505" y="12773"/>
                  </a:cubicBezTo>
                  <a:lnTo>
                    <a:pt x="25624" y="10220"/>
                  </a:lnTo>
                  <a:lnTo>
                    <a:pt x="25624" y="10220"/>
                  </a:lnTo>
                  <a:lnTo>
                    <a:pt x="27539" y="11861"/>
                  </a:lnTo>
                  <a:cubicBezTo>
                    <a:pt x="28633" y="10767"/>
                    <a:pt x="29423" y="9582"/>
                    <a:pt x="29818" y="8305"/>
                  </a:cubicBezTo>
                  <a:cubicBezTo>
                    <a:pt x="30214" y="7059"/>
                    <a:pt x="30214" y="5782"/>
                    <a:pt x="29727" y="4506"/>
                  </a:cubicBezTo>
                  <a:cubicBezTo>
                    <a:pt x="29302" y="3411"/>
                    <a:pt x="28633" y="2530"/>
                    <a:pt x="27751" y="1861"/>
                  </a:cubicBezTo>
                  <a:cubicBezTo>
                    <a:pt x="27326" y="1496"/>
                    <a:pt x="26870" y="1223"/>
                    <a:pt x="26353" y="980"/>
                  </a:cubicBezTo>
                  <a:cubicBezTo>
                    <a:pt x="25837" y="736"/>
                    <a:pt x="25289" y="524"/>
                    <a:pt x="24682" y="402"/>
                  </a:cubicBezTo>
                  <a:cubicBezTo>
                    <a:pt x="23644" y="133"/>
                    <a:pt x="22487" y="0"/>
                    <a:pt x="2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0" name="Google Shape;3830;p70"/>
            <p:cNvSpPr/>
            <p:nvPr/>
          </p:nvSpPr>
          <p:spPr>
            <a:xfrm>
              <a:off x="5486276" y="1889455"/>
              <a:ext cx="308977" cy="92625"/>
            </a:xfrm>
            <a:custGeom>
              <a:avLst/>
              <a:gdLst/>
              <a:ahLst/>
              <a:cxnLst/>
              <a:rect l="l" t="t" r="r" b="b"/>
              <a:pathLst>
                <a:path w="25959" h="7782" fill="none" extrusionOk="0">
                  <a:moveTo>
                    <a:pt x="1" y="7782"/>
                  </a:moveTo>
                  <a:lnTo>
                    <a:pt x="25959" y="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1" name="Google Shape;3831;p70"/>
            <p:cNvSpPr/>
            <p:nvPr/>
          </p:nvSpPr>
          <p:spPr>
            <a:xfrm>
              <a:off x="5720019" y="1911882"/>
              <a:ext cx="37993" cy="22805"/>
            </a:xfrm>
            <a:custGeom>
              <a:avLst/>
              <a:gdLst/>
              <a:ahLst/>
              <a:cxnLst/>
              <a:rect l="l" t="t" r="r" b="b"/>
              <a:pathLst>
                <a:path w="3192" h="1916" fill="none" extrusionOk="0">
                  <a:moveTo>
                    <a:pt x="0" y="1"/>
                  </a:moveTo>
                  <a:lnTo>
                    <a:pt x="3192" y="1916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2" name="Google Shape;3832;p70"/>
            <p:cNvSpPr/>
            <p:nvPr/>
          </p:nvSpPr>
          <p:spPr>
            <a:xfrm>
              <a:off x="5677690" y="1853636"/>
              <a:ext cx="34374" cy="70915"/>
            </a:xfrm>
            <a:custGeom>
              <a:avLst/>
              <a:gdLst/>
              <a:ahLst/>
              <a:cxnLst/>
              <a:rect l="l" t="t" r="r" b="b"/>
              <a:pathLst>
                <a:path w="2888" h="5958" fill="none" extrusionOk="0">
                  <a:moveTo>
                    <a:pt x="0" y="5958"/>
                  </a:moveTo>
                  <a:lnTo>
                    <a:pt x="2888" y="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3" name="Google Shape;3833;p70"/>
            <p:cNvSpPr/>
            <p:nvPr/>
          </p:nvSpPr>
          <p:spPr>
            <a:xfrm>
              <a:off x="5615814" y="1942998"/>
              <a:ext cx="56454" cy="44515"/>
            </a:xfrm>
            <a:custGeom>
              <a:avLst/>
              <a:gdLst/>
              <a:ahLst/>
              <a:cxnLst/>
              <a:rect l="l" t="t" r="r" b="b"/>
              <a:pathLst>
                <a:path w="4743" h="3740" fill="none" extrusionOk="0">
                  <a:moveTo>
                    <a:pt x="0" y="1"/>
                  </a:moveTo>
                  <a:lnTo>
                    <a:pt x="4742" y="3740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4" name="Google Shape;3834;p70"/>
            <p:cNvSpPr/>
            <p:nvPr/>
          </p:nvSpPr>
          <p:spPr>
            <a:xfrm>
              <a:off x="5560818" y="1895240"/>
              <a:ext cx="37279" cy="64416"/>
            </a:xfrm>
            <a:custGeom>
              <a:avLst/>
              <a:gdLst/>
              <a:ahLst/>
              <a:cxnLst/>
              <a:rect l="l" t="t" r="r" b="b"/>
              <a:pathLst>
                <a:path w="3132" h="5412" fill="none" extrusionOk="0">
                  <a:moveTo>
                    <a:pt x="0" y="5411"/>
                  </a:moveTo>
                  <a:lnTo>
                    <a:pt x="3131" y="1"/>
                  </a:lnTo>
                </a:path>
              </a:pathLst>
            </a:custGeom>
            <a:noFill/>
            <a:ln w="6075" cap="rnd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5" name="Google Shape;3835;p70"/>
            <p:cNvSpPr/>
            <p:nvPr/>
          </p:nvSpPr>
          <p:spPr>
            <a:xfrm>
              <a:off x="4279600" y="1945534"/>
              <a:ext cx="1915660" cy="1915660"/>
            </a:xfrm>
            <a:custGeom>
              <a:avLst/>
              <a:gdLst/>
              <a:ahLst/>
              <a:cxnLst/>
              <a:rect l="l" t="t" r="r" b="b"/>
              <a:pathLst>
                <a:path w="160946" h="160946" extrusionOk="0">
                  <a:moveTo>
                    <a:pt x="80488" y="1"/>
                  </a:moveTo>
                  <a:cubicBezTo>
                    <a:pt x="36049" y="1"/>
                    <a:pt x="0" y="36050"/>
                    <a:pt x="0" y="80488"/>
                  </a:cubicBezTo>
                  <a:cubicBezTo>
                    <a:pt x="0" y="124926"/>
                    <a:pt x="36049" y="160945"/>
                    <a:pt x="80488" y="160945"/>
                  </a:cubicBezTo>
                  <a:cubicBezTo>
                    <a:pt x="124926" y="160945"/>
                    <a:pt x="160945" y="124926"/>
                    <a:pt x="160945" y="80488"/>
                  </a:cubicBezTo>
                  <a:cubicBezTo>
                    <a:pt x="160945" y="36050"/>
                    <a:pt x="124926" y="1"/>
                    <a:pt x="80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6" name="Google Shape;3836;p70"/>
            <p:cNvSpPr/>
            <p:nvPr/>
          </p:nvSpPr>
          <p:spPr>
            <a:xfrm>
              <a:off x="4279600" y="1973758"/>
              <a:ext cx="1878393" cy="1887439"/>
            </a:xfrm>
            <a:custGeom>
              <a:avLst/>
              <a:gdLst/>
              <a:ahLst/>
              <a:cxnLst/>
              <a:rect l="l" t="t" r="r" b="b"/>
              <a:pathLst>
                <a:path w="157815" h="158575" extrusionOk="0">
                  <a:moveTo>
                    <a:pt x="61065" y="1"/>
                  </a:moveTo>
                  <a:cubicBezTo>
                    <a:pt x="25988" y="8694"/>
                    <a:pt x="0" y="40366"/>
                    <a:pt x="0" y="78117"/>
                  </a:cubicBezTo>
                  <a:cubicBezTo>
                    <a:pt x="0" y="122555"/>
                    <a:pt x="36049" y="158574"/>
                    <a:pt x="80488" y="158574"/>
                  </a:cubicBezTo>
                  <a:cubicBezTo>
                    <a:pt x="117206" y="158574"/>
                    <a:pt x="148149" y="134015"/>
                    <a:pt x="157815" y="100397"/>
                  </a:cubicBezTo>
                  <a:lnTo>
                    <a:pt x="157815" y="100397"/>
                  </a:lnTo>
                  <a:cubicBezTo>
                    <a:pt x="145140" y="120853"/>
                    <a:pt x="122495" y="134471"/>
                    <a:pt x="96658" y="134471"/>
                  </a:cubicBezTo>
                  <a:cubicBezTo>
                    <a:pt x="56931" y="134471"/>
                    <a:pt x="24742" y="102251"/>
                    <a:pt x="24742" y="62524"/>
                  </a:cubicBezTo>
                  <a:cubicBezTo>
                    <a:pt x="24742" y="35746"/>
                    <a:pt x="39363" y="12402"/>
                    <a:pt x="61065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7" name="Google Shape;3837;p70"/>
            <p:cNvSpPr/>
            <p:nvPr/>
          </p:nvSpPr>
          <p:spPr>
            <a:xfrm>
              <a:off x="5039789" y="2189765"/>
              <a:ext cx="65857" cy="48134"/>
            </a:xfrm>
            <a:custGeom>
              <a:avLst/>
              <a:gdLst/>
              <a:ahLst/>
              <a:cxnLst/>
              <a:rect l="l" t="t" r="r" b="b"/>
              <a:pathLst>
                <a:path w="5533" h="4044" extrusionOk="0">
                  <a:moveTo>
                    <a:pt x="3314" y="1"/>
                  </a:moveTo>
                  <a:cubicBezTo>
                    <a:pt x="2949" y="1"/>
                    <a:pt x="2554" y="92"/>
                    <a:pt x="2311" y="305"/>
                  </a:cubicBezTo>
                  <a:cubicBezTo>
                    <a:pt x="2280" y="335"/>
                    <a:pt x="2098" y="730"/>
                    <a:pt x="1459" y="943"/>
                  </a:cubicBezTo>
                  <a:cubicBezTo>
                    <a:pt x="1368" y="1004"/>
                    <a:pt x="1307" y="1004"/>
                    <a:pt x="1247" y="1004"/>
                  </a:cubicBezTo>
                  <a:cubicBezTo>
                    <a:pt x="1064" y="1004"/>
                    <a:pt x="943" y="882"/>
                    <a:pt x="852" y="761"/>
                  </a:cubicBezTo>
                  <a:cubicBezTo>
                    <a:pt x="760" y="639"/>
                    <a:pt x="700" y="517"/>
                    <a:pt x="548" y="517"/>
                  </a:cubicBezTo>
                  <a:cubicBezTo>
                    <a:pt x="517" y="517"/>
                    <a:pt x="487" y="517"/>
                    <a:pt x="426" y="548"/>
                  </a:cubicBezTo>
                  <a:cubicBezTo>
                    <a:pt x="0" y="730"/>
                    <a:pt x="0" y="669"/>
                    <a:pt x="183" y="1551"/>
                  </a:cubicBezTo>
                  <a:cubicBezTo>
                    <a:pt x="335" y="2432"/>
                    <a:pt x="456" y="3618"/>
                    <a:pt x="791" y="3922"/>
                  </a:cubicBezTo>
                  <a:cubicBezTo>
                    <a:pt x="912" y="4013"/>
                    <a:pt x="1034" y="4043"/>
                    <a:pt x="1216" y="4043"/>
                  </a:cubicBezTo>
                  <a:cubicBezTo>
                    <a:pt x="1642" y="4043"/>
                    <a:pt x="2280" y="3831"/>
                    <a:pt x="2949" y="3709"/>
                  </a:cubicBezTo>
                  <a:cubicBezTo>
                    <a:pt x="3861" y="3557"/>
                    <a:pt x="3830" y="3709"/>
                    <a:pt x="4681" y="2979"/>
                  </a:cubicBezTo>
                  <a:cubicBezTo>
                    <a:pt x="5532" y="2280"/>
                    <a:pt x="5380" y="1642"/>
                    <a:pt x="5198" y="913"/>
                  </a:cubicBezTo>
                  <a:cubicBezTo>
                    <a:pt x="5077" y="426"/>
                    <a:pt x="4165" y="1"/>
                    <a:pt x="3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8" name="Google Shape;3838;p70"/>
            <p:cNvSpPr/>
            <p:nvPr/>
          </p:nvSpPr>
          <p:spPr>
            <a:xfrm>
              <a:off x="5028111" y="2189968"/>
              <a:ext cx="1133083" cy="970711"/>
            </a:xfrm>
            <a:custGeom>
              <a:avLst/>
              <a:gdLst/>
              <a:ahLst/>
              <a:cxnLst/>
              <a:rect l="l" t="t" r="r" b="b"/>
              <a:pathLst>
                <a:path w="98422" h="84318" extrusionOk="0">
                  <a:moveTo>
                    <a:pt x="42554" y="1"/>
                  </a:moveTo>
                  <a:cubicBezTo>
                    <a:pt x="42372" y="1"/>
                    <a:pt x="42190" y="92"/>
                    <a:pt x="41916" y="396"/>
                  </a:cubicBezTo>
                  <a:cubicBezTo>
                    <a:pt x="40943" y="1429"/>
                    <a:pt x="41977" y="578"/>
                    <a:pt x="40518" y="1703"/>
                  </a:cubicBezTo>
                  <a:cubicBezTo>
                    <a:pt x="39545" y="2463"/>
                    <a:pt x="39089" y="2493"/>
                    <a:pt x="39028" y="2888"/>
                  </a:cubicBezTo>
                  <a:cubicBezTo>
                    <a:pt x="39028" y="2919"/>
                    <a:pt x="39028" y="2949"/>
                    <a:pt x="39028" y="3010"/>
                  </a:cubicBezTo>
                  <a:cubicBezTo>
                    <a:pt x="39028" y="3162"/>
                    <a:pt x="39059" y="3344"/>
                    <a:pt x="39150" y="3618"/>
                  </a:cubicBezTo>
                  <a:cubicBezTo>
                    <a:pt x="39272" y="4043"/>
                    <a:pt x="39272" y="4651"/>
                    <a:pt x="39241" y="5229"/>
                  </a:cubicBezTo>
                  <a:cubicBezTo>
                    <a:pt x="39150" y="6323"/>
                    <a:pt x="38876" y="7417"/>
                    <a:pt x="38572" y="7417"/>
                  </a:cubicBezTo>
                  <a:cubicBezTo>
                    <a:pt x="38512" y="7417"/>
                    <a:pt x="38421" y="7387"/>
                    <a:pt x="38299" y="7387"/>
                  </a:cubicBezTo>
                  <a:cubicBezTo>
                    <a:pt x="37417" y="7174"/>
                    <a:pt x="37691" y="6384"/>
                    <a:pt x="36931" y="5988"/>
                  </a:cubicBezTo>
                  <a:cubicBezTo>
                    <a:pt x="36445" y="5715"/>
                    <a:pt x="36354" y="5289"/>
                    <a:pt x="36110" y="5289"/>
                  </a:cubicBezTo>
                  <a:cubicBezTo>
                    <a:pt x="35989" y="5289"/>
                    <a:pt x="35806" y="5441"/>
                    <a:pt x="35442" y="5867"/>
                  </a:cubicBezTo>
                  <a:cubicBezTo>
                    <a:pt x="34621" y="6992"/>
                    <a:pt x="34287" y="8785"/>
                    <a:pt x="33344" y="8785"/>
                  </a:cubicBezTo>
                  <a:cubicBezTo>
                    <a:pt x="32767" y="8603"/>
                    <a:pt x="32098" y="8663"/>
                    <a:pt x="31794" y="8329"/>
                  </a:cubicBezTo>
                  <a:cubicBezTo>
                    <a:pt x="31581" y="8147"/>
                    <a:pt x="31490" y="7843"/>
                    <a:pt x="31612" y="7296"/>
                  </a:cubicBezTo>
                  <a:cubicBezTo>
                    <a:pt x="31703" y="7296"/>
                    <a:pt x="31794" y="7387"/>
                    <a:pt x="31946" y="7447"/>
                  </a:cubicBezTo>
                  <a:cubicBezTo>
                    <a:pt x="32068" y="7508"/>
                    <a:pt x="32220" y="7569"/>
                    <a:pt x="32372" y="7569"/>
                  </a:cubicBezTo>
                  <a:cubicBezTo>
                    <a:pt x="32554" y="7569"/>
                    <a:pt x="32706" y="7508"/>
                    <a:pt x="32888" y="7296"/>
                  </a:cubicBezTo>
                  <a:cubicBezTo>
                    <a:pt x="33496" y="6657"/>
                    <a:pt x="34074" y="6353"/>
                    <a:pt x="34013" y="5837"/>
                  </a:cubicBezTo>
                  <a:cubicBezTo>
                    <a:pt x="34013" y="5715"/>
                    <a:pt x="33983" y="5563"/>
                    <a:pt x="33892" y="5411"/>
                  </a:cubicBezTo>
                  <a:cubicBezTo>
                    <a:pt x="33436" y="4560"/>
                    <a:pt x="33557" y="4651"/>
                    <a:pt x="31946" y="4013"/>
                  </a:cubicBezTo>
                  <a:cubicBezTo>
                    <a:pt x="30335" y="3405"/>
                    <a:pt x="30487" y="4074"/>
                    <a:pt x="29302" y="2827"/>
                  </a:cubicBezTo>
                  <a:cubicBezTo>
                    <a:pt x="28116" y="1520"/>
                    <a:pt x="28937" y="1429"/>
                    <a:pt x="27417" y="1186"/>
                  </a:cubicBezTo>
                  <a:cubicBezTo>
                    <a:pt x="26870" y="1095"/>
                    <a:pt x="25897" y="1034"/>
                    <a:pt x="24864" y="1034"/>
                  </a:cubicBezTo>
                  <a:cubicBezTo>
                    <a:pt x="23010" y="1034"/>
                    <a:pt x="20913" y="1216"/>
                    <a:pt x="20365" y="1764"/>
                  </a:cubicBezTo>
                  <a:cubicBezTo>
                    <a:pt x="19484" y="2584"/>
                    <a:pt x="19788" y="1794"/>
                    <a:pt x="18299" y="4134"/>
                  </a:cubicBezTo>
                  <a:cubicBezTo>
                    <a:pt x="16840" y="6444"/>
                    <a:pt x="17235" y="6627"/>
                    <a:pt x="16201" y="6992"/>
                  </a:cubicBezTo>
                  <a:cubicBezTo>
                    <a:pt x="15198" y="7356"/>
                    <a:pt x="13861" y="7113"/>
                    <a:pt x="13496" y="7812"/>
                  </a:cubicBezTo>
                  <a:cubicBezTo>
                    <a:pt x="13162" y="8481"/>
                    <a:pt x="12919" y="10183"/>
                    <a:pt x="13040" y="10882"/>
                  </a:cubicBezTo>
                  <a:cubicBezTo>
                    <a:pt x="13040" y="10913"/>
                    <a:pt x="13040" y="10943"/>
                    <a:pt x="13070" y="11004"/>
                  </a:cubicBezTo>
                  <a:cubicBezTo>
                    <a:pt x="13222" y="11551"/>
                    <a:pt x="13283" y="11855"/>
                    <a:pt x="14317" y="12189"/>
                  </a:cubicBezTo>
                  <a:cubicBezTo>
                    <a:pt x="14894" y="12372"/>
                    <a:pt x="15168" y="12676"/>
                    <a:pt x="15350" y="12676"/>
                  </a:cubicBezTo>
                  <a:cubicBezTo>
                    <a:pt x="15502" y="12676"/>
                    <a:pt x="15624" y="12493"/>
                    <a:pt x="15837" y="11976"/>
                  </a:cubicBezTo>
                  <a:cubicBezTo>
                    <a:pt x="16080" y="11338"/>
                    <a:pt x="16262" y="11065"/>
                    <a:pt x="16444" y="11065"/>
                  </a:cubicBezTo>
                  <a:cubicBezTo>
                    <a:pt x="16596" y="11065"/>
                    <a:pt x="16748" y="11277"/>
                    <a:pt x="16961" y="11672"/>
                  </a:cubicBezTo>
                  <a:cubicBezTo>
                    <a:pt x="17387" y="12402"/>
                    <a:pt x="17721" y="12888"/>
                    <a:pt x="17326" y="12888"/>
                  </a:cubicBezTo>
                  <a:cubicBezTo>
                    <a:pt x="17204" y="12858"/>
                    <a:pt x="17113" y="12797"/>
                    <a:pt x="17022" y="12736"/>
                  </a:cubicBezTo>
                  <a:cubicBezTo>
                    <a:pt x="16840" y="12645"/>
                    <a:pt x="16688" y="12493"/>
                    <a:pt x="16505" y="12493"/>
                  </a:cubicBezTo>
                  <a:cubicBezTo>
                    <a:pt x="16384" y="12493"/>
                    <a:pt x="16232" y="12554"/>
                    <a:pt x="16049" y="12797"/>
                  </a:cubicBezTo>
                  <a:cubicBezTo>
                    <a:pt x="15958" y="12919"/>
                    <a:pt x="15867" y="12979"/>
                    <a:pt x="15806" y="13040"/>
                  </a:cubicBezTo>
                  <a:cubicBezTo>
                    <a:pt x="15502" y="13253"/>
                    <a:pt x="15320" y="13131"/>
                    <a:pt x="15289" y="13648"/>
                  </a:cubicBezTo>
                  <a:cubicBezTo>
                    <a:pt x="15289" y="13739"/>
                    <a:pt x="15289" y="13861"/>
                    <a:pt x="15289" y="14013"/>
                  </a:cubicBezTo>
                  <a:cubicBezTo>
                    <a:pt x="15289" y="14165"/>
                    <a:pt x="15289" y="14317"/>
                    <a:pt x="15320" y="14469"/>
                  </a:cubicBezTo>
                  <a:cubicBezTo>
                    <a:pt x="15411" y="15198"/>
                    <a:pt x="15654" y="15533"/>
                    <a:pt x="15381" y="15897"/>
                  </a:cubicBezTo>
                  <a:cubicBezTo>
                    <a:pt x="15381" y="15928"/>
                    <a:pt x="15350" y="15928"/>
                    <a:pt x="15320" y="15958"/>
                  </a:cubicBezTo>
                  <a:cubicBezTo>
                    <a:pt x="15107" y="16201"/>
                    <a:pt x="14864" y="16262"/>
                    <a:pt x="14621" y="16262"/>
                  </a:cubicBezTo>
                  <a:cubicBezTo>
                    <a:pt x="14469" y="16262"/>
                    <a:pt x="14317" y="16232"/>
                    <a:pt x="14165" y="16232"/>
                  </a:cubicBezTo>
                  <a:cubicBezTo>
                    <a:pt x="13982" y="16201"/>
                    <a:pt x="13770" y="16201"/>
                    <a:pt x="13101" y="16201"/>
                  </a:cubicBezTo>
                  <a:cubicBezTo>
                    <a:pt x="12797" y="16201"/>
                    <a:pt x="12919" y="16262"/>
                    <a:pt x="12554" y="17022"/>
                  </a:cubicBezTo>
                  <a:cubicBezTo>
                    <a:pt x="12128" y="17995"/>
                    <a:pt x="11125" y="17600"/>
                    <a:pt x="10791" y="18420"/>
                  </a:cubicBezTo>
                  <a:cubicBezTo>
                    <a:pt x="10731" y="18580"/>
                    <a:pt x="10562" y="18661"/>
                    <a:pt x="10344" y="18661"/>
                  </a:cubicBezTo>
                  <a:cubicBezTo>
                    <a:pt x="9898" y="18661"/>
                    <a:pt x="9243" y="18324"/>
                    <a:pt x="8876" y="17630"/>
                  </a:cubicBezTo>
                  <a:cubicBezTo>
                    <a:pt x="8663" y="17296"/>
                    <a:pt x="8572" y="16809"/>
                    <a:pt x="8542" y="16353"/>
                  </a:cubicBezTo>
                  <a:cubicBezTo>
                    <a:pt x="8511" y="15685"/>
                    <a:pt x="8572" y="15016"/>
                    <a:pt x="8633" y="14773"/>
                  </a:cubicBezTo>
                  <a:cubicBezTo>
                    <a:pt x="8724" y="14530"/>
                    <a:pt x="8815" y="14469"/>
                    <a:pt x="9028" y="14469"/>
                  </a:cubicBezTo>
                  <a:cubicBezTo>
                    <a:pt x="9149" y="14469"/>
                    <a:pt x="9241" y="14408"/>
                    <a:pt x="9301" y="13922"/>
                  </a:cubicBezTo>
                  <a:cubicBezTo>
                    <a:pt x="9332" y="13831"/>
                    <a:pt x="9332" y="13739"/>
                    <a:pt x="9362" y="13618"/>
                  </a:cubicBezTo>
                  <a:cubicBezTo>
                    <a:pt x="9514" y="12098"/>
                    <a:pt x="7812" y="10609"/>
                    <a:pt x="7569" y="10609"/>
                  </a:cubicBezTo>
                  <a:cubicBezTo>
                    <a:pt x="7356" y="10609"/>
                    <a:pt x="7235" y="10761"/>
                    <a:pt x="7113" y="11065"/>
                  </a:cubicBezTo>
                  <a:cubicBezTo>
                    <a:pt x="7083" y="11095"/>
                    <a:pt x="6657" y="12037"/>
                    <a:pt x="6444" y="13010"/>
                  </a:cubicBezTo>
                  <a:cubicBezTo>
                    <a:pt x="6231" y="13952"/>
                    <a:pt x="5320" y="14986"/>
                    <a:pt x="4560" y="15350"/>
                  </a:cubicBezTo>
                  <a:cubicBezTo>
                    <a:pt x="3952" y="15654"/>
                    <a:pt x="3253" y="16870"/>
                    <a:pt x="3222" y="17660"/>
                  </a:cubicBezTo>
                  <a:cubicBezTo>
                    <a:pt x="3222" y="17691"/>
                    <a:pt x="3222" y="17721"/>
                    <a:pt x="3192" y="17752"/>
                  </a:cubicBezTo>
                  <a:cubicBezTo>
                    <a:pt x="3222" y="17843"/>
                    <a:pt x="3222" y="17934"/>
                    <a:pt x="3253" y="18025"/>
                  </a:cubicBezTo>
                  <a:cubicBezTo>
                    <a:pt x="3496" y="18694"/>
                    <a:pt x="3861" y="19332"/>
                    <a:pt x="4590" y="19363"/>
                  </a:cubicBezTo>
                  <a:cubicBezTo>
                    <a:pt x="4980" y="19363"/>
                    <a:pt x="5618" y="19159"/>
                    <a:pt x="6091" y="19159"/>
                  </a:cubicBezTo>
                  <a:cubicBezTo>
                    <a:pt x="6393" y="19159"/>
                    <a:pt x="6628" y="19242"/>
                    <a:pt x="6687" y="19515"/>
                  </a:cubicBezTo>
                  <a:cubicBezTo>
                    <a:pt x="6870" y="20183"/>
                    <a:pt x="6961" y="21308"/>
                    <a:pt x="7113" y="21581"/>
                  </a:cubicBezTo>
                  <a:cubicBezTo>
                    <a:pt x="7295" y="21825"/>
                    <a:pt x="8298" y="22281"/>
                    <a:pt x="8602" y="22888"/>
                  </a:cubicBezTo>
                  <a:cubicBezTo>
                    <a:pt x="8602" y="22919"/>
                    <a:pt x="8602" y="22919"/>
                    <a:pt x="8633" y="22949"/>
                  </a:cubicBezTo>
                  <a:cubicBezTo>
                    <a:pt x="8876" y="23436"/>
                    <a:pt x="9119" y="24104"/>
                    <a:pt x="8815" y="24378"/>
                  </a:cubicBezTo>
                  <a:cubicBezTo>
                    <a:pt x="8785" y="24439"/>
                    <a:pt x="8694" y="24469"/>
                    <a:pt x="8602" y="24499"/>
                  </a:cubicBezTo>
                  <a:cubicBezTo>
                    <a:pt x="8065" y="24634"/>
                    <a:pt x="6266" y="25006"/>
                    <a:pt x="5774" y="25006"/>
                  </a:cubicBezTo>
                  <a:cubicBezTo>
                    <a:pt x="5710" y="25006"/>
                    <a:pt x="5668" y="25000"/>
                    <a:pt x="5654" y="24986"/>
                  </a:cubicBezTo>
                  <a:cubicBezTo>
                    <a:pt x="5532" y="24864"/>
                    <a:pt x="5441" y="24773"/>
                    <a:pt x="5289" y="24773"/>
                  </a:cubicBezTo>
                  <a:cubicBezTo>
                    <a:pt x="5168" y="24773"/>
                    <a:pt x="5016" y="24834"/>
                    <a:pt x="4803" y="25077"/>
                  </a:cubicBezTo>
                  <a:cubicBezTo>
                    <a:pt x="4013" y="25989"/>
                    <a:pt x="3830" y="27539"/>
                    <a:pt x="3617" y="28755"/>
                  </a:cubicBezTo>
                  <a:cubicBezTo>
                    <a:pt x="3587" y="29028"/>
                    <a:pt x="3557" y="29211"/>
                    <a:pt x="3587" y="29393"/>
                  </a:cubicBezTo>
                  <a:cubicBezTo>
                    <a:pt x="3617" y="30062"/>
                    <a:pt x="3982" y="30305"/>
                    <a:pt x="4620" y="31156"/>
                  </a:cubicBezTo>
                  <a:cubicBezTo>
                    <a:pt x="5411" y="32250"/>
                    <a:pt x="5806" y="31794"/>
                    <a:pt x="6657" y="32129"/>
                  </a:cubicBezTo>
                  <a:cubicBezTo>
                    <a:pt x="7174" y="32372"/>
                    <a:pt x="7690" y="32797"/>
                    <a:pt x="8116" y="32797"/>
                  </a:cubicBezTo>
                  <a:cubicBezTo>
                    <a:pt x="8329" y="32797"/>
                    <a:pt x="8542" y="32676"/>
                    <a:pt x="8724" y="32250"/>
                  </a:cubicBezTo>
                  <a:cubicBezTo>
                    <a:pt x="9195" y="31161"/>
                    <a:pt x="10494" y="29814"/>
                    <a:pt x="10768" y="29814"/>
                  </a:cubicBezTo>
                  <a:cubicBezTo>
                    <a:pt x="10776" y="29814"/>
                    <a:pt x="10784" y="29816"/>
                    <a:pt x="10791" y="29819"/>
                  </a:cubicBezTo>
                  <a:cubicBezTo>
                    <a:pt x="10882" y="29819"/>
                    <a:pt x="11004" y="29697"/>
                    <a:pt x="11247" y="29302"/>
                  </a:cubicBezTo>
                  <a:cubicBezTo>
                    <a:pt x="11946" y="28238"/>
                    <a:pt x="11429" y="26749"/>
                    <a:pt x="12250" y="26688"/>
                  </a:cubicBezTo>
                  <a:cubicBezTo>
                    <a:pt x="12523" y="26688"/>
                    <a:pt x="12827" y="26809"/>
                    <a:pt x="13070" y="26931"/>
                  </a:cubicBezTo>
                  <a:cubicBezTo>
                    <a:pt x="13294" y="27030"/>
                    <a:pt x="13497" y="27130"/>
                    <a:pt x="13796" y="27130"/>
                  </a:cubicBezTo>
                  <a:cubicBezTo>
                    <a:pt x="13863" y="27130"/>
                    <a:pt x="13935" y="27125"/>
                    <a:pt x="14013" y="27113"/>
                  </a:cubicBezTo>
                  <a:cubicBezTo>
                    <a:pt x="14402" y="26844"/>
                    <a:pt x="14762" y="25867"/>
                    <a:pt x="15325" y="25867"/>
                  </a:cubicBezTo>
                  <a:cubicBezTo>
                    <a:pt x="15333" y="25867"/>
                    <a:pt x="15342" y="25867"/>
                    <a:pt x="15350" y="25867"/>
                  </a:cubicBezTo>
                  <a:cubicBezTo>
                    <a:pt x="15867" y="26080"/>
                    <a:pt x="15958" y="27782"/>
                    <a:pt x="16961" y="28420"/>
                  </a:cubicBezTo>
                  <a:cubicBezTo>
                    <a:pt x="17539" y="28785"/>
                    <a:pt x="17660" y="29727"/>
                    <a:pt x="17599" y="30518"/>
                  </a:cubicBezTo>
                  <a:cubicBezTo>
                    <a:pt x="17539" y="31065"/>
                    <a:pt x="17387" y="31521"/>
                    <a:pt x="17204" y="31642"/>
                  </a:cubicBezTo>
                  <a:cubicBezTo>
                    <a:pt x="17204" y="31673"/>
                    <a:pt x="17204" y="31673"/>
                    <a:pt x="17174" y="31673"/>
                  </a:cubicBezTo>
                  <a:lnTo>
                    <a:pt x="17174" y="31703"/>
                  </a:lnTo>
                  <a:cubicBezTo>
                    <a:pt x="17144" y="32281"/>
                    <a:pt x="17235" y="32615"/>
                    <a:pt x="17751" y="33193"/>
                  </a:cubicBezTo>
                  <a:cubicBezTo>
                    <a:pt x="18207" y="33709"/>
                    <a:pt x="18420" y="33740"/>
                    <a:pt x="19241" y="33740"/>
                  </a:cubicBezTo>
                  <a:cubicBezTo>
                    <a:pt x="20001" y="33740"/>
                    <a:pt x="20092" y="33375"/>
                    <a:pt x="20609" y="32341"/>
                  </a:cubicBezTo>
                  <a:cubicBezTo>
                    <a:pt x="20943" y="31612"/>
                    <a:pt x="21065" y="31065"/>
                    <a:pt x="21065" y="30700"/>
                  </a:cubicBezTo>
                  <a:lnTo>
                    <a:pt x="21065" y="30639"/>
                  </a:lnTo>
                  <a:cubicBezTo>
                    <a:pt x="21065" y="30487"/>
                    <a:pt x="21034" y="30366"/>
                    <a:pt x="21004" y="30244"/>
                  </a:cubicBezTo>
                  <a:cubicBezTo>
                    <a:pt x="20852" y="29879"/>
                    <a:pt x="20913" y="29636"/>
                    <a:pt x="20153" y="28998"/>
                  </a:cubicBezTo>
                  <a:cubicBezTo>
                    <a:pt x="19910" y="28816"/>
                    <a:pt x="19727" y="28512"/>
                    <a:pt x="19606" y="28238"/>
                  </a:cubicBezTo>
                  <a:cubicBezTo>
                    <a:pt x="19391" y="27736"/>
                    <a:pt x="19382" y="27235"/>
                    <a:pt x="19669" y="27235"/>
                  </a:cubicBezTo>
                  <a:cubicBezTo>
                    <a:pt x="19747" y="27235"/>
                    <a:pt x="19847" y="27272"/>
                    <a:pt x="19970" y="27357"/>
                  </a:cubicBezTo>
                  <a:cubicBezTo>
                    <a:pt x="20821" y="27934"/>
                    <a:pt x="21429" y="27964"/>
                    <a:pt x="21703" y="28481"/>
                  </a:cubicBezTo>
                  <a:cubicBezTo>
                    <a:pt x="21855" y="28816"/>
                    <a:pt x="21824" y="29302"/>
                    <a:pt x="21794" y="29819"/>
                  </a:cubicBezTo>
                  <a:cubicBezTo>
                    <a:pt x="21764" y="30183"/>
                    <a:pt x="21733" y="30579"/>
                    <a:pt x="21794" y="30943"/>
                  </a:cubicBezTo>
                  <a:cubicBezTo>
                    <a:pt x="21855" y="31825"/>
                    <a:pt x="22736" y="33466"/>
                    <a:pt x="23375" y="33800"/>
                  </a:cubicBezTo>
                  <a:cubicBezTo>
                    <a:pt x="23831" y="33800"/>
                    <a:pt x="24590" y="33253"/>
                    <a:pt x="24590" y="32949"/>
                  </a:cubicBezTo>
                  <a:cubicBezTo>
                    <a:pt x="24621" y="32919"/>
                    <a:pt x="24621" y="32919"/>
                    <a:pt x="24590" y="32889"/>
                  </a:cubicBezTo>
                  <a:cubicBezTo>
                    <a:pt x="24530" y="32585"/>
                    <a:pt x="24256" y="32341"/>
                    <a:pt x="24195" y="31794"/>
                  </a:cubicBezTo>
                  <a:cubicBezTo>
                    <a:pt x="24165" y="31734"/>
                    <a:pt x="24165" y="31642"/>
                    <a:pt x="24165" y="31551"/>
                  </a:cubicBezTo>
                  <a:cubicBezTo>
                    <a:pt x="24165" y="30974"/>
                    <a:pt x="24013" y="30730"/>
                    <a:pt x="24438" y="30730"/>
                  </a:cubicBezTo>
                  <a:cubicBezTo>
                    <a:pt x="24530" y="30730"/>
                    <a:pt x="24651" y="30761"/>
                    <a:pt x="24803" y="30761"/>
                  </a:cubicBezTo>
                  <a:cubicBezTo>
                    <a:pt x="25654" y="30882"/>
                    <a:pt x="25776" y="30974"/>
                    <a:pt x="25867" y="31673"/>
                  </a:cubicBezTo>
                  <a:cubicBezTo>
                    <a:pt x="25958" y="32372"/>
                    <a:pt x="26688" y="33193"/>
                    <a:pt x="26901" y="34226"/>
                  </a:cubicBezTo>
                  <a:cubicBezTo>
                    <a:pt x="26938" y="34400"/>
                    <a:pt x="27060" y="34470"/>
                    <a:pt x="27228" y="34470"/>
                  </a:cubicBezTo>
                  <a:cubicBezTo>
                    <a:pt x="27734" y="34470"/>
                    <a:pt x="28655" y="33824"/>
                    <a:pt x="28907" y="33436"/>
                  </a:cubicBezTo>
                  <a:cubicBezTo>
                    <a:pt x="29180" y="33041"/>
                    <a:pt x="29423" y="32706"/>
                    <a:pt x="29423" y="32341"/>
                  </a:cubicBezTo>
                  <a:cubicBezTo>
                    <a:pt x="29423" y="32341"/>
                    <a:pt x="29423" y="32341"/>
                    <a:pt x="29423" y="32311"/>
                  </a:cubicBezTo>
                  <a:cubicBezTo>
                    <a:pt x="29423" y="32189"/>
                    <a:pt x="29393" y="32038"/>
                    <a:pt x="29271" y="31886"/>
                  </a:cubicBezTo>
                  <a:cubicBezTo>
                    <a:pt x="28907" y="31308"/>
                    <a:pt x="27600" y="31399"/>
                    <a:pt x="27539" y="30366"/>
                  </a:cubicBezTo>
                  <a:cubicBezTo>
                    <a:pt x="27539" y="30214"/>
                    <a:pt x="27539" y="30031"/>
                    <a:pt x="27508" y="29879"/>
                  </a:cubicBezTo>
                  <a:cubicBezTo>
                    <a:pt x="27478" y="28907"/>
                    <a:pt x="27508" y="27873"/>
                    <a:pt x="28147" y="27539"/>
                  </a:cubicBezTo>
                  <a:cubicBezTo>
                    <a:pt x="28755" y="27235"/>
                    <a:pt x="28998" y="26536"/>
                    <a:pt x="29545" y="26536"/>
                  </a:cubicBezTo>
                  <a:cubicBezTo>
                    <a:pt x="29697" y="26536"/>
                    <a:pt x="29879" y="26597"/>
                    <a:pt x="30092" y="26718"/>
                  </a:cubicBezTo>
                  <a:cubicBezTo>
                    <a:pt x="31065" y="27357"/>
                    <a:pt x="30457" y="27569"/>
                    <a:pt x="31430" y="28177"/>
                  </a:cubicBezTo>
                  <a:cubicBezTo>
                    <a:pt x="31703" y="28360"/>
                    <a:pt x="31885" y="28420"/>
                    <a:pt x="32037" y="28420"/>
                  </a:cubicBezTo>
                  <a:cubicBezTo>
                    <a:pt x="32189" y="28420"/>
                    <a:pt x="32311" y="28360"/>
                    <a:pt x="32402" y="28329"/>
                  </a:cubicBezTo>
                  <a:cubicBezTo>
                    <a:pt x="32524" y="28299"/>
                    <a:pt x="32676" y="28238"/>
                    <a:pt x="32828" y="28238"/>
                  </a:cubicBezTo>
                  <a:cubicBezTo>
                    <a:pt x="33010" y="28238"/>
                    <a:pt x="33253" y="28299"/>
                    <a:pt x="33557" y="28451"/>
                  </a:cubicBezTo>
                  <a:cubicBezTo>
                    <a:pt x="34803" y="29028"/>
                    <a:pt x="34955" y="29819"/>
                    <a:pt x="35442" y="30487"/>
                  </a:cubicBezTo>
                  <a:cubicBezTo>
                    <a:pt x="35655" y="30730"/>
                    <a:pt x="35655" y="31278"/>
                    <a:pt x="35594" y="31794"/>
                  </a:cubicBezTo>
                  <a:cubicBezTo>
                    <a:pt x="35472" y="32554"/>
                    <a:pt x="35199" y="33314"/>
                    <a:pt x="35016" y="33314"/>
                  </a:cubicBezTo>
                  <a:cubicBezTo>
                    <a:pt x="34864" y="33314"/>
                    <a:pt x="34651" y="33162"/>
                    <a:pt x="34317" y="32797"/>
                  </a:cubicBezTo>
                  <a:cubicBezTo>
                    <a:pt x="33496" y="31916"/>
                    <a:pt x="33284" y="30974"/>
                    <a:pt x="32949" y="30974"/>
                  </a:cubicBezTo>
                  <a:cubicBezTo>
                    <a:pt x="32858" y="30974"/>
                    <a:pt x="31065" y="31946"/>
                    <a:pt x="30761" y="32220"/>
                  </a:cubicBezTo>
                  <a:cubicBezTo>
                    <a:pt x="30609" y="32797"/>
                    <a:pt x="29940" y="33162"/>
                    <a:pt x="29940" y="33831"/>
                  </a:cubicBezTo>
                  <a:cubicBezTo>
                    <a:pt x="29940" y="33831"/>
                    <a:pt x="29940" y="33861"/>
                    <a:pt x="29940" y="33861"/>
                  </a:cubicBezTo>
                  <a:cubicBezTo>
                    <a:pt x="29940" y="33922"/>
                    <a:pt x="29940" y="34013"/>
                    <a:pt x="29940" y="34074"/>
                  </a:cubicBezTo>
                  <a:cubicBezTo>
                    <a:pt x="30084" y="34766"/>
                    <a:pt x="30119" y="35294"/>
                    <a:pt x="30642" y="35294"/>
                  </a:cubicBezTo>
                  <a:cubicBezTo>
                    <a:pt x="30670" y="35294"/>
                    <a:pt x="30699" y="35293"/>
                    <a:pt x="30730" y="35290"/>
                  </a:cubicBezTo>
                  <a:cubicBezTo>
                    <a:pt x="31095" y="35138"/>
                    <a:pt x="31338" y="34986"/>
                    <a:pt x="31521" y="34986"/>
                  </a:cubicBezTo>
                  <a:cubicBezTo>
                    <a:pt x="31703" y="34986"/>
                    <a:pt x="31794" y="35107"/>
                    <a:pt x="31855" y="35442"/>
                  </a:cubicBezTo>
                  <a:cubicBezTo>
                    <a:pt x="31916" y="35898"/>
                    <a:pt x="31977" y="36171"/>
                    <a:pt x="31885" y="36627"/>
                  </a:cubicBezTo>
                  <a:cubicBezTo>
                    <a:pt x="31825" y="36870"/>
                    <a:pt x="31703" y="37144"/>
                    <a:pt x="31521" y="37539"/>
                  </a:cubicBezTo>
                  <a:cubicBezTo>
                    <a:pt x="31064" y="38427"/>
                    <a:pt x="30134" y="38842"/>
                    <a:pt x="29254" y="38842"/>
                  </a:cubicBezTo>
                  <a:cubicBezTo>
                    <a:pt x="29020" y="38842"/>
                    <a:pt x="28789" y="38812"/>
                    <a:pt x="28572" y="38755"/>
                  </a:cubicBezTo>
                  <a:cubicBezTo>
                    <a:pt x="27812" y="38573"/>
                    <a:pt x="27873" y="38573"/>
                    <a:pt x="27630" y="38573"/>
                  </a:cubicBezTo>
                  <a:cubicBezTo>
                    <a:pt x="27478" y="38573"/>
                    <a:pt x="27265" y="38573"/>
                    <a:pt x="26809" y="38542"/>
                  </a:cubicBezTo>
                  <a:cubicBezTo>
                    <a:pt x="25472" y="38481"/>
                    <a:pt x="25077" y="38086"/>
                    <a:pt x="24560" y="37721"/>
                  </a:cubicBezTo>
                  <a:cubicBezTo>
                    <a:pt x="24043" y="37326"/>
                    <a:pt x="24773" y="36506"/>
                    <a:pt x="23618" y="36323"/>
                  </a:cubicBezTo>
                  <a:cubicBezTo>
                    <a:pt x="23314" y="36262"/>
                    <a:pt x="23071" y="36232"/>
                    <a:pt x="22888" y="36232"/>
                  </a:cubicBezTo>
                  <a:cubicBezTo>
                    <a:pt x="22402" y="36232"/>
                    <a:pt x="22311" y="36414"/>
                    <a:pt x="22128" y="36931"/>
                  </a:cubicBezTo>
                  <a:cubicBezTo>
                    <a:pt x="21916" y="37509"/>
                    <a:pt x="21703" y="38573"/>
                    <a:pt x="21156" y="38573"/>
                  </a:cubicBezTo>
                  <a:cubicBezTo>
                    <a:pt x="21034" y="38573"/>
                    <a:pt x="20943" y="38542"/>
                    <a:pt x="20821" y="38481"/>
                  </a:cubicBezTo>
                  <a:cubicBezTo>
                    <a:pt x="20031" y="38025"/>
                    <a:pt x="19697" y="37478"/>
                    <a:pt x="18967" y="36627"/>
                  </a:cubicBezTo>
                  <a:cubicBezTo>
                    <a:pt x="18238" y="35746"/>
                    <a:pt x="18268" y="35989"/>
                    <a:pt x="17417" y="35837"/>
                  </a:cubicBezTo>
                  <a:cubicBezTo>
                    <a:pt x="16779" y="35685"/>
                    <a:pt x="16353" y="35715"/>
                    <a:pt x="16171" y="35381"/>
                  </a:cubicBezTo>
                  <a:cubicBezTo>
                    <a:pt x="16140" y="35259"/>
                    <a:pt x="16110" y="35107"/>
                    <a:pt x="16110" y="34925"/>
                  </a:cubicBezTo>
                  <a:cubicBezTo>
                    <a:pt x="16110" y="34287"/>
                    <a:pt x="16323" y="34226"/>
                    <a:pt x="16353" y="33861"/>
                  </a:cubicBezTo>
                  <a:cubicBezTo>
                    <a:pt x="16353" y="33740"/>
                    <a:pt x="16323" y="33588"/>
                    <a:pt x="16262" y="33375"/>
                  </a:cubicBezTo>
                  <a:cubicBezTo>
                    <a:pt x="16019" y="32524"/>
                    <a:pt x="16292" y="32737"/>
                    <a:pt x="15654" y="32372"/>
                  </a:cubicBezTo>
                  <a:cubicBezTo>
                    <a:pt x="15502" y="32311"/>
                    <a:pt x="15381" y="32281"/>
                    <a:pt x="15289" y="32281"/>
                  </a:cubicBezTo>
                  <a:cubicBezTo>
                    <a:pt x="15137" y="32281"/>
                    <a:pt x="14985" y="32311"/>
                    <a:pt x="14803" y="32372"/>
                  </a:cubicBezTo>
                  <a:cubicBezTo>
                    <a:pt x="14621" y="32433"/>
                    <a:pt x="14408" y="32463"/>
                    <a:pt x="14074" y="32463"/>
                  </a:cubicBezTo>
                  <a:cubicBezTo>
                    <a:pt x="13891" y="32463"/>
                    <a:pt x="13678" y="32463"/>
                    <a:pt x="13435" y="32433"/>
                  </a:cubicBezTo>
                  <a:cubicBezTo>
                    <a:pt x="13348" y="32419"/>
                    <a:pt x="13262" y="32413"/>
                    <a:pt x="13177" y="32413"/>
                  </a:cubicBezTo>
                  <a:cubicBezTo>
                    <a:pt x="11932" y="32413"/>
                    <a:pt x="10917" y="33786"/>
                    <a:pt x="9210" y="34013"/>
                  </a:cubicBezTo>
                  <a:cubicBezTo>
                    <a:pt x="7387" y="34256"/>
                    <a:pt x="7387" y="34226"/>
                    <a:pt x="6505" y="34439"/>
                  </a:cubicBezTo>
                  <a:cubicBezTo>
                    <a:pt x="6323" y="34469"/>
                    <a:pt x="6201" y="34500"/>
                    <a:pt x="6079" y="34500"/>
                  </a:cubicBezTo>
                  <a:cubicBezTo>
                    <a:pt x="5897" y="34500"/>
                    <a:pt x="5776" y="34439"/>
                    <a:pt x="5654" y="34378"/>
                  </a:cubicBezTo>
                  <a:cubicBezTo>
                    <a:pt x="5563" y="34317"/>
                    <a:pt x="5472" y="34256"/>
                    <a:pt x="5228" y="34256"/>
                  </a:cubicBezTo>
                  <a:cubicBezTo>
                    <a:pt x="4772" y="34317"/>
                    <a:pt x="4286" y="35381"/>
                    <a:pt x="3982" y="35928"/>
                  </a:cubicBezTo>
                  <a:cubicBezTo>
                    <a:pt x="3891" y="36080"/>
                    <a:pt x="3861" y="36232"/>
                    <a:pt x="3861" y="36384"/>
                  </a:cubicBezTo>
                  <a:lnTo>
                    <a:pt x="3861" y="36414"/>
                  </a:lnTo>
                  <a:cubicBezTo>
                    <a:pt x="3861" y="36840"/>
                    <a:pt x="4043" y="37266"/>
                    <a:pt x="3952" y="37691"/>
                  </a:cubicBezTo>
                  <a:cubicBezTo>
                    <a:pt x="3921" y="37721"/>
                    <a:pt x="3921" y="37782"/>
                    <a:pt x="3891" y="37813"/>
                  </a:cubicBezTo>
                  <a:cubicBezTo>
                    <a:pt x="3678" y="38299"/>
                    <a:pt x="2979" y="38603"/>
                    <a:pt x="2280" y="39272"/>
                  </a:cubicBezTo>
                  <a:cubicBezTo>
                    <a:pt x="1915" y="39606"/>
                    <a:pt x="1429" y="40700"/>
                    <a:pt x="973" y="41825"/>
                  </a:cubicBezTo>
                  <a:cubicBezTo>
                    <a:pt x="821" y="42250"/>
                    <a:pt x="669" y="42646"/>
                    <a:pt x="547" y="43041"/>
                  </a:cubicBezTo>
                  <a:cubicBezTo>
                    <a:pt x="244" y="43953"/>
                    <a:pt x="31" y="44712"/>
                    <a:pt x="0" y="44956"/>
                  </a:cubicBezTo>
                  <a:lnTo>
                    <a:pt x="0" y="44986"/>
                  </a:lnTo>
                  <a:cubicBezTo>
                    <a:pt x="0" y="45564"/>
                    <a:pt x="487" y="46506"/>
                    <a:pt x="547" y="47539"/>
                  </a:cubicBezTo>
                  <a:cubicBezTo>
                    <a:pt x="578" y="47904"/>
                    <a:pt x="578" y="48208"/>
                    <a:pt x="547" y="48482"/>
                  </a:cubicBezTo>
                  <a:cubicBezTo>
                    <a:pt x="517" y="48968"/>
                    <a:pt x="456" y="49363"/>
                    <a:pt x="426" y="49910"/>
                  </a:cubicBezTo>
                  <a:cubicBezTo>
                    <a:pt x="395" y="50214"/>
                    <a:pt x="426" y="50427"/>
                    <a:pt x="456" y="50640"/>
                  </a:cubicBezTo>
                  <a:cubicBezTo>
                    <a:pt x="487" y="51035"/>
                    <a:pt x="639" y="51339"/>
                    <a:pt x="760" y="51855"/>
                  </a:cubicBezTo>
                  <a:cubicBezTo>
                    <a:pt x="973" y="52646"/>
                    <a:pt x="1277" y="52403"/>
                    <a:pt x="1946" y="53254"/>
                  </a:cubicBezTo>
                  <a:cubicBezTo>
                    <a:pt x="2614" y="54074"/>
                    <a:pt x="2858" y="55290"/>
                    <a:pt x="3253" y="55564"/>
                  </a:cubicBezTo>
                  <a:cubicBezTo>
                    <a:pt x="3648" y="55837"/>
                    <a:pt x="5198" y="57327"/>
                    <a:pt x="5988" y="57539"/>
                  </a:cubicBezTo>
                  <a:cubicBezTo>
                    <a:pt x="6262" y="57539"/>
                    <a:pt x="6566" y="57387"/>
                    <a:pt x="6870" y="57235"/>
                  </a:cubicBezTo>
                  <a:cubicBezTo>
                    <a:pt x="7174" y="57053"/>
                    <a:pt x="7508" y="56901"/>
                    <a:pt x="7903" y="56901"/>
                  </a:cubicBezTo>
                  <a:cubicBezTo>
                    <a:pt x="8420" y="56962"/>
                    <a:pt x="8754" y="57357"/>
                    <a:pt x="9058" y="57357"/>
                  </a:cubicBezTo>
                  <a:cubicBezTo>
                    <a:pt x="9180" y="57357"/>
                    <a:pt x="9301" y="57327"/>
                    <a:pt x="9423" y="57175"/>
                  </a:cubicBezTo>
                  <a:cubicBezTo>
                    <a:pt x="9879" y="56628"/>
                    <a:pt x="10274" y="56658"/>
                    <a:pt x="10456" y="56141"/>
                  </a:cubicBezTo>
                  <a:cubicBezTo>
                    <a:pt x="10639" y="55716"/>
                    <a:pt x="10396" y="55472"/>
                    <a:pt x="10852" y="55472"/>
                  </a:cubicBezTo>
                  <a:cubicBezTo>
                    <a:pt x="10943" y="55472"/>
                    <a:pt x="11034" y="55472"/>
                    <a:pt x="11156" y="55503"/>
                  </a:cubicBezTo>
                  <a:lnTo>
                    <a:pt x="11429" y="55503"/>
                  </a:lnTo>
                  <a:cubicBezTo>
                    <a:pt x="11581" y="55503"/>
                    <a:pt x="11733" y="55503"/>
                    <a:pt x="11824" y="55472"/>
                  </a:cubicBezTo>
                  <a:cubicBezTo>
                    <a:pt x="11946" y="55472"/>
                    <a:pt x="12067" y="55442"/>
                    <a:pt x="12159" y="55442"/>
                  </a:cubicBezTo>
                  <a:cubicBezTo>
                    <a:pt x="12341" y="55442"/>
                    <a:pt x="12493" y="55533"/>
                    <a:pt x="12645" y="55898"/>
                  </a:cubicBezTo>
                  <a:cubicBezTo>
                    <a:pt x="12919" y="56658"/>
                    <a:pt x="12979" y="57266"/>
                    <a:pt x="13466" y="57539"/>
                  </a:cubicBezTo>
                  <a:cubicBezTo>
                    <a:pt x="13648" y="57539"/>
                    <a:pt x="13861" y="57448"/>
                    <a:pt x="14074" y="57357"/>
                  </a:cubicBezTo>
                  <a:cubicBezTo>
                    <a:pt x="14317" y="57266"/>
                    <a:pt x="14560" y="57175"/>
                    <a:pt x="14803" y="57175"/>
                  </a:cubicBezTo>
                  <a:cubicBezTo>
                    <a:pt x="15259" y="57205"/>
                    <a:pt x="15533" y="58056"/>
                    <a:pt x="15381" y="58694"/>
                  </a:cubicBezTo>
                  <a:cubicBezTo>
                    <a:pt x="15350" y="58725"/>
                    <a:pt x="15350" y="58755"/>
                    <a:pt x="15350" y="58786"/>
                  </a:cubicBezTo>
                  <a:cubicBezTo>
                    <a:pt x="15198" y="59333"/>
                    <a:pt x="15077" y="58968"/>
                    <a:pt x="14955" y="59302"/>
                  </a:cubicBezTo>
                  <a:cubicBezTo>
                    <a:pt x="14833" y="59637"/>
                    <a:pt x="14590" y="60366"/>
                    <a:pt x="14712" y="60822"/>
                  </a:cubicBezTo>
                  <a:cubicBezTo>
                    <a:pt x="14742" y="60853"/>
                    <a:pt x="14742" y="60883"/>
                    <a:pt x="14773" y="60944"/>
                  </a:cubicBezTo>
                  <a:cubicBezTo>
                    <a:pt x="14955" y="61491"/>
                    <a:pt x="15745" y="62707"/>
                    <a:pt x="16049" y="63102"/>
                  </a:cubicBezTo>
                  <a:cubicBezTo>
                    <a:pt x="16384" y="63497"/>
                    <a:pt x="16292" y="63710"/>
                    <a:pt x="16384" y="64348"/>
                  </a:cubicBezTo>
                  <a:cubicBezTo>
                    <a:pt x="16475" y="65017"/>
                    <a:pt x="16444" y="66506"/>
                    <a:pt x="16748" y="66992"/>
                  </a:cubicBezTo>
                  <a:cubicBezTo>
                    <a:pt x="16870" y="67205"/>
                    <a:pt x="16992" y="67357"/>
                    <a:pt x="17052" y="67540"/>
                  </a:cubicBezTo>
                  <a:cubicBezTo>
                    <a:pt x="17113" y="67722"/>
                    <a:pt x="17113" y="67904"/>
                    <a:pt x="16961" y="68087"/>
                  </a:cubicBezTo>
                  <a:cubicBezTo>
                    <a:pt x="16931" y="68117"/>
                    <a:pt x="16900" y="68147"/>
                    <a:pt x="16870" y="68178"/>
                  </a:cubicBezTo>
                  <a:cubicBezTo>
                    <a:pt x="16566" y="68512"/>
                    <a:pt x="15837" y="68968"/>
                    <a:pt x="15867" y="69485"/>
                  </a:cubicBezTo>
                  <a:cubicBezTo>
                    <a:pt x="15928" y="70032"/>
                    <a:pt x="15533" y="70579"/>
                    <a:pt x="15654" y="71339"/>
                  </a:cubicBezTo>
                  <a:cubicBezTo>
                    <a:pt x="15654" y="71430"/>
                    <a:pt x="15685" y="71491"/>
                    <a:pt x="15685" y="71552"/>
                  </a:cubicBezTo>
                  <a:cubicBezTo>
                    <a:pt x="15745" y="72160"/>
                    <a:pt x="15715" y="72433"/>
                    <a:pt x="16140" y="73041"/>
                  </a:cubicBezTo>
                  <a:cubicBezTo>
                    <a:pt x="16657" y="73710"/>
                    <a:pt x="17052" y="74196"/>
                    <a:pt x="17052" y="74926"/>
                  </a:cubicBezTo>
                  <a:cubicBezTo>
                    <a:pt x="17052" y="75655"/>
                    <a:pt x="17022" y="77175"/>
                    <a:pt x="17356" y="77722"/>
                  </a:cubicBezTo>
                  <a:cubicBezTo>
                    <a:pt x="17691" y="78239"/>
                    <a:pt x="18238" y="79333"/>
                    <a:pt x="18299" y="80397"/>
                  </a:cubicBezTo>
                  <a:cubicBezTo>
                    <a:pt x="18329" y="80792"/>
                    <a:pt x="18329" y="81035"/>
                    <a:pt x="18299" y="81248"/>
                  </a:cubicBezTo>
                  <a:cubicBezTo>
                    <a:pt x="18268" y="81552"/>
                    <a:pt x="18238" y="81734"/>
                    <a:pt x="18299" y="81977"/>
                  </a:cubicBezTo>
                  <a:cubicBezTo>
                    <a:pt x="18329" y="82038"/>
                    <a:pt x="18359" y="82099"/>
                    <a:pt x="18390" y="82160"/>
                  </a:cubicBezTo>
                  <a:cubicBezTo>
                    <a:pt x="18694" y="82646"/>
                    <a:pt x="18724" y="82737"/>
                    <a:pt x="19788" y="82889"/>
                  </a:cubicBezTo>
                  <a:cubicBezTo>
                    <a:pt x="20001" y="82920"/>
                    <a:pt x="20183" y="82950"/>
                    <a:pt x="20335" y="82950"/>
                  </a:cubicBezTo>
                  <a:cubicBezTo>
                    <a:pt x="21065" y="82950"/>
                    <a:pt x="21460" y="82677"/>
                    <a:pt x="22007" y="82373"/>
                  </a:cubicBezTo>
                  <a:cubicBezTo>
                    <a:pt x="22706" y="82008"/>
                    <a:pt x="22584" y="81765"/>
                    <a:pt x="23223" y="81461"/>
                  </a:cubicBezTo>
                  <a:cubicBezTo>
                    <a:pt x="23831" y="81157"/>
                    <a:pt x="24378" y="80366"/>
                    <a:pt x="24742" y="79911"/>
                  </a:cubicBezTo>
                  <a:cubicBezTo>
                    <a:pt x="25107" y="79424"/>
                    <a:pt x="24773" y="78178"/>
                    <a:pt x="25168" y="78117"/>
                  </a:cubicBezTo>
                  <a:cubicBezTo>
                    <a:pt x="25563" y="78056"/>
                    <a:pt x="26080" y="78117"/>
                    <a:pt x="26262" y="77266"/>
                  </a:cubicBezTo>
                  <a:cubicBezTo>
                    <a:pt x="26445" y="76445"/>
                    <a:pt x="26262" y="75503"/>
                    <a:pt x="26779" y="74713"/>
                  </a:cubicBezTo>
                  <a:cubicBezTo>
                    <a:pt x="27235" y="74014"/>
                    <a:pt x="27113" y="73558"/>
                    <a:pt x="27630" y="73558"/>
                  </a:cubicBezTo>
                  <a:cubicBezTo>
                    <a:pt x="27691" y="73558"/>
                    <a:pt x="27752" y="73588"/>
                    <a:pt x="27843" y="73588"/>
                  </a:cubicBezTo>
                  <a:cubicBezTo>
                    <a:pt x="28056" y="73619"/>
                    <a:pt x="28238" y="73649"/>
                    <a:pt x="28390" y="73649"/>
                  </a:cubicBezTo>
                  <a:cubicBezTo>
                    <a:pt x="28785" y="73649"/>
                    <a:pt x="28998" y="73467"/>
                    <a:pt x="29393" y="72798"/>
                  </a:cubicBezTo>
                  <a:cubicBezTo>
                    <a:pt x="29879" y="71856"/>
                    <a:pt x="29849" y="71856"/>
                    <a:pt x="29910" y="70761"/>
                  </a:cubicBezTo>
                  <a:cubicBezTo>
                    <a:pt x="29910" y="70123"/>
                    <a:pt x="29971" y="69181"/>
                    <a:pt x="30001" y="68360"/>
                  </a:cubicBezTo>
                  <a:cubicBezTo>
                    <a:pt x="30001" y="68208"/>
                    <a:pt x="30001" y="68087"/>
                    <a:pt x="30001" y="67965"/>
                  </a:cubicBezTo>
                  <a:cubicBezTo>
                    <a:pt x="30031" y="67448"/>
                    <a:pt x="30001" y="66992"/>
                    <a:pt x="29940" y="66719"/>
                  </a:cubicBezTo>
                  <a:cubicBezTo>
                    <a:pt x="29940" y="66719"/>
                    <a:pt x="29940" y="66719"/>
                    <a:pt x="29940" y="66688"/>
                  </a:cubicBezTo>
                  <a:cubicBezTo>
                    <a:pt x="29758" y="65959"/>
                    <a:pt x="29971" y="65229"/>
                    <a:pt x="30639" y="64500"/>
                  </a:cubicBezTo>
                  <a:cubicBezTo>
                    <a:pt x="31338" y="63801"/>
                    <a:pt x="32220" y="62372"/>
                    <a:pt x="33101" y="61977"/>
                  </a:cubicBezTo>
                  <a:cubicBezTo>
                    <a:pt x="33983" y="61582"/>
                    <a:pt x="33800" y="61734"/>
                    <a:pt x="34682" y="61400"/>
                  </a:cubicBezTo>
                  <a:cubicBezTo>
                    <a:pt x="35533" y="61065"/>
                    <a:pt x="35077" y="61187"/>
                    <a:pt x="36323" y="59728"/>
                  </a:cubicBezTo>
                  <a:cubicBezTo>
                    <a:pt x="37113" y="58846"/>
                    <a:pt x="37600" y="58421"/>
                    <a:pt x="37813" y="58026"/>
                  </a:cubicBezTo>
                  <a:cubicBezTo>
                    <a:pt x="37934" y="57783"/>
                    <a:pt x="37965" y="57570"/>
                    <a:pt x="37873" y="57235"/>
                  </a:cubicBezTo>
                  <a:cubicBezTo>
                    <a:pt x="37630" y="56415"/>
                    <a:pt x="37539" y="56719"/>
                    <a:pt x="37205" y="56202"/>
                  </a:cubicBezTo>
                  <a:cubicBezTo>
                    <a:pt x="37144" y="56080"/>
                    <a:pt x="37083" y="56050"/>
                    <a:pt x="36992" y="56050"/>
                  </a:cubicBezTo>
                  <a:cubicBezTo>
                    <a:pt x="36779" y="56050"/>
                    <a:pt x="36566" y="56567"/>
                    <a:pt x="36080" y="56597"/>
                  </a:cubicBezTo>
                  <a:cubicBezTo>
                    <a:pt x="35898" y="56597"/>
                    <a:pt x="35715" y="56628"/>
                    <a:pt x="35503" y="56628"/>
                  </a:cubicBezTo>
                  <a:cubicBezTo>
                    <a:pt x="34955" y="56628"/>
                    <a:pt x="34378" y="56567"/>
                    <a:pt x="34196" y="56415"/>
                  </a:cubicBezTo>
                  <a:cubicBezTo>
                    <a:pt x="33983" y="56263"/>
                    <a:pt x="33983" y="56293"/>
                    <a:pt x="33952" y="56050"/>
                  </a:cubicBezTo>
                  <a:cubicBezTo>
                    <a:pt x="33952" y="55959"/>
                    <a:pt x="33922" y="55868"/>
                    <a:pt x="33892" y="55716"/>
                  </a:cubicBezTo>
                  <a:cubicBezTo>
                    <a:pt x="33709" y="55108"/>
                    <a:pt x="34074" y="54895"/>
                    <a:pt x="34560" y="54561"/>
                  </a:cubicBezTo>
                  <a:cubicBezTo>
                    <a:pt x="34651" y="54500"/>
                    <a:pt x="34773" y="54469"/>
                    <a:pt x="34925" y="54469"/>
                  </a:cubicBezTo>
                  <a:cubicBezTo>
                    <a:pt x="35168" y="54469"/>
                    <a:pt x="35442" y="54561"/>
                    <a:pt x="35776" y="54652"/>
                  </a:cubicBezTo>
                  <a:cubicBezTo>
                    <a:pt x="36065" y="54704"/>
                    <a:pt x="36376" y="54779"/>
                    <a:pt x="36827" y="54779"/>
                  </a:cubicBezTo>
                  <a:cubicBezTo>
                    <a:pt x="36899" y="54779"/>
                    <a:pt x="36974" y="54778"/>
                    <a:pt x="37053" y="54773"/>
                  </a:cubicBezTo>
                  <a:cubicBezTo>
                    <a:pt x="38177" y="54743"/>
                    <a:pt x="37843" y="54135"/>
                    <a:pt x="38846" y="54135"/>
                  </a:cubicBezTo>
                  <a:cubicBezTo>
                    <a:pt x="39849" y="54105"/>
                    <a:pt x="40518" y="53892"/>
                    <a:pt x="41217" y="53558"/>
                  </a:cubicBezTo>
                  <a:cubicBezTo>
                    <a:pt x="41946" y="53223"/>
                    <a:pt x="42706" y="51977"/>
                    <a:pt x="43041" y="51369"/>
                  </a:cubicBezTo>
                  <a:cubicBezTo>
                    <a:pt x="43162" y="51126"/>
                    <a:pt x="43314" y="50974"/>
                    <a:pt x="43405" y="50852"/>
                  </a:cubicBezTo>
                  <a:cubicBezTo>
                    <a:pt x="43588" y="50670"/>
                    <a:pt x="43679" y="50488"/>
                    <a:pt x="43466" y="50001"/>
                  </a:cubicBezTo>
                  <a:cubicBezTo>
                    <a:pt x="43101" y="49181"/>
                    <a:pt x="43253" y="48877"/>
                    <a:pt x="42646" y="48147"/>
                  </a:cubicBezTo>
                  <a:cubicBezTo>
                    <a:pt x="42386" y="47861"/>
                    <a:pt x="42326" y="47775"/>
                    <a:pt x="42162" y="47775"/>
                  </a:cubicBezTo>
                  <a:cubicBezTo>
                    <a:pt x="42134" y="47775"/>
                    <a:pt x="42103" y="47778"/>
                    <a:pt x="42068" y="47782"/>
                  </a:cubicBezTo>
                  <a:cubicBezTo>
                    <a:pt x="41977" y="47782"/>
                    <a:pt x="41886" y="47782"/>
                    <a:pt x="41703" y="47722"/>
                  </a:cubicBezTo>
                  <a:cubicBezTo>
                    <a:pt x="40974" y="47539"/>
                    <a:pt x="41339" y="47235"/>
                    <a:pt x="40275" y="47235"/>
                  </a:cubicBezTo>
                  <a:cubicBezTo>
                    <a:pt x="39880" y="47266"/>
                    <a:pt x="39576" y="47296"/>
                    <a:pt x="39363" y="47296"/>
                  </a:cubicBezTo>
                  <a:cubicBezTo>
                    <a:pt x="38968" y="47296"/>
                    <a:pt x="38816" y="47175"/>
                    <a:pt x="38755" y="46658"/>
                  </a:cubicBezTo>
                  <a:cubicBezTo>
                    <a:pt x="38724" y="46627"/>
                    <a:pt x="38724" y="46597"/>
                    <a:pt x="38724" y="46567"/>
                  </a:cubicBezTo>
                  <a:cubicBezTo>
                    <a:pt x="38694" y="46293"/>
                    <a:pt x="38694" y="46111"/>
                    <a:pt x="38694" y="45959"/>
                  </a:cubicBezTo>
                  <a:cubicBezTo>
                    <a:pt x="38724" y="45594"/>
                    <a:pt x="38846" y="45472"/>
                    <a:pt x="38694" y="44895"/>
                  </a:cubicBezTo>
                  <a:cubicBezTo>
                    <a:pt x="38603" y="44560"/>
                    <a:pt x="38512" y="44378"/>
                    <a:pt x="38421" y="44226"/>
                  </a:cubicBezTo>
                  <a:cubicBezTo>
                    <a:pt x="38299" y="43983"/>
                    <a:pt x="38208" y="43801"/>
                    <a:pt x="38390" y="43345"/>
                  </a:cubicBezTo>
                  <a:cubicBezTo>
                    <a:pt x="38447" y="43159"/>
                    <a:pt x="38605" y="43074"/>
                    <a:pt x="38766" y="43074"/>
                  </a:cubicBezTo>
                  <a:cubicBezTo>
                    <a:pt x="38947" y="43074"/>
                    <a:pt x="39132" y="43182"/>
                    <a:pt x="39180" y="43375"/>
                  </a:cubicBezTo>
                  <a:cubicBezTo>
                    <a:pt x="39424" y="44105"/>
                    <a:pt x="39363" y="44773"/>
                    <a:pt x="40062" y="45412"/>
                  </a:cubicBezTo>
                  <a:cubicBezTo>
                    <a:pt x="40761" y="46080"/>
                    <a:pt x="40761" y="45867"/>
                    <a:pt x="41642" y="46323"/>
                  </a:cubicBezTo>
                  <a:cubicBezTo>
                    <a:pt x="42524" y="46810"/>
                    <a:pt x="42858" y="46871"/>
                    <a:pt x="43223" y="47570"/>
                  </a:cubicBezTo>
                  <a:cubicBezTo>
                    <a:pt x="43588" y="48269"/>
                    <a:pt x="43497" y="48725"/>
                    <a:pt x="43983" y="48937"/>
                  </a:cubicBezTo>
                  <a:cubicBezTo>
                    <a:pt x="44469" y="49181"/>
                    <a:pt x="44378" y="49211"/>
                    <a:pt x="45260" y="49454"/>
                  </a:cubicBezTo>
                  <a:cubicBezTo>
                    <a:pt x="45412" y="49515"/>
                    <a:pt x="45533" y="49515"/>
                    <a:pt x="45685" y="49515"/>
                  </a:cubicBezTo>
                  <a:cubicBezTo>
                    <a:pt x="45867" y="49515"/>
                    <a:pt x="46050" y="49485"/>
                    <a:pt x="46202" y="49454"/>
                  </a:cubicBezTo>
                  <a:cubicBezTo>
                    <a:pt x="46354" y="49393"/>
                    <a:pt x="46506" y="49363"/>
                    <a:pt x="46627" y="49363"/>
                  </a:cubicBezTo>
                  <a:cubicBezTo>
                    <a:pt x="46749" y="49363"/>
                    <a:pt x="46840" y="49393"/>
                    <a:pt x="46962" y="49485"/>
                  </a:cubicBezTo>
                  <a:cubicBezTo>
                    <a:pt x="47387" y="49849"/>
                    <a:pt x="47387" y="49910"/>
                    <a:pt x="47448" y="50944"/>
                  </a:cubicBezTo>
                  <a:cubicBezTo>
                    <a:pt x="47478" y="51977"/>
                    <a:pt x="47965" y="53254"/>
                    <a:pt x="48421" y="53770"/>
                  </a:cubicBezTo>
                  <a:cubicBezTo>
                    <a:pt x="48524" y="53874"/>
                    <a:pt x="48613" y="53935"/>
                    <a:pt x="48812" y="53935"/>
                  </a:cubicBezTo>
                  <a:cubicBezTo>
                    <a:pt x="48906" y="53935"/>
                    <a:pt x="49025" y="53921"/>
                    <a:pt x="49181" y="53892"/>
                  </a:cubicBezTo>
                  <a:cubicBezTo>
                    <a:pt x="49272" y="53892"/>
                    <a:pt x="49333" y="53922"/>
                    <a:pt x="49424" y="54014"/>
                  </a:cubicBezTo>
                  <a:cubicBezTo>
                    <a:pt x="49637" y="54257"/>
                    <a:pt x="49637" y="54713"/>
                    <a:pt x="49545" y="55229"/>
                  </a:cubicBezTo>
                  <a:cubicBezTo>
                    <a:pt x="49515" y="55624"/>
                    <a:pt x="49424" y="56020"/>
                    <a:pt x="49363" y="56415"/>
                  </a:cubicBezTo>
                  <a:cubicBezTo>
                    <a:pt x="49241" y="57053"/>
                    <a:pt x="49241" y="57114"/>
                    <a:pt x="49363" y="57448"/>
                  </a:cubicBezTo>
                  <a:cubicBezTo>
                    <a:pt x="49393" y="57631"/>
                    <a:pt x="49485" y="57874"/>
                    <a:pt x="49606" y="58330"/>
                  </a:cubicBezTo>
                  <a:cubicBezTo>
                    <a:pt x="49880" y="59454"/>
                    <a:pt x="49849" y="59758"/>
                    <a:pt x="49819" y="60366"/>
                  </a:cubicBezTo>
                  <a:cubicBezTo>
                    <a:pt x="49819" y="60457"/>
                    <a:pt x="49819" y="60549"/>
                    <a:pt x="49819" y="60670"/>
                  </a:cubicBezTo>
                  <a:cubicBezTo>
                    <a:pt x="49789" y="61278"/>
                    <a:pt x="49667" y="61582"/>
                    <a:pt x="49758" y="62190"/>
                  </a:cubicBezTo>
                  <a:cubicBezTo>
                    <a:pt x="49789" y="62433"/>
                    <a:pt x="49849" y="62676"/>
                    <a:pt x="49940" y="63011"/>
                  </a:cubicBezTo>
                  <a:cubicBezTo>
                    <a:pt x="50184" y="63831"/>
                    <a:pt x="50305" y="64166"/>
                    <a:pt x="50427" y="64166"/>
                  </a:cubicBezTo>
                  <a:cubicBezTo>
                    <a:pt x="50488" y="64166"/>
                    <a:pt x="50548" y="64074"/>
                    <a:pt x="50670" y="63953"/>
                  </a:cubicBezTo>
                  <a:cubicBezTo>
                    <a:pt x="50883" y="63679"/>
                    <a:pt x="50974" y="63345"/>
                    <a:pt x="51065" y="63345"/>
                  </a:cubicBezTo>
                  <a:cubicBezTo>
                    <a:pt x="51096" y="63345"/>
                    <a:pt x="51156" y="63436"/>
                    <a:pt x="51217" y="63619"/>
                  </a:cubicBezTo>
                  <a:cubicBezTo>
                    <a:pt x="51308" y="64014"/>
                    <a:pt x="51187" y="64105"/>
                    <a:pt x="51096" y="64348"/>
                  </a:cubicBezTo>
                  <a:cubicBezTo>
                    <a:pt x="51035" y="64470"/>
                    <a:pt x="50974" y="64682"/>
                    <a:pt x="50974" y="65047"/>
                  </a:cubicBezTo>
                  <a:cubicBezTo>
                    <a:pt x="50974" y="65229"/>
                    <a:pt x="50974" y="65442"/>
                    <a:pt x="51004" y="65655"/>
                  </a:cubicBezTo>
                  <a:cubicBezTo>
                    <a:pt x="51065" y="66293"/>
                    <a:pt x="51278" y="66780"/>
                    <a:pt x="51703" y="66780"/>
                  </a:cubicBezTo>
                  <a:cubicBezTo>
                    <a:pt x="52281" y="66719"/>
                    <a:pt x="52494" y="66719"/>
                    <a:pt x="52555" y="65898"/>
                  </a:cubicBezTo>
                  <a:cubicBezTo>
                    <a:pt x="52555" y="65594"/>
                    <a:pt x="52615" y="65351"/>
                    <a:pt x="52676" y="65138"/>
                  </a:cubicBezTo>
                  <a:cubicBezTo>
                    <a:pt x="52798" y="64713"/>
                    <a:pt x="52919" y="64378"/>
                    <a:pt x="52706" y="64166"/>
                  </a:cubicBezTo>
                  <a:cubicBezTo>
                    <a:pt x="52494" y="63953"/>
                    <a:pt x="52220" y="63740"/>
                    <a:pt x="52099" y="63406"/>
                  </a:cubicBezTo>
                  <a:cubicBezTo>
                    <a:pt x="52007" y="63223"/>
                    <a:pt x="51977" y="62980"/>
                    <a:pt x="52007" y="62707"/>
                  </a:cubicBezTo>
                  <a:cubicBezTo>
                    <a:pt x="52190" y="61947"/>
                    <a:pt x="52311" y="62342"/>
                    <a:pt x="52585" y="61764"/>
                  </a:cubicBezTo>
                  <a:cubicBezTo>
                    <a:pt x="52858" y="61156"/>
                    <a:pt x="52494" y="60153"/>
                    <a:pt x="53010" y="59789"/>
                  </a:cubicBezTo>
                  <a:cubicBezTo>
                    <a:pt x="53124" y="59720"/>
                    <a:pt x="53221" y="59686"/>
                    <a:pt x="53442" y="59686"/>
                  </a:cubicBezTo>
                  <a:cubicBezTo>
                    <a:pt x="53516" y="59686"/>
                    <a:pt x="53603" y="59690"/>
                    <a:pt x="53710" y="59697"/>
                  </a:cubicBezTo>
                  <a:cubicBezTo>
                    <a:pt x="53801" y="59697"/>
                    <a:pt x="53922" y="59667"/>
                    <a:pt x="54074" y="59576"/>
                  </a:cubicBezTo>
                  <a:cubicBezTo>
                    <a:pt x="54561" y="59211"/>
                    <a:pt x="54044" y="59120"/>
                    <a:pt x="54773" y="58968"/>
                  </a:cubicBezTo>
                  <a:cubicBezTo>
                    <a:pt x="55473" y="58816"/>
                    <a:pt x="56111" y="58725"/>
                    <a:pt x="56628" y="58269"/>
                  </a:cubicBezTo>
                  <a:cubicBezTo>
                    <a:pt x="57114" y="57813"/>
                    <a:pt x="56780" y="57387"/>
                    <a:pt x="57387" y="57387"/>
                  </a:cubicBezTo>
                  <a:cubicBezTo>
                    <a:pt x="58026" y="57448"/>
                    <a:pt x="58816" y="57539"/>
                    <a:pt x="59181" y="57965"/>
                  </a:cubicBezTo>
                  <a:cubicBezTo>
                    <a:pt x="59546" y="58330"/>
                    <a:pt x="59758" y="59941"/>
                    <a:pt x="59910" y="60913"/>
                  </a:cubicBezTo>
                  <a:cubicBezTo>
                    <a:pt x="59971" y="61217"/>
                    <a:pt x="59941" y="61491"/>
                    <a:pt x="59880" y="61734"/>
                  </a:cubicBezTo>
                  <a:cubicBezTo>
                    <a:pt x="59758" y="62311"/>
                    <a:pt x="59515" y="62798"/>
                    <a:pt x="59606" y="63315"/>
                  </a:cubicBezTo>
                  <a:cubicBezTo>
                    <a:pt x="59637" y="63436"/>
                    <a:pt x="59637" y="63497"/>
                    <a:pt x="59667" y="63558"/>
                  </a:cubicBezTo>
                  <a:cubicBezTo>
                    <a:pt x="59789" y="64044"/>
                    <a:pt x="59971" y="63801"/>
                    <a:pt x="60275" y="63983"/>
                  </a:cubicBezTo>
                  <a:cubicBezTo>
                    <a:pt x="60609" y="64135"/>
                    <a:pt x="60913" y="64439"/>
                    <a:pt x="60731" y="65503"/>
                  </a:cubicBezTo>
                  <a:cubicBezTo>
                    <a:pt x="60701" y="65655"/>
                    <a:pt x="60670" y="65837"/>
                    <a:pt x="60609" y="66050"/>
                  </a:cubicBezTo>
                  <a:cubicBezTo>
                    <a:pt x="60214" y="67509"/>
                    <a:pt x="60032" y="67935"/>
                    <a:pt x="59880" y="68725"/>
                  </a:cubicBezTo>
                  <a:cubicBezTo>
                    <a:pt x="59880" y="68786"/>
                    <a:pt x="59880" y="68816"/>
                    <a:pt x="59880" y="68847"/>
                  </a:cubicBezTo>
                  <a:cubicBezTo>
                    <a:pt x="59728" y="69515"/>
                    <a:pt x="59546" y="69272"/>
                    <a:pt x="59485" y="69880"/>
                  </a:cubicBezTo>
                  <a:cubicBezTo>
                    <a:pt x="59454" y="70123"/>
                    <a:pt x="59485" y="70336"/>
                    <a:pt x="59546" y="70549"/>
                  </a:cubicBezTo>
                  <a:cubicBezTo>
                    <a:pt x="59637" y="70913"/>
                    <a:pt x="59758" y="71248"/>
                    <a:pt x="59758" y="71582"/>
                  </a:cubicBezTo>
                  <a:cubicBezTo>
                    <a:pt x="59758" y="71704"/>
                    <a:pt x="59728" y="71886"/>
                    <a:pt x="59667" y="72038"/>
                  </a:cubicBezTo>
                  <a:cubicBezTo>
                    <a:pt x="59583" y="72402"/>
                    <a:pt x="59371" y="72714"/>
                    <a:pt x="59219" y="72714"/>
                  </a:cubicBezTo>
                  <a:cubicBezTo>
                    <a:pt x="59206" y="72714"/>
                    <a:pt x="59193" y="72712"/>
                    <a:pt x="59181" y="72707"/>
                  </a:cubicBezTo>
                  <a:cubicBezTo>
                    <a:pt x="59150" y="72281"/>
                    <a:pt x="59181" y="72038"/>
                    <a:pt x="58968" y="71309"/>
                  </a:cubicBezTo>
                  <a:cubicBezTo>
                    <a:pt x="58755" y="70549"/>
                    <a:pt x="58512" y="70275"/>
                    <a:pt x="58056" y="70245"/>
                  </a:cubicBezTo>
                  <a:cubicBezTo>
                    <a:pt x="57600" y="70245"/>
                    <a:pt x="56931" y="70792"/>
                    <a:pt x="57205" y="71157"/>
                  </a:cubicBezTo>
                  <a:cubicBezTo>
                    <a:pt x="57266" y="71217"/>
                    <a:pt x="57327" y="71369"/>
                    <a:pt x="57387" y="71521"/>
                  </a:cubicBezTo>
                  <a:cubicBezTo>
                    <a:pt x="57570" y="72038"/>
                    <a:pt x="57752" y="72859"/>
                    <a:pt x="57843" y="73406"/>
                  </a:cubicBezTo>
                  <a:cubicBezTo>
                    <a:pt x="57965" y="74014"/>
                    <a:pt x="57813" y="74014"/>
                    <a:pt x="57874" y="74531"/>
                  </a:cubicBezTo>
                  <a:cubicBezTo>
                    <a:pt x="57874" y="74561"/>
                    <a:pt x="57874" y="74591"/>
                    <a:pt x="57904" y="74622"/>
                  </a:cubicBezTo>
                  <a:cubicBezTo>
                    <a:pt x="57904" y="74652"/>
                    <a:pt x="57904" y="74682"/>
                    <a:pt x="57904" y="74713"/>
                  </a:cubicBezTo>
                  <a:cubicBezTo>
                    <a:pt x="57965" y="75108"/>
                    <a:pt x="57965" y="75382"/>
                    <a:pt x="57904" y="75625"/>
                  </a:cubicBezTo>
                  <a:cubicBezTo>
                    <a:pt x="57874" y="75807"/>
                    <a:pt x="57813" y="76020"/>
                    <a:pt x="57752" y="76263"/>
                  </a:cubicBezTo>
                  <a:cubicBezTo>
                    <a:pt x="57722" y="76506"/>
                    <a:pt x="57722" y="76932"/>
                    <a:pt x="57752" y="77357"/>
                  </a:cubicBezTo>
                  <a:cubicBezTo>
                    <a:pt x="57783" y="77996"/>
                    <a:pt x="57904" y="78664"/>
                    <a:pt x="58117" y="79090"/>
                  </a:cubicBezTo>
                  <a:cubicBezTo>
                    <a:pt x="58451" y="79819"/>
                    <a:pt x="58573" y="79272"/>
                    <a:pt x="58482" y="80063"/>
                  </a:cubicBezTo>
                  <a:cubicBezTo>
                    <a:pt x="58482" y="80275"/>
                    <a:pt x="58451" y="80397"/>
                    <a:pt x="58421" y="80518"/>
                  </a:cubicBezTo>
                  <a:cubicBezTo>
                    <a:pt x="58390" y="80853"/>
                    <a:pt x="58360" y="81005"/>
                    <a:pt x="58482" y="81218"/>
                  </a:cubicBezTo>
                  <a:cubicBezTo>
                    <a:pt x="58482" y="81278"/>
                    <a:pt x="58542" y="81339"/>
                    <a:pt x="58603" y="81400"/>
                  </a:cubicBezTo>
                  <a:cubicBezTo>
                    <a:pt x="58877" y="81825"/>
                    <a:pt x="59059" y="82403"/>
                    <a:pt x="59576" y="82646"/>
                  </a:cubicBezTo>
                  <a:cubicBezTo>
                    <a:pt x="60093" y="82889"/>
                    <a:pt x="60123" y="83102"/>
                    <a:pt x="60275" y="83315"/>
                  </a:cubicBezTo>
                  <a:cubicBezTo>
                    <a:pt x="60427" y="83528"/>
                    <a:pt x="60761" y="83953"/>
                    <a:pt x="61035" y="84136"/>
                  </a:cubicBezTo>
                  <a:cubicBezTo>
                    <a:pt x="61157" y="84227"/>
                    <a:pt x="61248" y="84318"/>
                    <a:pt x="61339" y="84318"/>
                  </a:cubicBezTo>
                  <a:cubicBezTo>
                    <a:pt x="61430" y="84318"/>
                    <a:pt x="61491" y="84196"/>
                    <a:pt x="61643" y="83862"/>
                  </a:cubicBezTo>
                  <a:cubicBezTo>
                    <a:pt x="61734" y="83649"/>
                    <a:pt x="61795" y="83497"/>
                    <a:pt x="61856" y="83376"/>
                  </a:cubicBezTo>
                  <a:cubicBezTo>
                    <a:pt x="61977" y="83102"/>
                    <a:pt x="62008" y="82950"/>
                    <a:pt x="61916" y="82677"/>
                  </a:cubicBezTo>
                  <a:cubicBezTo>
                    <a:pt x="61795" y="82251"/>
                    <a:pt x="62008" y="82342"/>
                    <a:pt x="61430" y="81917"/>
                  </a:cubicBezTo>
                  <a:cubicBezTo>
                    <a:pt x="60853" y="81491"/>
                    <a:pt x="60883" y="81825"/>
                    <a:pt x="60549" y="81370"/>
                  </a:cubicBezTo>
                  <a:cubicBezTo>
                    <a:pt x="60336" y="81005"/>
                    <a:pt x="60062" y="80518"/>
                    <a:pt x="59819" y="80245"/>
                  </a:cubicBezTo>
                  <a:cubicBezTo>
                    <a:pt x="59728" y="80154"/>
                    <a:pt x="59667" y="80063"/>
                    <a:pt x="59576" y="80002"/>
                  </a:cubicBezTo>
                  <a:cubicBezTo>
                    <a:pt x="59272" y="79789"/>
                    <a:pt x="59302" y="80032"/>
                    <a:pt x="59698" y="79424"/>
                  </a:cubicBezTo>
                  <a:cubicBezTo>
                    <a:pt x="59880" y="79151"/>
                    <a:pt x="60032" y="78938"/>
                    <a:pt x="60123" y="78786"/>
                  </a:cubicBezTo>
                  <a:cubicBezTo>
                    <a:pt x="60245" y="78604"/>
                    <a:pt x="60305" y="78421"/>
                    <a:pt x="60305" y="78178"/>
                  </a:cubicBezTo>
                  <a:cubicBezTo>
                    <a:pt x="60305" y="77874"/>
                    <a:pt x="60093" y="77783"/>
                    <a:pt x="59941" y="77631"/>
                  </a:cubicBezTo>
                  <a:cubicBezTo>
                    <a:pt x="59849" y="77509"/>
                    <a:pt x="59819" y="77357"/>
                    <a:pt x="59880" y="77023"/>
                  </a:cubicBezTo>
                  <a:cubicBezTo>
                    <a:pt x="60062" y="76233"/>
                    <a:pt x="59910" y="76141"/>
                    <a:pt x="60305" y="75990"/>
                  </a:cubicBezTo>
                  <a:cubicBezTo>
                    <a:pt x="60701" y="75868"/>
                    <a:pt x="60640" y="76050"/>
                    <a:pt x="60792" y="75351"/>
                  </a:cubicBezTo>
                  <a:cubicBezTo>
                    <a:pt x="60944" y="74652"/>
                    <a:pt x="60913" y="74227"/>
                    <a:pt x="61065" y="73801"/>
                  </a:cubicBezTo>
                  <a:cubicBezTo>
                    <a:pt x="61065" y="73771"/>
                    <a:pt x="61065" y="73740"/>
                    <a:pt x="61065" y="73740"/>
                  </a:cubicBezTo>
                  <a:cubicBezTo>
                    <a:pt x="61217" y="73406"/>
                    <a:pt x="61308" y="73649"/>
                    <a:pt x="61126" y="72980"/>
                  </a:cubicBezTo>
                  <a:cubicBezTo>
                    <a:pt x="60974" y="72372"/>
                    <a:pt x="60822" y="71217"/>
                    <a:pt x="60731" y="70336"/>
                  </a:cubicBezTo>
                  <a:cubicBezTo>
                    <a:pt x="60731" y="70214"/>
                    <a:pt x="60731" y="70093"/>
                    <a:pt x="60731" y="69971"/>
                  </a:cubicBezTo>
                  <a:cubicBezTo>
                    <a:pt x="60701" y="69485"/>
                    <a:pt x="60761" y="69151"/>
                    <a:pt x="60883" y="68877"/>
                  </a:cubicBezTo>
                  <a:cubicBezTo>
                    <a:pt x="61005" y="68664"/>
                    <a:pt x="61126" y="68482"/>
                    <a:pt x="61248" y="68299"/>
                  </a:cubicBezTo>
                  <a:cubicBezTo>
                    <a:pt x="61441" y="68024"/>
                    <a:pt x="61558" y="67649"/>
                    <a:pt x="61737" y="67649"/>
                  </a:cubicBezTo>
                  <a:cubicBezTo>
                    <a:pt x="61756" y="67649"/>
                    <a:pt x="61775" y="67653"/>
                    <a:pt x="61795" y="67661"/>
                  </a:cubicBezTo>
                  <a:cubicBezTo>
                    <a:pt x="61947" y="67995"/>
                    <a:pt x="61795" y="67995"/>
                    <a:pt x="62038" y="68907"/>
                  </a:cubicBezTo>
                  <a:cubicBezTo>
                    <a:pt x="62038" y="68907"/>
                    <a:pt x="62038" y="68907"/>
                    <a:pt x="62038" y="68938"/>
                  </a:cubicBezTo>
                  <a:cubicBezTo>
                    <a:pt x="62281" y="69850"/>
                    <a:pt x="62555" y="69850"/>
                    <a:pt x="62312" y="70579"/>
                  </a:cubicBezTo>
                  <a:cubicBezTo>
                    <a:pt x="62281" y="70579"/>
                    <a:pt x="62281" y="70609"/>
                    <a:pt x="62281" y="70609"/>
                  </a:cubicBezTo>
                  <a:cubicBezTo>
                    <a:pt x="62068" y="71309"/>
                    <a:pt x="61947" y="71461"/>
                    <a:pt x="62129" y="71734"/>
                  </a:cubicBezTo>
                  <a:cubicBezTo>
                    <a:pt x="62160" y="71765"/>
                    <a:pt x="62190" y="71795"/>
                    <a:pt x="62220" y="71825"/>
                  </a:cubicBezTo>
                  <a:cubicBezTo>
                    <a:pt x="62342" y="71977"/>
                    <a:pt x="62524" y="72099"/>
                    <a:pt x="62737" y="72099"/>
                  </a:cubicBezTo>
                  <a:cubicBezTo>
                    <a:pt x="62828" y="72099"/>
                    <a:pt x="62919" y="72068"/>
                    <a:pt x="63041" y="72008"/>
                  </a:cubicBezTo>
                  <a:cubicBezTo>
                    <a:pt x="63436" y="71795"/>
                    <a:pt x="63071" y="71552"/>
                    <a:pt x="63740" y="71430"/>
                  </a:cubicBezTo>
                  <a:cubicBezTo>
                    <a:pt x="63892" y="71430"/>
                    <a:pt x="63983" y="71491"/>
                    <a:pt x="64044" y="71582"/>
                  </a:cubicBezTo>
                  <a:cubicBezTo>
                    <a:pt x="64083" y="71621"/>
                    <a:pt x="64109" y="71659"/>
                    <a:pt x="64192" y="71659"/>
                  </a:cubicBezTo>
                  <a:cubicBezTo>
                    <a:pt x="64241" y="71659"/>
                    <a:pt x="64308" y="71646"/>
                    <a:pt x="64409" y="71613"/>
                  </a:cubicBezTo>
                  <a:cubicBezTo>
                    <a:pt x="64804" y="71339"/>
                    <a:pt x="65047" y="71309"/>
                    <a:pt x="65290" y="70397"/>
                  </a:cubicBezTo>
                  <a:cubicBezTo>
                    <a:pt x="65473" y="69819"/>
                    <a:pt x="65685" y="69789"/>
                    <a:pt x="65807" y="69576"/>
                  </a:cubicBezTo>
                  <a:cubicBezTo>
                    <a:pt x="65837" y="69454"/>
                    <a:pt x="65868" y="69302"/>
                    <a:pt x="65837" y="68999"/>
                  </a:cubicBezTo>
                  <a:cubicBezTo>
                    <a:pt x="65837" y="68907"/>
                    <a:pt x="65837" y="68816"/>
                    <a:pt x="65807" y="68695"/>
                  </a:cubicBezTo>
                  <a:cubicBezTo>
                    <a:pt x="65625" y="67418"/>
                    <a:pt x="65655" y="66688"/>
                    <a:pt x="65473" y="66020"/>
                  </a:cubicBezTo>
                  <a:cubicBezTo>
                    <a:pt x="65442" y="65989"/>
                    <a:pt x="65442" y="65959"/>
                    <a:pt x="65442" y="65929"/>
                  </a:cubicBezTo>
                  <a:cubicBezTo>
                    <a:pt x="65199" y="65229"/>
                    <a:pt x="65594" y="64439"/>
                    <a:pt x="66415" y="64318"/>
                  </a:cubicBezTo>
                  <a:cubicBezTo>
                    <a:pt x="66567" y="64287"/>
                    <a:pt x="66689" y="64257"/>
                    <a:pt x="66749" y="64257"/>
                  </a:cubicBezTo>
                  <a:cubicBezTo>
                    <a:pt x="67114" y="64257"/>
                    <a:pt x="66901" y="64530"/>
                    <a:pt x="66932" y="64895"/>
                  </a:cubicBezTo>
                  <a:cubicBezTo>
                    <a:pt x="66932" y="65077"/>
                    <a:pt x="66840" y="65169"/>
                    <a:pt x="66749" y="65260"/>
                  </a:cubicBezTo>
                  <a:cubicBezTo>
                    <a:pt x="66597" y="65381"/>
                    <a:pt x="66385" y="65503"/>
                    <a:pt x="66293" y="65959"/>
                  </a:cubicBezTo>
                  <a:cubicBezTo>
                    <a:pt x="66233" y="66476"/>
                    <a:pt x="66141" y="66962"/>
                    <a:pt x="66263" y="67205"/>
                  </a:cubicBezTo>
                  <a:cubicBezTo>
                    <a:pt x="66324" y="67296"/>
                    <a:pt x="66415" y="67357"/>
                    <a:pt x="66567" y="67357"/>
                  </a:cubicBezTo>
                  <a:cubicBezTo>
                    <a:pt x="67114" y="67327"/>
                    <a:pt x="67266" y="67296"/>
                    <a:pt x="67448" y="66597"/>
                  </a:cubicBezTo>
                  <a:cubicBezTo>
                    <a:pt x="67631" y="65989"/>
                    <a:pt x="67509" y="65381"/>
                    <a:pt x="67813" y="65381"/>
                  </a:cubicBezTo>
                  <a:cubicBezTo>
                    <a:pt x="67904" y="65381"/>
                    <a:pt x="67965" y="65412"/>
                    <a:pt x="68087" y="65473"/>
                  </a:cubicBezTo>
                  <a:cubicBezTo>
                    <a:pt x="68725" y="65807"/>
                    <a:pt x="69850" y="66233"/>
                    <a:pt x="70610" y="66263"/>
                  </a:cubicBezTo>
                  <a:cubicBezTo>
                    <a:pt x="71157" y="66263"/>
                    <a:pt x="71461" y="66020"/>
                    <a:pt x="71795" y="65868"/>
                  </a:cubicBezTo>
                  <a:cubicBezTo>
                    <a:pt x="72160" y="65716"/>
                    <a:pt x="72798" y="65716"/>
                    <a:pt x="73224" y="65260"/>
                  </a:cubicBezTo>
                  <a:cubicBezTo>
                    <a:pt x="73649" y="64834"/>
                    <a:pt x="73801" y="64682"/>
                    <a:pt x="74227" y="63467"/>
                  </a:cubicBezTo>
                  <a:cubicBezTo>
                    <a:pt x="74379" y="63041"/>
                    <a:pt x="74500" y="62798"/>
                    <a:pt x="74561" y="62585"/>
                  </a:cubicBezTo>
                  <a:cubicBezTo>
                    <a:pt x="74683" y="62251"/>
                    <a:pt x="74652" y="62068"/>
                    <a:pt x="74500" y="61278"/>
                  </a:cubicBezTo>
                  <a:cubicBezTo>
                    <a:pt x="74348" y="60670"/>
                    <a:pt x="74196" y="60184"/>
                    <a:pt x="74105" y="59758"/>
                  </a:cubicBezTo>
                  <a:cubicBezTo>
                    <a:pt x="73983" y="59363"/>
                    <a:pt x="73983" y="59029"/>
                    <a:pt x="74135" y="58694"/>
                  </a:cubicBezTo>
                  <a:cubicBezTo>
                    <a:pt x="74212" y="58515"/>
                    <a:pt x="74332" y="58444"/>
                    <a:pt x="74604" y="58444"/>
                  </a:cubicBezTo>
                  <a:cubicBezTo>
                    <a:pt x="74655" y="58444"/>
                    <a:pt x="74711" y="58446"/>
                    <a:pt x="74774" y="58451"/>
                  </a:cubicBezTo>
                  <a:cubicBezTo>
                    <a:pt x="74865" y="58451"/>
                    <a:pt x="74956" y="58421"/>
                    <a:pt x="75047" y="58269"/>
                  </a:cubicBezTo>
                  <a:cubicBezTo>
                    <a:pt x="75047" y="58238"/>
                    <a:pt x="75047" y="58238"/>
                    <a:pt x="75078" y="58208"/>
                  </a:cubicBezTo>
                  <a:cubicBezTo>
                    <a:pt x="75291" y="57570"/>
                    <a:pt x="75442" y="58026"/>
                    <a:pt x="75017" y="57235"/>
                  </a:cubicBezTo>
                  <a:cubicBezTo>
                    <a:pt x="74774" y="56840"/>
                    <a:pt x="74470" y="56749"/>
                    <a:pt x="74318" y="56597"/>
                  </a:cubicBezTo>
                  <a:cubicBezTo>
                    <a:pt x="74166" y="56476"/>
                    <a:pt x="74105" y="56293"/>
                    <a:pt x="74257" y="55807"/>
                  </a:cubicBezTo>
                  <a:cubicBezTo>
                    <a:pt x="74553" y="54829"/>
                    <a:pt x="74734" y="54256"/>
                    <a:pt x="75250" y="54256"/>
                  </a:cubicBezTo>
                  <a:cubicBezTo>
                    <a:pt x="75263" y="54256"/>
                    <a:pt x="75277" y="54256"/>
                    <a:pt x="75291" y="54257"/>
                  </a:cubicBezTo>
                  <a:cubicBezTo>
                    <a:pt x="75807" y="54348"/>
                    <a:pt x="75321" y="54439"/>
                    <a:pt x="75534" y="55108"/>
                  </a:cubicBezTo>
                  <a:cubicBezTo>
                    <a:pt x="75716" y="55776"/>
                    <a:pt x="75959" y="55807"/>
                    <a:pt x="76294" y="56080"/>
                  </a:cubicBezTo>
                  <a:cubicBezTo>
                    <a:pt x="76628" y="56324"/>
                    <a:pt x="77023" y="55776"/>
                    <a:pt x="76689" y="57053"/>
                  </a:cubicBezTo>
                  <a:cubicBezTo>
                    <a:pt x="76689" y="57083"/>
                    <a:pt x="76689" y="57114"/>
                    <a:pt x="76658" y="57114"/>
                  </a:cubicBezTo>
                  <a:cubicBezTo>
                    <a:pt x="76385" y="58269"/>
                    <a:pt x="76202" y="58087"/>
                    <a:pt x="76537" y="58542"/>
                  </a:cubicBezTo>
                  <a:cubicBezTo>
                    <a:pt x="76537" y="58573"/>
                    <a:pt x="76567" y="58573"/>
                    <a:pt x="76567" y="58573"/>
                  </a:cubicBezTo>
                  <a:cubicBezTo>
                    <a:pt x="76932" y="59090"/>
                    <a:pt x="77418" y="58816"/>
                    <a:pt x="77084" y="59789"/>
                  </a:cubicBezTo>
                  <a:cubicBezTo>
                    <a:pt x="77053" y="59849"/>
                    <a:pt x="77023" y="59910"/>
                    <a:pt x="77023" y="59941"/>
                  </a:cubicBezTo>
                  <a:cubicBezTo>
                    <a:pt x="76719" y="60761"/>
                    <a:pt x="76476" y="60670"/>
                    <a:pt x="76506" y="61339"/>
                  </a:cubicBezTo>
                  <a:cubicBezTo>
                    <a:pt x="76506" y="61916"/>
                    <a:pt x="76233" y="62251"/>
                    <a:pt x="76506" y="62403"/>
                  </a:cubicBezTo>
                  <a:cubicBezTo>
                    <a:pt x="76567" y="62463"/>
                    <a:pt x="76658" y="62494"/>
                    <a:pt x="76780" y="62494"/>
                  </a:cubicBezTo>
                  <a:cubicBezTo>
                    <a:pt x="77084" y="62524"/>
                    <a:pt x="77266" y="62615"/>
                    <a:pt x="77418" y="62615"/>
                  </a:cubicBezTo>
                  <a:cubicBezTo>
                    <a:pt x="77601" y="62615"/>
                    <a:pt x="77722" y="62494"/>
                    <a:pt x="77935" y="62099"/>
                  </a:cubicBezTo>
                  <a:cubicBezTo>
                    <a:pt x="78360" y="61308"/>
                    <a:pt x="78421" y="61856"/>
                    <a:pt x="78452" y="60822"/>
                  </a:cubicBezTo>
                  <a:cubicBezTo>
                    <a:pt x="78482" y="60336"/>
                    <a:pt x="78512" y="60032"/>
                    <a:pt x="78573" y="59758"/>
                  </a:cubicBezTo>
                  <a:cubicBezTo>
                    <a:pt x="78604" y="59454"/>
                    <a:pt x="78634" y="59211"/>
                    <a:pt x="78573" y="58786"/>
                  </a:cubicBezTo>
                  <a:cubicBezTo>
                    <a:pt x="78573" y="58786"/>
                    <a:pt x="78573" y="58786"/>
                    <a:pt x="78573" y="58755"/>
                  </a:cubicBezTo>
                  <a:cubicBezTo>
                    <a:pt x="78452" y="57935"/>
                    <a:pt x="78543" y="57539"/>
                    <a:pt x="78938" y="57509"/>
                  </a:cubicBezTo>
                  <a:cubicBezTo>
                    <a:pt x="79272" y="57479"/>
                    <a:pt x="79181" y="57357"/>
                    <a:pt x="79728" y="57357"/>
                  </a:cubicBezTo>
                  <a:cubicBezTo>
                    <a:pt x="79819" y="57357"/>
                    <a:pt x="79911" y="57357"/>
                    <a:pt x="80032" y="57387"/>
                  </a:cubicBezTo>
                  <a:cubicBezTo>
                    <a:pt x="80458" y="57418"/>
                    <a:pt x="80823" y="57539"/>
                    <a:pt x="81157" y="57539"/>
                  </a:cubicBezTo>
                  <a:cubicBezTo>
                    <a:pt x="81491" y="57539"/>
                    <a:pt x="81765" y="57387"/>
                    <a:pt x="82038" y="56780"/>
                  </a:cubicBezTo>
                  <a:cubicBezTo>
                    <a:pt x="82555" y="55564"/>
                    <a:pt x="82737" y="55898"/>
                    <a:pt x="83102" y="55108"/>
                  </a:cubicBezTo>
                  <a:cubicBezTo>
                    <a:pt x="83497" y="54317"/>
                    <a:pt x="83315" y="53497"/>
                    <a:pt x="83680" y="53466"/>
                  </a:cubicBezTo>
                  <a:cubicBezTo>
                    <a:pt x="83984" y="53466"/>
                    <a:pt x="84044" y="53740"/>
                    <a:pt x="83892" y="54530"/>
                  </a:cubicBezTo>
                  <a:cubicBezTo>
                    <a:pt x="83892" y="54530"/>
                    <a:pt x="83892" y="54561"/>
                    <a:pt x="83892" y="54561"/>
                  </a:cubicBezTo>
                  <a:cubicBezTo>
                    <a:pt x="83741" y="55412"/>
                    <a:pt x="83589" y="55351"/>
                    <a:pt x="83528" y="56324"/>
                  </a:cubicBezTo>
                  <a:cubicBezTo>
                    <a:pt x="83467" y="57266"/>
                    <a:pt x="83558" y="57387"/>
                    <a:pt x="83467" y="57995"/>
                  </a:cubicBezTo>
                  <a:cubicBezTo>
                    <a:pt x="83376" y="58573"/>
                    <a:pt x="83163" y="58907"/>
                    <a:pt x="82859" y="59302"/>
                  </a:cubicBezTo>
                  <a:cubicBezTo>
                    <a:pt x="82555" y="59697"/>
                    <a:pt x="82433" y="59363"/>
                    <a:pt x="82373" y="60123"/>
                  </a:cubicBezTo>
                  <a:cubicBezTo>
                    <a:pt x="82342" y="60549"/>
                    <a:pt x="82342" y="60792"/>
                    <a:pt x="82373" y="60974"/>
                  </a:cubicBezTo>
                  <a:cubicBezTo>
                    <a:pt x="82403" y="61156"/>
                    <a:pt x="82433" y="61278"/>
                    <a:pt x="82464" y="61460"/>
                  </a:cubicBezTo>
                  <a:cubicBezTo>
                    <a:pt x="82494" y="61856"/>
                    <a:pt x="82859" y="61187"/>
                    <a:pt x="82464" y="62433"/>
                  </a:cubicBezTo>
                  <a:cubicBezTo>
                    <a:pt x="82069" y="63679"/>
                    <a:pt x="82008" y="63740"/>
                    <a:pt x="81005" y="63770"/>
                  </a:cubicBezTo>
                  <a:lnTo>
                    <a:pt x="80458" y="63770"/>
                  </a:lnTo>
                  <a:cubicBezTo>
                    <a:pt x="79911" y="63770"/>
                    <a:pt x="79850" y="63497"/>
                    <a:pt x="79546" y="63345"/>
                  </a:cubicBezTo>
                  <a:cubicBezTo>
                    <a:pt x="79333" y="63223"/>
                    <a:pt x="79333" y="63163"/>
                    <a:pt x="79303" y="63163"/>
                  </a:cubicBezTo>
                  <a:cubicBezTo>
                    <a:pt x="79242" y="63163"/>
                    <a:pt x="79181" y="63193"/>
                    <a:pt x="78999" y="63254"/>
                  </a:cubicBezTo>
                  <a:cubicBezTo>
                    <a:pt x="78938" y="63284"/>
                    <a:pt x="78847" y="63315"/>
                    <a:pt x="78756" y="63315"/>
                  </a:cubicBezTo>
                  <a:cubicBezTo>
                    <a:pt x="78664" y="63315"/>
                    <a:pt x="78543" y="63284"/>
                    <a:pt x="78452" y="63284"/>
                  </a:cubicBezTo>
                  <a:cubicBezTo>
                    <a:pt x="78330" y="63254"/>
                    <a:pt x="78239" y="63254"/>
                    <a:pt x="78148" y="63254"/>
                  </a:cubicBezTo>
                  <a:cubicBezTo>
                    <a:pt x="77965" y="63254"/>
                    <a:pt x="77813" y="63315"/>
                    <a:pt x="77722" y="63527"/>
                  </a:cubicBezTo>
                  <a:cubicBezTo>
                    <a:pt x="77540" y="64014"/>
                    <a:pt x="77297" y="64834"/>
                    <a:pt x="77449" y="65564"/>
                  </a:cubicBezTo>
                  <a:cubicBezTo>
                    <a:pt x="77449" y="65625"/>
                    <a:pt x="77479" y="65685"/>
                    <a:pt x="77509" y="65746"/>
                  </a:cubicBezTo>
                  <a:cubicBezTo>
                    <a:pt x="77601" y="66111"/>
                    <a:pt x="77692" y="66233"/>
                    <a:pt x="77753" y="66233"/>
                  </a:cubicBezTo>
                  <a:cubicBezTo>
                    <a:pt x="77844" y="66233"/>
                    <a:pt x="77935" y="66081"/>
                    <a:pt x="78117" y="65989"/>
                  </a:cubicBezTo>
                  <a:cubicBezTo>
                    <a:pt x="78482" y="65837"/>
                    <a:pt x="78391" y="65047"/>
                    <a:pt x="78847" y="65047"/>
                  </a:cubicBezTo>
                  <a:cubicBezTo>
                    <a:pt x="79272" y="65077"/>
                    <a:pt x="79333" y="65503"/>
                    <a:pt x="79637" y="66233"/>
                  </a:cubicBezTo>
                  <a:cubicBezTo>
                    <a:pt x="79744" y="66500"/>
                    <a:pt x="79851" y="66603"/>
                    <a:pt x="80332" y="66603"/>
                  </a:cubicBezTo>
                  <a:cubicBezTo>
                    <a:pt x="80397" y="66603"/>
                    <a:pt x="80469" y="66601"/>
                    <a:pt x="80549" y="66597"/>
                  </a:cubicBezTo>
                  <a:lnTo>
                    <a:pt x="80549" y="66597"/>
                  </a:lnTo>
                  <a:cubicBezTo>
                    <a:pt x="80914" y="66749"/>
                    <a:pt x="80397" y="67175"/>
                    <a:pt x="81005" y="67296"/>
                  </a:cubicBezTo>
                  <a:cubicBezTo>
                    <a:pt x="81370" y="67388"/>
                    <a:pt x="81582" y="67540"/>
                    <a:pt x="81765" y="67540"/>
                  </a:cubicBezTo>
                  <a:cubicBezTo>
                    <a:pt x="81856" y="67540"/>
                    <a:pt x="81978" y="67479"/>
                    <a:pt x="82130" y="67327"/>
                  </a:cubicBezTo>
                  <a:cubicBezTo>
                    <a:pt x="82464" y="67023"/>
                    <a:pt x="82616" y="66962"/>
                    <a:pt x="82677" y="66506"/>
                  </a:cubicBezTo>
                  <a:cubicBezTo>
                    <a:pt x="82707" y="66415"/>
                    <a:pt x="82707" y="66293"/>
                    <a:pt x="82707" y="66172"/>
                  </a:cubicBezTo>
                  <a:cubicBezTo>
                    <a:pt x="82798" y="65412"/>
                    <a:pt x="82433" y="65442"/>
                    <a:pt x="83011" y="64743"/>
                  </a:cubicBezTo>
                  <a:cubicBezTo>
                    <a:pt x="83589" y="64014"/>
                    <a:pt x="84014" y="63922"/>
                    <a:pt x="83953" y="63284"/>
                  </a:cubicBezTo>
                  <a:cubicBezTo>
                    <a:pt x="83892" y="62828"/>
                    <a:pt x="84105" y="62646"/>
                    <a:pt x="84288" y="62646"/>
                  </a:cubicBezTo>
                  <a:cubicBezTo>
                    <a:pt x="84379" y="62646"/>
                    <a:pt x="84470" y="62676"/>
                    <a:pt x="84500" y="62737"/>
                  </a:cubicBezTo>
                  <a:cubicBezTo>
                    <a:pt x="84561" y="62828"/>
                    <a:pt x="84652" y="62889"/>
                    <a:pt x="84744" y="62889"/>
                  </a:cubicBezTo>
                  <a:cubicBezTo>
                    <a:pt x="84896" y="62889"/>
                    <a:pt x="85048" y="62737"/>
                    <a:pt x="85200" y="62342"/>
                  </a:cubicBezTo>
                  <a:cubicBezTo>
                    <a:pt x="85200" y="62342"/>
                    <a:pt x="85200" y="62342"/>
                    <a:pt x="85200" y="62311"/>
                  </a:cubicBezTo>
                  <a:cubicBezTo>
                    <a:pt x="85412" y="61643"/>
                    <a:pt x="85169" y="61096"/>
                    <a:pt x="84683" y="60366"/>
                  </a:cubicBezTo>
                  <a:cubicBezTo>
                    <a:pt x="84622" y="60305"/>
                    <a:pt x="84592" y="60214"/>
                    <a:pt x="84561" y="60123"/>
                  </a:cubicBezTo>
                  <a:cubicBezTo>
                    <a:pt x="84318" y="59363"/>
                    <a:pt x="84896" y="58087"/>
                    <a:pt x="85078" y="56871"/>
                  </a:cubicBezTo>
                  <a:cubicBezTo>
                    <a:pt x="85169" y="56232"/>
                    <a:pt x="85230" y="55807"/>
                    <a:pt x="85260" y="55290"/>
                  </a:cubicBezTo>
                  <a:cubicBezTo>
                    <a:pt x="85291" y="54682"/>
                    <a:pt x="85260" y="53953"/>
                    <a:pt x="85139" y="52676"/>
                  </a:cubicBezTo>
                  <a:cubicBezTo>
                    <a:pt x="84951" y="50535"/>
                    <a:pt x="85094" y="49714"/>
                    <a:pt x="84654" y="49714"/>
                  </a:cubicBezTo>
                  <a:cubicBezTo>
                    <a:pt x="84594" y="49714"/>
                    <a:pt x="84523" y="49729"/>
                    <a:pt x="84440" y="49758"/>
                  </a:cubicBezTo>
                  <a:cubicBezTo>
                    <a:pt x="84379" y="49758"/>
                    <a:pt x="84257" y="49637"/>
                    <a:pt x="84105" y="49241"/>
                  </a:cubicBezTo>
                  <a:cubicBezTo>
                    <a:pt x="83619" y="48238"/>
                    <a:pt x="82889" y="46992"/>
                    <a:pt x="82525" y="46141"/>
                  </a:cubicBezTo>
                  <a:cubicBezTo>
                    <a:pt x="82494" y="46111"/>
                    <a:pt x="82494" y="46080"/>
                    <a:pt x="82464" y="46050"/>
                  </a:cubicBezTo>
                  <a:cubicBezTo>
                    <a:pt x="82099" y="45168"/>
                    <a:pt x="82312" y="45290"/>
                    <a:pt x="82677" y="45077"/>
                  </a:cubicBezTo>
                  <a:cubicBezTo>
                    <a:pt x="83041" y="44895"/>
                    <a:pt x="82829" y="44500"/>
                    <a:pt x="83437" y="44378"/>
                  </a:cubicBezTo>
                  <a:cubicBezTo>
                    <a:pt x="84014" y="44378"/>
                    <a:pt x="85686" y="46293"/>
                    <a:pt x="86172" y="46992"/>
                  </a:cubicBezTo>
                  <a:cubicBezTo>
                    <a:pt x="86658" y="47722"/>
                    <a:pt x="86446" y="48390"/>
                    <a:pt x="86902" y="49120"/>
                  </a:cubicBezTo>
                  <a:cubicBezTo>
                    <a:pt x="87206" y="49637"/>
                    <a:pt x="87601" y="50001"/>
                    <a:pt x="87935" y="50001"/>
                  </a:cubicBezTo>
                  <a:cubicBezTo>
                    <a:pt x="88057" y="50001"/>
                    <a:pt x="88148" y="49971"/>
                    <a:pt x="88239" y="49849"/>
                  </a:cubicBezTo>
                  <a:cubicBezTo>
                    <a:pt x="88421" y="49606"/>
                    <a:pt x="88604" y="49697"/>
                    <a:pt x="88695" y="49637"/>
                  </a:cubicBezTo>
                  <a:cubicBezTo>
                    <a:pt x="88786" y="49606"/>
                    <a:pt x="88817" y="49485"/>
                    <a:pt x="88756" y="49059"/>
                  </a:cubicBezTo>
                  <a:cubicBezTo>
                    <a:pt x="88756" y="48937"/>
                    <a:pt x="88725" y="48816"/>
                    <a:pt x="88725" y="48725"/>
                  </a:cubicBezTo>
                  <a:cubicBezTo>
                    <a:pt x="88604" y="48026"/>
                    <a:pt x="88452" y="47843"/>
                    <a:pt x="88847" y="47661"/>
                  </a:cubicBezTo>
                  <a:cubicBezTo>
                    <a:pt x="89121" y="47661"/>
                    <a:pt x="89121" y="48390"/>
                    <a:pt x="89303" y="49089"/>
                  </a:cubicBezTo>
                  <a:cubicBezTo>
                    <a:pt x="89516" y="49880"/>
                    <a:pt x="89607" y="49880"/>
                    <a:pt x="90002" y="50336"/>
                  </a:cubicBezTo>
                  <a:cubicBezTo>
                    <a:pt x="90336" y="50731"/>
                    <a:pt x="90428" y="51156"/>
                    <a:pt x="90184" y="51551"/>
                  </a:cubicBezTo>
                  <a:cubicBezTo>
                    <a:pt x="90124" y="51643"/>
                    <a:pt x="90063" y="51703"/>
                    <a:pt x="90002" y="51795"/>
                  </a:cubicBezTo>
                  <a:cubicBezTo>
                    <a:pt x="89576" y="52220"/>
                    <a:pt x="88908" y="52403"/>
                    <a:pt x="88756" y="52676"/>
                  </a:cubicBezTo>
                  <a:cubicBezTo>
                    <a:pt x="88665" y="52889"/>
                    <a:pt x="88421" y="54287"/>
                    <a:pt x="88513" y="55351"/>
                  </a:cubicBezTo>
                  <a:cubicBezTo>
                    <a:pt x="88513" y="55503"/>
                    <a:pt x="88513" y="55655"/>
                    <a:pt x="88543" y="55807"/>
                  </a:cubicBezTo>
                  <a:cubicBezTo>
                    <a:pt x="88756" y="56871"/>
                    <a:pt x="88908" y="57691"/>
                    <a:pt x="88877" y="58694"/>
                  </a:cubicBezTo>
                  <a:cubicBezTo>
                    <a:pt x="88877" y="58816"/>
                    <a:pt x="88877" y="58907"/>
                    <a:pt x="88877" y="58998"/>
                  </a:cubicBezTo>
                  <a:lnTo>
                    <a:pt x="88877" y="59029"/>
                  </a:lnTo>
                  <a:cubicBezTo>
                    <a:pt x="88847" y="59485"/>
                    <a:pt x="88817" y="59849"/>
                    <a:pt x="88877" y="60062"/>
                  </a:cubicBezTo>
                  <a:cubicBezTo>
                    <a:pt x="88908" y="60184"/>
                    <a:pt x="88999" y="60245"/>
                    <a:pt x="89151" y="60245"/>
                  </a:cubicBezTo>
                  <a:cubicBezTo>
                    <a:pt x="89668" y="60214"/>
                    <a:pt x="89789" y="59606"/>
                    <a:pt x="90002" y="58846"/>
                  </a:cubicBezTo>
                  <a:cubicBezTo>
                    <a:pt x="90245" y="58056"/>
                    <a:pt x="90823" y="57995"/>
                    <a:pt x="91035" y="57235"/>
                  </a:cubicBezTo>
                  <a:cubicBezTo>
                    <a:pt x="91127" y="56871"/>
                    <a:pt x="91218" y="56506"/>
                    <a:pt x="91279" y="56172"/>
                  </a:cubicBezTo>
                  <a:cubicBezTo>
                    <a:pt x="91339" y="55837"/>
                    <a:pt x="91370" y="55564"/>
                    <a:pt x="91339" y="55381"/>
                  </a:cubicBezTo>
                  <a:cubicBezTo>
                    <a:pt x="91339" y="55077"/>
                    <a:pt x="91066" y="55260"/>
                    <a:pt x="91005" y="54773"/>
                  </a:cubicBezTo>
                  <a:cubicBezTo>
                    <a:pt x="90975" y="54713"/>
                    <a:pt x="90975" y="54591"/>
                    <a:pt x="90975" y="54469"/>
                  </a:cubicBezTo>
                  <a:cubicBezTo>
                    <a:pt x="90975" y="53618"/>
                    <a:pt x="91005" y="53132"/>
                    <a:pt x="91735" y="53132"/>
                  </a:cubicBezTo>
                  <a:cubicBezTo>
                    <a:pt x="91947" y="53132"/>
                    <a:pt x="92099" y="53162"/>
                    <a:pt x="92282" y="53436"/>
                  </a:cubicBezTo>
                  <a:cubicBezTo>
                    <a:pt x="92555" y="53892"/>
                    <a:pt x="92525" y="55017"/>
                    <a:pt x="93072" y="55290"/>
                  </a:cubicBezTo>
                  <a:cubicBezTo>
                    <a:pt x="93224" y="55290"/>
                    <a:pt x="93346" y="55229"/>
                    <a:pt x="93498" y="55138"/>
                  </a:cubicBezTo>
                  <a:cubicBezTo>
                    <a:pt x="93619" y="55047"/>
                    <a:pt x="93771" y="54986"/>
                    <a:pt x="93862" y="54986"/>
                  </a:cubicBezTo>
                  <a:cubicBezTo>
                    <a:pt x="94105" y="54986"/>
                    <a:pt x="93832" y="55229"/>
                    <a:pt x="94257" y="55472"/>
                  </a:cubicBezTo>
                  <a:cubicBezTo>
                    <a:pt x="94591" y="55667"/>
                    <a:pt x="94619" y="55811"/>
                    <a:pt x="95017" y="55811"/>
                  </a:cubicBezTo>
                  <a:cubicBezTo>
                    <a:pt x="95054" y="55811"/>
                    <a:pt x="95095" y="55809"/>
                    <a:pt x="95139" y="55807"/>
                  </a:cubicBezTo>
                  <a:cubicBezTo>
                    <a:pt x="95230" y="55807"/>
                    <a:pt x="95321" y="55837"/>
                    <a:pt x="95595" y="55928"/>
                  </a:cubicBezTo>
                  <a:cubicBezTo>
                    <a:pt x="95625" y="55898"/>
                    <a:pt x="95686" y="55868"/>
                    <a:pt x="95716" y="55837"/>
                  </a:cubicBezTo>
                  <a:cubicBezTo>
                    <a:pt x="95808" y="55716"/>
                    <a:pt x="95868" y="55472"/>
                    <a:pt x="95777" y="55077"/>
                  </a:cubicBezTo>
                  <a:cubicBezTo>
                    <a:pt x="95716" y="54865"/>
                    <a:pt x="95656" y="54682"/>
                    <a:pt x="95595" y="54469"/>
                  </a:cubicBezTo>
                  <a:cubicBezTo>
                    <a:pt x="95534" y="54226"/>
                    <a:pt x="95473" y="53983"/>
                    <a:pt x="95564" y="53679"/>
                  </a:cubicBezTo>
                  <a:cubicBezTo>
                    <a:pt x="95641" y="53321"/>
                    <a:pt x="95675" y="53006"/>
                    <a:pt x="95811" y="53006"/>
                  </a:cubicBezTo>
                  <a:cubicBezTo>
                    <a:pt x="95836" y="53006"/>
                    <a:pt x="95865" y="53017"/>
                    <a:pt x="95899" y="53041"/>
                  </a:cubicBezTo>
                  <a:cubicBezTo>
                    <a:pt x="96081" y="53406"/>
                    <a:pt x="96324" y="54226"/>
                    <a:pt x="96446" y="54865"/>
                  </a:cubicBezTo>
                  <a:cubicBezTo>
                    <a:pt x="96567" y="55472"/>
                    <a:pt x="96780" y="56597"/>
                    <a:pt x="97023" y="56931"/>
                  </a:cubicBezTo>
                  <a:cubicBezTo>
                    <a:pt x="97236" y="57235"/>
                    <a:pt x="97084" y="57661"/>
                    <a:pt x="97327" y="57661"/>
                  </a:cubicBezTo>
                  <a:cubicBezTo>
                    <a:pt x="97631" y="57600"/>
                    <a:pt x="97753" y="57235"/>
                    <a:pt x="98026" y="56415"/>
                  </a:cubicBezTo>
                  <a:cubicBezTo>
                    <a:pt x="98118" y="56232"/>
                    <a:pt x="98178" y="56080"/>
                    <a:pt x="98209" y="55959"/>
                  </a:cubicBezTo>
                  <a:cubicBezTo>
                    <a:pt x="98391" y="55533"/>
                    <a:pt x="98422" y="55412"/>
                    <a:pt x="98178" y="54865"/>
                  </a:cubicBezTo>
                  <a:cubicBezTo>
                    <a:pt x="97145" y="52767"/>
                    <a:pt x="95686" y="50457"/>
                    <a:pt x="95109" y="48299"/>
                  </a:cubicBezTo>
                  <a:cubicBezTo>
                    <a:pt x="94257" y="45138"/>
                    <a:pt x="94835" y="41095"/>
                    <a:pt x="94683" y="37873"/>
                  </a:cubicBezTo>
                  <a:cubicBezTo>
                    <a:pt x="94561" y="34439"/>
                    <a:pt x="94409" y="30974"/>
                    <a:pt x="93254" y="27721"/>
                  </a:cubicBezTo>
                  <a:cubicBezTo>
                    <a:pt x="91674" y="23162"/>
                    <a:pt x="88209" y="19363"/>
                    <a:pt x="84835" y="15654"/>
                  </a:cubicBezTo>
                  <a:cubicBezTo>
                    <a:pt x="79819" y="10183"/>
                    <a:pt x="74257" y="4378"/>
                    <a:pt x="66567" y="2797"/>
                  </a:cubicBezTo>
                  <a:cubicBezTo>
                    <a:pt x="65887" y="2670"/>
                    <a:pt x="65181" y="2575"/>
                    <a:pt x="64489" y="2575"/>
                  </a:cubicBezTo>
                  <a:cubicBezTo>
                    <a:pt x="63695" y="2575"/>
                    <a:pt x="62918" y="2699"/>
                    <a:pt x="62220" y="3040"/>
                  </a:cubicBezTo>
                  <a:cubicBezTo>
                    <a:pt x="60765" y="3754"/>
                    <a:pt x="57274" y="8298"/>
                    <a:pt x="55720" y="8298"/>
                  </a:cubicBezTo>
                  <a:cubicBezTo>
                    <a:pt x="55619" y="8298"/>
                    <a:pt x="55526" y="8279"/>
                    <a:pt x="55442" y="8238"/>
                  </a:cubicBezTo>
                  <a:cubicBezTo>
                    <a:pt x="54743" y="7903"/>
                    <a:pt x="54348" y="7721"/>
                    <a:pt x="54014" y="7721"/>
                  </a:cubicBezTo>
                  <a:cubicBezTo>
                    <a:pt x="53679" y="7721"/>
                    <a:pt x="53436" y="7873"/>
                    <a:pt x="53041" y="8299"/>
                  </a:cubicBezTo>
                  <a:cubicBezTo>
                    <a:pt x="52945" y="8400"/>
                    <a:pt x="52813" y="8446"/>
                    <a:pt x="52656" y="8446"/>
                  </a:cubicBezTo>
                  <a:cubicBezTo>
                    <a:pt x="51967" y="8446"/>
                    <a:pt x="50808" y="7556"/>
                    <a:pt x="50214" y="6566"/>
                  </a:cubicBezTo>
                  <a:cubicBezTo>
                    <a:pt x="49515" y="5381"/>
                    <a:pt x="49576" y="5016"/>
                    <a:pt x="48877" y="5016"/>
                  </a:cubicBezTo>
                  <a:cubicBezTo>
                    <a:pt x="48299" y="5046"/>
                    <a:pt x="47630" y="5137"/>
                    <a:pt x="47539" y="5867"/>
                  </a:cubicBezTo>
                  <a:cubicBezTo>
                    <a:pt x="47509" y="6019"/>
                    <a:pt x="47509" y="6171"/>
                    <a:pt x="47539" y="6384"/>
                  </a:cubicBezTo>
                  <a:cubicBezTo>
                    <a:pt x="47752" y="7417"/>
                    <a:pt x="48360" y="8268"/>
                    <a:pt x="47874" y="8420"/>
                  </a:cubicBezTo>
                  <a:lnTo>
                    <a:pt x="47691" y="8420"/>
                  </a:lnTo>
                  <a:cubicBezTo>
                    <a:pt x="46749" y="8299"/>
                    <a:pt x="47053" y="7083"/>
                    <a:pt x="45594" y="6779"/>
                  </a:cubicBezTo>
                  <a:cubicBezTo>
                    <a:pt x="44105" y="6475"/>
                    <a:pt x="44378" y="6627"/>
                    <a:pt x="42919" y="6444"/>
                  </a:cubicBezTo>
                  <a:cubicBezTo>
                    <a:pt x="42372" y="6384"/>
                    <a:pt x="42068" y="6384"/>
                    <a:pt x="41886" y="6353"/>
                  </a:cubicBezTo>
                  <a:cubicBezTo>
                    <a:pt x="41642" y="6262"/>
                    <a:pt x="41764" y="6110"/>
                    <a:pt x="41886" y="5502"/>
                  </a:cubicBezTo>
                  <a:cubicBezTo>
                    <a:pt x="41886" y="5472"/>
                    <a:pt x="41886" y="5441"/>
                    <a:pt x="41886" y="5411"/>
                  </a:cubicBezTo>
                  <a:cubicBezTo>
                    <a:pt x="41977" y="4955"/>
                    <a:pt x="41916" y="4712"/>
                    <a:pt x="41886" y="4469"/>
                  </a:cubicBezTo>
                  <a:cubicBezTo>
                    <a:pt x="41855" y="4226"/>
                    <a:pt x="41794" y="3982"/>
                    <a:pt x="41855" y="3587"/>
                  </a:cubicBezTo>
                  <a:cubicBezTo>
                    <a:pt x="41946" y="3101"/>
                    <a:pt x="42706" y="2919"/>
                    <a:pt x="43497" y="2919"/>
                  </a:cubicBezTo>
                  <a:cubicBezTo>
                    <a:pt x="43983" y="2919"/>
                    <a:pt x="44500" y="3010"/>
                    <a:pt x="44773" y="3101"/>
                  </a:cubicBezTo>
                  <a:cubicBezTo>
                    <a:pt x="44895" y="3162"/>
                    <a:pt x="45016" y="3162"/>
                    <a:pt x="45168" y="3162"/>
                  </a:cubicBezTo>
                  <a:cubicBezTo>
                    <a:pt x="45776" y="3162"/>
                    <a:pt x="46384" y="2706"/>
                    <a:pt x="46688" y="2493"/>
                  </a:cubicBezTo>
                  <a:cubicBezTo>
                    <a:pt x="46810" y="2402"/>
                    <a:pt x="46871" y="2250"/>
                    <a:pt x="46840" y="2007"/>
                  </a:cubicBezTo>
                  <a:cubicBezTo>
                    <a:pt x="46779" y="1460"/>
                    <a:pt x="46232" y="669"/>
                    <a:pt x="44743" y="608"/>
                  </a:cubicBezTo>
                  <a:cubicBezTo>
                    <a:pt x="43284" y="578"/>
                    <a:pt x="42949" y="1"/>
                    <a:pt x="42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9" name="Google Shape;3839;p70"/>
            <p:cNvSpPr/>
            <p:nvPr/>
          </p:nvSpPr>
          <p:spPr>
            <a:xfrm>
              <a:off x="4310193" y="2181837"/>
              <a:ext cx="746370" cy="1095827"/>
            </a:xfrm>
            <a:custGeom>
              <a:avLst/>
              <a:gdLst/>
              <a:ahLst/>
              <a:cxnLst/>
              <a:rect l="l" t="t" r="r" b="b"/>
              <a:pathLst>
                <a:path w="62707" h="92067" extrusionOk="0">
                  <a:moveTo>
                    <a:pt x="38517" y="1"/>
                  </a:moveTo>
                  <a:cubicBezTo>
                    <a:pt x="37451" y="1"/>
                    <a:pt x="36251" y="471"/>
                    <a:pt x="35715" y="1092"/>
                  </a:cubicBezTo>
                  <a:cubicBezTo>
                    <a:pt x="35252" y="1610"/>
                    <a:pt x="34765" y="2371"/>
                    <a:pt x="34100" y="2371"/>
                  </a:cubicBezTo>
                  <a:cubicBezTo>
                    <a:pt x="34023" y="2371"/>
                    <a:pt x="33943" y="2361"/>
                    <a:pt x="33861" y="2338"/>
                  </a:cubicBezTo>
                  <a:cubicBezTo>
                    <a:pt x="33557" y="2278"/>
                    <a:pt x="33344" y="2034"/>
                    <a:pt x="33101" y="1822"/>
                  </a:cubicBezTo>
                  <a:cubicBezTo>
                    <a:pt x="32403" y="1221"/>
                    <a:pt x="31576" y="964"/>
                    <a:pt x="30673" y="964"/>
                  </a:cubicBezTo>
                  <a:cubicBezTo>
                    <a:pt x="26228" y="964"/>
                    <a:pt x="19940" y="7202"/>
                    <a:pt x="18146" y="9451"/>
                  </a:cubicBezTo>
                  <a:cubicBezTo>
                    <a:pt x="13617" y="15105"/>
                    <a:pt x="10730" y="21761"/>
                    <a:pt x="7751" y="28114"/>
                  </a:cubicBezTo>
                  <a:cubicBezTo>
                    <a:pt x="6596" y="30606"/>
                    <a:pt x="4195" y="32096"/>
                    <a:pt x="3344" y="34619"/>
                  </a:cubicBezTo>
                  <a:cubicBezTo>
                    <a:pt x="3009" y="35561"/>
                    <a:pt x="1155" y="39391"/>
                    <a:pt x="1398" y="40181"/>
                  </a:cubicBezTo>
                  <a:cubicBezTo>
                    <a:pt x="1550" y="40758"/>
                    <a:pt x="2128" y="41792"/>
                    <a:pt x="1733" y="42248"/>
                  </a:cubicBezTo>
                  <a:cubicBezTo>
                    <a:pt x="1338" y="42673"/>
                    <a:pt x="395" y="43555"/>
                    <a:pt x="608" y="44254"/>
                  </a:cubicBezTo>
                  <a:cubicBezTo>
                    <a:pt x="821" y="44953"/>
                    <a:pt x="973" y="44436"/>
                    <a:pt x="1216" y="45044"/>
                  </a:cubicBezTo>
                  <a:cubicBezTo>
                    <a:pt x="1459" y="45652"/>
                    <a:pt x="1398" y="46108"/>
                    <a:pt x="912" y="47050"/>
                  </a:cubicBezTo>
                  <a:cubicBezTo>
                    <a:pt x="426" y="47993"/>
                    <a:pt x="0" y="49816"/>
                    <a:pt x="335" y="50333"/>
                  </a:cubicBezTo>
                  <a:cubicBezTo>
                    <a:pt x="426" y="50485"/>
                    <a:pt x="486" y="50515"/>
                    <a:pt x="578" y="50515"/>
                  </a:cubicBezTo>
                  <a:cubicBezTo>
                    <a:pt x="638" y="50515"/>
                    <a:pt x="669" y="50485"/>
                    <a:pt x="730" y="50485"/>
                  </a:cubicBezTo>
                  <a:cubicBezTo>
                    <a:pt x="790" y="50455"/>
                    <a:pt x="851" y="50424"/>
                    <a:pt x="942" y="50424"/>
                  </a:cubicBezTo>
                  <a:cubicBezTo>
                    <a:pt x="1064" y="50424"/>
                    <a:pt x="1216" y="50515"/>
                    <a:pt x="1459" y="50759"/>
                  </a:cubicBezTo>
                  <a:cubicBezTo>
                    <a:pt x="2128" y="51518"/>
                    <a:pt x="2341" y="51610"/>
                    <a:pt x="2037" y="52856"/>
                  </a:cubicBezTo>
                  <a:cubicBezTo>
                    <a:pt x="1976" y="53190"/>
                    <a:pt x="1915" y="53464"/>
                    <a:pt x="1885" y="53707"/>
                  </a:cubicBezTo>
                  <a:cubicBezTo>
                    <a:pt x="1794" y="54436"/>
                    <a:pt x="1915" y="54862"/>
                    <a:pt x="2219" y="55014"/>
                  </a:cubicBezTo>
                  <a:cubicBezTo>
                    <a:pt x="2432" y="55014"/>
                    <a:pt x="2766" y="54801"/>
                    <a:pt x="3040" y="54345"/>
                  </a:cubicBezTo>
                  <a:cubicBezTo>
                    <a:pt x="3192" y="54072"/>
                    <a:pt x="3374" y="53677"/>
                    <a:pt x="3465" y="53160"/>
                  </a:cubicBezTo>
                  <a:cubicBezTo>
                    <a:pt x="3739" y="51670"/>
                    <a:pt x="3891" y="50667"/>
                    <a:pt x="4347" y="48418"/>
                  </a:cubicBezTo>
                  <a:cubicBezTo>
                    <a:pt x="4803" y="46138"/>
                    <a:pt x="3860" y="45500"/>
                    <a:pt x="5076" y="44041"/>
                  </a:cubicBezTo>
                  <a:cubicBezTo>
                    <a:pt x="6292" y="42582"/>
                    <a:pt x="8329" y="40667"/>
                    <a:pt x="8724" y="40606"/>
                  </a:cubicBezTo>
                  <a:cubicBezTo>
                    <a:pt x="9088" y="40606"/>
                    <a:pt x="9180" y="41822"/>
                    <a:pt x="10274" y="42947"/>
                  </a:cubicBezTo>
                  <a:cubicBezTo>
                    <a:pt x="11399" y="44102"/>
                    <a:pt x="12037" y="43737"/>
                    <a:pt x="12827" y="45531"/>
                  </a:cubicBezTo>
                  <a:cubicBezTo>
                    <a:pt x="13587" y="47293"/>
                    <a:pt x="14469" y="50819"/>
                    <a:pt x="14286" y="52522"/>
                  </a:cubicBezTo>
                  <a:cubicBezTo>
                    <a:pt x="14073" y="54224"/>
                    <a:pt x="13982" y="54649"/>
                    <a:pt x="14347" y="54923"/>
                  </a:cubicBezTo>
                  <a:cubicBezTo>
                    <a:pt x="14742" y="55227"/>
                    <a:pt x="15411" y="57142"/>
                    <a:pt x="16171" y="57658"/>
                  </a:cubicBezTo>
                  <a:cubicBezTo>
                    <a:pt x="16353" y="57780"/>
                    <a:pt x="16475" y="57810"/>
                    <a:pt x="16627" y="57810"/>
                  </a:cubicBezTo>
                  <a:cubicBezTo>
                    <a:pt x="16779" y="57810"/>
                    <a:pt x="16931" y="57750"/>
                    <a:pt x="17052" y="57689"/>
                  </a:cubicBezTo>
                  <a:cubicBezTo>
                    <a:pt x="17204" y="57628"/>
                    <a:pt x="17326" y="57567"/>
                    <a:pt x="17478" y="57567"/>
                  </a:cubicBezTo>
                  <a:cubicBezTo>
                    <a:pt x="17599" y="57567"/>
                    <a:pt x="17751" y="57628"/>
                    <a:pt x="17934" y="57750"/>
                  </a:cubicBezTo>
                  <a:cubicBezTo>
                    <a:pt x="18602" y="58327"/>
                    <a:pt x="18937" y="59908"/>
                    <a:pt x="19697" y="60698"/>
                  </a:cubicBezTo>
                  <a:cubicBezTo>
                    <a:pt x="19818" y="60820"/>
                    <a:pt x="19940" y="60911"/>
                    <a:pt x="20122" y="61032"/>
                  </a:cubicBezTo>
                  <a:cubicBezTo>
                    <a:pt x="21004" y="61640"/>
                    <a:pt x="22432" y="62096"/>
                    <a:pt x="22554" y="62096"/>
                  </a:cubicBezTo>
                  <a:cubicBezTo>
                    <a:pt x="22706" y="62096"/>
                    <a:pt x="22706" y="61427"/>
                    <a:pt x="22493" y="61002"/>
                  </a:cubicBezTo>
                  <a:cubicBezTo>
                    <a:pt x="22463" y="60941"/>
                    <a:pt x="22402" y="60850"/>
                    <a:pt x="22341" y="60820"/>
                  </a:cubicBezTo>
                  <a:cubicBezTo>
                    <a:pt x="22007" y="60485"/>
                    <a:pt x="21034" y="59908"/>
                    <a:pt x="20608" y="59361"/>
                  </a:cubicBezTo>
                  <a:cubicBezTo>
                    <a:pt x="20183" y="58844"/>
                    <a:pt x="20031" y="58418"/>
                    <a:pt x="20244" y="58418"/>
                  </a:cubicBezTo>
                  <a:cubicBezTo>
                    <a:pt x="20456" y="58449"/>
                    <a:pt x="20760" y="58449"/>
                    <a:pt x="21277" y="59057"/>
                  </a:cubicBezTo>
                  <a:cubicBezTo>
                    <a:pt x="21824" y="59634"/>
                    <a:pt x="22250" y="60151"/>
                    <a:pt x="22523" y="60272"/>
                  </a:cubicBezTo>
                  <a:cubicBezTo>
                    <a:pt x="22767" y="60394"/>
                    <a:pt x="23800" y="60242"/>
                    <a:pt x="24104" y="60516"/>
                  </a:cubicBezTo>
                  <a:cubicBezTo>
                    <a:pt x="24165" y="60576"/>
                    <a:pt x="24256" y="60759"/>
                    <a:pt x="24317" y="61002"/>
                  </a:cubicBezTo>
                  <a:cubicBezTo>
                    <a:pt x="24560" y="61640"/>
                    <a:pt x="24833" y="62734"/>
                    <a:pt x="25229" y="62947"/>
                  </a:cubicBezTo>
                  <a:cubicBezTo>
                    <a:pt x="25381" y="63038"/>
                    <a:pt x="25654" y="63069"/>
                    <a:pt x="25958" y="63069"/>
                  </a:cubicBezTo>
                  <a:cubicBezTo>
                    <a:pt x="26840" y="63069"/>
                    <a:pt x="28147" y="62856"/>
                    <a:pt x="28420" y="62674"/>
                  </a:cubicBezTo>
                  <a:cubicBezTo>
                    <a:pt x="28754" y="62430"/>
                    <a:pt x="29636" y="61154"/>
                    <a:pt x="29970" y="61154"/>
                  </a:cubicBezTo>
                  <a:cubicBezTo>
                    <a:pt x="30305" y="61184"/>
                    <a:pt x="30943" y="61853"/>
                    <a:pt x="31703" y="61853"/>
                  </a:cubicBezTo>
                  <a:cubicBezTo>
                    <a:pt x="32356" y="61823"/>
                    <a:pt x="33096" y="61214"/>
                    <a:pt x="33640" y="61214"/>
                  </a:cubicBezTo>
                  <a:cubicBezTo>
                    <a:pt x="33653" y="61214"/>
                    <a:pt x="33666" y="61214"/>
                    <a:pt x="33679" y="61215"/>
                  </a:cubicBezTo>
                  <a:cubicBezTo>
                    <a:pt x="34043" y="61367"/>
                    <a:pt x="34530" y="61397"/>
                    <a:pt x="34742" y="61944"/>
                  </a:cubicBezTo>
                  <a:cubicBezTo>
                    <a:pt x="34986" y="62491"/>
                    <a:pt x="35016" y="63494"/>
                    <a:pt x="35229" y="63555"/>
                  </a:cubicBezTo>
                  <a:lnTo>
                    <a:pt x="35259" y="63555"/>
                  </a:lnTo>
                  <a:cubicBezTo>
                    <a:pt x="35624" y="63434"/>
                    <a:pt x="37265" y="61944"/>
                    <a:pt x="37995" y="61762"/>
                  </a:cubicBezTo>
                  <a:cubicBezTo>
                    <a:pt x="38177" y="61731"/>
                    <a:pt x="38329" y="61701"/>
                    <a:pt x="38451" y="61701"/>
                  </a:cubicBezTo>
                  <a:cubicBezTo>
                    <a:pt x="38572" y="61701"/>
                    <a:pt x="38663" y="61731"/>
                    <a:pt x="38724" y="61731"/>
                  </a:cubicBezTo>
                  <a:cubicBezTo>
                    <a:pt x="38815" y="61731"/>
                    <a:pt x="38876" y="61762"/>
                    <a:pt x="38967" y="61762"/>
                  </a:cubicBezTo>
                  <a:cubicBezTo>
                    <a:pt x="39089" y="61762"/>
                    <a:pt x="39211" y="61731"/>
                    <a:pt x="39363" y="61610"/>
                  </a:cubicBezTo>
                  <a:cubicBezTo>
                    <a:pt x="39606" y="61458"/>
                    <a:pt x="39971" y="61002"/>
                    <a:pt x="40305" y="60637"/>
                  </a:cubicBezTo>
                  <a:cubicBezTo>
                    <a:pt x="40563" y="60379"/>
                    <a:pt x="40767" y="60148"/>
                    <a:pt x="40917" y="60148"/>
                  </a:cubicBezTo>
                  <a:cubicBezTo>
                    <a:pt x="40926" y="60148"/>
                    <a:pt x="40935" y="60149"/>
                    <a:pt x="40943" y="60151"/>
                  </a:cubicBezTo>
                  <a:cubicBezTo>
                    <a:pt x="41034" y="60212"/>
                    <a:pt x="41156" y="60364"/>
                    <a:pt x="41247" y="60607"/>
                  </a:cubicBezTo>
                  <a:cubicBezTo>
                    <a:pt x="41338" y="60911"/>
                    <a:pt x="41430" y="61306"/>
                    <a:pt x="41430" y="61853"/>
                  </a:cubicBezTo>
                  <a:cubicBezTo>
                    <a:pt x="41430" y="62886"/>
                    <a:pt x="40274" y="63069"/>
                    <a:pt x="40274" y="63829"/>
                  </a:cubicBezTo>
                  <a:cubicBezTo>
                    <a:pt x="40244" y="64558"/>
                    <a:pt x="40274" y="65774"/>
                    <a:pt x="40609" y="65865"/>
                  </a:cubicBezTo>
                  <a:cubicBezTo>
                    <a:pt x="40943" y="65987"/>
                    <a:pt x="41308" y="65744"/>
                    <a:pt x="41399" y="66564"/>
                  </a:cubicBezTo>
                  <a:cubicBezTo>
                    <a:pt x="41460" y="67355"/>
                    <a:pt x="41247" y="67902"/>
                    <a:pt x="41399" y="67993"/>
                  </a:cubicBezTo>
                  <a:cubicBezTo>
                    <a:pt x="41551" y="68084"/>
                    <a:pt x="43344" y="69330"/>
                    <a:pt x="43557" y="69847"/>
                  </a:cubicBezTo>
                  <a:cubicBezTo>
                    <a:pt x="43770" y="70364"/>
                    <a:pt x="44439" y="71944"/>
                    <a:pt x="44682" y="72157"/>
                  </a:cubicBezTo>
                  <a:cubicBezTo>
                    <a:pt x="44925" y="72370"/>
                    <a:pt x="47326" y="73160"/>
                    <a:pt x="47934" y="73677"/>
                  </a:cubicBezTo>
                  <a:cubicBezTo>
                    <a:pt x="48542" y="74194"/>
                    <a:pt x="48572" y="74558"/>
                    <a:pt x="48998" y="75653"/>
                  </a:cubicBezTo>
                  <a:cubicBezTo>
                    <a:pt x="49424" y="76716"/>
                    <a:pt x="49636" y="79634"/>
                    <a:pt x="49940" y="80425"/>
                  </a:cubicBezTo>
                  <a:cubicBezTo>
                    <a:pt x="50244" y="81185"/>
                    <a:pt x="50335" y="80668"/>
                    <a:pt x="50761" y="81914"/>
                  </a:cubicBezTo>
                  <a:cubicBezTo>
                    <a:pt x="51187" y="83160"/>
                    <a:pt x="51126" y="83586"/>
                    <a:pt x="51399" y="84619"/>
                  </a:cubicBezTo>
                  <a:cubicBezTo>
                    <a:pt x="51703" y="85622"/>
                    <a:pt x="51703" y="85774"/>
                    <a:pt x="52038" y="86230"/>
                  </a:cubicBezTo>
                  <a:cubicBezTo>
                    <a:pt x="52372" y="86656"/>
                    <a:pt x="52372" y="86656"/>
                    <a:pt x="52797" y="87172"/>
                  </a:cubicBezTo>
                  <a:cubicBezTo>
                    <a:pt x="53223" y="87689"/>
                    <a:pt x="53010" y="88540"/>
                    <a:pt x="53132" y="88875"/>
                  </a:cubicBezTo>
                  <a:cubicBezTo>
                    <a:pt x="53284" y="89209"/>
                    <a:pt x="53101" y="89209"/>
                    <a:pt x="53831" y="89878"/>
                  </a:cubicBezTo>
                  <a:cubicBezTo>
                    <a:pt x="54591" y="90516"/>
                    <a:pt x="54804" y="91124"/>
                    <a:pt x="55229" y="91276"/>
                  </a:cubicBezTo>
                  <a:cubicBezTo>
                    <a:pt x="55267" y="91288"/>
                    <a:pt x="55294" y="91296"/>
                    <a:pt x="55337" y="91296"/>
                  </a:cubicBezTo>
                  <a:cubicBezTo>
                    <a:pt x="55398" y="91296"/>
                    <a:pt x="55489" y="91281"/>
                    <a:pt x="55685" y="91245"/>
                  </a:cubicBezTo>
                  <a:cubicBezTo>
                    <a:pt x="55776" y="91245"/>
                    <a:pt x="55928" y="91306"/>
                    <a:pt x="56232" y="91519"/>
                  </a:cubicBezTo>
                  <a:cubicBezTo>
                    <a:pt x="56688" y="91853"/>
                    <a:pt x="57023" y="92066"/>
                    <a:pt x="57387" y="92066"/>
                  </a:cubicBezTo>
                  <a:cubicBezTo>
                    <a:pt x="57570" y="92066"/>
                    <a:pt x="57782" y="92005"/>
                    <a:pt x="57995" y="91884"/>
                  </a:cubicBezTo>
                  <a:cubicBezTo>
                    <a:pt x="58633" y="91519"/>
                    <a:pt x="58664" y="91549"/>
                    <a:pt x="58330" y="91306"/>
                  </a:cubicBezTo>
                  <a:cubicBezTo>
                    <a:pt x="57995" y="91063"/>
                    <a:pt x="57174" y="91245"/>
                    <a:pt x="56871" y="90850"/>
                  </a:cubicBezTo>
                  <a:cubicBezTo>
                    <a:pt x="56567" y="90425"/>
                    <a:pt x="56323" y="89543"/>
                    <a:pt x="56354" y="89087"/>
                  </a:cubicBezTo>
                  <a:cubicBezTo>
                    <a:pt x="56384" y="88631"/>
                    <a:pt x="56080" y="88358"/>
                    <a:pt x="55807" y="88024"/>
                  </a:cubicBezTo>
                  <a:cubicBezTo>
                    <a:pt x="55564" y="87689"/>
                    <a:pt x="55959" y="86139"/>
                    <a:pt x="55898" y="85683"/>
                  </a:cubicBezTo>
                  <a:cubicBezTo>
                    <a:pt x="55807" y="85227"/>
                    <a:pt x="55746" y="84771"/>
                    <a:pt x="55807" y="84741"/>
                  </a:cubicBezTo>
                  <a:cubicBezTo>
                    <a:pt x="55898" y="84710"/>
                    <a:pt x="56141" y="84558"/>
                    <a:pt x="56263" y="84315"/>
                  </a:cubicBezTo>
                  <a:cubicBezTo>
                    <a:pt x="56384" y="84072"/>
                    <a:pt x="56202" y="83768"/>
                    <a:pt x="56536" y="83677"/>
                  </a:cubicBezTo>
                  <a:cubicBezTo>
                    <a:pt x="56871" y="83586"/>
                    <a:pt x="57083" y="83616"/>
                    <a:pt x="57144" y="83312"/>
                  </a:cubicBezTo>
                  <a:cubicBezTo>
                    <a:pt x="57205" y="83008"/>
                    <a:pt x="56992" y="82005"/>
                    <a:pt x="57114" y="81792"/>
                  </a:cubicBezTo>
                  <a:cubicBezTo>
                    <a:pt x="57158" y="81748"/>
                    <a:pt x="57203" y="81720"/>
                    <a:pt x="57343" y="81720"/>
                  </a:cubicBezTo>
                  <a:cubicBezTo>
                    <a:pt x="57394" y="81720"/>
                    <a:pt x="57458" y="81724"/>
                    <a:pt x="57539" y="81732"/>
                  </a:cubicBezTo>
                  <a:cubicBezTo>
                    <a:pt x="57661" y="81732"/>
                    <a:pt x="57782" y="81701"/>
                    <a:pt x="57874" y="81549"/>
                  </a:cubicBezTo>
                  <a:cubicBezTo>
                    <a:pt x="58117" y="81245"/>
                    <a:pt x="57995" y="79817"/>
                    <a:pt x="58360" y="79118"/>
                  </a:cubicBezTo>
                  <a:cubicBezTo>
                    <a:pt x="58755" y="78419"/>
                    <a:pt x="59150" y="78023"/>
                    <a:pt x="59089" y="77689"/>
                  </a:cubicBezTo>
                  <a:cubicBezTo>
                    <a:pt x="58998" y="77324"/>
                    <a:pt x="58785" y="76443"/>
                    <a:pt x="58785" y="75865"/>
                  </a:cubicBezTo>
                  <a:cubicBezTo>
                    <a:pt x="58785" y="75288"/>
                    <a:pt x="59241" y="74801"/>
                    <a:pt x="59424" y="74589"/>
                  </a:cubicBezTo>
                  <a:cubicBezTo>
                    <a:pt x="59606" y="74406"/>
                    <a:pt x="60822" y="74680"/>
                    <a:pt x="61126" y="74224"/>
                  </a:cubicBezTo>
                  <a:cubicBezTo>
                    <a:pt x="61430" y="73738"/>
                    <a:pt x="61825" y="72035"/>
                    <a:pt x="61734" y="71580"/>
                  </a:cubicBezTo>
                  <a:cubicBezTo>
                    <a:pt x="61673" y="71093"/>
                    <a:pt x="61035" y="68418"/>
                    <a:pt x="61156" y="68236"/>
                  </a:cubicBezTo>
                  <a:cubicBezTo>
                    <a:pt x="61308" y="68084"/>
                    <a:pt x="62190" y="65956"/>
                    <a:pt x="62463" y="65622"/>
                  </a:cubicBezTo>
                  <a:cubicBezTo>
                    <a:pt x="62706" y="65288"/>
                    <a:pt x="62372" y="63434"/>
                    <a:pt x="62372" y="63130"/>
                  </a:cubicBezTo>
                  <a:cubicBezTo>
                    <a:pt x="62342" y="62856"/>
                    <a:pt x="62220" y="62066"/>
                    <a:pt x="61643" y="61762"/>
                  </a:cubicBezTo>
                  <a:cubicBezTo>
                    <a:pt x="61491" y="61762"/>
                    <a:pt x="61339" y="61914"/>
                    <a:pt x="61217" y="62066"/>
                  </a:cubicBezTo>
                  <a:cubicBezTo>
                    <a:pt x="61065" y="62218"/>
                    <a:pt x="60944" y="62370"/>
                    <a:pt x="60792" y="62370"/>
                  </a:cubicBezTo>
                  <a:cubicBezTo>
                    <a:pt x="60700" y="62370"/>
                    <a:pt x="60640" y="62339"/>
                    <a:pt x="60579" y="62279"/>
                  </a:cubicBezTo>
                  <a:cubicBezTo>
                    <a:pt x="60092" y="61883"/>
                    <a:pt x="59545" y="61367"/>
                    <a:pt x="58846" y="61245"/>
                  </a:cubicBezTo>
                  <a:cubicBezTo>
                    <a:pt x="58117" y="61123"/>
                    <a:pt x="56688" y="60972"/>
                    <a:pt x="56080" y="60637"/>
                  </a:cubicBezTo>
                  <a:cubicBezTo>
                    <a:pt x="55928" y="60546"/>
                    <a:pt x="55776" y="60394"/>
                    <a:pt x="55594" y="60181"/>
                  </a:cubicBezTo>
                  <a:cubicBezTo>
                    <a:pt x="55016" y="59513"/>
                    <a:pt x="54287" y="58327"/>
                    <a:pt x="53679" y="57567"/>
                  </a:cubicBezTo>
                  <a:cubicBezTo>
                    <a:pt x="52889" y="56595"/>
                    <a:pt x="52646" y="56534"/>
                    <a:pt x="51855" y="56473"/>
                  </a:cubicBezTo>
                  <a:cubicBezTo>
                    <a:pt x="51764" y="56443"/>
                    <a:pt x="51642" y="56443"/>
                    <a:pt x="51551" y="56443"/>
                  </a:cubicBezTo>
                  <a:cubicBezTo>
                    <a:pt x="51339" y="56443"/>
                    <a:pt x="51156" y="56473"/>
                    <a:pt x="51004" y="56503"/>
                  </a:cubicBezTo>
                  <a:cubicBezTo>
                    <a:pt x="50852" y="56503"/>
                    <a:pt x="50731" y="56534"/>
                    <a:pt x="50609" y="56534"/>
                  </a:cubicBezTo>
                  <a:cubicBezTo>
                    <a:pt x="50548" y="56534"/>
                    <a:pt x="50457" y="56534"/>
                    <a:pt x="50396" y="56503"/>
                  </a:cubicBezTo>
                  <a:cubicBezTo>
                    <a:pt x="50031" y="56351"/>
                    <a:pt x="48907" y="55196"/>
                    <a:pt x="48329" y="54862"/>
                  </a:cubicBezTo>
                  <a:cubicBezTo>
                    <a:pt x="47721" y="54528"/>
                    <a:pt x="47661" y="54497"/>
                    <a:pt x="46262" y="54406"/>
                  </a:cubicBezTo>
                  <a:cubicBezTo>
                    <a:pt x="45715" y="54376"/>
                    <a:pt x="45168" y="54345"/>
                    <a:pt x="44651" y="54345"/>
                  </a:cubicBezTo>
                  <a:cubicBezTo>
                    <a:pt x="43861" y="54345"/>
                    <a:pt x="43162" y="54406"/>
                    <a:pt x="42828" y="54528"/>
                  </a:cubicBezTo>
                  <a:cubicBezTo>
                    <a:pt x="42706" y="54558"/>
                    <a:pt x="42585" y="54680"/>
                    <a:pt x="42463" y="54801"/>
                  </a:cubicBezTo>
                  <a:cubicBezTo>
                    <a:pt x="42281" y="54953"/>
                    <a:pt x="42129" y="55166"/>
                    <a:pt x="41946" y="55409"/>
                  </a:cubicBezTo>
                  <a:cubicBezTo>
                    <a:pt x="41946" y="55409"/>
                    <a:pt x="41946" y="55409"/>
                    <a:pt x="41946" y="55440"/>
                  </a:cubicBezTo>
                  <a:cubicBezTo>
                    <a:pt x="41642" y="55865"/>
                    <a:pt x="41338" y="56321"/>
                    <a:pt x="41186" y="56473"/>
                  </a:cubicBezTo>
                  <a:cubicBezTo>
                    <a:pt x="40882" y="56807"/>
                    <a:pt x="41186" y="58145"/>
                    <a:pt x="40791" y="58509"/>
                  </a:cubicBezTo>
                  <a:cubicBezTo>
                    <a:pt x="40426" y="58905"/>
                    <a:pt x="39423" y="60242"/>
                    <a:pt x="38542" y="60242"/>
                  </a:cubicBezTo>
                  <a:cubicBezTo>
                    <a:pt x="38360" y="60242"/>
                    <a:pt x="38177" y="60242"/>
                    <a:pt x="38025" y="60212"/>
                  </a:cubicBezTo>
                  <a:cubicBezTo>
                    <a:pt x="37539" y="60120"/>
                    <a:pt x="37265" y="59908"/>
                    <a:pt x="37053" y="59452"/>
                  </a:cubicBezTo>
                  <a:cubicBezTo>
                    <a:pt x="36809" y="58813"/>
                    <a:pt x="36657" y="57233"/>
                    <a:pt x="36201" y="56898"/>
                  </a:cubicBezTo>
                  <a:cubicBezTo>
                    <a:pt x="36141" y="56868"/>
                    <a:pt x="36080" y="56868"/>
                    <a:pt x="35989" y="56868"/>
                  </a:cubicBezTo>
                  <a:cubicBezTo>
                    <a:pt x="35746" y="56868"/>
                    <a:pt x="35350" y="57050"/>
                    <a:pt x="34986" y="57263"/>
                  </a:cubicBezTo>
                  <a:cubicBezTo>
                    <a:pt x="34644" y="57462"/>
                    <a:pt x="34356" y="57661"/>
                    <a:pt x="34147" y="57661"/>
                  </a:cubicBezTo>
                  <a:cubicBezTo>
                    <a:pt x="34132" y="57661"/>
                    <a:pt x="34118" y="57660"/>
                    <a:pt x="34104" y="57658"/>
                  </a:cubicBezTo>
                  <a:cubicBezTo>
                    <a:pt x="33831" y="57506"/>
                    <a:pt x="33739" y="56959"/>
                    <a:pt x="33770" y="56017"/>
                  </a:cubicBezTo>
                  <a:cubicBezTo>
                    <a:pt x="33831" y="55105"/>
                    <a:pt x="33831" y="53981"/>
                    <a:pt x="34043" y="53646"/>
                  </a:cubicBezTo>
                  <a:cubicBezTo>
                    <a:pt x="34256" y="53342"/>
                    <a:pt x="34560" y="52886"/>
                    <a:pt x="35016" y="52582"/>
                  </a:cubicBezTo>
                  <a:cubicBezTo>
                    <a:pt x="35442" y="52278"/>
                    <a:pt x="35016" y="51640"/>
                    <a:pt x="35806" y="51610"/>
                  </a:cubicBezTo>
                  <a:cubicBezTo>
                    <a:pt x="36414" y="51610"/>
                    <a:pt x="36931" y="51853"/>
                    <a:pt x="37508" y="52005"/>
                  </a:cubicBezTo>
                  <a:cubicBezTo>
                    <a:pt x="38147" y="52157"/>
                    <a:pt x="38116" y="52765"/>
                    <a:pt x="37964" y="53251"/>
                  </a:cubicBezTo>
                  <a:cubicBezTo>
                    <a:pt x="37812" y="53707"/>
                    <a:pt x="38208" y="54315"/>
                    <a:pt x="38420" y="54376"/>
                  </a:cubicBezTo>
                  <a:cubicBezTo>
                    <a:pt x="38663" y="54376"/>
                    <a:pt x="39119" y="54224"/>
                    <a:pt x="39332" y="53798"/>
                  </a:cubicBezTo>
                  <a:cubicBezTo>
                    <a:pt x="39606" y="53281"/>
                    <a:pt x="39545" y="52674"/>
                    <a:pt x="40183" y="52582"/>
                  </a:cubicBezTo>
                  <a:cubicBezTo>
                    <a:pt x="40822" y="52461"/>
                    <a:pt x="41034" y="51883"/>
                    <a:pt x="41733" y="51549"/>
                  </a:cubicBezTo>
                  <a:cubicBezTo>
                    <a:pt x="42433" y="51215"/>
                    <a:pt x="42889" y="51002"/>
                    <a:pt x="42676" y="50576"/>
                  </a:cubicBezTo>
                  <a:cubicBezTo>
                    <a:pt x="42554" y="50394"/>
                    <a:pt x="42341" y="50303"/>
                    <a:pt x="42098" y="50303"/>
                  </a:cubicBezTo>
                  <a:cubicBezTo>
                    <a:pt x="41825" y="50303"/>
                    <a:pt x="41521" y="50394"/>
                    <a:pt x="41278" y="50515"/>
                  </a:cubicBezTo>
                  <a:cubicBezTo>
                    <a:pt x="41065" y="50607"/>
                    <a:pt x="40670" y="50667"/>
                    <a:pt x="40214" y="50667"/>
                  </a:cubicBezTo>
                  <a:cubicBezTo>
                    <a:pt x="39727" y="50667"/>
                    <a:pt x="39119" y="50607"/>
                    <a:pt x="38633" y="50455"/>
                  </a:cubicBezTo>
                  <a:cubicBezTo>
                    <a:pt x="38268" y="50363"/>
                    <a:pt x="37873" y="50363"/>
                    <a:pt x="37448" y="50363"/>
                  </a:cubicBezTo>
                  <a:lnTo>
                    <a:pt x="36293" y="50363"/>
                  </a:lnTo>
                  <a:cubicBezTo>
                    <a:pt x="36110" y="50363"/>
                    <a:pt x="35989" y="50363"/>
                    <a:pt x="35897" y="50333"/>
                  </a:cubicBezTo>
                  <a:cubicBezTo>
                    <a:pt x="35837" y="50303"/>
                    <a:pt x="35746" y="50303"/>
                    <a:pt x="35624" y="50303"/>
                  </a:cubicBezTo>
                  <a:cubicBezTo>
                    <a:pt x="35259" y="50303"/>
                    <a:pt x="34834" y="50485"/>
                    <a:pt x="34773" y="50971"/>
                  </a:cubicBezTo>
                  <a:cubicBezTo>
                    <a:pt x="34742" y="51549"/>
                    <a:pt x="34195" y="51822"/>
                    <a:pt x="33861" y="52430"/>
                  </a:cubicBezTo>
                  <a:cubicBezTo>
                    <a:pt x="33557" y="53008"/>
                    <a:pt x="33618" y="53464"/>
                    <a:pt x="32888" y="54011"/>
                  </a:cubicBezTo>
                  <a:cubicBezTo>
                    <a:pt x="32764" y="54115"/>
                    <a:pt x="32653" y="54162"/>
                    <a:pt x="32460" y="54162"/>
                  </a:cubicBezTo>
                  <a:cubicBezTo>
                    <a:pt x="32370" y="54162"/>
                    <a:pt x="32263" y="54152"/>
                    <a:pt x="32128" y="54132"/>
                  </a:cubicBezTo>
                  <a:cubicBezTo>
                    <a:pt x="32007" y="54132"/>
                    <a:pt x="31946" y="54284"/>
                    <a:pt x="31855" y="55136"/>
                  </a:cubicBezTo>
                  <a:cubicBezTo>
                    <a:pt x="31733" y="56838"/>
                    <a:pt x="32250" y="57628"/>
                    <a:pt x="31399" y="57719"/>
                  </a:cubicBezTo>
                  <a:cubicBezTo>
                    <a:pt x="30943" y="57750"/>
                    <a:pt x="30578" y="57871"/>
                    <a:pt x="30274" y="57871"/>
                  </a:cubicBezTo>
                  <a:cubicBezTo>
                    <a:pt x="30001" y="57871"/>
                    <a:pt x="29758" y="57780"/>
                    <a:pt x="29514" y="57415"/>
                  </a:cubicBezTo>
                  <a:cubicBezTo>
                    <a:pt x="29058" y="56625"/>
                    <a:pt x="28420" y="55652"/>
                    <a:pt x="28329" y="54558"/>
                  </a:cubicBezTo>
                  <a:cubicBezTo>
                    <a:pt x="28238" y="53464"/>
                    <a:pt x="28116" y="51610"/>
                    <a:pt x="28815" y="50698"/>
                  </a:cubicBezTo>
                  <a:cubicBezTo>
                    <a:pt x="29484" y="49786"/>
                    <a:pt x="29058" y="49512"/>
                    <a:pt x="30213" y="49482"/>
                  </a:cubicBezTo>
                  <a:cubicBezTo>
                    <a:pt x="31399" y="49421"/>
                    <a:pt x="31672" y="49360"/>
                    <a:pt x="31703" y="48692"/>
                  </a:cubicBezTo>
                  <a:cubicBezTo>
                    <a:pt x="31764" y="48023"/>
                    <a:pt x="31460" y="47445"/>
                    <a:pt x="32037" y="47385"/>
                  </a:cubicBezTo>
                  <a:cubicBezTo>
                    <a:pt x="32159" y="47354"/>
                    <a:pt x="32280" y="47354"/>
                    <a:pt x="32372" y="47354"/>
                  </a:cubicBezTo>
                  <a:cubicBezTo>
                    <a:pt x="32767" y="47354"/>
                    <a:pt x="33010" y="47537"/>
                    <a:pt x="33223" y="48327"/>
                  </a:cubicBezTo>
                  <a:cubicBezTo>
                    <a:pt x="33496" y="49330"/>
                    <a:pt x="33162" y="49664"/>
                    <a:pt x="33709" y="49847"/>
                  </a:cubicBezTo>
                  <a:cubicBezTo>
                    <a:pt x="33831" y="49877"/>
                    <a:pt x="33952" y="49908"/>
                    <a:pt x="34074" y="49908"/>
                  </a:cubicBezTo>
                  <a:cubicBezTo>
                    <a:pt x="34438" y="49908"/>
                    <a:pt x="34712" y="49634"/>
                    <a:pt x="34803" y="49026"/>
                  </a:cubicBezTo>
                  <a:cubicBezTo>
                    <a:pt x="34925" y="48205"/>
                    <a:pt x="34560" y="47506"/>
                    <a:pt x="34317" y="46868"/>
                  </a:cubicBezTo>
                  <a:cubicBezTo>
                    <a:pt x="34104" y="46230"/>
                    <a:pt x="34043" y="46108"/>
                    <a:pt x="34165" y="45926"/>
                  </a:cubicBezTo>
                  <a:cubicBezTo>
                    <a:pt x="34195" y="45835"/>
                    <a:pt x="34347" y="45044"/>
                    <a:pt x="34530" y="44163"/>
                  </a:cubicBezTo>
                  <a:cubicBezTo>
                    <a:pt x="34712" y="43342"/>
                    <a:pt x="34894" y="42461"/>
                    <a:pt x="35077" y="42065"/>
                  </a:cubicBezTo>
                  <a:cubicBezTo>
                    <a:pt x="35381" y="41366"/>
                    <a:pt x="35654" y="40606"/>
                    <a:pt x="35958" y="40211"/>
                  </a:cubicBezTo>
                  <a:cubicBezTo>
                    <a:pt x="35989" y="40181"/>
                    <a:pt x="36019" y="40151"/>
                    <a:pt x="36049" y="40120"/>
                  </a:cubicBezTo>
                  <a:cubicBezTo>
                    <a:pt x="36445" y="39786"/>
                    <a:pt x="36597" y="39603"/>
                    <a:pt x="36414" y="38996"/>
                  </a:cubicBezTo>
                  <a:cubicBezTo>
                    <a:pt x="36232" y="38388"/>
                    <a:pt x="35776" y="37263"/>
                    <a:pt x="36019" y="36868"/>
                  </a:cubicBezTo>
                  <a:cubicBezTo>
                    <a:pt x="36293" y="36473"/>
                    <a:pt x="37508" y="35409"/>
                    <a:pt x="37995" y="33889"/>
                  </a:cubicBezTo>
                  <a:cubicBezTo>
                    <a:pt x="38056" y="33707"/>
                    <a:pt x="38086" y="33555"/>
                    <a:pt x="38147" y="33372"/>
                  </a:cubicBezTo>
                  <a:cubicBezTo>
                    <a:pt x="38451" y="32187"/>
                    <a:pt x="38360" y="31457"/>
                    <a:pt x="38603" y="30941"/>
                  </a:cubicBezTo>
                  <a:cubicBezTo>
                    <a:pt x="38876" y="30363"/>
                    <a:pt x="39515" y="30728"/>
                    <a:pt x="40183" y="29846"/>
                  </a:cubicBezTo>
                  <a:cubicBezTo>
                    <a:pt x="40457" y="29421"/>
                    <a:pt x="40700" y="29360"/>
                    <a:pt x="40913" y="29360"/>
                  </a:cubicBezTo>
                  <a:lnTo>
                    <a:pt x="41126" y="29360"/>
                  </a:lnTo>
                  <a:cubicBezTo>
                    <a:pt x="41186" y="29390"/>
                    <a:pt x="41278" y="29390"/>
                    <a:pt x="41338" y="29390"/>
                  </a:cubicBezTo>
                  <a:cubicBezTo>
                    <a:pt x="41490" y="29390"/>
                    <a:pt x="41642" y="29360"/>
                    <a:pt x="41825" y="29239"/>
                  </a:cubicBezTo>
                  <a:cubicBezTo>
                    <a:pt x="42098" y="29056"/>
                    <a:pt x="42493" y="28600"/>
                    <a:pt x="42858" y="28144"/>
                  </a:cubicBezTo>
                  <a:cubicBezTo>
                    <a:pt x="43344" y="27476"/>
                    <a:pt x="43770" y="26776"/>
                    <a:pt x="43831" y="26594"/>
                  </a:cubicBezTo>
                  <a:cubicBezTo>
                    <a:pt x="43983" y="26321"/>
                    <a:pt x="43831" y="26169"/>
                    <a:pt x="43284" y="25865"/>
                  </a:cubicBezTo>
                  <a:cubicBezTo>
                    <a:pt x="42767" y="25561"/>
                    <a:pt x="42068" y="25530"/>
                    <a:pt x="41825" y="24922"/>
                  </a:cubicBezTo>
                  <a:cubicBezTo>
                    <a:pt x="41587" y="24358"/>
                    <a:pt x="41465" y="23706"/>
                    <a:pt x="42228" y="23706"/>
                  </a:cubicBezTo>
                  <a:cubicBezTo>
                    <a:pt x="42245" y="23706"/>
                    <a:pt x="42263" y="23706"/>
                    <a:pt x="42281" y="23707"/>
                  </a:cubicBezTo>
                  <a:cubicBezTo>
                    <a:pt x="42706" y="23707"/>
                    <a:pt x="43192" y="23646"/>
                    <a:pt x="43588" y="23038"/>
                  </a:cubicBezTo>
                  <a:cubicBezTo>
                    <a:pt x="44033" y="22325"/>
                    <a:pt x="44333" y="21699"/>
                    <a:pt x="44602" y="21699"/>
                  </a:cubicBezTo>
                  <a:cubicBezTo>
                    <a:pt x="44608" y="21699"/>
                    <a:pt x="44615" y="21700"/>
                    <a:pt x="44621" y="21700"/>
                  </a:cubicBezTo>
                  <a:cubicBezTo>
                    <a:pt x="44834" y="21822"/>
                    <a:pt x="44712" y="22491"/>
                    <a:pt x="44408" y="23220"/>
                  </a:cubicBezTo>
                  <a:cubicBezTo>
                    <a:pt x="44104" y="23950"/>
                    <a:pt x="44165" y="23980"/>
                    <a:pt x="44530" y="24345"/>
                  </a:cubicBezTo>
                  <a:cubicBezTo>
                    <a:pt x="44682" y="24497"/>
                    <a:pt x="44986" y="24588"/>
                    <a:pt x="45381" y="24588"/>
                  </a:cubicBezTo>
                  <a:cubicBezTo>
                    <a:pt x="45989" y="24588"/>
                    <a:pt x="46718" y="24375"/>
                    <a:pt x="47083" y="23950"/>
                  </a:cubicBezTo>
                  <a:cubicBezTo>
                    <a:pt x="47691" y="23281"/>
                    <a:pt x="47873" y="23403"/>
                    <a:pt x="47813" y="22308"/>
                  </a:cubicBezTo>
                  <a:cubicBezTo>
                    <a:pt x="47752" y="21214"/>
                    <a:pt x="47053" y="20454"/>
                    <a:pt x="46810" y="19542"/>
                  </a:cubicBezTo>
                  <a:cubicBezTo>
                    <a:pt x="46597" y="18600"/>
                    <a:pt x="47205" y="17080"/>
                    <a:pt x="46414" y="16776"/>
                  </a:cubicBezTo>
                  <a:cubicBezTo>
                    <a:pt x="46262" y="16716"/>
                    <a:pt x="46110" y="16716"/>
                    <a:pt x="45958" y="16716"/>
                  </a:cubicBezTo>
                  <a:cubicBezTo>
                    <a:pt x="45715" y="16716"/>
                    <a:pt x="45503" y="16746"/>
                    <a:pt x="45320" y="16776"/>
                  </a:cubicBezTo>
                  <a:cubicBezTo>
                    <a:pt x="45107" y="16807"/>
                    <a:pt x="44925" y="16868"/>
                    <a:pt x="44743" y="16868"/>
                  </a:cubicBezTo>
                  <a:cubicBezTo>
                    <a:pt x="44560" y="16868"/>
                    <a:pt x="44408" y="16807"/>
                    <a:pt x="44287" y="16655"/>
                  </a:cubicBezTo>
                  <a:cubicBezTo>
                    <a:pt x="43922" y="16108"/>
                    <a:pt x="44287" y="15895"/>
                    <a:pt x="44560" y="15196"/>
                  </a:cubicBezTo>
                  <a:cubicBezTo>
                    <a:pt x="44803" y="14527"/>
                    <a:pt x="44955" y="14193"/>
                    <a:pt x="44530" y="13919"/>
                  </a:cubicBezTo>
                  <a:cubicBezTo>
                    <a:pt x="44196" y="13706"/>
                    <a:pt x="43892" y="13342"/>
                    <a:pt x="43557" y="13342"/>
                  </a:cubicBezTo>
                  <a:cubicBezTo>
                    <a:pt x="43466" y="13342"/>
                    <a:pt x="43344" y="13372"/>
                    <a:pt x="43253" y="13463"/>
                  </a:cubicBezTo>
                  <a:cubicBezTo>
                    <a:pt x="42767" y="13798"/>
                    <a:pt x="42889" y="15226"/>
                    <a:pt x="42311" y="15591"/>
                  </a:cubicBezTo>
                  <a:cubicBezTo>
                    <a:pt x="41977" y="15773"/>
                    <a:pt x="41612" y="15895"/>
                    <a:pt x="41338" y="15895"/>
                  </a:cubicBezTo>
                  <a:cubicBezTo>
                    <a:pt x="41126" y="15895"/>
                    <a:pt x="40943" y="15804"/>
                    <a:pt x="40882" y="15682"/>
                  </a:cubicBezTo>
                  <a:cubicBezTo>
                    <a:pt x="40730" y="15348"/>
                    <a:pt x="40974" y="13950"/>
                    <a:pt x="41156" y="13190"/>
                  </a:cubicBezTo>
                  <a:cubicBezTo>
                    <a:pt x="41308" y="12430"/>
                    <a:pt x="41460" y="12430"/>
                    <a:pt x="42098" y="12399"/>
                  </a:cubicBezTo>
                  <a:cubicBezTo>
                    <a:pt x="42767" y="12369"/>
                    <a:pt x="42676" y="12430"/>
                    <a:pt x="43405" y="12217"/>
                  </a:cubicBezTo>
                  <a:cubicBezTo>
                    <a:pt x="44165" y="12004"/>
                    <a:pt x="44165" y="11548"/>
                    <a:pt x="44135" y="10697"/>
                  </a:cubicBezTo>
                  <a:cubicBezTo>
                    <a:pt x="44135" y="10332"/>
                    <a:pt x="44287" y="9755"/>
                    <a:pt x="44469" y="9177"/>
                  </a:cubicBezTo>
                  <a:cubicBezTo>
                    <a:pt x="44773" y="8357"/>
                    <a:pt x="45168" y="7597"/>
                    <a:pt x="45320" y="7597"/>
                  </a:cubicBezTo>
                  <a:cubicBezTo>
                    <a:pt x="45594" y="7597"/>
                    <a:pt x="45776" y="7506"/>
                    <a:pt x="45898" y="7263"/>
                  </a:cubicBezTo>
                  <a:cubicBezTo>
                    <a:pt x="46171" y="6685"/>
                    <a:pt x="46688" y="6715"/>
                    <a:pt x="46171" y="5986"/>
                  </a:cubicBezTo>
                  <a:cubicBezTo>
                    <a:pt x="45655" y="5287"/>
                    <a:pt x="44773" y="5439"/>
                    <a:pt x="44317" y="4861"/>
                  </a:cubicBezTo>
                  <a:cubicBezTo>
                    <a:pt x="43892" y="4284"/>
                    <a:pt x="43466" y="4101"/>
                    <a:pt x="42615" y="3493"/>
                  </a:cubicBezTo>
                  <a:cubicBezTo>
                    <a:pt x="41794" y="2886"/>
                    <a:pt x="41126" y="2916"/>
                    <a:pt x="40822" y="2642"/>
                  </a:cubicBezTo>
                  <a:cubicBezTo>
                    <a:pt x="40153" y="1943"/>
                    <a:pt x="41065" y="1001"/>
                    <a:pt x="39727" y="272"/>
                  </a:cubicBezTo>
                  <a:cubicBezTo>
                    <a:pt x="39386" y="83"/>
                    <a:pt x="38963" y="1"/>
                    <a:pt x="38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0" name="Google Shape;3840;p70"/>
            <p:cNvSpPr/>
            <p:nvPr/>
          </p:nvSpPr>
          <p:spPr>
            <a:xfrm>
              <a:off x="4770588" y="1948278"/>
              <a:ext cx="791231" cy="386034"/>
            </a:xfrm>
            <a:custGeom>
              <a:avLst/>
              <a:gdLst/>
              <a:ahLst/>
              <a:cxnLst/>
              <a:rect l="l" t="t" r="r" b="b"/>
              <a:pathLst>
                <a:path w="66476" h="32433" extrusionOk="0">
                  <a:moveTo>
                    <a:pt x="38117" y="1"/>
                  </a:moveTo>
                  <a:cubicBezTo>
                    <a:pt x="31855" y="1"/>
                    <a:pt x="25563" y="92"/>
                    <a:pt x="19454" y="1247"/>
                  </a:cubicBezTo>
                  <a:cubicBezTo>
                    <a:pt x="13344" y="2433"/>
                    <a:pt x="7356" y="4743"/>
                    <a:pt x="2858" y="8664"/>
                  </a:cubicBezTo>
                  <a:cubicBezTo>
                    <a:pt x="699" y="10548"/>
                    <a:pt x="0" y="15351"/>
                    <a:pt x="699" y="18025"/>
                  </a:cubicBezTo>
                  <a:cubicBezTo>
                    <a:pt x="1103" y="19557"/>
                    <a:pt x="1619" y="20033"/>
                    <a:pt x="2236" y="20033"/>
                  </a:cubicBezTo>
                  <a:cubicBezTo>
                    <a:pt x="3247" y="20033"/>
                    <a:pt x="4527" y="18755"/>
                    <a:pt x="6019" y="18755"/>
                  </a:cubicBezTo>
                  <a:cubicBezTo>
                    <a:pt x="6383" y="18755"/>
                    <a:pt x="6687" y="18877"/>
                    <a:pt x="6900" y="19181"/>
                  </a:cubicBezTo>
                  <a:cubicBezTo>
                    <a:pt x="7326" y="19880"/>
                    <a:pt x="7630" y="20396"/>
                    <a:pt x="7508" y="21582"/>
                  </a:cubicBezTo>
                  <a:cubicBezTo>
                    <a:pt x="7356" y="22798"/>
                    <a:pt x="6475" y="25868"/>
                    <a:pt x="6596" y="26962"/>
                  </a:cubicBezTo>
                  <a:cubicBezTo>
                    <a:pt x="6687" y="28056"/>
                    <a:pt x="7660" y="30214"/>
                    <a:pt x="8086" y="31552"/>
                  </a:cubicBezTo>
                  <a:cubicBezTo>
                    <a:pt x="8268" y="32220"/>
                    <a:pt x="8754" y="32433"/>
                    <a:pt x="9301" y="32433"/>
                  </a:cubicBezTo>
                  <a:cubicBezTo>
                    <a:pt x="9879" y="32433"/>
                    <a:pt x="10487" y="32190"/>
                    <a:pt x="10760" y="32007"/>
                  </a:cubicBezTo>
                  <a:cubicBezTo>
                    <a:pt x="11308" y="31643"/>
                    <a:pt x="12371" y="28968"/>
                    <a:pt x="12888" y="28178"/>
                  </a:cubicBezTo>
                  <a:cubicBezTo>
                    <a:pt x="13405" y="27387"/>
                    <a:pt x="13618" y="25077"/>
                    <a:pt x="14499" y="24864"/>
                  </a:cubicBezTo>
                  <a:cubicBezTo>
                    <a:pt x="14621" y="24834"/>
                    <a:pt x="14742" y="24834"/>
                    <a:pt x="14833" y="24834"/>
                  </a:cubicBezTo>
                  <a:cubicBezTo>
                    <a:pt x="15107" y="24834"/>
                    <a:pt x="15229" y="24925"/>
                    <a:pt x="15411" y="25016"/>
                  </a:cubicBezTo>
                  <a:cubicBezTo>
                    <a:pt x="15563" y="25138"/>
                    <a:pt x="15715" y="25260"/>
                    <a:pt x="16019" y="25260"/>
                  </a:cubicBezTo>
                  <a:cubicBezTo>
                    <a:pt x="16080" y="25260"/>
                    <a:pt x="16110" y="25260"/>
                    <a:pt x="16171" y="25229"/>
                  </a:cubicBezTo>
                  <a:cubicBezTo>
                    <a:pt x="17022" y="25168"/>
                    <a:pt x="18086" y="24804"/>
                    <a:pt x="18542" y="23588"/>
                  </a:cubicBezTo>
                  <a:cubicBezTo>
                    <a:pt x="18998" y="22342"/>
                    <a:pt x="18967" y="21977"/>
                    <a:pt x="20517" y="21582"/>
                  </a:cubicBezTo>
                  <a:cubicBezTo>
                    <a:pt x="21794" y="21278"/>
                    <a:pt x="21855" y="20852"/>
                    <a:pt x="22645" y="20852"/>
                  </a:cubicBezTo>
                  <a:cubicBezTo>
                    <a:pt x="22797" y="20852"/>
                    <a:pt x="23010" y="20883"/>
                    <a:pt x="23253" y="20913"/>
                  </a:cubicBezTo>
                  <a:cubicBezTo>
                    <a:pt x="23800" y="21004"/>
                    <a:pt x="24013" y="21156"/>
                    <a:pt x="24135" y="21156"/>
                  </a:cubicBezTo>
                  <a:cubicBezTo>
                    <a:pt x="24287" y="21156"/>
                    <a:pt x="24195" y="20852"/>
                    <a:pt x="24621" y="19636"/>
                  </a:cubicBezTo>
                  <a:cubicBezTo>
                    <a:pt x="25381" y="17600"/>
                    <a:pt x="25897" y="16293"/>
                    <a:pt x="26749" y="15989"/>
                  </a:cubicBezTo>
                  <a:cubicBezTo>
                    <a:pt x="27569" y="15685"/>
                    <a:pt x="27144" y="13041"/>
                    <a:pt x="27508" y="12524"/>
                  </a:cubicBezTo>
                  <a:cubicBezTo>
                    <a:pt x="27904" y="12007"/>
                    <a:pt x="29241" y="12038"/>
                    <a:pt x="29849" y="11308"/>
                  </a:cubicBezTo>
                  <a:cubicBezTo>
                    <a:pt x="30457" y="10579"/>
                    <a:pt x="30882" y="10153"/>
                    <a:pt x="31521" y="9819"/>
                  </a:cubicBezTo>
                  <a:cubicBezTo>
                    <a:pt x="31581" y="9788"/>
                    <a:pt x="33496" y="8876"/>
                    <a:pt x="34135" y="8876"/>
                  </a:cubicBezTo>
                  <a:cubicBezTo>
                    <a:pt x="34675" y="8876"/>
                    <a:pt x="36129" y="9355"/>
                    <a:pt x="37355" y="9355"/>
                  </a:cubicBezTo>
                  <a:cubicBezTo>
                    <a:pt x="37578" y="9355"/>
                    <a:pt x="37794" y="9339"/>
                    <a:pt x="37995" y="9302"/>
                  </a:cubicBezTo>
                  <a:cubicBezTo>
                    <a:pt x="38220" y="9259"/>
                    <a:pt x="38544" y="9241"/>
                    <a:pt x="38937" y="9241"/>
                  </a:cubicBezTo>
                  <a:cubicBezTo>
                    <a:pt x="40773" y="9241"/>
                    <a:pt x="44141" y="9638"/>
                    <a:pt x="46293" y="9788"/>
                  </a:cubicBezTo>
                  <a:cubicBezTo>
                    <a:pt x="48907" y="9940"/>
                    <a:pt x="50548" y="10609"/>
                    <a:pt x="51825" y="11126"/>
                  </a:cubicBezTo>
                  <a:cubicBezTo>
                    <a:pt x="52772" y="11525"/>
                    <a:pt x="55232" y="11881"/>
                    <a:pt x="57111" y="11881"/>
                  </a:cubicBezTo>
                  <a:cubicBezTo>
                    <a:pt x="57947" y="11881"/>
                    <a:pt x="58668" y="11811"/>
                    <a:pt x="59090" y="11642"/>
                  </a:cubicBezTo>
                  <a:cubicBezTo>
                    <a:pt x="59302" y="11551"/>
                    <a:pt x="59515" y="11460"/>
                    <a:pt x="59698" y="11369"/>
                  </a:cubicBezTo>
                  <a:cubicBezTo>
                    <a:pt x="61673" y="10518"/>
                    <a:pt x="63467" y="9393"/>
                    <a:pt x="65078" y="8086"/>
                  </a:cubicBezTo>
                  <a:cubicBezTo>
                    <a:pt x="65777" y="7478"/>
                    <a:pt x="66476" y="6718"/>
                    <a:pt x="66324" y="5867"/>
                  </a:cubicBezTo>
                  <a:cubicBezTo>
                    <a:pt x="66172" y="5077"/>
                    <a:pt x="65351" y="4591"/>
                    <a:pt x="64561" y="4196"/>
                  </a:cubicBezTo>
                  <a:cubicBezTo>
                    <a:pt x="56597" y="335"/>
                    <a:pt x="47174" y="1"/>
                    <a:pt x="38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1" name="Google Shape;3841;p70"/>
            <p:cNvSpPr/>
            <p:nvPr/>
          </p:nvSpPr>
          <p:spPr>
            <a:xfrm>
              <a:off x="5313326" y="2482481"/>
              <a:ext cx="70927" cy="153459"/>
            </a:xfrm>
            <a:custGeom>
              <a:avLst/>
              <a:gdLst/>
              <a:ahLst/>
              <a:cxnLst/>
              <a:rect l="l" t="t" r="r" b="b"/>
              <a:pathLst>
                <a:path w="5959" h="12893" extrusionOk="0">
                  <a:moveTo>
                    <a:pt x="365" y="1"/>
                  </a:moveTo>
                  <a:lnTo>
                    <a:pt x="365" y="1"/>
                  </a:lnTo>
                  <a:cubicBezTo>
                    <a:pt x="517" y="153"/>
                    <a:pt x="92" y="2250"/>
                    <a:pt x="92" y="2554"/>
                  </a:cubicBezTo>
                  <a:cubicBezTo>
                    <a:pt x="1" y="4317"/>
                    <a:pt x="61" y="6293"/>
                    <a:pt x="548" y="8025"/>
                  </a:cubicBezTo>
                  <a:cubicBezTo>
                    <a:pt x="1186" y="10244"/>
                    <a:pt x="3071" y="11977"/>
                    <a:pt x="5137" y="12888"/>
                  </a:cubicBezTo>
                  <a:cubicBezTo>
                    <a:pt x="5144" y="12891"/>
                    <a:pt x="5151" y="12892"/>
                    <a:pt x="5158" y="12892"/>
                  </a:cubicBezTo>
                  <a:cubicBezTo>
                    <a:pt x="5457" y="12892"/>
                    <a:pt x="5807" y="10299"/>
                    <a:pt x="5837" y="10062"/>
                  </a:cubicBezTo>
                  <a:cubicBezTo>
                    <a:pt x="5928" y="9180"/>
                    <a:pt x="5958" y="8390"/>
                    <a:pt x="5837" y="7600"/>
                  </a:cubicBezTo>
                  <a:cubicBezTo>
                    <a:pt x="5745" y="6870"/>
                    <a:pt x="5533" y="6201"/>
                    <a:pt x="5168" y="5472"/>
                  </a:cubicBezTo>
                  <a:cubicBezTo>
                    <a:pt x="4013" y="3405"/>
                    <a:pt x="2159" y="158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2" name="Google Shape;3842;p70"/>
            <p:cNvSpPr/>
            <p:nvPr/>
          </p:nvSpPr>
          <p:spPr>
            <a:xfrm>
              <a:off x="5382797" y="2529882"/>
              <a:ext cx="129166" cy="106016"/>
            </a:xfrm>
            <a:custGeom>
              <a:avLst/>
              <a:gdLst/>
              <a:ahLst/>
              <a:cxnLst/>
              <a:rect l="l" t="t" r="r" b="b"/>
              <a:pathLst>
                <a:path w="10852" h="8907" extrusionOk="0">
                  <a:moveTo>
                    <a:pt x="10852" y="1"/>
                  </a:moveTo>
                  <a:lnTo>
                    <a:pt x="10852" y="1"/>
                  </a:lnTo>
                  <a:cubicBezTo>
                    <a:pt x="8937" y="61"/>
                    <a:pt x="7113" y="700"/>
                    <a:pt x="5350" y="1399"/>
                  </a:cubicBezTo>
                  <a:cubicBezTo>
                    <a:pt x="4347" y="1763"/>
                    <a:pt x="3344" y="2189"/>
                    <a:pt x="2493" y="2858"/>
                  </a:cubicBezTo>
                  <a:cubicBezTo>
                    <a:pt x="760" y="4286"/>
                    <a:pt x="1" y="6779"/>
                    <a:pt x="639" y="8906"/>
                  </a:cubicBezTo>
                  <a:cubicBezTo>
                    <a:pt x="1612" y="8420"/>
                    <a:pt x="2797" y="8633"/>
                    <a:pt x="3891" y="8450"/>
                  </a:cubicBezTo>
                  <a:cubicBezTo>
                    <a:pt x="5229" y="8207"/>
                    <a:pt x="6384" y="7326"/>
                    <a:pt x="7356" y="6323"/>
                  </a:cubicBezTo>
                  <a:cubicBezTo>
                    <a:pt x="9028" y="4560"/>
                    <a:pt x="10244" y="2341"/>
                    <a:pt x="10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3" name="Google Shape;3843;p70"/>
            <p:cNvSpPr/>
            <p:nvPr/>
          </p:nvSpPr>
          <p:spPr>
            <a:xfrm>
              <a:off x="5348061" y="2563165"/>
              <a:ext cx="44515" cy="184524"/>
            </a:xfrm>
            <a:custGeom>
              <a:avLst/>
              <a:gdLst/>
              <a:ahLst/>
              <a:cxnLst/>
              <a:rect l="l" t="t" r="r" b="b"/>
              <a:pathLst>
                <a:path w="3740" h="15503" fill="none" extrusionOk="0">
                  <a:moveTo>
                    <a:pt x="3739" y="15503"/>
                  </a:moveTo>
                  <a:cubicBezTo>
                    <a:pt x="3526" y="10153"/>
                    <a:pt x="2250" y="4864"/>
                    <a:pt x="1" y="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4" name="Google Shape;3844;p70"/>
            <p:cNvSpPr/>
            <p:nvPr/>
          </p:nvSpPr>
          <p:spPr>
            <a:xfrm>
              <a:off x="5380630" y="2592115"/>
              <a:ext cx="40171" cy="63321"/>
            </a:xfrm>
            <a:custGeom>
              <a:avLst/>
              <a:gdLst/>
              <a:ahLst/>
              <a:cxnLst/>
              <a:rect l="l" t="t" r="r" b="b"/>
              <a:pathLst>
                <a:path w="3375" h="5320" fill="none" extrusionOk="0">
                  <a:moveTo>
                    <a:pt x="0" y="5320"/>
                  </a:moveTo>
                  <a:cubicBezTo>
                    <a:pt x="639" y="3283"/>
                    <a:pt x="1794" y="1429"/>
                    <a:pt x="3374" y="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5" name="Google Shape;3845;p70"/>
            <p:cNvSpPr/>
            <p:nvPr/>
          </p:nvSpPr>
          <p:spPr>
            <a:xfrm>
              <a:off x="5320564" y="2488992"/>
              <a:ext cx="23162" cy="62607"/>
            </a:xfrm>
            <a:custGeom>
              <a:avLst/>
              <a:gdLst/>
              <a:ahLst/>
              <a:cxnLst/>
              <a:rect l="l" t="t" r="r" b="b"/>
              <a:pathLst>
                <a:path w="1946" h="5260" fill="none" extrusionOk="0">
                  <a:moveTo>
                    <a:pt x="1946" y="5259"/>
                  </a:moveTo>
                  <a:cubicBezTo>
                    <a:pt x="1247" y="3527"/>
                    <a:pt x="608" y="1764"/>
                    <a:pt x="1" y="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6" name="Google Shape;3846;p70"/>
            <p:cNvSpPr/>
            <p:nvPr/>
          </p:nvSpPr>
          <p:spPr>
            <a:xfrm>
              <a:off x="5455886" y="2530239"/>
              <a:ext cx="51752" cy="32220"/>
            </a:xfrm>
            <a:custGeom>
              <a:avLst/>
              <a:gdLst/>
              <a:ahLst/>
              <a:cxnLst/>
              <a:rect l="l" t="t" r="r" b="b"/>
              <a:pathLst>
                <a:path w="4348" h="2707" fill="none" extrusionOk="0">
                  <a:moveTo>
                    <a:pt x="4347" y="1"/>
                  </a:moveTo>
                  <a:cubicBezTo>
                    <a:pt x="2888" y="852"/>
                    <a:pt x="1429" y="1764"/>
                    <a:pt x="0" y="2706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7" name="Google Shape;3847;p70"/>
            <p:cNvSpPr/>
            <p:nvPr/>
          </p:nvSpPr>
          <p:spPr>
            <a:xfrm>
              <a:off x="5432364" y="2571129"/>
              <a:ext cx="14128" cy="9784"/>
            </a:xfrm>
            <a:custGeom>
              <a:avLst/>
              <a:gdLst/>
              <a:ahLst/>
              <a:cxnLst/>
              <a:rect l="l" t="t" r="r" b="b"/>
              <a:pathLst>
                <a:path w="1187" h="822" fill="none" extrusionOk="0">
                  <a:moveTo>
                    <a:pt x="1186" y="1"/>
                  </a:moveTo>
                  <a:cubicBezTo>
                    <a:pt x="761" y="244"/>
                    <a:pt x="366" y="517"/>
                    <a:pt x="1" y="821"/>
                  </a:cubicBezTo>
                </a:path>
              </a:pathLst>
            </a:custGeom>
            <a:noFill/>
            <a:ln w="98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8" name="Google Shape;3848;p70"/>
            <p:cNvSpPr/>
            <p:nvPr/>
          </p:nvSpPr>
          <p:spPr>
            <a:xfrm>
              <a:off x="4863577" y="1989316"/>
              <a:ext cx="43063" cy="93375"/>
            </a:xfrm>
            <a:custGeom>
              <a:avLst/>
              <a:gdLst/>
              <a:ahLst/>
              <a:cxnLst/>
              <a:rect l="l" t="t" r="r" b="b"/>
              <a:pathLst>
                <a:path w="3618" h="7845" extrusionOk="0">
                  <a:moveTo>
                    <a:pt x="213" y="1"/>
                  </a:moveTo>
                  <a:cubicBezTo>
                    <a:pt x="305" y="92"/>
                    <a:pt x="62" y="1368"/>
                    <a:pt x="62" y="1551"/>
                  </a:cubicBezTo>
                  <a:cubicBezTo>
                    <a:pt x="1" y="2615"/>
                    <a:pt x="31" y="3830"/>
                    <a:pt x="335" y="4864"/>
                  </a:cubicBezTo>
                  <a:cubicBezTo>
                    <a:pt x="730" y="6232"/>
                    <a:pt x="1855" y="7265"/>
                    <a:pt x="3131" y="7843"/>
                  </a:cubicBezTo>
                  <a:cubicBezTo>
                    <a:pt x="3135" y="7844"/>
                    <a:pt x="3138" y="7844"/>
                    <a:pt x="3141" y="7844"/>
                  </a:cubicBezTo>
                  <a:cubicBezTo>
                    <a:pt x="3322" y="7844"/>
                    <a:pt x="3527" y="6259"/>
                    <a:pt x="3557" y="6110"/>
                  </a:cubicBezTo>
                  <a:cubicBezTo>
                    <a:pt x="3618" y="5593"/>
                    <a:pt x="3618" y="5107"/>
                    <a:pt x="3557" y="4621"/>
                  </a:cubicBezTo>
                  <a:cubicBezTo>
                    <a:pt x="3496" y="4165"/>
                    <a:pt x="3375" y="3770"/>
                    <a:pt x="3131" y="3344"/>
                  </a:cubicBezTo>
                  <a:cubicBezTo>
                    <a:pt x="2463" y="2067"/>
                    <a:pt x="1308" y="943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9" name="Google Shape;3849;p70"/>
            <p:cNvSpPr/>
            <p:nvPr/>
          </p:nvSpPr>
          <p:spPr>
            <a:xfrm>
              <a:off x="4905918" y="2017897"/>
              <a:ext cx="78509" cy="64773"/>
            </a:xfrm>
            <a:custGeom>
              <a:avLst/>
              <a:gdLst/>
              <a:ahLst/>
              <a:cxnLst/>
              <a:rect l="l" t="t" r="r" b="b"/>
              <a:pathLst>
                <a:path w="6596" h="5442" extrusionOk="0">
                  <a:moveTo>
                    <a:pt x="6596" y="1"/>
                  </a:moveTo>
                  <a:lnTo>
                    <a:pt x="6596" y="1"/>
                  </a:lnTo>
                  <a:cubicBezTo>
                    <a:pt x="5441" y="62"/>
                    <a:pt x="4316" y="426"/>
                    <a:pt x="3252" y="852"/>
                  </a:cubicBezTo>
                  <a:cubicBezTo>
                    <a:pt x="2644" y="1095"/>
                    <a:pt x="2037" y="1369"/>
                    <a:pt x="1520" y="1764"/>
                  </a:cubicBezTo>
                  <a:cubicBezTo>
                    <a:pt x="456" y="2615"/>
                    <a:pt x="0" y="4135"/>
                    <a:pt x="395" y="5442"/>
                  </a:cubicBezTo>
                  <a:cubicBezTo>
                    <a:pt x="973" y="5138"/>
                    <a:pt x="1702" y="5259"/>
                    <a:pt x="2340" y="5138"/>
                  </a:cubicBezTo>
                  <a:cubicBezTo>
                    <a:pt x="3192" y="4986"/>
                    <a:pt x="3891" y="4469"/>
                    <a:pt x="4468" y="3861"/>
                  </a:cubicBezTo>
                  <a:cubicBezTo>
                    <a:pt x="5502" y="2797"/>
                    <a:pt x="6231" y="1460"/>
                    <a:pt x="6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0" name="Google Shape;3850;p70"/>
            <p:cNvSpPr/>
            <p:nvPr/>
          </p:nvSpPr>
          <p:spPr>
            <a:xfrm>
              <a:off x="4884932" y="2038527"/>
              <a:ext cx="27138" cy="112157"/>
            </a:xfrm>
            <a:custGeom>
              <a:avLst/>
              <a:gdLst/>
              <a:ahLst/>
              <a:cxnLst/>
              <a:rect l="l" t="t" r="r" b="b"/>
              <a:pathLst>
                <a:path w="2280" h="9423" fill="none" extrusionOk="0">
                  <a:moveTo>
                    <a:pt x="2280" y="9423"/>
                  </a:moveTo>
                  <a:cubicBezTo>
                    <a:pt x="2128" y="6171"/>
                    <a:pt x="1337" y="2949"/>
                    <a:pt x="0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1" name="Google Shape;3851;p70"/>
            <p:cNvSpPr/>
            <p:nvPr/>
          </p:nvSpPr>
          <p:spPr>
            <a:xfrm>
              <a:off x="4904466" y="2055895"/>
              <a:ext cx="24614" cy="38362"/>
            </a:xfrm>
            <a:custGeom>
              <a:avLst/>
              <a:gdLst/>
              <a:ahLst/>
              <a:cxnLst/>
              <a:rect l="l" t="t" r="r" b="b"/>
              <a:pathLst>
                <a:path w="2068" h="3223" fill="none" extrusionOk="0">
                  <a:moveTo>
                    <a:pt x="0" y="3222"/>
                  </a:moveTo>
                  <a:cubicBezTo>
                    <a:pt x="396" y="2006"/>
                    <a:pt x="1095" y="882"/>
                    <a:pt x="2067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2" name="Google Shape;3852;p70"/>
            <p:cNvSpPr/>
            <p:nvPr/>
          </p:nvSpPr>
          <p:spPr>
            <a:xfrm>
              <a:off x="4867922" y="1993292"/>
              <a:ext cx="14116" cy="38005"/>
            </a:xfrm>
            <a:custGeom>
              <a:avLst/>
              <a:gdLst/>
              <a:ahLst/>
              <a:cxnLst/>
              <a:rect l="l" t="t" r="r" b="b"/>
              <a:pathLst>
                <a:path w="1186" h="3193" fill="none" extrusionOk="0">
                  <a:moveTo>
                    <a:pt x="1186" y="3192"/>
                  </a:moveTo>
                  <a:cubicBezTo>
                    <a:pt x="760" y="2129"/>
                    <a:pt x="365" y="1065"/>
                    <a:pt x="0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3" name="Google Shape;3853;p70"/>
            <p:cNvSpPr/>
            <p:nvPr/>
          </p:nvSpPr>
          <p:spPr>
            <a:xfrm>
              <a:off x="4950415" y="2018266"/>
              <a:ext cx="31494" cy="19544"/>
            </a:xfrm>
            <a:custGeom>
              <a:avLst/>
              <a:gdLst/>
              <a:ahLst/>
              <a:cxnLst/>
              <a:rect l="l" t="t" r="r" b="b"/>
              <a:pathLst>
                <a:path w="2646" h="1642" fill="none" extrusionOk="0">
                  <a:moveTo>
                    <a:pt x="2645" y="0"/>
                  </a:moveTo>
                  <a:cubicBezTo>
                    <a:pt x="1733" y="517"/>
                    <a:pt x="852" y="1064"/>
                    <a:pt x="1" y="1642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4" name="Google Shape;3854;p70"/>
            <p:cNvSpPr/>
            <p:nvPr/>
          </p:nvSpPr>
          <p:spPr>
            <a:xfrm>
              <a:off x="4935940" y="2043229"/>
              <a:ext cx="8701" cy="5797"/>
            </a:xfrm>
            <a:custGeom>
              <a:avLst/>
              <a:gdLst/>
              <a:ahLst/>
              <a:cxnLst/>
              <a:rect l="l" t="t" r="r" b="b"/>
              <a:pathLst>
                <a:path w="731" h="487" fill="none" extrusionOk="0">
                  <a:moveTo>
                    <a:pt x="730" y="0"/>
                  </a:moveTo>
                  <a:cubicBezTo>
                    <a:pt x="457" y="152"/>
                    <a:pt x="214" y="304"/>
                    <a:pt x="1" y="487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5" name="Google Shape;3855;p70"/>
            <p:cNvSpPr/>
            <p:nvPr/>
          </p:nvSpPr>
          <p:spPr>
            <a:xfrm>
              <a:off x="5734852" y="2301935"/>
              <a:ext cx="43063" cy="93375"/>
            </a:xfrm>
            <a:custGeom>
              <a:avLst/>
              <a:gdLst/>
              <a:ahLst/>
              <a:cxnLst/>
              <a:rect l="l" t="t" r="r" b="b"/>
              <a:pathLst>
                <a:path w="3618" h="7845" extrusionOk="0">
                  <a:moveTo>
                    <a:pt x="213" y="0"/>
                  </a:moveTo>
                  <a:lnTo>
                    <a:pt x="213" y="0"/>
                  </a:lnTo>
                  <a:cubicBezTo>
                    <a:pt x="305" y="91"/>
                    <a:pt x="61" y="1368"/>
                    <a:pt x="31" y="1550"/>
                  </a:cubicBezTo>
                  <a:cubicBezTo>
                    <a:pt x="1" y="2645"/>
                    <a:pt x="31" y="3830"/>
                    <a:pt x="305" y="4894"/>
                  </a:cubicBezTo>
                  <a:cubicBezTo>
                    <a:pt x="700" y="6231"/>
                    <a:pt x="1855" y="7265"/>
                    <a:pt x="3131" y="7842"/>
                  </a:cubicBezTo>
                  <a:cubicBezTo>
                    <a:pt x="3134" y="7843"/>
                    <a:pt x="3137" y="7844"/>
                    <a:pt x="3140" y="7844"/>
                  </a:cubicBezTo>
                  <a:cubicBezTo>
                    <a:pt x="3292" y="7844"/>
                    <a:pt x="3526" y="6259"/>
                    <a:pt x="3526" y="6110"/>
                  </a:cubicBezTo>
                  <a:cubicBezTo>
                    <a:pt x="3587" y="5593"/>
                    <a:pt x="3618" y="5107"/>
                    <a:pt x="3557" y="4620"/>
                  </a:cubicBezTo>
                  <a:cubicBezTo>
                    <a:pt x="3496" y="4195"/>
                    <a:pt x="3344" y="3769"/>
                    <a:pt x="3131" y="3344"/>
                  </a:cubicBezTo>
                  <a:cubicBezTo>
                    <a:pt x="2432" y="2067"/>
                    <a:pt x="1277" y="943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6" name="Google Shape;3856;p70"/>
            <p:cNvSpPr/>
            <p:nvPr/>
          </p:nvSpPr>
          <p:spPr>
            <a:xfrm>
              <a:off x="5776824" y="2330516"/>
              <a:ext cx="78521" cy="64773"/>
            </a:xfrm>
            <a:custGeom>
              <a:avLst/>
              <a:gdLst/>
              <a:ahLst/>
              <a:cxnLst/>
              <a:rect l="l" t="t" r="r" b="b"/>
              <a:pathLst>
                <a:path w="6597" h="5442" extrusionOk="0">
                  <a:moveTo>
                    <a:pt x="6596" y="1"/>
                  </a:moveTo>
                  <a:lnTo>
                    <a:pt x="6596" y="1"/>
                  </a:lnTo>
                  <a:cubicBezTo>
                    <a:pt x="5441" y="61"/>
                    <a:pt x="4317" y="456"/>
                    <a:pt x="3253" y="852"/>
                  </a:cubicBezTo>
                  <a:cubicBezTo>
                    <a:pt x="2645" y="1095"/>
                    <a:pt x="2037" y="1368"/>
                    <a:pt x="1520" y="1763"/>
                  </a:cubicBezTo>
                  <a:cubicBezTo>
                    <a:pt x="456" y="2615"/>
                    <a:pt x="0" y="4165"/>
                    <a:pt x="396" y="5441"/>
                  </a:cubicBezTo>
                  <a:cubicBezTo>
                    <a:pt x="1004" y="5137"/>
                    <a:pt x="1703" y="5259"/>
                    <a:pt x="2371" y="5168"/>
                  </a:cubicBezTo>
                  <a:cubicBezTo>
                    <a:pt x="3192" y="5016"/>
                    <a:pt x="3891" y="4469"/>
                    <a:pt x="4469" y="3861"/>
                  </a:cubicBezTo>
                  <a:cubicBezTo>
                    <a:pt x="5502" y="2797"/>
                    <a:pt x="6262" y="1460"/>
                    <a:pt x="6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7" name="Google Shape;3857;p70"/>
            <p:cNvSpPr/>
            <p:nvPr/>
          </p:nvSpPr>
          <p:spPr>
            <a:xfrm>
              <a:off x="5755838" y="2351146"/>
              <a:ext cx="27150" cy="112157"/>
            </a:xfrm>
            <a:custGeom>
              <a:avLst/>
              <a:gdLst/>
              <a:ahLst/>
              <a:cxnLst/>
              <a:rect l="l" t="t" r="r" b="b"/>
              <a:pathLst>
                <a:path w="2281" h="9423" fill="none" extrusionOk="0">
                  <a:moveTo>
                    <a:pt x="2280" y="9423"/>
                  </a:moveTo>
                  <a:cubicBezTo>
                    <a:pt x="2128" y="6170"/>
                    <a:pt x="1368" y="2948"/>
                    <a:pt x="1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8" name="Google Shape;3858;p70"/>
            <p:cNvSpPr/>
            <p:nvPr/>
          </p:nvSpPr>
          <p:spPr>
            <a:xfrm>
              <a:off x="5775741" y="2368513"/>
              <a:ext cx="24245" cy="38719"/>
            </a:xfrm>
            <a:custGeom>
              <a:avLst/>
              <a:gdLst/>
              <a:ahLst/>
              <a:cxnLst/>
              <a:rect l="l" t="t" r="r" b="b"/>
              <a:pathLst>
                <a:path w="2037" h="3253" fill="none" extrusionOk="0">
                  <a:moveTo>
                    <a:pt x="0" y="3252"/>
                  </a:moveTo>
                  <a:cubicBezTo>
                    <a:pt x="365" y="2006"/>
                    <a:pt x="1095" y="882"/>
                    <a:pt x="2037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9" name="Google Shape;3859;p70"/>
            <p:cNvSpPr/>
            <p:nvPr/>
          </p:nvSpPr>
          <p:spPr>
            <a:xfrm>
              <a:off x="5739196" y="2305911"/>
              <a:ext cx="13759" cy="38005"/>
            </a:xfrm>
            <a:custGeom>
              <a:avLst/>
              <a:gdLst/>
              <a:ahLst/>
              <a:cxnLst/>
              <a:rect l="l" t="t" r="r" b="b"/>
              <a:pathLst>
                <a:path w="1156" h="3193" fill="none" extrusionOk="0">
                  <a:moveTo>
                    <a:pt x="1155" y="3192"/>
                  </a:moveTo>
                  <a:cubicBezTo>
                    <a:pt x="760" y="2128"/>
                    <a:pt x="365" y="1065"/>
                    <a:pt x="0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0" name="Google Shape;3860;p70"/>
            <p:cNvSpPr/>
            <p:nvPr/>
          </p:nvSpPr>
          <p:spPr>
            <a:xfrm>
              <a:off x="5821333" y="2330873"/>
              <a:ext cx="31482" cy="19913"/>
            </a:xfrm>
            <a:custGeom>
              <a:avLst/>
              <a:gdLst/>
              <a:ahLst/>
              <a:cxnLst/>
              <a:rect l="l" t="t" r="r" b="b"/>
              <a:pathLst>
                <a:path w="2645" h="1673" fill="none" extrusionOk="0">
                  <a:moveTo>
                    <a:pt x="2645" y="1"/>
                  </a:moveTo>
                  <a:cubicBezTo>
                    <a:pt x="1763" y="548"/>
                    <a:pt x="882" y="1095"/>
                    <a:pt x="0" y="1673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1" name="Google Shape;3861;p70"/>
            <p:cNvSpPr/>
            <p:nvPr/>
          </p:nvSpPr>
          <p:spPr>
            <a:xfrm>
              <a:off x="5807215" y="2355848"/>
              <a:ext cx="8332" cy="5797"/>
            </a:xfrm>
            <a:custGeom>
              <a:avLst/>
              <a:gdLst/>
              <a:ahLst/>
              <a:cxnLst/>
              <a:rect l="l" t="t" r="r" b="b"/>
              <a:pathLst>
                <a:path w="700" h="487" fill="none" extrusionOk="0">
                  <a:moveTo>
                    <a:pt x="700" y="0"/>
                  </a:moveTo>
                  <a:cubicBezTo>
                    <a:pt x="457" y="152"/>
                    <a:pt x="213" y="304"/>
                    <a:pt x="1" y="487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2" name="Google Shape;3862;p70"/>
            <p:cNvSpPr/>
            <p:nvPr/>
          </p:nvSpPr>
          <p:spPr>
            <a:xfrm>
              <a:off x="4819437" y="2862404"/>
              <a:ext cx="43063" cy="93363"/>
            </a:xfrm>
            <a:custGeom>
              <a:avLst/>
              <a:gdLst/>
              <a:ahLst/>
              <a:cxnLst/>
              <a:rect l="l" t="t" r="r" b="b"/>
              <a:pathLst>
                <a:path w="3618" h="7844" extrusionOk="0">
                  <a:moveTo>
                    <a:pt x="213" y="0"/>
                  </a:moveTo>
                  <a:cubicBezTo>
                    <a:pt x="304" y="91"/>
                    <a:pt x="61" y="1368"/>
                    <a:pt x="31" y="1550"/>
                  </a:cubicBezTo>
                  <a:cubicBezTo>
                    <a:pt x="0" y="2644"/>
                    <a:pt x="31" y="3830"/>
                    <a:pt x="335" y="4863"/>
                  </a:cubicBezTo>
                  <a:cubicBezTo>
                    <a:pt x="700" y="6231"/>
                    <a:pt x="1855" y="7265"/>
                    <a:pt x="3131" y="7842"/>
                  </a:cubicBezTo>
                  <a:cubicBezTo>
                    <a:pt x="3134" y="7843"/>
                    <a:pt x="3137" y="7844"/>
                    <a:pt x="3140" y="7844"/>
                  </a:cubicBezTo>
                  <a:cubicBezTo>
                    <a:pt x="3292" y="7844"/>
                    <a:pt x="3526" y="6259"/>
                    <a:pt x="3526" y="6110"/>
                  </a:cubicBezTo>
                  <a:cubicBezTo>
                    <a:pt x="3587" y="5593"/>
                    <a:pt x="3618" y="5107"/>
                    <a:pt x="3557" y="4620"/>
                  </a:cubicBezTo>
                  <a:cubicBezTo>
                    <a:pt x="3496" y="4195"/>
                    <a:pt x="3344" y="3769"/>
                    <a:pt x="3131" y="3344"/>
                  </a:cubicBezTo>
                  <a:cubicBezTo>
                    <a:pt x="2432" y="2067"/>
                    <a:pt x="1307" y="942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3" name="Google Shape;3863;p70"/>
            <p:cNvSpPr/>
            <p:nvPr/>
          </p:nvSpPr>
          <p:spPr>
            <a:xfrm>
              <a:off x="4861410" y="2890985"/>
              <a:ext cx="78521" cy="64773"/>
            </a:xfrm>
            <a:custGeom>
              <a:avLst/>
              <a:gdLst/>
              <a:ahLst/>
              <a:cxnLst/>
              <a:rect l="l" t="t" r="r" b="b"/>
              <a:pathLst>
                <a:path w="6597" h="5442" extrusionOk="0">
                  <a:moveTo>
                    <a:pt x="6596" y="0"/>
                  </a:moveTo>
                  <a:lnTo>
                    <a:pt x="6596" y="0"/>
                  </a:lnTo>
                  <a:cubicBezTo>
                    <a:pt x="5441" y="61"/>
                    <a:pt x="4347" y="426"/>
                    <a:pt x="3253" y="851"/>
                  </a:cubicBezTo>
                  <a:cubicBezTo>
                    <a:pt x="2645" y="1095"/>
                    <a:pt x="2037" y="1368"/>
                    <a:pt x="1551" y="1763"/>
                  </a:cubicBezTo>
                  <a:cubicBezTo>
                    <a:pt x="487" y="2614"/>
                    <a:pt x="0" y="4134"/>
                    <a:pt x="395" y="5441"/>
                  </a:cubicBezTo>
                  <a:cubicBezTo>
                    <a:pt x="1003" y="5137"/>
                    <a:pt x="1703" y="5259"/>
                    <a:pt x="2371" y="5137"/>
                  </a:cubicBezTo>
                  <a:cubicBezTo>
                    <a:pt x="3192" y="5016"/>
                    <a:pt x="3891" y="4468"/>
                    <a:pt x="4469" y="3861"/>
                  </a:cubicBezTo>
                  <a:cubicBezTo>
                    <a:pt x="5502" y="2797"/>
                    <a:pt x="6262" y="1459"/>
                    <a:pt x="6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4" name="Google Shape;3864;p70"/>
            <p:cNvSpPr/>
            <p:nvPr/>
          </p:nvSpPr>
          <p:spPr>
            <a:xfrm>
              <a:off x="4840424" y="2911603"/>
              <a:ext cx="27150" cy="112169"/>
            </a:xfrm>
            <a:custGeom>
              <a:avLst/>
              <a:gdLst/>
              <a:ahLst/>
              <a:cxnLst/>
              <a:rect l="l" t="t" r="r" b="b"/>
              <a:pathLst>
                <a:path w="2281" h="9424" fill="none" extrusionOk="0">
                  <a:moveTo>
                    <a:pt x="2280" y="9423"/>
                  </a:moveTo>
                  <a:cubicBezTo>
                    <a:pt x="2158" y="6171"/>
                    <a:pt x="1368" y="2949"/>
                    <a:pt x="0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5" name="Google Shape;3865;p70"/>
            <p:cNvSpPr/>
            <p:nvPr/>
          </p:nvSpPr>
          <p:spPr>
            <a:xfrm>
              <a:off x="4860327" y="2928971"/>
              <a:ext cx="24245" cy="38362"/>
            </a:xfrm>
            <a:custGeom>
              <a:avLst/>
              <a:gdLst/>
              <a:ahLst/>
              <a:cxnLst/>
              <a:rect l="l" t="t" r="r" b="b"/>
              <a:pathLst>
                <a:path w="2037" h="3223" fill="none" extrusionOk="0">
                  <a:moveTo>
                    <a:pt x="0" y="3223"/>
                  </a:moveTo>
                  <a:cubicBezTo>
                    <a:pt x="365" y="2007"/>
                    <a:pt x="1094" y="882"/>
                    <a:pt x="2037" y="1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6" name="Google Shape;3866;p70"/>
            <p:cNvSpPr/>
            <p:nvPr/>
          </p:nvSpPr>
          <p:spPr>
            <a:xfrm>
              <a:off x="4823782" y="2866380"/>
              <a:ext cx="14116" cy="37993"/>
            </a:xfrm>
            <a:custGeom>
              <a:avLst/>
              <a:gdLst/>
              <a:ahLst/>
              <a:cxnLst/>
              <a:rect l="l" t="t" r="r" b="b"/>
              <a:pathLst>
                <a:path w="1186" h="3192" fill="none" extrusionOk="0">
                  <a:moveTo>
                    <a:pt x="1186" y="3192"/>
                  </a:moveTo>
                  <a:cubicBezTo>
                    <a:pt x="760" y="2128"/>
                    <a:pt x="365" y="1064"/>
                    <a:pt x="0" y="0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7" name="Google Shape;3867;p70"/>
            <p:cNvSpPr/>
            <p:nvPr/>
          </p:nvSpPr>
          <p:spPr>
            <a:xfrm>
              <a:off x="4905918" y="2891343"/>
              <a:ext cx="31839" cy="19556"/>
            </a:xfrm>
            <a:custGeom>
              <a:avLst/>
              <a:gdLst/>
              <a:ahLst/>
              <a:cxnLst/>
              <a:rect l="l" t="t" r="r" b="b"/>
              <a:pathLst>
                <a:path w="2675" h="1643" fill="none" extrusionOk="0">
                  <a:moveTo>
                    <a:pt x="2675" y="1"/>
                  </a:moveTo>
                  <a:cubicBezTo>
                    <a:pt x="1763" y="517"/>
                    <a:pt x="882" y="1065"/>
                    <a:pt x="0" y="1642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8" name="Google Shape;3868;p70"/>
            <p:cNvSpPr/>
            <p:nvPr/>
          </p:nvSpPr>
          <p:spPr>
            <a:xfrm>
              <a:off x="4891801" y="2916305"/>
              <a:ext cx="8332" cy="5808"/>
            </a:xfrm>
            <a:custGeom>
              <a:avLst/>
              <a:gdLst/>
              <a:ahLst/>
              <a:cxnLst/>
              <a:rect l="l" t="t" r="r" b="b"/>
              <a:pathLst>
                <a:path w="700" h="488" fill="none" extrusionOk="0">
                  <a:moveTo>
                    <a:pt x="700" y="1"/>
                  </a:moveTo>
                  <a:cubicBezTo>
                    <a:pt x="457" y="153"/>
                    <a:pt x="213" y="305"/>
                    <a:pt x="1" y="487"/>
                  </a:cubicBezTo>
                </a:path>
              </a:pathLst>
            </a:custGeom>
            <a:noFill/>
            <a:ln w="6075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9" name="Google Shape;3869;p70"/>
            <p:cNvSpPr/>
            <p:nvPr/>
          </p:nvSpPr>
          <p:spPr>
            <a:xfrm>
              <a:off x="5847021" y="2612019"/>
              <a:ext cx="24614" cy="52859"/>
            </a:xfrm>
            <a:custGeom>
              <a:avLst/>
              <a:gdLst/>
              <a:ahLst/>
              <a:cxnLst/>
              <a:rect l="l" t="t" r="r" b="b"/>
              <a:pathLst>
                <a:path w="2068" h="4441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3" y="1"/>
                    <a:pt x="125" y="3"/>
                    <a:pt x="126" y="4"/>
                  </a:cubicBezTo>
                  <a:lnTo>
                    <a:pt x="126" y="4"/>
                  </a:lnTo>
                  <a:cubicBezTo>
                    <a:pt x="125" y="2"/>
                    <a:pt x="123" y="1"/>
                    <a:pt x="122" y="0"/>
                  </a:cubicBezTo>
                  <a:close/>
                  <a:moveTo>
                    <a:pt x="126" y="4"/>
                  </a:moveTo>
                  <a:cubicBezTo>
                    <a:pt x="175" y="66"/>
                    <a:pt x="31" y="763"/>
                    <a:pt x="31" y="882"/>
                  </a:cubicBezTo>
                  <a:cubicBezTo>
                    <a:pt x="0" y="1490"/>
                    <a:pt x="31" y="2158"/>
                    <a:pt x="183" y="2766"/>
                  </a:cubicBezTo>
                  <a:cubicBezTo>
                    <a:pt x="395" y="3526"/>
                    <a:pt x="1064" y="4134"/>
                    <a:pt x="1794" y="4438"/>
                  </a:cubicBezTo>
                  <a:cubicBezTo>
                    <a:pt x="1796" y="4440"/>
                    <a:pt x="1799" y="4441"/>
                    <a:pt x="1802" y="4441"/>
                  </a:cubicBezTo>
                  <a:cubicBezTo>
                    <a:pt x="1892" y="4441"/>
                    <a:pt x="2006" y="3554"/>
                    <a:pt x="2006" y="3465"/>
                  </a:cubicBezTo>
                  <a:cubicBezTo>
                    <a:pt x="2067" y="3161"/>
                    <a:pt x="2067" y="2888"/>
                    <a:pt x="2037" y="2614"/>
                  </a:cubicBezTo>
                  <a:cubicBezTo>
                    <a:pt x="2006" y="2371"/>
                    <a:pt x="1915" y="2128"/>
                    <a:pt x="1794" y="1885"/>
                  </a:cubicBezTo>
                  <a:cubicBezTo>
                    <a:pt x="1399" y="1157"/>
                    <a:pt x="733" y="520"/>
                    <a:pt x="126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0" name="Google Shape;3870;p70"/>
            <p:cNvSpPr/>
            <p:nvPr/>
          </p:nvSpPr>
          <p:spPr>
            <a:xfrm>
              <a:off x="5871257" y="2628303"/>
              <a:ext cx="44515" cy="36910"/>
            </a:xfrm>
            <a:custGeom>
              <a:avLst/>
              <a:gdLst/>
              <a:ahLst/>
              <a:cxnLst/>
              <a:rect l="l" t="t" r="r" b="b"/>
              <a:pathLst>
                <a:path w="3740" h="3101" extrusionOk="0">
                  <a:moveTo>
                    <a:pt x="3739" y="0"/>
                  </a:moveTo>
                  <a:lnTo>
                    <a:pt x="3739" y="0"/>
                  </a:lnTo>
                  <a:cubicBezTo>
                    <a:pt x="3071" y="31"/>
                    <a:pt x="2463" y="243"/>
                    <a:pt x="1825" y="486"/>
                  </a:cubicBezTo>
                  <a:cubicBezTo>
                    <a:pt x="1490" y="608"/>
                    <a:pt x="1125" y="760"/>
                    <a:pt x="852" y="1003"/>
                  </a:cubicBezTo>
                  <a:cubicBezTo>
                    <a:pt x="244" y="1490"/>
                    <a:pt x="1" y="2341"/>
                    <a:pt x="214" y="3100"/>
                  </a:cubicBezTo>
                  <a:cubicBezTo>
                    <a:pt x="548" y="2918"/>
                    <a:pt x="943" y="2979"/>
                    <a:pt x="1338" y="2918"/>
                  </a:cubicBezTo>
                  <a:cubicBezTo>
                    <a:pt x="1794" y="2827"/>
                    <a:pt x="2189" y="2523"/>
                    <a:pt x="2524" y="2189"/>
                  </a:cubicBezTo>
                  <a:cubicBezTo>
                    <a:pt x="3101" y="1581"/>
                    <a:pt x="3527" y="821"/>
                    <a:pt x="3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1" name="Google Shape;3871;p70"/>
            <p:cNvSpPr/>
            <p:nvPr/>
          </p:nvSpPr>
          <p:spPr>
            <a:xfrm>
              <a:off x="5858961" y="2639874"/>
              <a:ext cx="15568" cy="64047"/>
            </a:xfrm>
            <a:custGeom>
              <a:avLst/>
              <a:gdLst/>
              <a:ahLst/>
              <a:cxnLst/>
              <a:rect l="l" t="t" r="r" b="b"/>
              <a:pathLst>
                <a:path w="1308" h="5381" fill="none" extrusionOk="0">
                  <a:moveTo>
                    <a:pt x="1307" y="5381"/>
                  </a:moveTo>
                  <a:cubicBezTo>
                    <a:pt x="1216" y="3527"/>
                    <a:pt x="791" y="1673"/>
                    <a:pt x="0" y="1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2" name="Google Shape;3872;p70"/>
            <p:cNvSpPr/>
            <p:nvPr/>
          </p:nvSpPr>
          <p:spPr>
            <a:xfrm>
              <a:off x="5870531" y="2650004"/>
              <a:ext cx="13771" cy="21722"/>
            </a:xfrm>
            <a:custGeom>
              <a:avLst/>
              <a:gdLst/>
              <a:ahLst/>
              <a:cxnLst/>
              <a:rect l="l" t="t" r="r" b="b"/>
              <a:pathLst>
                <a:path w="1157" h="1825" fill="none" extrusionOk="0">
                  <a:moveTo>
                    <a:pt x="1" y="1825"/>
                  </a:moveTo>
                  <a:cubicBezTo>
                    <a:pt x="214" y="1125"/>
                    <a:pt x="609" y="487"/>
                    <a:pt x="1156" y="1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3" name="Google Shape;3873;p70"/>
            <p:cNvSpPr/>
            <p:nvPr/>
          </p:nvSpPr>
          <p:spPr>
            <a:xfrm>
              <a:off x="5849557" y="2614185"/>
              <a:ext cx="7963" cy="21722"/>
            </a:xfrm>
            <a:custGeom>
              <a:avLst/>
              <a:gdLst/>
              <a:ahLst/>
              <a:cxnLst/>
              <a:rect l="l" t="t" r="r" b="b"/>
              <a:pathLst>
                <a:path w="669" h="1825" fill="none" extrusionOk="0">
                  <a:moveTo>
                    <a:pt x="669" y="1824"/>
                  </a:moveTo>
                  <a:cubicBezTo>
                    <a:pt x="426" y="1217"/>
                    <a:pt x="213" y="609"/>
                    <a:pt x="0" y="1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4" name="Google Shape;3874;p70"/>
            <p:cNvSpPr/>
            <p:nvPr/>
          </p:nvSpPr>
          <p:spPr>
            <a:xfrm>
              <a:off x="5896589" y="2628303"/>
              <a:ext cx="17735" cy="11224"/>
            </a:xfrm>
            <a:custGeom>
              <a:avLst/>
              <a:gdLst/>
              <a:ahLst/>
              <a:cxnLst/>
              <a:rect l="l" t="t" r="r" b="b"/>
              <a:pathLst>
                <a:path w="1490" h="943" fill="none" extrusionOk="0">
                  <a:moveTo>
                    <a:pt x="1490" y="0"/>
                  </a:moveTo>
                  <a:cubicBezTo>
                    <a:pt x="973" y="304"/>
                    <a:pt x="487" y="608"/>
                    <a:pt x="0" y="942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5" name="Google Shape;3875;p70"/>
            <p:cNvSpPr/>
            <p:nvPr/>
          </p:nvSpPr>
          <p:spPr>
            <a:xfrm>
              <a:off x="5888268" y="2642766"/>
              <a:ext cx="4713" cy="3273"/>
            </a:xfrm>
            <a:custGeom>
              <a:avLst/>
              <a:gdLst/>
              <a:ahLst/>
              <a:cxnLst/>
              <a:rect l="l" t="t" r="r" b="b"/>
              <a:pathLst>
                <a:path w="396" h="275" fill="none" extrusionOk="0">
                  <a:moveTo>
                    <a:pt x="396" y="1"/>
                  </a:moveTo>
                  <a:cubicBezTo>
                    <a:pt x="274" y="62"/>
                    <a:pt x="122" y="153"/>
                    <a:pt x="0" y="275"/>
                  </a:cubicBezTo>
                </a:path>
              </a:pathLst>
            </a:custGeom>
            <a:noFill/>
            <a:ln w="3800" cap="rnd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6" name="Google Shape;3876;p70"/>
            <p:cNvSpPr/>
            <p:nvPr/>
          </p:nvSpPr>
          <p:spPr>
            <a:xfrm>
              <a:off x="5393296" y="2077810"/>
              <a:ext cx="371917" cy="161600"/>
            </a:xfrm>
            <a:custGeom>
              <a:avLst/>
              <a:gdLst/>
              <a:ahLst/>
              <a:cxnLst/>
              <a:rect l="l" t="t" r="r" b="b"/>
              <a:pathLst>
                <a:path w="31247" h="13577" extrusionOk="0">
                  <a:moveTo>
                    <a:pt x="18458" y="1"/>
                  </a:moveTo>
                  <a:cubicBezTo>
                    <a:pt x="18201" y="1"/>
                    <a:pt x="17944" y="24"/>
                    <a:pt x="17690" y="74"/>
                  </a:cubicBezTo>
                  <a:cubicBezTo>
                    <a:pt x="16140" y="378"/>
                    <a:pt x="14894" y="1807"/>
                    <a:pt x="15167" y="3175"/>
                  </a:cubicBezTo>
                  <a:cubicBezTo>
                    <a:pt x="14661" y="1869"/>
                    <a:pt x="13105" y="961"/>
                    <a:pt x="11541" y="961"/>
                  </a:cubicBezTo>
                  <a:cubicBezTo>
                    <a:pt x="11320" y="961"/>
                    <a:pt x="11100" y="979"/>
                    <a:pt x="10882" y="1016"/>
                  </a:cubicBezTo>
                  <a:cubicBezTo>
                    <a:pt x="8845" y="1351"/>
                    <a:pt x="8237" y="2931"/>
                    <a:pt x="7386" y="4573"/>
                  </a:cubicBezTo>
                  <a:cubicBezTo>
                    <a:pt x="6626" y="4542"/>
                    <a:pt x="5836" y="4542"/>
                    <a:pt x="5046" y="4512"/>
                  </a:cubicBezTo>
                  <a:cubicBezTo>
                    <a:pt x="4857" y="4512"/>
                    <a:pt x="4666" y="4510"/>
                    <a:pt x="4475" y="4510"/>
                  </a:cubicBezTo>
                  <a:cubicBezTo>
                    <a:pt x="3804" y="4510"/>
                    <a:pt x="3124" y="4529"/>
                    <a:pt x="2462" y="4694"/>
                  </a:cubicBezTo>
                  <a:cubicBezTo>
                    <a:pt x="1641" y="4907"/>
                    <a:pt x="821" y="5363"/>
                    <a:pt x="365" y="6093"/>
                  </a:cubicBezTo>
                  <a:cubicBezTo>
                    <a:pt x="122" y="6488"/>
                    <a:pt x="0" y="7004"/>
                    <a:pt x="91" y="7491"/>
                  </a:cubicBezTo>
                  <a:cubicBezTo>
                    <a:pt x="213" y="8099"/>
                    <a:pt x="730" y="8585"/>
                    <a:pt x="1307" y="8828"/>
                  </a:cubicBezTo>
                  <a:cubicBezTo>
                    <a:pt x="1885" y="9102"/>
                    <a:pt x="2523" y="9163"/>
                    <a:pt x="3161" y="9193"/>
                  </a:cubicBezTo>
                  <a:cubicBezTo>
                    <a:pt x="3642" y="9220"/>
                    <a:pt x="4120" y="9231"/>
                    <a:pt x="4597" y="9231"/>
                  </a:cubicBezTo>
                  <a:cubicBezTo>
                    <a:pt x="5749" y="9231"/>
                    <a:pt x="6894" y="9166"/>
                    <a:pt x="8055" y="9102"/>
                  </a:cubicBezTo>
                  <a:cubicBezTo>
                    <a:pt x="8480" y="10409"/>
                    <a:pt x="8936" y="11807"/>
                    <a:pt x="10031" y="12597"/>
                  </a:cubicBezTo>
                  <a:cubicBezTo>
                    <a:pt x="10730" y="13114"/>
                    <a:pt x="11581" y="13357"/>
                    <a:pt x="12401" y="13479"/>
                  </a:cubicBezTo>
                  <a:cubicBezTo>
                    <a:pt x="12813" y="13544"/>
                    <a:pt x="13221" y="13577"/>
                    <a:pt x="13622" y="13577"/>
                  </a:cubicBezTo>
                  <a:cubicBezTo>
                    <a:pt x="15477" y="13577"/>
                    <a:pt x="17190" y="12870"/>
                    <a:pt x="18389" y="11321"/>
                  </a:cubicBezTo>
                  <a:cubicBezTo>
                    <a:pt x="18420" y="11290"/>
                    <a:pt x="18450" y="11229"/>
                    <a:pt x="18511" y="11199"/>
                  </a:cubicBezTo>
                  <a:cubicBezTo>
                    <a:pt x="18602" y="11138"/>
                    <a:pt x="18693" y="11138"/>
                    <a:pt x="18785" y="11138"/>
                  </a:cubicBezTo>
                  <a:cubicBezTo>
                    <a:pt x="20548" y="11108"/>
                    <a:pt x="22341" y="10895"/>
                    <a:pt x="24104" y="10773"/>
                  </a:cubicBezTo>
                  <a:cubicBezTo>
                    <a:pt x="25624" y="10713"/>
                    <a:pt x="27174" y="10621"/>
                    <a:pt x="28633" y="10166"/>
                  </a:cubicBezTo>
                  <a:cubicBezTo>
                    <a:pt x="29301" y="9953"/>
                    <a:pt x="29970" y="9618"/>
                    <a:pt x="30457" y="9102"/>
                  </a:cubicBezTo>
                  <a:lnTo>
                    <a:pt x="30487" y="9102"/>
                  </a:lnTo>
                  <a:cubicBezTo>
                    <a:pt x="30973" y="8585"/>
                    <a:pt x="31247" y="7856"/>
                    <a:pt x="31064" y="7156"/>
                  </a:cubicBezTo>
                  <a:cubicBezTo>
                    <a:pt x="30882" y="6397"/>
                    <a:pt x="30122" y="5849"/>
                    <a:pt x="29332" y="5637"/>
                  </a:cubicBezTo>
                  <a:cubicBezTo>
                    <a:pt x="28739" y="5485"/>
                    <a:pt x="28124" y="5439"/>
                    <a:pt x="27485" y="5439"/>
                  </a:cubicBezTo>
                  <a:cubicBezTo>
                    <a:pt x="26847" y="5439"/>
                    <a:pt x="26186" y="5485"/>
                    <a:pt x="25502" y="5515"/>
                  </a:cubicBezTo>
                  <a:cubicBezTo>
                    <a:pt x="24250" y="5597"/>
                    <a:pt x="23266" y="5459"/>
                    <a:pt x="22157" y="5822"/>
                  </a:cubicBezTo>
                  <a:lnTo>
                    <a:pt x="22157" y="5822"/>
                  </a:lnTo>
                  <a:lnTo>
                    <a:pt x="23131" y="5454"/>
                  </a:lnTo>
                  <a:cubicBezTo>
                    <a:pt x="23222" y="4056"/>
                    <a:pt x="22858" y="2627"/>
                    <a:pt x="21885" y="1533"/>
                  </a:cubicBezTo>
                  <a:cubicBezTo>
                    <a:pt x="21072" y="618"/>
                    <a:pt x="19769" y="1"/>
                    <a:pt x="1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7" name="Google Shape;3877;p70"/>
            <p:cNvSpPr/>
            <p:nvPr/>
          </p:nvSpPr>
          <p:spPr>
            <a:xfrm>
              <a:off x="6478399" y="2495361"/>
              <a:ext cx="371929" cy="161374"/>
            </a:xfrm>
            <a:custGeom>
              <a:avLst/>
              <a:gdLst/>
              <a:ahLst/>
              <a:cxnLst/>
              <a:rect l="l" t="t" r="r" b="b"/>
              <a:pathLst>
                <a:path w="31248" h="13558" extrusionOk="0">
                  <a:moveTo>
                    <a:pt x="18459" y="0"/>
                  </a:moveTo>
                  <a:cubicBezTo>
                    <a:pt x="18202" y="0"/>
                    <a:pt x="17945" y="24"/>
                    <a:pt x="17691" y="74"/>
                  </a:cubicBezTo>
                  <a:cubicBezTo>
                    <a:pt x="16141" y="378"/>
                    <a:pt x="14895" y="1776"/>
                    <a:pt x="15199" y="3144"/>
                  </a:cubicBezTo>
                  <a:cubicBezTo>
                    <a:pt x="14666" y="1865"/>
                    <a:pt x="13130" y="960"/>
                    <a:pt x="11572" y="960"/>
                  </a:cubicBezTo>
                  <a:cubicBezTo>
                    <a:pt x="11352" y="960"/>
                    <a:pt x="11131" y="978"/>
                    <a:pt x="10913" y="1016"/>
                  </a:cubicBezTo>
                  <a:cubicBezTo>
                    <a:pt x="8876" y="1350"/>
                    <a:pt x="8238" y="2931"/>
                    <a:pt x="7417" y="4542"/>
                  </a:cubicBezTo>
                  <a:cubicBezTo>
                    <a:pt x="6627" y="4542"/>
                    <a:pt x="5837" y="4511"/>
                    <a:pt x="5046" y="4511"/>
                  </a:cubicBezTo>
                  <a:cubicBezTo>
                    <a:pt x="4800" y="4503"/>
                    <a:pt x="4550" y="4496"/>
                    <a:pt x="4301" y="4496"/>
                  </a:cubicBezTo>
                  <a:cubicBezTo>
                    <a:pt x="3689" y="4496"/>
                    <a:pt x="3076" y="4534"/>
                    <a:pt x="2493" y="4663"/>
                  </a:cubicBezTo>
                  <a:cubicBezTo>
                    <a:pt x="1642" y="4876"/>
                    <a:pt x="852" y="5332"/>
                    <a:pt x="396" y="6062"/>
                  </a:cubicBezTo>
                  <a:cubicBezTo>
                    <a:pt x="122" y="6487"/>
                    <a:pt x="1" y="7004"/>
                    <a:pt x="92" y="7460"/>
                  </a:cubicBezTo>
                  <a:cubicBezTo>
                    <a:pt x="244" y="8098"/>
                    <a:pt x="761" y="8584"/>
                    <a:pt x="1308" y="8828"/>
                  </a:cubicBezTo>
                  <a:cubicBezTo>
                    <a:pt x="1885" y="9071"/>
                    <a:pt x="2554" y="9132"/>
                    <a:pt x="3162" y="9162"/>
                  </a:cubicBezTo>
                  <a:cubicBezTo>
                    <a:pt x="3734" y="9194"/>
                    <a:pt x="4306" y="9207"/>
                    <a:pt x="4877" y="9207"/>
                  </a:cubicBezTo>
                  <a:cubicBezTo>
                    <a:pt x="5944" y="9207"/>
                    <a:pt x="7006" y="9161"/>
                    <a:pt x="8056" y="9101"/>
                  </a:cubicBezTo>
                  <a:cubicBezTo>
                    <a:pt x="8481" y="10378"/>
                    <a:pt x="8967" y="11776"/>
                    <a:pt x="10062" y="12597"/>
                  </a:cubicBezTo>
                  <a:cubicBezTo>
                    <a:pt x="10730" y="13113"/>
                    <a:pt x="11582" y="13326"/>
                    <a:pt x="12433" y="13448"/>
                  </a:cubicBezTo>
                  <a:cubicBezTo>
                    <a:pt x="12852" y="13520"/>
                    <a:pt x="13270" y="13557"/>
                    <a:pt x="13682" y="13557"/>
                  </a:cubicBezTo>
                  <a:cubicBezTo>
                    <a:pt x="15511" y="13557"/>
                    <a:pt x="17224" y="12833"/>
                    <a:pt x="18390" y="11320"/>
                  </a:cubicBezTo>
                  <a:cubicBezTo>
                    <a:pt x="18421" y="11259"/>
                    <a:pt x="18481" y="11199"/>
                    <a:pt x="18512" y="11168"/>
                  </a:cubicBezTo>
                  <a:cubicBezTo>
                    <a:pt x="18603" y="11138"/>
                    <a:pt x="18694" y="11138"/>
                    <a:pt x="18785" y="11138"/>
                  </a:cubicBezTo>
                  <a:cubicBezTo>
                    <a:pt x="20548" y="11077"/>
                    <a:pt x="22342" y="10864"/>
                    <a:pt x="24105" y="10773"/>
                  </a:cubicBezTo>
                  <a:cubicBezTo>
                    <a:pt x="25624" y="10682"/>
                    <a:pt x="27175" y="10591"/>
                    <a:pt x="28634" y="10135"/>
                  </a:cubicBezTo>
                  <a:cubicBezTo>
                    <a:pt x="29302" y="9922"/>
                    <a:pt x="29971" y="9618"/>
                    <a:pt x="30457" y="9101"/>
                  </a:cubicBezTo>
                  <a:cubicBezTo>
                    <a:pt x="30488" y="9101"/>
                    <a:pt x="30488" y="9101"/>
                    <a:pt x="30488" y="9071"/>
                  </a:cubicBezTo>
                  <a:cubicBezTo>
                    <a:pt x="30974" y="8554"/>
                    <a:pt x="31248" y="7825"/>
                    <a:pt x="31065" y="7156"/>
                  </a:cubicBezTo>
                  <a:cubicBezTo>
                    <a:pt x="30883" y="6366"/>
                    <a:pt x="30123" y="5818"/>
                    <a:pt x="29363" y="5636"/>
                  </a:cubicBezTo>
                  <a:cubicBezTo>
                    <a:pt x="28747" y="5478"/>
                    <a:pt x="28106" y="5427"/>
                    <a:pt x="27437" y="5427"/>
                  </a:cubicBezTo>
                  <a:cubicBezTo>
                    <a:pt x="26818" y="5427"/>
                    <a:pt x="26174" y="5471"/>
                    <a:pt x="25503" y="5515"/>
                  </a:cubicBezTo>
                  <a:cubicBezTo>
                    <a:pt x="24163" y="5573"/>
                    <a:pt x="23158" y="5436"/>
                    <a:pt x="21927" y="5905"/>
                  </a:cubicBezTo>
                  <a:lnTo>
                    <a:pt x="21927" y="5905"/>
                  </a:lnTo>
                  <a:lnTo>
                    <a:pt x="23132" y="5423"/>
                  </a:lnTo>
                  <a:cubicBezTo>
                    <a:pt x="23223" y="4056"/>
                    <a:pt x="22858" y="2627"/>
                    <a:pt x="21886" y="1533"/>
                  </a:cubicBezTo>
                  <a:cubicBezTo>
                    <a:pt x="21072" y="618"/>
                    <a:pt x="19770" y="0"/>
                    <a:pt x="18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8" name="Google Shape;3878;p70"/>
            <p:cNvSpPr/>
            <p:nvPr/>
          </p:nvSpPr>
          <p:spPr>
            <a:xfrm>
              <a:off x="5469278" y="1305476"/>
              <a:ext cx="276412" cy="119906"/>
            </a:xfrm>
            <a:custGeom>
              <a:avLst/>
              <a:gdLst/>
              <a:ahLst/>
              <a:cxnLst/>
              <a:rect l="l" t="t" r="r" b="b"/>
              <a:pathLst>
                <a:path w="23223" h="10074" extrusionOk="0">
                  <a:moveTo>
                    <a:pt x="13753" y="0"/>
                  </a:moveTo>
                  <a:cubicBezTo>
                    <a:pt x="13555" y="0"/>
                    <a:pt x="13357" y="20"/>
                    <a:pt x="13161" y="61"/>
                  </a:cubicBezTo>
                  <a:cubicBezTo>
                    <a:pt x="12006" y="273"/>
                    <a:pt x="11095" y="1337"/>
                    <a:pt x="11307" y="2340"/>
                  </a:cubicBezTo>
                  <a:cubicBezTo>
                    <a:pt x="10911" y="1389"/>
                    <a:pt x="9779" y="713"/>
                    <a:pt x="8630" y="713"/>
                  </a:cubicBezTo>
                  <a:cubicBezTo>
                    <a:pt x="8458" y="713"/>
                    <a:pt x="8286" y="728"/>
                    <a:pt x="8116" y="760"/>
                  </a:cubicBezTo>
                  <a:cubicBezTo>
                    <a:pt x="6596" y="1003"/>
                    <a:pt x="6140" y="2158"/>
                    <a:pt x="5532" y="3374"/>
                  </a:cubicBezTo>
                  <a:cubicBezTo>
                    <a:pt x="4924" y="3374"/>
                    <a:pt x="4347" y="3343"/>
                    <a:pt x="3769" y="3343"/>
                  </a:cubicBezTo>
                  <a:cubicBezTo>
                    <a:pt x="3587" y="3343"/>
                    <a:pt x="3404" y="3341"/>
                    <a:pt x="3222" y="3341"/>
                  </a:cubicBezTo>
                  <a:cubicBezTo>
                    <a:pt x="2766" y="3341"/>
                    <a:pt x="2310" y="3356"/>
                    <a:pt x="1854" y="3465"/>
                  </a:cubicBezTo>
                  <a:cubicBezTo>
                    <a:pt x="1246" y="3617"/>
                    <a:pt x="638" y="3951"/>
                    <a:pt x="304" y="4498"/>
                  </a:cubicBezTo>
                  <a:cubicBezTo>
                    <a:pt x="122" y="4802"/>
                    <a:pt x="0" y="5198"/>
                    <a:pt x="91" y="5532"/>
                  </a:cubicBezTo>
                  <a:cubicBezTo>
                    <a:pt x="183" y="6018"/>
                    <a:pt x="578" y="6353"/>
                    <a:pt x="1003" y="6565"/>
                  </a:cubicBezTo>
                  <a:cubicBezTo>
                    <a:pt x="1429" y="6748"/>
                    <a:pt x="1915" y="6778"/>
                    <a:pt x="2371" y="6808"/>
                  </a:cubicBezTo>
                  <a:cubicBezTo>
                    <a:pt x="2727" y="6826"/>
                    <a:pt x="3083" y="6834"/>
                    <a:pt x="3439" y="6834"/>
                  </a:cubicBezTo>
                  <a:cubicBezTo>
                    <a:pt x="4299" y="6834"/>
                    <a:pt x="5159" y="6791"/>
                    <a:pt x="6018" y="6748"/>
                  </a:cubicBezTo>
                  <a:cubicBezTo>
                    <a:pt x="6322" y="7720"/>
                    <a:pt x="6657" y="8754"/>
                    <a:pt x="7477" y="9362"/>
                  </a:cubicBezTo>
                  <a:cubicBezTo>
                    <a:pt x="7994" y="9726"/>
                    <a:pt x="8602" y="9909"/>
                    <a:pt x="9240" y="10000"/>
                  </a:cubicBezTo>
                  <a:cubicBezTo>
                    <a:pt x="9541" y="10048"/>
                    <a:pt x="9842" y="10073"/>
                    <a:pt x="10138" y="10073"/>
                  </a:cubicBezTo>
                  <a:cubicBezTo>
                    <a:pt x="11515" y="10073"/>
                    <a:pt x="12803" y="9540"/>
                    <a:pt x="13678" y="8389"/>
                  </a:cubicBezTo>
                  <a:cubicBezTo>
                    <a:pt x="13709" y="8359"/>
                    <a:pt x="13739" y="8328"/>
                    <a:pt x="13769" y="8298"/>
                  </a:cubicBezTo>
                  <a:cubicBezTo>
                    <a:pt x="13830" y="8267"/>
                    <a:pt x="13891" y="8267"/>
                    <a:pt x="13952" y="8267"/>
                  </a:cubicBezTo>
                  <a:cubicBezTo>
                    <a:pt x="15289" y="8237"/>
                    <a:pt x="16596" y="8055"/>
                    <a:pt x="17934" y="7994"/>
                  </a:cubicBezTo>
                  <a:cubicBezTo>
                    <a:pt x="19058" y="7933"/>
                    <a:pt x="20213" y="7872"/>
                    <a:pt x="21277" y="7538"/>
                  </a:cubicBezTo>
                  <a:cubicBezTo>
                    <a:pt x="21794" y="7356"/>
                    <a:pt x="22280" y="7143"/>
                    <a:pt x="22645" y="6748"/>
                  </a:cubicBezTo>
                  <a:cubicBezTo>
                    <a:pt x="23010" y="6353"/>
                    <a:pt x="23222" y="5805"/>
                    <a:pt x="23101" y="5319"/>
                  </a:cubicBezTo>
                  <a:cubicBezTo>
                    <a:pt x="22949" y="4742"/>
                    <a:pt x="22402" y="4316"/>
                    <a:pt x="21824" y="4164"/>
                  </a:cubicBezTo>
                  <a:cubicBezTo>
                    <a:pt x="21407" y="4063"/>
                    <a:pt x="20977" y="4031"/>
                    <a:pt x="20529" y="4031"/>
                  </a:cubicBezTo>
                  <a:cubicBezTo>
                    <a:pt x="20031" y="4031"/>
                    <a:pt x="19512" y="4071"/>
                    <a:pt x="18967" y="4103"/>
                  </a:cubicBezTo>
                  <a:cubicBezTo>
                    <a:pt x="18801" y="4108"/>
                    <a:pt x="18643" y="4109"/>
                    <a:pt x="18490" y="4109"/>
                  </a:cubicBezTo>
                  <a:cubicBezTo>
                    <a:pt x="18369" y="4109"/>
                    <a:pt x="18252" y="4108"/>
                    <a:pt x="18137" y="4108"/>
                  </a:cubicBezTo>
                  <a:cubicBezTo>
                    <a:pt x="17575" y="4108"/>
                    <a:pt x="17072" y="4124"/>
                    <a:pt x="16514" y="4307"/>
                  </a:cubicBezTo>
                  <a:lnTo>
                    <a:pt x="16514" y="4307"/>
                  </a:lnTo>
                  <a:lnTo>
                    <a:pt x="17204" y="4043"/>
                  </a:lnTo>
                  <a:cubicBezTo>
                    <a:pt x="17265" y="3009"/>
                    <a:pt x="16991" y="1945"/>
                    <a:pt x="16292" y="1125"/>
                  </a:cubicBezTo>
                  <a:cubicBezTo>
                    <a:pt x="15686" y="468"/>
                    <a:pt x="14723" y="0"/>
                    <a:pt x="13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9" name="Google Shape;3879;p70"/>
            <p:cNvSpPr/>
            <p:nvPr/>
          </p:nvSpPr>
          <p:spPr>
            <a:xfrm>
              <a:off x="4697138" y="2656777"/>
              <a:ext cx="170051" cy="73807"/>
            </a:xfrm>
            <a:custGeom>
              <a:avLst/>
              <a:gdLst/>
              <a:ahLst/>
              <a:cxnLst/>
              <a:rect l="l" t="t" r="r" b="b"/>
              <a:pathLst>
                <a:path w="14287" h="6201" extrusionOk="0">
                  <a:moveTo>
                    <a:pt x="8470" y="1"/>
                  </a:moveTo>
                  <a:cubicBezTo>
                    <a:pt x="8342" y="1"/>
                    <a:pt x="8213" y="13"/>
                    <a:pt x="8086" y="40"/>
                  </a:cubicBezTo>
                  <a:cubicBezTo>
                    <a:pt x="7387" y="161"/>
                    <a:pt x="6809" y="830"/>
                    <a:pt x="6961" y="1438"/>
                  </a:cubicBezTo>
                  <a:cubicBezTo>
                    <a:pt x="6697" y="857"/>
                    <a:pt x="5996" y="436"/>
                    <a:pt x="5298" y="436"/>
                  </a:cubicBezTo>
                  <a:cubicBezTo>
                    <a:pt x="5193" y="436"/>
                    <a:pt x="5089" y="445"/>
                    <a:pt x="4986" y="465"/>
                  </a:cubicBezTo>
                  <a:cubicBezTo>
                    <a:pt x="4043" y="617"/>
                    <a:pt x="3770" y="1347"/>
                    <a:pt x="3375" y="2076"/>
                  </a:cubicBezTo>
                  <a:lnTo>
                    <a:pt x="2311" y="2076"/>
                  </a:lnTo>
                  <a:cubicBezTo>
                    <a:pt x="2166" y="2065"/>
                    <a:pt x="2022" y="2058"/>
                    <a:pt x="1877" y="2058"/>
                  </a:cubicBezTo>
                  <a:cubicBezTo>
                    <a:pt x="1626" y="2058"/>
                    <a:pt x="1376" y="2079"/>
                    <a:pt x="1125" y="2137"/>
                  </a:cubicBezTo>
                  <a:cubicBezTo>
                    <a:pt x="761" y="2228"/>
                    <a:pt x="365" y="2441"/>
                    <a:pt x="183" y="2775"/>
                  </a:cubicBezTo>
                  <a:cubicBezTo>
                    <a:pt x="61" y="2958"/>
                    <a:pt x="1" y="3201"/>
                    <a:pt x="31" y="3414"/>
                  </a:cubicBezTo>
                  <a:cubicBezTo>
                    <a:pt x="92" y="3687"/>
                    <a:pt x="335" y="3930"/>
                    <a:pt x="609" y="4052"/>
                  </a:cubicBezTo>
                  <a:cubicBezTo>
                    <a:pt x="852" y="4143"/>
                    <a:pt x="1156" y="4174"/>
                    <a:pt x="1460" y="4204"/>
                  </a:cubicBezTo>
                  <a:cubicBezTo>
                    <a:pt x="1673" y="4213"/>
                    <a:pt x="1890" y="4217"/>
                    <a:pt x="2107" y="4217"/>
                  </a:cubicBezTo>
                  <a:cubicBezTo>
                    <a:pt x="2632" y="4217"/>
                    <a:pt x="3163" y="4195"/>
                    <a:pt x="3679" y="4174"/>
                  </a:cubicBezTo>
                  <a:cubicBezTo>
                    <a:pt x="3861" y="4751"/>
                    <a:pt x="4104" y="5389"/>
                    <a:pt x="4590" y="5754"/>
                  </a:cubicBezTo>
                  <a:cubicBezTo>
                    <a:pt x="4894" y="5997"/>
                    <a:pt x="5290" y="6088"/>
                    <a:pt x="5685" y="6149"/>
                  </a:cubicBezTo>
                  <a:cubicBezTo>
                    <a:pt x="5876" y="6183"/>
                    <a:pt x="6068" y="6200"/>
                    <a:pt x="6257" y="6200"/>
                  </a:cubicBezTo>
                  <a:cubicBezTo>
                    <a:pt x="7089" y="6200"/>
                    <a:pt x="7876" y="5870"/>
                    <a:pt x="8420" y="5177"/>
                  </a:cubicBezTo>
                  <a:cubicBezTo>
                    <a:pt x="8420" y="5146"/>
                    <a:pt x="8451" y="5146"/>
                    <a:pt x="8481" y="5116"/>
                  </a:cubicBezTo>
                  <a:cubicBezTo>
                    <a:pt x="8512" y="5085"/>
                    <a:pt x="8542" y="5085"/>
                    <a:pt x="8603" y="5085"/>
                  </a:cubicBezTo>
                  <a:cubicBezTo>
                    <a:pt x="9393" y="5085"/>
                    <a:pt x="10214" y="4964"/>
                    <a:pt x="11034" y="4933"/>
                  </a:cubicBezTo>
                  <a:cubicBezTo>
                    <a:pt x="11733" y="4903"/>
                    <a:pt x="12433" y="4842"/>
                    <a:pt x="13101" y="4629"/>
                  </a:cubicBezTo>
                  <a:cubicBezTo>
                    <a:pt x="13405" y="4538"/>
                    <a:pt x="13709" y="4417"/>
                    <a:pt x="13952" y="4174"/>
                  </a:cubicBezTo>
                  <a:cubicBezTo>
                    <a:pt x="13952" y="4174"/>
                    <a:pt x="13952" y="4174"/>
                    <a:pt x="13952" y="4143"/>
                  </a:cubicBezTo>
                  <a:cubicBezTo>
                    <a:pt x="14165" y="3930"/>
                    <a:pt x="14287" y="3596"/>
                    <a:pt x="14226" y="3262"/>
                  </a:cubicBezTo>
                  <a:cubicBezTo>
                    <a:pt x="14135" y="2927"/>
                    <a:pt x="13770" y="2654"/>
                    <a:pt x="13436" y="2563"/>
                  </a:cubicBezTo>
                  <a:cubicBezTo>
                    <a:pt x="13188" y="2508"/>
                    <a:pt x="12934" y="2490"/>
                    <a:pt x="12670" y="2490"/>
                  </a:cubicBezTo>
                  <a:cubicBezTo>
                    <a:pt x="12353" y="2490"/>
                    <a:pt x="12022" y="2516"/>
                    <a:pt x="11673" y="2532"/>
                  </a:cubicBezTo>
                  <a:cubicBezTo>
                    <a:pt x="11545" y="2538"/>
                    <a:pt x="11423" y="2539"/>
                    <a:pt x="11306" y="2539"/>
                  </a:cubicBezTo>
                  <a:cubicBezTo>
                    <a:pt x="11228" y="2539"/>
                    <a:pt x="11151" y="2539"/>
                    <a:pt x="11076" y="2539"/>
                  </a:cubicBezTo>
                  <a:cubicBezTo>
                    <a:pt x="10723" y="2539"/>
                    <a:pt x="10399" y="2551"/>
                    <a:pt x="10042" y="2686"/>
                  </a:cubicBezTo>
                  <a:lnTo>
                    <a:pt x="10042" y="2686"/>
                  </a:lnTo>
                  <a:lnTo>
                    <a:pt x="10578" y="2471"/>
                  </a:lnTo>
                  <a:cubicBezTo>
                    <a:pt x="10609" y="1863"/>
                    <a:pt x="10457" y="1195"/>
                    <a:pt x="10031" y="708"/>
                  </a:cubicBezTo>
                  <a:cubicBezTo>
                    <a:pt x="9655" y="282"/>
                    <a:pt x="9072" y="1"/>
                    <a:pt x="84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80" name="Google Shape;3880;p70"/>
          <p:cNvGrpSpPr/>
          <p:nvPr/>
        </p:nvGrpSpPr>
        <p:grpSpPr>
          <a:xfrm>
            <a:off x="1026500" y="2662976"/>
            <a:ext cx="3742835" cy="1870456"/>
            <a:chOff x="1026500" y="2662976"/>
            <a:chExt cx="3742835" cy="1870456"/>
          </a:xfrm>
        </p:grpSpPr>
        <p:sp>
          <p:nvSpPr>
            <p:cNvPr id="3881" name="Google Shape;3881;p70"/>
            <p:cNvSpPr/>
            <p:nvPr/>
          </p:nvSpPr>
          <p:spPr>
            <a:xfrm>
              <a:off x="1306836" y="3336199"/>
              <a:ext cx="376300" cy="466728"/>
            </a:xfrm>
            <a:custGeom>
              <a:avLst/>
              <a:gdLst/>
              <a:ahLst/>
              <a:cxnLst/>
              <a:rect l="l" t="t" r="r" b="b"/>
              <a:pathLst>
                <a:path w="24631" h="30550" extrusionOk="0">
                  <a:moveTo>
                    <a:pt x="12169" y="1"/>
                  </a:moveTo>
                  <a:cubicBezTo>
                    <a:pt x="8607" y="1"/>
                    <a:pt x="9691" y="6653"/>
                    <a:pt x="5542" y="8788"/>
                  </a:cubicBezTo>
                  <a:cubicBezTo>
                    <a:pt x="3536" y="9821"/>
                    <a:pt x="1500" y="14076"/>
                    <a:pt x="3567" y="16903"/>
                  </a:cubicBezTo>
                  <a:cubicBezTo>
                    <a:pt x="4691" y="18453"/>
                    <a:pt x="3202" y="21645"/>
                    <a:pt x="2594" y="22982"/>
                  </a:cubicBezTo>
                  <a:cubicBezTo>
                    <a:pt x="0" y="28810"/>
                    <a:pt x="5180" y="30550"/>
                    <a:pt x="10693" y="30550"/>
                  </a:cubicBezTo>
                  <a:cubicBezTo>
                    <a:pt x="15129" y="30550"/>
                    <a:pt x="19781" y="29423"/>
                    <a:pt x="20771" y="28393"/>
                  </a:cubicBezTo>
                  <a:cubicBezTo>
                    <a:pt x="24631" y="24381"/>
                    <a:pt x="20436" y="17268"/>
                    <a:pt x="22047" y="15262"/>
                  </a:cubicBezTo>
                  <a:cubicBezTo>
                    <a:pt x="24053" y="12739"/>
                    <a:pt x="21470" y="8879"/>
                    <a:pt x="17944" y="7177"/>
                  </a:cubicBezTo>
                  <a:cubicBezTo>
                    <a:pt x="14813" y="5687"/>
                    <a:pt x="15998" y="155"/>
                    <a:pt x="12290" y="3"/>
                  </a:cubicBezTo>
                  <a:cubicBezTo>
                    <a:pt x="12249" y="2"/>
                    <a:pt x="12209" y="1"/>
                    <a:pt x="1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2" name="Google Shape;3882;p70"/>
            <p:cNvSpPr/>
            <p:nvPr/>
          </p:nvSpPr>
          <p:spPr>
            <a:xfrm>
              <a:off x="1464872" y="3490888"/>
              <a:ext cx="59460" cy="883314"/>
            </a:xfrm>
            <a:custGeom>
              <a:avLst/>
              <a:gdLst/>
              <a:ahLst/>
              <a:cxnLst/>
              <a:rect l="l" t="t" r="r" b="b"/>
              <a:pathLst>
                <a:path w="3892" h="57818" extrusionOk="0">
                  <a:moveTo>
                    <a:pt x="1034" y="0"/>
                  </a:moveTo>
                  <a:cubicBezTo>
                    <a:pt x="1034" y="0"/>
                    <a:pt x="62" y="57083"/>
                    <a:pt x="1" y="57356"/>
                  </a:cubicBezTo>
                  <a:cubicBezTo>
                    <a:pt x="1" y="57356"/>
                    <a:pt x="1156" y="57782"/>
                    <a:pt x="1642" y="57812"/>
                  </a:cubicBezTo>
                  <a:cubicBezTo>
                    <a:pt x="1679" y="57816"/>
                    <a:pt x="1719" y="57817"/>
                    <a:pt x="1762" y="57817"/>
                  </a:cubicBezTo>
                  <a:cubicBezTo>
                    <a:pt x="2482" y="57817"/>
                    <a:pt x="3892" y="57356"/>
                    <a:pt x="3892" y="57356"/>
                  </a:cubicBezTo>
                  <a:lnTo>
                    <a:pt x="2888" y="13860"/>
                  </a:lnTo>
                  <a:lnTo>
                    <a:pt x="2433" y="12493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3" name="Google Shape;3883;p70"/>
            <p:cNvSpPr/>
            <p:nvPr/>
          </p:nvSpPr>
          <p:spPr>
            <a:xfrm>
              <a:off x="1495061" y="3632056"/>
              <a:ext cx="105430" cy="71988"/>
            </a:xfrm>
            <a:custGeom>
              <a:avLst/>
              <a:gdLst/>
              <a:ahLst/>
              <a:cxnLst/>
              <a:rect l="l" t="t" r="r" b="b"/>
              <a:pathLst>
                <a:path w="6901" h="4712" extrusionOk="0">
                  <a:moveTo>
                    <a:pt x="6657" y="0"/>
                  </a:moveTo>
                  <a:lnTo>
                    <a:pt x="1" y="4164"/>
                  </a:lnTo>
                  <a:lnTo>
                    <a:pt x="761" y="4712"/>
                  </a:lnTo>
                  <a:lnTo>
                    <a:pt x="6900" y="91"/>
                  </a:lnTo>
                  <a:lnTo>
                    <a:pt x="66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4" name="Google Shape;3884;p70"/>
            <p:cNvSpPr/>
            <p:nvPr/>
          </p:nvSpPr>
          <p:spPr>
            <a:xfrm>
              <a:off x="1406831" y="3528502"/>
              <a:ext cx="70597" cy="71514"/>
            </a:xfrm>
            <a:custGeom>
              <a:avLst/>
              <a:gdLst/>
              <a:ahLst/>
              <a:cxnLst/>
              <a:rect l="l" t="t" r="r" b="b"/>
              <a:pathLst>
                <a:path w="4621" h="4681" extrusionOk="0">
                  <a:moveTo>
                    <a:pt x="213" y="0"/>
                  </a:moveTo>
                  <a:lnTo>
                    <a:pt x="0" y="152"/>
                  </a:lnTo>
                  <a:lnTo>
                    <a:pt x="4590" y="4681"/>
                  </a:lnTo>
                  <a:lnTo>
                    <a:pt x="4621" y="376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5" name="Google Shape;3885;p70"/>
            <p:cNvSpPr/>
            <p:nvPr/>
          </p:nvSpPr>
          <p:spPr>
            <a:xfrm>
              <a:off x="4113270" y="3340400"/>
              <a:ext cx="357112" cy="401325"/>
            </a:xfrm>
            <a:custGeom>
              <a:avLst/>
              <a:gdLst/>
              <a:ahLst/>
              <a:cxnLst/>
              <a:rect l="l" t="t" r="r" b="b"/>
              <a:pathLst>
                <a:path w="23375" h="26269" extrusionOk="0">
                  <a:moveTo>
                    <a:pt x="13332" y="1"/>
                  </a:moveTo>
                  <a:cubicBezTo>
                    <a:pt x="13111" y="1"/>
                    <a:pt x="12883" y="21"/>
                    <a:pt x="12645" y="63"/>
                  </a:cubicBezTo>
                  <a:cubicBezTo>
                    <a:pt x="8633" y="731"/>
                    <a:pt x="9575" y="5929"/>
                    <a:pt x="8116" y="6294"/>
                  </a:cubicBezTo>
                  <a:cubicBezTo>
                    <a:pt x="3435" y="7510"/>
                    <a:pt x="1" y="12282"/>
                    <a:pt x="1520" y="16203"/>
                  </a:cubicBezTo>
                  <a:cubicBezTo>
                    <a:pt x="3044" y="20072"/>
                    <a:pt x="5260" y="26268"/>
                    <a:pt x="9163" y="26268"/>
                  </a:cubicBezTo>
                  <a:cubicBezTo>
                    <a:pt x="10166" y="26268"/>
                    <a:pt x="11281" y="25859"/>
                    <a:pt x="12524" y="24896"/>
                  </a:cubicBezTo>
                  <a:cubicBezTo>
                    <a:pt x="12524" y="24896"/>
                    <a:pt x="23375" y="22586"/>
                    <a:pt x="22463" y="16263"/>
                  </a:cubicBezTo>
                  <a:cubicBezTo>
                    <a:pt x="21582" y="10245"/>
                    <a:pt x="17843" y="13072"/>
                    <a:pt x="18025" y="8908"/>
                  </a:cubicBezTo>
                  <a:cubicBezTo>
                    <a:pt x="18168" y="4992"/>
                    <a:pt x="16806" y="1"/>
                    <a:pt x="133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6" name="Google Shape;3886;p70"/>
            <p:cNvSpPr/>
            <p:nvPr/>
          </p:nvSpPr>
          <p:spPr>
            <a:xfrm>
              <a:off x="4267441" y="3476954"/>
              <a:ext cx="45527" cy="843349"/>
            </a:xfrm>
            <a:custGeom>
              <a:avLst/>
              <a:gdLst/>
              <a:ahLst/>
              <a:cxnLst/>
              <a:rect l="l" t="t" r="r" b="b"/>
              <a:pathLst>
                <a:path w="2980" h="55202" extrusionOk="0">
                  <a:moveTo>
                    <a:pt x="2068" y="0"/>
                  </a:moveTo>
                  <a:lnTo>
                    <a:pt x="1278" y="9575"/>
                  </a:lnTo>
                  <a:lnTo>
                    <a:pt x="943" y="10639"/>
                  </a:lnTo>
                  <a:lnTo>
                    <a:pt x="1" y="55016"/>
                  </a:lnTo>
                  <a:cubicBezTo>
                    <a:pt x="1" y="55016"/>
                    <a:pt x="1034" y="55201"/>
                    <a:pt x="1567" y="55201"/>
                  </a:cubicBezTo>
                  <a:cubicBezTo>
                    <a:pt x="1605" y="55201"/>
                    <a:pt x="1640" y="55201"/>
                    <a:pt x="1673" y="55199"/>
                  </a:cubicBezTo>
                  <a:cubicBezTo>
                    <a:pt x="2068" y="55168"/>
                    <a:pt x="2980" y="55016"/>
                    <a:pt x="2980" y="55016"/>
                  </a:cubicBezTo>
                  <a:cubicBezTo>
                    <a:pt x="2919" y="54803"/>
                    <a:pt x="2372" y="0"/>
                    <a:pt x="2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7" name="Google Shape;3887;p70"/>
            <p:cNvSpPr/>
            <p:nvPr/>
          </p:nvSpPr>
          <p:spPr>
            <a:xfrm>
              <a:off x="4184787" y="3553115"/>
              <a:ext cx="105430" cy="91955"/>
            </a:xfrm>
            <a:custGeom>
              <a:avLst/>
              <a:gdLst/>
              <a:ahLst/>
              <a:cxnLst/>
              <a:rect l="l" t="t" r="r" b="b"/>
              <a:pathLst>
                <a:path w="6901" h="6019" extrusionOk="0">
                  <a:moveTo>
                    <a:pt x="153" y="0"/>
                  </a:moveTo>
                  <a:lnTo>
                    <a:pt x="1" y="122"/>
                  </a:lnTo>
                  <a:lnTo>
                    <a:pt x="6353" y="6018"/>
                  </a:lnTo>
                  <a:lnTo>
                    <a:pt x="6900" y="495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8" name="Google Shape;3888;p70"/>
            <p:cNvSpPr/>
            <p:nvPr/>
          </p:nvSpPr>
          <p:spPr>
            <a:xfrm>
              <a:off x="4304597" y="3519213"/>
              <a:ext cx="41815" cy="58513"/>
            </a:xfrm>
            <a:custGeom>
              <a:avLst/>
              <a:gdLst/>
              <a:ahLst/>
              <a:cxnLst/>
              <a:rect l="l" t="t" r="r" b="b"/>
              <a:pathLst>
                <a:path w="2737" h="3830" extrusionOk="0">
                  <a:moveTo>
                    <a:pt x="2554" y="0"/>
                  </a:moveTo>
                  <a:lnTo>
                    <a:pt x="1" y="3131"/>
                  </a:lnTo>
                  <a:lnTo>
                    <a:pt x="31" y="3830"/>
                  </a:lnTo>
                  <a:lnTo>
                    <a:pt x="2736" y="122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9" name="Google Shape;3889;p70"/>
            <p:cNvSpPr/>
            <p:nvPr/>
          </p:nvSpPr>
          <p:spPr>
            <a:xfrm>
              <a:off x="1035789" y="4076812"/>
              <a:ext cx="3640216" cy="374879"/>
            </a:xfrm>
            <a:custGeom>
              <a:avLst/>
              <a:gdLst/>
              <a:ahLst/>
              <a:cxnLst/>
              <a:rect l="l" t="t" r="r" b="b"/>
              <a:pathLst>
                <a:path w="238273" h="24538" extrusionOk="0">
                  <a:moveTo>
                    <a:pt x="85046" y="1"/>
                  </a:moveTo>
                  <a:cubicBezTo>
                    <a:pt x="84402" y="1"/>
                    <a:pt x="83755" y="51"/>
                    <a:pt x="83102" y="160"/>
                  </a:cubicBezTo>
                  <a:cubicBezTo>
                    <a:pt x="76749" y="1194"/>
                    <a:pt x="71430" y="7607"/>
                    <a:pt x="65047" y="8093"/>
                  </a:cubicBezTo>
                  <a:cubicBezTo>
                    <a:pt x="62507" y="8294"/>
                    <a:pt x="59506" y="8494"/>
                    <a:pt x="56135" y="8494"/>
                  </a:cubicBezTo>
                  <a:cubicBezTo>
                    <a:pt x="49784" y="8494"/>
                    <a:pt x="42118" y="7783"/>
                    <a:pt x="33739" y="5023"/>
                  </a:cubicBezTo>
                  <a:cubicBezTo>
                    <a:pt x="32977" y="4771"/>
                    <a:pt x="32281" y="4657"/>
                    <a:pt x="31634" y="4657"/>
                  </a:cubicBezTo>
                  <a:cubicBezTo>
                    <a:pt x="25736" y="4657"/>
                    <a:pt x="23865" y="14112"/>
                    <a:pt x="11429" y="14112"/>
                  </a:cubicBezTo>
                  <a:cubicBezTo>
                    <a:pt x="7538" y="14112"/>
                    <a:pt x="1307" y="17698"/>
                    <a:pt x="0" y="22349"/>
                  </a:cubicBezTo>
                  <a:cubicBezTo>
                    <a:pt x="519" y="22413"/>
                    <a:pt x="1054" y="22442"/>
                    <a:pt x="1601" y="22442"/>
                  </a:cubicBezTo>
                  <a:cubicBezTo>
                    <a:pt x="5870" y="22442"/>
                    <a:pt x="10896" y="20703"/>
                    <a:pt x="15111" y="20703"/>
                  </a:cubicBezTo>
                  <a:cubicBezTo>
                    <a:pt x="15449" y="20703"/>
                    <a:pt x="15783" y="20714"/>
                    <a:pt x="16110" y="20738"/>
                  </a:cubicBezTo>
                  <a:cubicBezTo>
                    <a:pt x="45655" y="22866"/>
                    <a:pt x="75716" y="23565"/>
                    <a:pt x="105321" y="24325"/>
                  </a:cubicBezTo>
                  <a:cubicBezTo>
                    <a:pt x="108435" y="24401"/>
                    <a:pt x="111505" y="24432"/>
                    <a:pt x="114547" y="24432"/>
                  </a:cubicBezTo>
                  <a:cubicBezTo>
                    <a:pt x="127183" y="24432"/>
                    <a:pt x="139348" y="23899"/>
                    <a:pt x="152283" y="23899"/>
                  </a:cubicBezTo>
                  <a:cubicBezTo>
                    <a:pt x="165019" y="23930"/>
                    <a:pt x="178089" y="24507"/>
                    <a:pt x="190824" y="24537"/>
                  </a:cubicBezTo>
                  <a:cubicBezTo>
                    <a:pt x="201706" y="24537"/>
                    <a:pt x="210369" y="24082"/>
                    <a:pt x="221251" y="23717"/>
                  </a:cubicBezTo>
                  <a:cubicBezTo>
                    <a:pt x="224356" y="23592"/>
                    <a:pt x="226676" y="22995"/>
                    <a:pt x="230494" y="22995"/>
                  </a:cubicBezTo>
                  <a:cubicBezTo>
                    <a:pt x="232243" y="22995"/>
                    <a:pt x="234306" y="23120"/>
                    <a:pt x="236904" y="23474"/>
                  </a:cubicBezTo>
                  <a:cubicBezTo>
                    <a:pt x="237178" y="23352"/>
                    <a:pt x="237421" y="23200"/>
                    <a:pt x="237634" y="22957"/>
                  </a:cubicBezTo>
                  <a:cubicBezTo>
                    <a:pt x="238272" y="22258"/>
                    <a:pt x="238272" y="20951"/>
                    <a:pt x="237938" y="19978"/>
                  </a:cubicBezTo>
                  <a:cubicBezTo>
                    <a:pt x="237208" y="17881"/>
                    <a:pt x="235385" y="16726"/>
                    <a:pt x="233591" y="16391"/>
                  </a:cubicBezTo>
                  <a:cubicBezTo>
                    <a:pt x="232982" y="16286"/>
                    <a:pt x="232369" y="16254"/>
                    <a:pt x="231754" y="16254"/>
                  </a:cubicBezTo>
                  <a:cubicBezTo>
                    <a:pt x="230759" y="16254"/>
                    <a:pt x="229758" y="16339"/>
                    <a:pt x="228755" y="16339"/>
                  </a:cubicBezTo>
                  <a:cubicBezTo>
                    <a:pt x="228584" y="16339"/>
                    <a:pt x="228413" y="16336"/>
                    <a:pt x="228242" y="16331"/>
                  </a:cubicBezTo>
                  <a:cubicBezTo>
                    <a:pt x="226448" y="16239"/>
                    <a:pt x="224533" y="15723"/>
                    <a:pt x="223317" y="14051"/>
                  </a:cubicBezTo>
                  <a:cubicBezTo>
                    <a:pt x="223105" y="13747"/>
                    <a:pt x="222922" y="13473"/>
                    <a:pt x="222770" y="13139"/>
                  </a:cubicBezTo>
                  <a:cubicBezTo>
                    <a:pt x="221919" y="11559"/>
                    <a:pt x="221433" y="9583"/>
                    <a:pt x="220187" y="8580"/>
                  </a:cubicBezTo>
                  <a:cubicBezTo>
                    <a:pt x="219584" y="8079"/>
                    <a:pt x="218915" y="7887"/>
                    <a:pt x="218216" y="7887"/>
                  </a:cubicBezTo>
                  <a:cubicBezTo>
                    <a:pt x="216836" y="7887"/>
                    <a:pt x="215338" y="8633"/>
                    <a:pt x="213986" y="9218"/>
                  </a:cubicBezTo>
                  <a:cubicBezTo>
                    <a:pt x="212195" y="9986"/>
                    <a:pt x="210290" y="10460"/>
                    <a:pt x="208386" y="10460"/>
                  </a:cubicBezTo>
                  <a:cubicBezTo>
                    <a:pt x="207348" y="10460"/>
                    <a:pt x="206311" y="10319"/>
                    <a:pt x="205293" y="10008"/>
                  </a:cubicBezTo>
                  <a:cubicBezTo>
                    <a:pt x="204540" y="9775"/>
                    <a:pt x="204070" y="9652"/>
                    <a:pt x="203648" y="9652"/>
                  </a:cubicBezTo>
                  <a:cubicBezTo>
                    <a:pt x="203082" y="9652"/>
                    <a:pt x="202603" y="9873"/>
                    <a:pt x="201645" y="10343"/>
                  </a:cubicBezTo>
                  <a:cubicBezTo>
                    <a:pt x="200282" y="11024"/>
                    <a:pt x="198845" y="11486"/>
                    <a:pt x="197379" y="11486"/>
                  </a:cubicBezTo>
                  <a:cubicBezTo>
                    <a:pt x="197211" y="11486"/>
                    <a:pt x="197042" y="11480"/>
                    <a:pt x="196873" y="11467"/>
                  </a:cubicBezTo>
                  <a:cubicBezTo>
                    <a:pt x="190344" y="10882"/>
                    <a:pt x="185817" y="875"/>
                    <a:pt x="179461" y="875"/>
                  </a:cubicBezTo>
                  <a:cubicBezTo>
                    <a:pt x="179219" y="875"/>
                    <a:pt x="178975" y="890"/>
                    <a:pt x="178727" y="920"/>
                  </a:cubicBezTo>
                  <a:cubicBezTo>
                    <a:pt x="173621" y="1528"/>
                    <a:pt x="170277" y="8549"/>
                    <a:pt x="165292" y="9826"/>
                  </a:cubicBezTo>
                  <a:cubicBezTo>
                    <a:pt x="164707" y="9977"/>
                    <a:pt x="164130" y="10046"/>
                    <a:pt x="163560" y="10046"/>
                  </a:cubicBezTo>
                  <a:cubicBezTo>
                    <a:pt x="158507" y="10046"/>
                    <a:pt x="154008" y="4588"/>
                    <a:pt x="149091" y="2075"/>
                  </a:cubicBezTo>
                  <a:cubicBezTo>
                    <a:pt x="146702" y="864"/>
                    <a:pt x="144273" y="377"/>
                    <a:pt x="141814" y="377"/>
                  </a:cubicBezTo>
                  <a:cubicBezTo>
                    <a:pt x="131674" y="377"/>
                    <a:pt x="121021" y="8661"/>
                    <a:pt x="110521" y="8661"/>
                  </a:cubicBezTo>
                  <a:cubicBezTo>
                    <a:pt x="109312" y="8661"/>
                    <a:pt x="108106" y="8551"/>
                    <a:pt x="106902" y="8306"/>
                  </a:cubicBezTo>
                  <a:cubicBezTo>
                    <a:pt x="99348" y="6767"/>
                    <a:pt x="92489" y="1"/>
                    <a:pt x="85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0" name="Google Shape;3890;p70"/>
            <p:cNvSpPr/>
            <p:nvPr/>
          </p:nvSpPr>
          <p:spPr>
            <a:xfrm>
              <a:off x="4498719" y="4244823"/>
              <a:ext cx="95225" cy="137681"/>
            </a:xfrm>
            <a:custGeom>
              <a:avLst/>
              <a:gdLst/>
              <a:ahLst/>
              <a:cxnLst/>
              <a:rect l="l" t="t" r="r" b="b"/>
              <a:pathLst>
                <a:path w="6233" h="9012" extrusionOk="0">
                  <a:moveTo>
                    <a:pt x="6231" y="44"/>
                  </a:moveTo>
                  <a:cubicBezTo>
                    <a:pt x="6229" y="44"/>
                    <a:pt x="6225" y="47"/>
                    <a:pt x="6217" y="54"/>
                  </a:cubicBezTo>
                  <a:lnTo>
                    <a:pt x="6217" y="54"/>
                  </a:lnTo>
                  <a:cubicBezTo>
                    <a:pt x="6228" y="51"/>
                    <a:pt x="6233" y="48"/>
                    <a:pt x="6231" y="45"/>
                  </a:cubicBezTo>
                  <a:cubicBezTo>
                    <a:pt x="6231" y="44"/>
                    <a:pt x="6231" y="44"/>
                    <a:pt x="6231" y="44"/>
                  </a:cubicBezTo>
                  <a:close/>
                  <a:moveTo>
                    <a:pt x="6217" y="54"/>
                  </a:moveTo>
                  <a:cubicBezTo>
                    <a:pt x="6044" y="91"/>
                    <a:pt x="4329" y="0"/>
                    <a:pt x="3556" y="744"/>
                  </a:cubicBezTo>
                  <a:cubicBezTo>
                    <a:pt x="2310" y="1960"/>
                    <a:pt x="0" y="7066"/>
                    <a:pt x="1216" y="9012"/>
                  </a:cubicBezTo>
                  <a:cubicBezTo>
                    <a:pt x="1334" y="5094"/>
                    <a:pt x="5932" y="293"/>
                    <a:pt x="6217" y="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1" name="Google Shape;3891;p70"/>
            <p:cNvSpPr/>
            <p:nvPr/>
          </p:nvSpPr>
          <p:spPr>
            <a:xfrm>
              <a:off x="1544746" y="4240393"/>
              <a:ext cx="44595" cy="98463"/>
            </a:xfrm>
            <a:custGeom>
              <a:avLst/>
              <a:gdLst/>
              <a:ahLst/>
              <a:cxnLst/>
              <a:rect l="l" t="t" r="r" b="b"/>
              <a:pathLst>
                <a:path w="2919" h="6445" extrusionOk="0">
                  <a:moveTo>
                    <a:pt x="2524" y="0"/>
                  </a:moveTo>
                  <a:lnTo>
                    <a:pt x="2524" y="0"/>
                  </a:lnTo>
                  <a:cubicBezTo>
                    <a:pt x="1" y="1763"/>
                    <a:pt x="426" y="6444"/>
                    <a:pt x="426" y="6444"/>
                  </a:cubicBezTo>
                  <a:cubicBezTo>
                    <a:pt x="426" y="6444"/>
                    <a:pt x="2919" y="3648"/>
                    <a:pt x="2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2" name="Google Shape;3892;p70"/>
            <p:cNvSpPr/>
            <p:nvPr/>
          </p:nvSpPr>
          <p:spPr>
            <a:xfrm>
              <a:off x="1464383" y="4244900"/>
              <a:ext cx="94308" cy="136673"/>
            </a:xfrm>
            <a:custGeom>
              <a:avLst/>
              <a:gdLst/>
              <a:ahLst/>
              <a:cxnLst/>
              <a:rect l="l" t="t" r="r" b="b"/>
              <a:pathLst>
                <a:path w="6173" h="8946" extrusionOk="0">
                  <a:moveTo>
                    <a:pt x="3" y="9"/>
                  </a:moveTo>
                  <a:cubicBezTo>
                    <a:pt x="3" y="9"/>
                    <a:pt x="2" y="9"/>
                    <a:pt x="2" y="9"/>
                  </a:cubicBezTo>
                  <a:cubicBezTo>
                    <a:pt x="1" y="15"/>
                    <a:pt x="7" y="20"/>
                    <a:pt x="20" y="24"/>
                  </a:cubicBezTo>
                  <a:lnTo>
                    <a:pt x="20" y="24"/>
                  </a:lnTo>
                  <a:cubicBezTo>
                    <a:pt x="10" y="14"/>
                    <a:pt x="4" y="9"/>
                    <a:pt x="3" y="9"/>
                  </a:cubicBezTo>
                  <a:close/>
                  <a:moveTo>
                    <a:pt x="20" y="24"/>
                  </a:moveTo>
                  <a:cubicBezTo>
                    <a:pt x="339" y="327"/>
                    <a:pt x="4870" y="5075"/>
                    <a:pt x="4987" y="8946"/>
                  </a:cubicBezTo>
                  <a:cubicBezTo>
                    <a:pt x="6173" y="7000"/>
                    <a:pt x="3893" y="1924"/>
                    <a:pt x="2677" y="739"/>
                  </a:cubicBezTo>
                  <a:cubicBezTo>
                    <a:pt x="1910" y="0"/>
                    <a:pt x="213" y="85"/>
                    <a:pt x="20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3" name="Google Shape;3893;p70"/>
            <p:cNvSpPr/>
            <p:nvPr/>
          </p:nvSpPr>
          <p:spPr>
            <a:xfrm>
              <a:off x="1179723" y="4278618"/>
              <a:ext cx="79901" cy="115498"/>
            </a:xfrm>
            <a:custGeom>
              <a:avLst/>
              <a:gdLst/>
              <a:ahLst/>
              <a:cxnLst/>
              <a:rect l="l" t="t" r="r" b="b"/>
              <a:pathLst>
                <a:path w="5230" h="7560" extrusionOk="0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25"/>
                    <a:pt x="4" y="28"/>
                    <a:pt x="14" y="31"/>
                  </a:cubicBezTo>
                  <a:lnTo>
                    <a:pt x="14" y="31"/>
                  </a:lnTo>
                  <a:cubicBezTo>
                    <a:pt x="7" y="24"/>
                    <a:pt x="3" y="21"/>
                    <a:pt x="2" y="21"/>
                  </a:cubicBezTo>
                  <a:close/>
                  <a:moveTo>
                    <a:pt x="14" y="31"/>
                  </a:moveTo>
                  <a:cubicBezTo>
                    <a:pt x="253" y="251"/>
                    <a:pt x="4109" y="4290"/>
                    <a:pt x="4227" y="7559"/>
                  </a:cubicBezTo>
                  <a:cubicBezTo>
                    <a:pt x="5230" y="5918"/>
                    <a:pt x="3285" y="1632"/>
                    <a:pt x="2251" y="629"/>
                  </a:cubicBezTo>
                  <a:cubicBezTo>
                    <a:pt x="1594" y="1"/>
                    <a:pt x="160" y="70"/>
                    <a:pt x="14" y="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4" name="Google Shape;3894;p70"/>
            <p:cNvSpPr/>
            <p:nvPr/>
          </p:nvSpPr>
          <p:spPr>
            <a:xfrm>
              <a:off x="1026500" y="4297975"/>
              <a:ext cx="3742835" cy="235457"/>
            </a:xfrm>
            <a:custGeom>
              <a:avLst/>
              <a:gdLst/>
              <a:ahLst/>
              <a:cxnLst/>
              <a:rect l="l" t="t" r="r" b="b"/>
              <a:pathLst>
                <a:path w="244990" h="15412" extrusionOk="0">
                  <a:moveTo>
                    <a:pt x="122495" y="1"/>
                  </a:moveTo>
                  <a:cubicBezTo>
                    <a:pt x="54865" y="1"/>
                    <a:pt x="0" y="3466"/>
                    <a:pt x="0" y="7721"/>
                  </a:cubicBezTo>
                  <a:cubicBezTo>
                    <a:pt x="0" y="11976"/>
                    <a:pt x="54865" y="15411"/>
                    <a:pt x="122495" y="15411"/>
                  </a:cubicBezTo>
                  <a:cubicBezTo>
                    <a:pt x="190156" y="15411"/>
                    <a:pt x="244990" y="11976"/>
                    <a:pt x="244990" y="7721"/>
                  </a:cubicBezTo>
                  <a:cubicBezTo>
                    <a:pt x="244990" y="3466"/>
                    <a:pt x="190156" y="1"/>
                    <a:pt x="122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5" name="Google Shape;3895;p70"/>
            <p:cNvSpPr/>
            <p:nvPr/>
          </p:nvSpPr>
          <p:spPr>
            <a:xfrm>
              <a:off x="2598287" y="4241691"/>
              <a:ext cx="583891" cy="103459"/>
            </a:xfrm>
            <a:custGeom>
              <a:avLst/>
              <a:gdLst/>
              <a:ahLst/>
              <a:cxnLst/>
              <a:rect l="l" t="t" r="r" b="b"/>
              <a:pathLst>
                <a:path w="38219" h="6772" extrusionOk="0">
                  <a:moveTo>
                    <a:pt x="29570" y="0"/>
                  </a:moveTo>
                  <a:cubicBezTo>
                    <a:pt x="29224" y="0"/>
                    <a:pt x="28911" y="68"/>
                    <a:pt x="28644" y="219"/>
                  </a:cubicBezTo>
                  <a:cubicBezTo>
                    <a:pt x="25695" y="1952"/>
                    <a:pt x="22230" y="3654"/>
                    <a:pt x="19586" y="3685"/>
                  </a:cubicBezTo>
                  <a:cubicBezTo>
                    <a:pt x="19237" y="3691"/>
                    <a:pt x="18897" y="3694"/>
                    <a:pt x="18565" y="3694"/>
                  </a:cubicBezTo>
                  <a:cubicBezTo>
                    <a:pt x="12569" y="3694"/>
                    <a:pt x="9352" y="2675"/>
                    <a:pt x="7336" y="1466"/>
                  </a:cubicBezTo>
                  <a:cubicBezTo>
                    <a:pt x="6993" y="1263"/>
                    <a:pt x="6630" y="1173"/>
                    <a:pt x="6258" y="1173"/>
                  </a:cubicBezTo>
                  <a:cubicBezTo>
                    <a:pt x="3416" y="1173"/>
                    <a:pt x="1" y="6391"/>
                    <a:pt x="396" y="6391"/>
                  </a:cubicBezTo>
                  <a:cubicBezTo>
                    <a:pt x="399" y="6391"/>
                    <a:pt x="402" y="6390"/>
                    <a:pt x="406" y="6390"/>
                  </a:cubicBezTo>
                  <a:cubicBezTo>
                    <a:pt x="1487" y="6180"/>
                    <a:pt x="2131" y="6102"/>
                    <a:pt x="2568" y="6102"/>
                  </a:cubicBezTo>
                  <a:cubicBezTo>
                    <a:pt x="3847" y="6102"/>
                    <a:pt x="3347" y="6771"/>
                    <a:pt x="6835" y="6771"/>
                  </a:cubicBezTo>
                  <a:cubicBezTo>
                    <a:pt x="7346" y="6771"/>
                    <a:pt x="7943" y="6757"/>
                    <a:pt x="8643" y="6724"/>
                  </a:cubicBezTo>
                  <a:cubicBezTo>
                    <a:pt x="14601" y="6451"/>
                    <a:pt x="21622" y="6116"/>
                    <a:pt x="27306" y="5873"/>
                  </a:cubicBezTo>
                  <a:cubicBezTo>
                    <a:pt x="33537" y="5569"/>
                    <a:pt x="38218" y="5356"/>
                    <a:pt x="38218" y="5356"/>
                  </a:cubicBezTo>
                  <a:cubicBezTo>
                    <a:pt x="38027" y="5084"/>
                    <a:pt x="32562" y="0"/>
                    <a:pt x="29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6" name="Google Shape;3896;p70"/>
            <p:cNvSpPr/>
            <p:nvPr/>
          </p:nvSpPr>
          <p:spPr>
            <a:xfrm>
              <a:off x="2710367" y="4245037"/>
              <a:ext cx="325533" cy="206720"/>
            </a:xfrm>
            <a:custGeom>
              <a:avLst/>
              <a:gdLst/>
              <a:ahLst/>
              <a:cxnLst/>
              <a:rect l="l" t="t" r="r" b="b"/>
              <a:pathLst>
                <a:path w="21308" h="13531" extrusionOk="0">
                  <a:moveTo>
                    <a:pt x="21308" y="0"/>
                  </a:moveTo>
                  <a:lnTo>
                    <a:pt x="21308" y="0"/>
                  </a:lnTo>
                  <a:cubicBezTo>
                    <a:pt x="18359" y="1733"/>
                    <a:pt x="14894" y="3435"/>
                    <a:pt x="12250" y="3466"/>
                  </a:cubicBezTo>
                  <a:cubicBezTo>
                    <a:pt x="11901" y="3472"/>
                    <a:pt x="11561" y="3475"/>
                    <a:pt x="11229" y="3475"/>
                  </a:cubicBezTo>
                  <a:cubicBezTo>
                    <a:pt x="5233" y="3475"/>
                    <a:pt x="2016" y="2456"/>
                    <a:pt x="0" y="1247"/>
                  </a:cubicBezTo>
                  <a:lnTo>
                    <a:pt x="0" y="1247"/>
                  </a:lnTo>
                  <a:cubicBezTo>
                    <a:pt x="213" y="2462"/>
                    <a:pt x="608" y="4438"/>
                    <a:pt x="1307" y="6505"/>
                  </a:cubicBezTo>
                  <a:cubicBezTo>
                    <a:pt x="2764" y="10876"/>
                    <a:pt x="4628" y="13530"/>
                    <a:pt x="10285" y="13530"/>
                  </a:cubicBezTo>
                  <a:cubicBezTo>
                    <a:pt x="10411" y="13530"/>
                    <a:pt x="10539" y="13529"/>
                    <a:pt x="10669" y="13526"/>
                  </a:cubicBezTo>
                  <a:cubicBezTo>
                    <a:pt x="15715" y="13405"/>
                    <a:pt x="18572" y="9697"/>
                    <a:pt x="19970" y="5654"/>
                  </a:cubicBezTo>
                  <a:cubicBezTo>
                    <a:pt x="20760" y="3314"/>
                    <a:pt x="21156" y="1155"/>
                    <a:pt x="2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7" name="Google Shape;3897;p70"/>
            <p:cNvSpPr/>
            <p:nvPr/>
          </p:nvSpPr>
          <p:spPr>
            <a:xfrm>
              <a:off x="4117854" y="4120583"/>
              <a:ext cx="116170" cy="168572"/>
            </a:xfrm>
            <a:custGeom>
              <a:avLst/>
              <a:gdLst/>
              <a:ahLst/>
              <a:cxnLst/>
              <a:rect l="l" t="t" r="r" b="b"/>
              <a:pathLst>
                <a:path w="7604" h="11034" extrusionOk="0">
                  <a:moveTo>
                    <a:pt x="4" y="0"/>
                  </a:moveTo>
                  <a:cubicBezTo>
                    <a:pt x="4" y="0"/>
                    <a:pt x="4" y="0"/>
                    <a:pt x="5" y="0"/>
                  </a:cubicBezTo>
                  <a:lnTo>
                    <a:pt x="5" y="0"/>
                  </a:ln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lose/>
                  <a:moveTo>
                    <a:pt x="5" y="0"/>
                  </a:moveTo>
                  <a:cubicBezTo>
                    <a:pt x="0" y="9"/>
                    <a:pt x="8" y="16"/>
                    <a:pt x="26" y="22"/>
                  </a:cubicBezTo>
                  <a:lnTo>
                    <a:pt x="26" y="22"/>
                  </a:lnTo>
                  <a:cubicBezTo>
                    <a:pt x="13" y="9"/>
                    <a:pt x="6" y="1"/>
                    <a:pt x="5" y="0"/>
                  </a:cubicBezTo>
                  <a:close/>
                  <a:moveTo>
                    <a:pt x="26" y="22"/>
                  </a:moveTo>
                  <a:cubicBezTo>
                    <a:pt x="413" y="422"/>
                    <a:pt x="5998" y="6263"/>
                    <a:pt x="6144" y="11034"/>
                  </a:cubicBezTo>
                  <a:cubicBezTo>
                    <a:pt x="7603" y="8602"/>
                    <a:pt x="4807" y="2371"/>
                    <a:pt x="3257" y="912"/>
                  </a:cubicBezTo>
                  <a:cubicBezTo>
                    <a:pt x="2324" y="8"/>
                    <a:pt x="262" y="102"/>
                    <a:pt x="26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8" name="Google Shape;3898;p70"/>
            <p:cNvSpPr/>
            <p:nvPr/>
          </p:nvSpPr>
          <p:spPr>
            <a:xfrm>
              <a:off x="3635878" y="4171657"/>
              <a:ext cx="83614" cy="106820"/>
            </a:xfrm>
            <a:custGeom>
              <a:avLst/>
              <a:gdLst/>
              <a:ahLst/>
              <a:cxnLst/>
              <a:rect l="l" t="t" r="r" b="b"/>
              <a:pathLst>
                <a:path w="5473" h="6992" extrusionOk="0">
                  <a:moveTo>
                    <a:pt x="5472" y="1"/>
                  </a:moveTo>
                  <a:cubicBezTo>
                    <a:pt x="5471" y="1"/>
                    <a:pt x="5466" y="5"/>
                    <a:pt x="5457" y="14"/>
                  </a:cubicBezTo>
                  <a:lnTo>
                    <a:pt x="5457" y="14"/>
                  </a:lnTo>
                  <a:cubicBezTo>
                    <a:pt x="5467" y="10"/>
                    <a:pt x="5472" y="6"/>
                    <a:pt x="5472" y="1"/>
                  </a:cubicBezTo>
                  <a:cubicBezTo>
                    <a:pt x="5472" y="1"/>
                    <a:pt x="5472" y="1"/>
                    <a:pt x="5472" y="1"/>
                  </a:cubicBezTo>
                  <a:close/>
                  <a:moveTo>
                    <a:pt x="5457" y="14"/>
                  </a:moveTo>
                  <a:cubicBezTo>
                    <a:pt x="5339" y="60"/>
                    <a:pt x="4573" y="65"/>
                    <a:pt x="4013" y="457"/>
                  </a:cubicBezTo>
                  <a:cubicBezTo>
                    <a:pt x="1095" y="2463"/>
                    <a:pt x="1" y="5594"/>
                    <a:pt x="396" y="6992"/>
                  </a:cubicBezTo>
                  <a:cubicBezTo>
                    <a:pt x="1217" y="4441"/>
                    <a:pt x="5178" y="278"/>
                    <a:pt x="5457" y="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9" name="Google Shape;3899;p70"/>
            <p:cNvSpPr/>
            <p:nvPr/>
          </p:nvSpPr>
          <p:spPr>
            <a:xfrm>
              <a:off x="3330318" y="2878762"/>
              <a:ext cx="454628" cy="534101"/>
            </a:xfrm>
            <a:custGeom>
              <a:avLst/>
              <a:gdLst/>
              <a:ahLst/>
              <a:cxnLst/>
              <a:rect l="l" t="t" r="r" b="b"/>
              <a:pathLst>
                <a:path w="29758" h="34960" extrusionOk="0">
                  <a:moveTo>
                    <a:pt x="21209" y="0"/>
                  </a:moveTo>
                  <a:cubicBezTo>
                    <a:pt x="20414" y="0"/>
                    <a:pt x="17190" y="577"/>
                    <a:pt x="14408" y="1099"/>
                  </a:cubicBezTo>
                  <a:cubicBezTo>
                    <a:pt x="12098" y="1555"/>
                    <a:pt x="10122" y="1950"/>
                    <a:pt x="10092" y="1950"/>
                  </a:cubicBezTo>
                  <a:cubicBezTo>
                    <a:pt x="9241" y="2041"/>
                    <a:pt x="7995" y="2527"/>
                    <a:pt x="6718" y="3196"/>
                  </a:cubicBezTo>
                  <a:cubicBezTo>
                    <a:pt x="3891" y="4686"/>
                    <a:pt x="730" y="6996"/>
                    <a:pt x="608" y="7604"/>
                  </a:cubicBezTo>
                  <a:cubicBezTo>
                    <a:pt x="0" y="10765"/>
                    <a:pt x="7508" y="34960"/>
                    <a:pt x="7508" y="34960"/>
                  </a:cubicBezTo>
                  <a:cubicBezTo>
                    <a:pt x="7508" y="34960"/>
                    <a:pt x="29758" y="33531"/>
                    <a:pt x="29120" y="32710"/>
                  </a:cubicBezTo>
                  <a:cubicBezTo>
                    <a:pt x="28816" y="32315"/>
                    <a:pt x="28056" y="28516"/>
                    <a:pt x="28056" y="21707"/>
                  </a:cubicBezTo>
                  <a:cubicBezTo>
                    <a:pt x="28056" y="7300"/>
                    <a:pt x="29363" y="3895"/>
                    <a:pt x="21308" y="5"/>
                  </a:cubicBezTo>
                  <a:cubicBezTo>
                    <a:pt x="21281" y="2"/>
                    <a:pt x="21248" y="0"/>
                    <a:pt x="21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0" name="Google Shape;3900;p70"/>
            <p:cNvSpPr/>
            <p:nvPr/>
          </p:nvSpPr>
          <p:spPr>
            <a:xfrm>
              <a:off x="3436194" y="2983477"/>
              <a:ext cx="64563" cy="15171"/>
            </a:xfrm>
            <a:custGeom>
              <a:avLst/>
              <a:gdLst/>
              <a:ahLst/>
              <a:cxnLst/>
              <a:rect l="l" t="t" r="r" b="b"/>
              <a:pathLst>
                <a:path w="4226" h="993" extrusionOk="0">
                  <a:moveTo>
                    <a:pt x="104" y="0"/>
                  </a:moveTo>
                  <a:cubicBezTo>
                    <a:pt x="81" y="0"/>
                    <a:pt x="56" y="7"/>
                    <a:pt x="31" y="20"/>
                  </a:cubicBezTo>
                  <a:cubicBezTo>
                    <a:pt x="1" y="81"/>
                    <a:pt x="1" y="142"/>
                    <a:pt x="31" y="172"/>
                  </a:cubicBezTo>
                  <a:cubicBezTo>
                    <a:pt x="578" y="810"/>
                    <a:pt x="1338" y="993"/>
                    <a:pt x="2068" y="993"/>
                  </a:cubicBezTo>
                  <a:cubicBezTo>
                    <a:pt x="3131" y="993"/>
                    <a:pt x="4104" y="598"/>
                    <a:pt x="4165" y="567"/>
                  </a:cubicBezTo>
                  <a:cubicBezTo>
                    <a:pt x="4195" y="567"/>
                    <a:pt x="4226" y="506"/>
                    <a:pt x="4226" y="446"/>
                  </a:cubicBezTo>
                  <a:cubicBezTo>
                    <a:pt x="4195" y="385"/>
                    <a:pt x="4134" y="385"/>
                    <a:pt x="4074" y="385"/>
                  </a:cubicBezTo>
                  <a:cubicBezTo>
                    <a:pt x="4055" y="403"/>
                    <a:pt x="3094" y="794"/>
                    <a:pt x="2066" y="794"/>
                  </a:cubicBezTo>
                  <a:cubicBezTo>
                    <a:pt x="1382" y="794"/>
                    <a:pt x="669" y="621"/>
                    <a:pt x="183" y="50"/>
                  </a:cubicBezTo>
                  <a:cubicBezTo>
                    <a:pt x="165" y="15"/>
                    <a:pt x="13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1" name="Google Shape;3901;p70"/>
            <p:cNvSpPr/>
            <p:nvPr/>
          </p:nvSpPr>
          <p:spPr>
            <a:xfrm>
              <a:off x="3432940" y="2895537"/>
              <a:ext cx="117499" cy="81536"/>
            </a:xfrm>
            <a:custGeom>
              <a:avLst/>
              <a:gdLst/>
              <a:ahLst/>
              <a:cxnLst/>
              <a:rect l="l" t="t" r="r" b="b"/>
              <a:pathLst>
                <a:path w="7691" h="5337" extrusionOk="0">
                  <a:moveTo>
                    <a:pt x="7691" y="1"/>
                  </a:moveTo>
                  <a:lnTo>
                    <a:pt x="7691" y="1"/>
                  </a:lnTo>
                  <a:cubicBezTo>
                    <a:pt x="5381" y="457"/>
                    <a:pt x="3405" y="852"/>
                    <a:pt x="3375" y="852"/>
                  </a:cubicBezTo>
                  <a:cubicBezTo>
                    <a:pt x="2524" y="943"/>
                    <a:pt x="1278" y="1429"/>
                    <a:pt x="1" y="2098"/>
                  </a:cubicBezTo>
                  <a:cubicBezTo>
                    <a:pt x="448" y="3384"/>
                    <a:pt x="1434" y="5337"/>
                    <a:pt x="3244" y="5337"/>
                  </a:cubicBezTo>
                  <a:cubicBezTo>
                    <a:pt x="3403" y="5337"/>
                    <a:pt x="3568" y="5322"/>
                    <a:pt x="3740" y="5290"/>
                  </a:cubicBezTo>
                  <a:cubicBezTo>
                    <a:pt x="6019" y="4834"/>
                    <a:pt x="7235" y="1642"/>
                    <a:pt x="7691" y="1"/>
                  </a:cubicBez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2" name="Google Shape;3902;p70"/>
            <p:cNvSpPr/>
            <p:nvPr/>
          </p:nvSpPr>
          <p:spPr>
            <a:xfrm>
              <a:off x="3421803" y="2806849"/>
              <a:ext cx="117958" cy="144433"/>
            </a:xfrm>
            <a:custGeom>
              <a:avLst/>
              <a:gdLst/>
              <a:ahLst/>
              <a:cxnLst/>
              <a:rect l="l" t="t" r="r" b="b"/>
              <a:pathLst>
                <a:path w="7721" h="9454" extrusionOk="0">
                  <a:moveTo>
                    <a:pt x="5198" y="0"/>
                  </a:moveTo>
                  <a:lnTo>
                    <a:pt x="0" y="3253"/>
                  </a:lnTo>
                  <a:lnTo>
                    <a:pt x="1672" y="9453"/>
                  </a:lnTo>
                  <a:cubicBezTo>
                    <a:pt x="1672" y="9453"/>
                    <a:pt x="6657" y="8572"/>
                    <a:pt x="7539" y="6748"/>
                  </a:cubicBezTo>
                  <a:cubicBezTo>
                    <a:pt x="7721" y="6323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3" name="Google Shape;3903;p70"/>
            <p:cNvSpPr/>
            <p:nvPr/>
          </p:nvSpPr>
          <p:spPr>
            <a:xfrm>
              <a:off x="3428296" y="2849566"/>
              <a:ext cx="47849" cy="49239"/>
            </a:xfrm>
            <a:custGeom>
              <a:avLst/>
              <a:gdLst/>
              <a:ahLst/>
              <a:cxnLst/>
              <a:rect l="l" t="t" r="r" b="b"/>
              <a:pathLst>
                <a:path w="3132" h="3223" extrusionOk="0">
                  <a:moveTo>
                    <a:pt x="3132" y="1"/>
                  </a:moveTo>
                  <a:cubicBezTo>
                    <a:pt x="3131" y="1"/>
                    <a:pt x="974" y="1733"/>
                    <a:pt x="1" y="2098"/>
                  </a:cubicBezTo>
                  <a:cubicBezTo>
                    <a:pt x="153" y="2524"/>
                    <a:pt x="244" y="2919"/>
                    <a:pt x="335" y="3223"/>
                  </a:cubicBezTo>
                  <a:cubicBezTo>
                    <a:pt x="2767" y="2068"/>
                    <a:pt x="3132" y="1"/>
                    <a:pt x="3132" y="1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4" name="Google Shape;3904;p70"/>
            <p:cNvSpPr/>
            <p:nvPr/>
          </p:nvSpPr>
          <p:spPr>
            <a:xfrm>
              <a:off x="3342387" y="2704211"/>
              <a:ext cx="163943" cy="181405"/>
            </a:xfrm>
            <a:custGeom>
              <a:avLst/>
              <a:gdLst/>
              <a:ahLst/>
              <a:cxnLst/>
              <a:rect l="l" t="t" r="r" b="b"/>
              <a:pathLst>
                <a:path w="10731" h="11874" extrusionOk="0">
                  <a:moveTo>
                    <a:pt x="9819" y="1"/>
                  </a:moveTo>
                  <a:lnTo>
                    <a:pt x="1" y="2463"/>
                  </a:lnTo>
                  <a:cubicBezTo>
                    <a:pt x="1" y="2463"/>
                    <a:pt x="31" y="2706"/>
                    <a:pt x="62" y="3071"/>
                  </a:cubicBezTo>
                  <a:cubicBezTo>
                    <a:pt x="122" y="3557"/>
                    <a:pt x="213" y="4317"/>
                    <a:pt x="365" y="5199"/>
                  </a:cubicBezTo>
                  <a:cubicBezTo>
                    <a:pt x="396" y="5290"/>
                    <a:pt x="396" y="5351"/>
                    <a:pt x="396" y="5442"/>
                  </a:cubicBezTo>
                  <a:cubicBezTo>
                    <a:pt x="913" y="8086"/>
                    <a:pt x="1916" y="11612"/>
                    <a:pt x="3861" y="11855"/>
                  </a:cubicBezTo>
                  <a:cubicBezTo>
                    <a:pt x="3979" y="11868"/>
                    <a:pt x="4098" y="11874"/>
                    <a:pt x="4218" y="11874"/>
                  </a:cubicBezTo>
                  <a:cubicBezTo>
                    <a:pt x="4685" y="11874"/>
                    <a:pt x="5164" y="11781"/>
                    <a:pt x="5624" y="11612"/>
                  </a:cubicBezTo>
                  <a:cubicBezTo>
                    <a:pt x="5685" y="11582"/>
                    <a:pt x="5746" y="11551"/>
                    <a:pt x="5806" y="11521"/>
                  </a:cubicBezTo>
                  <a:cubicBezTo>
                    <a:pt x="6840" y="11095"/>
                    <a:pt x="7843" y="10335"/>
                    <a:pt x="8663" y="9576"/>
                  </a:cubicBezTo>
                  <a:cubicBezTo>
                    <a:pt x="8694" y="9576"/>
                    <a:pt x="8694" y="9545"/>
                    <a:pt x="8724" y="9545"/>
                  </a:cubicBezTo>
                  <a:cubicBezTo>
                    <a:pt x="9423" y="8907"/>
                    <a:pt x="10001" y="8238"/>
                    <a:pt x="10335" y="7843"/>
                  </a:cubicBezTo>
                  <a:cubicBezTo>
                    <a:pt x="10518" y="7630"/>
                    <a:pt x="10639" y="7478"/>
                    <a:pt x="10700" y="7387"/>
                  </a:cubicBezTo>
                  <a:cubicBezTo>
                    <a:pt x="10730" y="7357"/>
                    <a:pt x="10730" y="7357"/>
                    <a:pt x="10730" y="7357"/>
                  </a:cubicBezTo>
                  <a:lnTo>
                    <a:pt x="9819" y="1"/>
                  </a:ln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5" name="Google Shape;3905;p70"/>
            <p:cNvSpPr/>
            <p:nvPr/>
          </p:nvSpPr>
          <p:spPr>
            <a:xfrm>
              <a:off x="3291237" y="2662976"/>
              <a:ext cx="230706" cy="168816"/>
            </a:xfrm>
            <a:custGeom>
              <a:avLst/>
              <a:gdLst/>
              <a:ahLst/>
              <a:cxnLst/>
              <a:rect l="l" t="t" r="r" b="b"/>
              <a:pathLst>
                <a:path w="15101" h="11050" extrusionOk="0">
                  <a:moveTo>
                    <a:pt x="7735" y="0"/>
                  </a:moveTo>
                  <a:cubicBezTo>
                    <a:pt x="7042" y="0"/>
                    <a:pt x="6349" y="198"/>
                    <a:pt x="5993" y="603"/>
                  </a:cubicBezTo>
                  <a:cubicBezTo>
                    <a:pt x="5323" y="1353"/>
                    <a:pt x="4837" y="1466"/>
                    <a:pt x="4346" y="1466"/>
                  </a:cubicBezTo>
                  <a:cubicBezTo>
                    <a:pt x="4134" y="1466"/>
                    <a:pt x="3920" y="1445"/>
                    <a:pt x="3691" y="1445"/>
                  </a:cubicBezTo>
                  <a:cubicBezTo>
                    <a:pt x="3441" y="1445"/>
                    <a:pt x="3171" y="1470"/>
                    <a:pt x="2862" y="1575"/>
                  </a:cubicBezTo>
                  <a:cubicBezTo>
                    <a:pt x="1" y="2599"/>
                    <a:pt x="2363" y="5892"/>
                    <a:pt x="4003" y="5892"/>
                  </a:cubicBezTo>
                  <a:cubicBezTo>
                    <a:pt x="4018" y="5892"/>
                    <a:pt x="4033" y="5892"/>
                    <a:pt x="4048" y="5891"/>
                  </a:cubicBezTo>
                  <a:cubicBezTo>
                    <a:pt x="4838" y="5861"/>
                    <a:pt x="5537" y="5284"/>
                    <a:pt x="6297" y="4980"/>
                  </a:cubicBezTo>
                  <a:cubicBezTo>
                    <a:pt x="6701" y="4834"/>
                    <a:pt x="7149" y="4732"/>
                    <a:pt x="7584" y="4732"/>
                  </a:cubicBezTo>
                  <a:cubicBezTo>
                    <a:pt x="7967" y="4732"/>
                    <a:pt x="8341" y="4811"/>
                    <a:pt x="8668" y="5010"/>
                  </a:cubicBezTo>
                  <a:cubicBezTo>
                    <a:pt x="9033" y="5253"/>
                    <a:pt x="9458" y="6317"/>
                    <a:pt x="9853" y="6499"/>
                  </a:cubicBezTo>
                  <a:cubicBezTo>
                    <a:pt x="10042" y="6577"/>
                    <a:pt x="10241" y="6601"/>
                    <a:pt x="10443" y="6601"/>
                  </a:cubicBezTo>
                  <a:cubicBezTo>
                    <a:pt x="10771" y="6601"/>
                    <a:pt x="11108" y="6538"/>
                    <a:pt x="11428" y="6538"/>
                  </a:cubicBezTo>
                  <a:cubicBezTo>
                    <a:pt x="11609" y="6538"/>
                    <a:pt x="11785" y="6558"/>
                    <a:pt x="11951" y="6621"/>
                  </a:cubicBezTo>
                  <a:cubicBezTo>
                    <a:pt x="12528" y="6864"/>
                    <a:pt x="12832" y="7472"/>
                    <a:pt x="13015" y="8050"/>
                  </a:cubicBezTo>
                  <a:cubicBezTo>
                    <a:pt x="13227" y="8627"/>
                    <a:pt x="13379" y="9205"/>
                    <a:pt x="13501" y="9812"/>
                  </a:cubicBezTo>
                  <a:cubicBezTo>
                    <a:pt x="13531" y="10086"/>
                    <a:pt x="13592" y="10420"/>
                    <a:pt x="13774" y="10664"/>
                  </a:cubicBezTo>
                  <a:cubicBezTo>
                    <a:pt x="13902" y="10867"/>
                    <a:pt x="14136" y="11050"/>
                    <a:pt x="14387" y="11050"/>
                  </a:cubicBezTo>
                  <a:cubicBezTo>
                    <a:pt x="14436" y="11050"/>
                    <a:pt x="14485" y="11043"/>
                    <a:pt x="14534" y="11028"/>
                  </a:cubicBezTo>
                  <a:cubicBezTo>
                    <a:pt x="14960" y="10907"/>
                    <a:pt x="15051" y="10329"/>
                    <a:pt x="15021" y="9873"/>
                  </a:cubicBezTo>
                  <a:cubicBezTo>
                    <a:pt x="14960" y="9448"/>
                    <a:pt x="14869" y="9022"/>
                    <a:pt x="14747" y="8627"/>
                  </a:cubicBezTo>
                  <a:cubicBezTo>
                    <a:pt x="14572" y="8159"/>
                    <a:pt x="15100" y="903"/>
                    <a:pt x="12510" y="903"/>
                  </a:cubicBezTo>
                  <a:cubicBezTo>
                    <a:pt x="12410" y="903"/>
                    <a:pt x="12304" y="914"/>
                    <a:pt x="12194" y="937"/>
                  </a:cubicBezTo>
                  <a:cubicBezTo>
                    <a:pt x="11713" y="321"/>
                    <a:pt x="11177" y="144"/>
                    <a:pt x="10700" y="144"/>
                  </a:cubicBezTo>
                  <a:cubicBezTo>
                    <a:pt x="10061" y="144"/>
                    <a:pt x="9528" y="460"/>
                    <a:pt x="9371" y="460"/>
                  </a:cubicBezTo>
                  <a:cubicBezTo>
                    <a:pt x="9356" y="460"/>
                    <a:pt x="9345" y="457"/>
                    <a:pt x="9337" y="451"/>
                  </a:cubicBezTo>
                  <a:cubicBezTo>
                    <a:pt x="8953" y="152"/>
                    <a:pt x="8344" y="0"/>
                    <a:pt x="7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6" name="Google Shape;3906;p70"/>
            <p:cNvSpPr/>
            <p:nvPr/>
          </p:nvSpPr>
          <p:spPr>
            <a:xfrm>
              <a:off x="3463130" y="2756110"/>
              <a:ext cx="36131" cy="45176"/>
            </a:xfrm>
            <a:custGeom>
              <a:avLst/>
              <a:gdLst/>
              <a:ahLst/>
              <a:cxnLst/>
              <a:rect l="l" t="t" r="r" b="b"/>
              <a:pathLst>
                <a:path w="2365" h="2957" extrusionOk="0">
                  <a:moveTo>
                    <a:pt x="1147" y="0"/>
                  </a:moveTo>
                  <a:cubicBezTo>
                    <a:pt x="1110" y="0"/>
                    <a:pt x="1072" y="3"/>
                    <a:pt x="1034" y="8"/>
                  </a:cubicBezTo>
                  <a:cubicBezTo>
                    <a:pt x="92" y="160"/>
                    <a:pt x="61" y="1163"/>
                    <a:pt x="1" y="1194"/>
                  </a:cubicBezTo>
                  <a:lnTo>
                    <a:pt x="882" y="2957"/>
                  </a:lnTo>
                  <a:cubicBezTo>
                    <a:pt x="882" y="2957"/>
                    <a:pt x="1703" y="2713"/>
                    <a:pt x="2219" y="1558"/>
                  </a:cubicBezTo>
                  <a:cubicBezTo>
                    <a:pt x="2365" y="1181"/>
                    <a:pt x="1928" y="0"/>
                    <a:pt x="1147" y="0"/>
                  </a:cubicBez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7" name="Google Shape;3907;p70"/>
            <p:cNvSpPr/>
            <p:nvPr/>
          </p:nvSpPr>
          <p:spPr>
            <a:xfrm>
              <a:off x="3731549" y="4274845"/>
              <a:ext cx="268426" cy="111847"/>
            </a:xfrm>
            <a:custGeom>
              <a:avLst/>
              <a:gdLst/>
              <a:ahLst/>
              <a:cxnLst/>
              <a:rect l="l" t="t" r="r" b="b"/>
              <a:pathLst>
                <a:path w="17570" h="7321" extrusionOk="0">
                  <a:moveTo>
                    <a:pt x="14208" y="1"/>
                  </a:moveTo>
                  <a:cubicBezTo>
                    <a:pt x="11419" y="1"/>
                    <a:pt x="6800" y="135"/>
                    <a:pt x="6991" y="1028"/>
                  </a:cubicBezTo>
                  <a:cubicBezTo>
                    <a:pt x="7234" y="2274"/>
                    <a:pt x="1946" y="4037"/>
                    <a:pt x="973" y="5040"/>
                  </a:cubicBezTo>
                  <a:cubicBezTo>
                    <a:pt x="0" y="6043"/>
                    <a:pt x="1702" y="7320"/>
                    <a:pt x="1702" y="7320"/>
                  </a:cubicBezTo>
                  <a:lnTo>
                    <a:pt x="17569" y="7138"/>
                  </a:lnTo>
                  <a:lnTo>
                    <a:pt x="16262" y="25"/>
                  </a:lnTo>
                  <a:cubicBezTo>
                    <a:pt x="16262" y="25"/>
                    <a:pt x="15403" y="1"/>
                    <a:pt x="14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8" name="Google Shape;3908;p70"/>
            <p:cNvSpPr/>
            <p:nvPr/>
          </p:nvSpPr>
          <p:spPr>
            <a:xfrm>
              <a:off x="3229086" y="4274845"/>
              <a:ext cx="268410" cy="111847"/>
            </a:xfrm>
            <a:custGeom>
              <a:avLst/>
              <a:gdLst/>
              <a:ahLst/>
              <a:cxnLst/>
              <a:rect l="l" t="t" r="r" b="b"/>
              <a:pathLst>
                <a:path w="17569" h="7321" extrusionOk="0">
                  <a:moveTo>
                    <a:pt x="14207" y="1"/>
                  </a:moveTo>
                  <a:cubicBezTo>
                    <a:pt x="11416" y="1"/>
                    <a:pt x="6791" y="135"/>
                    <a:pt x="6961" y="1028"/>
                  </a:cubicBezTo>
                  <a:cubicBezTo>
                    <a:pt x="7204" y="2274"/>
                    <a:pt x="1945" y="4037"/>
                    <a:pt x="973" y="5040"/>
                  </a:cubicBezTo>
                  <a:cubicBezTo>
                    <a:pt x="0" y="6043"/>
                    <a:pt x="1702" y="7320"/>
                    <a:pt x="1702" y="7320"/>
                  </a:cubicBezTo>
                  <a:lnTo>
                    <a:pt x="17569" y="7138"/>
                  </a:lnTo>
                  <a:lnTo>
                    <a:pt x="16262" y="25"/>
                  </a:lnTo>
                  <a:cubicBezTo>
                    <a:pt x="16262" y="25"/>
                    <a:pt x="15403" y="1"/>
                    <a:pt x="14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9" name="Google Shape;3909;p70"/>
            <p:cNvSpPr/>
            <p:nvPr/>
          </p:nvSpPr>
          <p:spPr>
            <a:xfrm>
              <a:off x="3262988" y="3353890"/>
              <a:ext cx="730005" cy="964866"/>
            </a:xfrm>
            <a:custGeom>
              <a:avLst/>
              <a:gdLst/>
              <a:ahLst/>
              <a:cxnLst/>
              <a:rect l="l" t="t" r="r" b="b"/>
              <a:pathLst>
                <a:path w="47783" h="63156" extrusionOk="0">
                  <a:moveTo>
                    <a:pt x="33314" y="0"/>
                  </a:moveTo>
                  <a:lnTo>
                    <a:pt x="9848" y="791"/>
                  </a:lnTo>
                  <a:cubicBezTo>
                    <a:pt x="9848" y="791"/>
                    <a:pt x="2097" y="23192"/>
                    <a:pt x="1094" y="30457"/>
                  </a:cubicBezTo>
                  <a:cubicBezTo>
                    <a:pt x="0" y="38329"/>
                    <a:pt x="1793" y="62250"/>
                    <a:pt x="1793" y="62250"/>
                  </a:cubicBezTo>
                  <a:cubicBezTo>
                    <a:pt x="1793" y="62250"/>
                    <a:pt x="5886" y="63156"/>
                    <a:pt x="9758" y="63156"/>
                  </a:cubicBezTo>
                  <a:cubicBezTo>
                    <a:pt x="12029" y="63156"/>
                    <a:pt x="14224" y="62844"/>
                    <a:pt x="15471" y="61855"/>
                  </a:cubicBezTo>
                  <a:cubicBezTo>
                    <a:pt x="14864" y="45502"/>
                    <a:pt x="12645" y="39484"/>
                    <a:pt x="13891" y="31794"/>
                  </a:cubicBezTo>
                  <a:cubicBezTo>
                    <a:pt x="14742" y="26688"/>
                    <a:pt x="19605" y="10821"/>
                    <a:pt x="19605" y="10821"/>
                  </a:cubicBezTo>
                  <a:lnTo>
                    <a:pt x="21642" y="11004"/>
                  </a:lnTo>
                  <a:lnTo>
                    <a:pt x="34499" y="62190"/>
                  </a:lnTo>
                  <a:cubicBezTo>
                    <a:pt x="34499" y="62190"/>
                    <a:pt x="37675" y="63030"/>
                    <a:pt x="41176" y="63030"/>
                  </a:cubicBezTo>
                  <a:cubicBezTo>
                    <a:pt x="43517" y="63030"/>
                    <a:pt x="46004" y="62654"/>
                    <a:pt x="47782" y="61399"/>
                  </a:cubicBezTo>
                  <a:cubicBezTo>
                    <a:pt x="41186" y="32828"/>
                    <a:pt x="33314" y="0"/>
                    <a:pt x="33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0" name="Google Shape;3910;p70"/>
            <p:cNvSpPr/>
            <p:nvPr/>
          </p:nvSpPr>
          <p:spPr>
            <a:xfrm>
              <a:off x="3726431" y="3386219"/>
              <a:ext cx="225236" cy="871352"/>
            </a:xfrm>
            <a:custGeom>
              <a:avLst/>
              <a:gdLst/>
              <a:ahLst/>
              <a:cxnLst/>
              <a:rect l="l" t="t" r="r" b="b"/>
              <a:pathLst>
                <a:path w="14743" h="57035" extrusionOk="0">
                  <a:moveTo>
                    <a:pt x="122" y="0"/>
                  </a:moveTo>
                  <a:cubicBezTo>
                    <a:pt x="111" y="0"/>
                    <a:pt x="100" y="4"/>
                    <a:pt x="92" y="12"/>
                  </a:cubicBezTo>
                  <a:cubicBezTo>
                    <a:pt x="31" y="12"/>
                    <a:pt x="1" y="73"/>
                    <a:pt x="1" y="134"/>
                  </a:cubicBezTo>
                  <a:cubicBezTo>
                    <a:pt x="92" y="346"/>
                    <a:pt x="6962" y="23204"/>
                    <a:pt x="7296" y="26791"/>
                  </a:cubicBezTo>
                  <a:cubicBezTo>
                    <a:pt x="7600" y="30256"/>
                    <a:pt x="14044" y="54450"/>
                    <a:pt x="14500" y="56153"/>
                  </a:cubicBezTo>
                  <a:cubicBezTo>
                    <a:pt x="14012" y="56289"/>
                    <a:pt x="11657" y="56864"/>
                    <a:pt x="8907" y="56864"/>
                  </a:cubicBezTo>
                  <a:cubicBezTo>
                    <a:pt x="7374" y="56864"/>
                    <a:pt x="5719" y="56686"/>
                    <a:pt x="4196" y="56153"/>
                  </a:cubicBezTo>
                  <a:cubicBezTo>
                    <a:pt x="4179" y="56144"/>
                    <a:pt x="4165" y="56141"/>
                    <a:pt x="4153" y="56141"/>
                  </a:cubicBezTo>
                  <a:cubicBezTo>
                    <a:pt x="4118" y="56141"/>
                    <a:pt x="4096" y="56169"/>
                    <a:pt x="4074" y="56213"/>
                  </a:cubicBezTo>
                  <a:cubicBezTo>
                    <a:pt x="4044" y="56244"/>
                    <a:pt x="4074" y="56305"/>
                    <a:pt x="4135" y="56335"/>
                  </a:cubicBezTo>
                  <a:cubicBezTo>
                    <a:pt x="5685" y="56882"/>
                    <a:pt x="7387" y="57034"/>
                    <a:pt x="8937" y="57034"/>
                  </a:cubicBezTo>
                  <a:cubicBezTo>
                    <a:pt x="12038" y="57034"/>
                    <a:pt x="14621" y="56335"/>
                    <a:pt x="14652" y="56335"/>
                  </a:cubicBezTo>
                  <a:cubicBezTo>
                    <a:pt x="14712" y="56305"/>
                    <a:pt x="14743" y="56244"/>
                    <a:pt x="14712" y="56213"/>
                  </a:cubicBezTo>
                  <a:cubicBezTo>
                    <a:pt x="14652" y="55940"/>
                    <a:pt x="7813" y="30347"/>
                    <a:pt x="7478" y="26760"/>
                  </a:cubicBezTo>
                  <a:cubicBezTo>
                    <a:pt x="7174" y="23173"/>
                    <a:pt x="275" y="286"/>
                    <a:pt x="214" y="73"/>
                  </a:cubicBezTo>
                  <a:cubicBezTo>
                    <a:pt x="191" y="28"/>
                    <a:pt x="15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1" name="Google Shape;3911;p70"/>
            <p:cNvSpPr/>
            <p:nvPr/>
          </p:nvSpPr>
          <p:spPr>
            <a:xfrm>
              <a:off x="3528611" y="3391505"/>
              <a:ext cx="57138" cy="89175"/>
            </a:xfrm>
            <a:custGeom>
              <a:avLst/>
              <a:gdLst/>
              <a:ahLst/>
              <a:cxnLst/>
              <a:rect l="l" t="t" r="r" b="b"/>
              <a:pathLst>
                <a:path w="3740" h="5837" extrusionOk="0">
                  <a:moveTo>
                    <a:pt x="92" y="0"/>
                  </a:moveTo>
                  <a:cubicBezTo>
                    <a:pt x="31" y="31"/>
                    <a:pt x="0" y="92"/>
                    <a:pt x="31" y="122"/>
                  </a:cubicBezTo>
                  <a:lnTo>
                    <a:pt x="1794" y="5502"/>
                  </a:lnTo>
                  <a:cubicBezTo>
                    <a:pt x="1794" y="5563"/>
                    <a:pt x="1824" y="5563"/>
                    <a:pt x="1855" y="5593"/>
                  </a:cubicBezTo>
                  <a:lnTo>
                    <a:pt x="3617" y="5836"/>
                  </a:lnTo>
                  <a:cubicBezTo>
                    <a:pt x="3678" y="5836"/>
                    <a:pt x="3709" y="5806"/>
                    <a:pt x="3709" y="5745"/>
                  </a:cubicBezTo>
                  <a:cubicBezTo>
                    <a:pt x="3739" y="5684"/>
                    <a:pt x="3678" y="5654"/>
                    <a:pt x="3648" y="5624"/>
                  </a:cubicBezTo>
                  <a:lnTo>
                    <a:pt x="1946" y="5380"/>
                  </a:lnTo>
                  <a:lnTo>
                    <a:pt x="213" y="61"/>
                  </a:lnTo>
                  <a:cubicBezTo>
                    <a:pt x="183" y="31"/>
                    <a:pt x="12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2" name="Google Shape;3912;p70"/>
            <p:cNvSpPr/>
            <p:nvPr/>
          </p:nvSpPr>
          <p:spPr>
            <a:xfrm>
              <a:off x="3312672" y="3507877"/>
              <a:ext cx="201556" cy="749224"/>
            </a:xfrm>
            <a:custGeom>
              <a:avLst/>
              <a:gdLst/>
              <a:ahLst/>
              <a:cxnLst/>
              <a:rect l="l" t="t" r="r" b="b"/>
              <a:pathLst>
                <a:path w="13193" h="49041" extrusionOk="0">
                  <a:moveTo>
                    <a:pt x="13053" y="1"/>
                  </a:moveTo>
                  <a:cubicBezTo>
                    <a:pt x="13012" y="1"/>
                    <a:pt x="12979" y="29"/>
                    <a:pt x="12979" y="73"/>
                  </a:cubicBezTo>
                  <a:lnTo>
                    <a:pt x="8116" y="23478"/>
                  </a:lnTo>
                  <a:lnTo>
                    <a:pt x="9757" y="48190"/>
                  </a:lnTo>
                  <a:cubicBezTo>
                    <a:pt x="9460" y="48320"/>
                    <a:pt x="8039" y="48836"/>
                    <a:pt x="5695" y="48836"/>
                  </a:cubicBezTo>
                  <a:cubicBezTo>
                    <a:pt x="4204" y="48836"/>
                    <a:pt x="2339" y="48627"/>
                    <a:pt x="152" y="47977"/>
                  </a:cubicBezTo>
                  <a:cubicBezTo>
                    <a:pt x="92" y="47977"/>
                    <a:pt x="31" y="48007"/>
                    <a:pt x="31" y="48038"/>
                  </a:cubicBezTo>
                  <a:cubicBezTo>
                    <a:pt x="0" y="48098"/>
                    <a:pt x="31" y="48159"/>
                    <a:pt x="92" y="48159"/>
                  </a:cubicBezTo>
                  <a:cubicBezTo>
                    <a:pt x="2280" y="48828"/>
                    <a:pt x="4165" y="49041"/>
                    <a:pt x="5684" y="49041"/>
                  </a:cubicBezTo>
                  <a:cubicBezTo>
                    <a:pt x="8390" y="49041"/>
                    <a:pt x="9879" y="48372"/>
                    <a:pt x="9909" y="48372"/>
                  </a:cubicBezTo>
                  <a:cubicBezTo>
                    <a:pt x="9940" y="48342"/>
                    <a:pt x="9970" y="48311"/>
                    <a:pt x="9970" y="48250"/>
                  </a:cubicBezTo>
                  <a:lnTo>
                    <a:pt x="8298" y="23478"/>
                  </a:lnTo>
                  <a:lnTo>
                    <a:pt x="13162" y="104"/>
                  </a:lnTo>
                  <a:cubicBezTo>
                    <a:pt x="13192" y="73"/>
                    <a:pt x="13162" y="13"/>
                    <a:pt x="13101" y="13"/>
                  </a:cubicBezTo>
                  <a:cubicBezTo>
                    <a:pt x="13085" y="5"/>
                    <a:pt x="13068" y="1"/>
                    <a:pt x="130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3" name="Google Shape;3913;p70"/>
            <p:cNvSpPr/>
            <p:nvPr/>
          </p:nvSpPr>
          <p:spPr>
            <a:xfrm>
              <a:off x="3197964" y="3320921"/>
              <a:ext cx="698426" cy="462985"/>
            </a:xfrm>
            <a:custGeom>
              <a:avLst/>
              <a:gdLst/>
              <a:ahLst/>
              <a:cxnLst/>
              <a:rect l="l" t="t" r="r" b="b"/>
              <a:pathLst>
                <a:path w="45716" h="30305" extrusionOk="0">
                  <a:moveTo>
                    <a:pt x="45138" y="0"/>
                  </a:moveTo>
                  <a:lnTo>
                    <a:pt x="1" y="29393"/>
                  </a:lnTo>
                  <a:lnTo>
                    <a:pt x="578" y="30305"/>
                  </a:lnTo>
                  <a:lnTo>
                    <a:pt x="45716" y="882"/>
                  </a:lnTo>
                  <a:lnTo>
                    <a:pt x="451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4" name="Google Shape;3914;p70"/>
            <p:cNvSpPr/>
            <p:nvPr/>
          </p:nvSpPr>
          <p:spPr>
            <a:xfrm>
              <a:off x="3029540" y="3690081"/>
              <a:ext cx="294749" cy="155540"/>
            </a:xfrm>
            <a:custGeom>
              <a:avLst/>
              <a:gdLst/>
              <a:ahLst/>
              <a:cxnLst/>
              <a:rect l="l" t="t" r="r" b="b"/>
              <a:pathLst>
                <a:path w="19293" h="10181" extrusionOk="0">
                  <a:moveTo>
                    <a:pt x="13986" y="1"/>
                  </a:moveTo>
                  <a:cubicBezTo>
                    <a:pt x="13821" y="1"/>
                    <a:pt x="13652" y="31"/>
                    <a:pt x="13487" y="93"/>
                  </a:cubicBezTo>
                  <a:cubicBezTo>
                    <a:pt x="10599" y="1278"/>
                    <a:pt x="3274" y="4318"/>
                    <a:pt x="417" y="8968"/>
                  </a:cubicBezTo>
                  <a:cubicBezTo>
                    <a:pt x="0" y="9669"/>
                    <a:pt x="1069" y="10181"/>
                    <a:pt x="2971" y="10181"/>
                  </a:cubicBezTo>
                  <a:cubicBezTo>
                    <a:pt x="4122" y="10181"/>
                    <a:pt x="5578" y="9993"/>
                    <a:pt x="7195" y="9546"/>
                  </a:cubicBezTo>
                  <a:cubicBezTo>
                    <a:pt x="9626" y="8847"/>
                    <a:pt x="15858" y="6537"/>
                    <a:pt x="18715" y="5291"/>
                  </a:cubicBezTo>
                  <a:cubicBezTo>
                    <a:pt x="19171" y="5078"/>
                    <a:pt x="19292" y="4470"/>
                    <a:pt x="18928" y="4136"/>
                  </a:cubicBezTo>
                  <a:cubicBezTo>
                    <a:pt x="17833" y="3102"/>
                    <a:pt x="15858" y="1278"/>
                    <a:pt x="14855" y="336"/>
                  </a:cubicBezTo>
                  <a:cubicBezTo>
                    <a:pt x="14614" y="115"/>
                    <a:pt x="14307" y="1"/>
                    <a:pt x="13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5" name="Google Shape;3915;p70"/>
            <p:cNvSpPr/>
            <p:nvPr/>
          </p:nvSpPr>
          <p:spPr>
            <a:xfrm>
              <a:off x="3420412" y="3479276"/>
              <a:ext cx="145365" cy="138047"/>
            </a:xfrm>
            <a:custGeom>
              <a:avLst/>
              <a:gdLst/>
              <a:ahLst/>
              <a:cxnLst/>
              <a:rect l="l" t="t" r="r" b="b"/>
              <a:pathLst>
                <a:path w="9515" h="9036" extrusionOk="0">
                  <a:moveTo>
                    <a:pt x="3405" y="0"/>
                  </a:moveTo>
                  <a:lnTo>
                    <a:pt x="0" y="2645"/>
                  </a:lnTo>
                  <a:cubicBezTo>
                    <a:pt x="0" y="2645"/>
                    <a:pt x="2553" y="5684"/>
                    <a:pt x="2736" y="6170"/>
                  </a:cubicBezTo>
                  <a:cubicBezTo>
                    <a:pt x="3213" y="7292"/>
                    <a:pt x="4466" y="9035"/>
                    <a:pt x="5421" y="9035"/>
                  </a:cubicBezTo>
                  <a:cubicBezTo>
                    <a:pt x="5501" y="9035"/>
                    <a:pt x="5579" y="9023"/>
                    <a:pt x="5654" y="8997"/>
                  </a:cubicBezTo>
                  <a:cubicBezTo>
                    <a:pt x="6626" y="8693"/>
                    <a:pt x="9514" y="6900"/>
                    <a:pt x="9484" y="5228"/>
                  </a:cubicBezTo>
                  <a:cubicBezTo>
                    <a:pt x="9423" y="3526"/>
                    <a:pt x="6474" y="1277"/>
                    <a:pt x="6474" y="1277"/>
                  </a:cubicBezTo>
                  <a:lnTo>
                    <a:pt x="3405" y="0"/>
                  </a:ln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6" name="Google Shape;3916;p70"/>
            <p:cNvSpPr/>
            <p:nvPr/>
          </p:nvSpPr>
          <p:spPr>
            <a:xfrm>
              <a:off x="3233730" y="2994920"/>
              <a:ext cx="278631" cy="564229"/>
            </a:xfrm>
            <a:custGeom>
              <a:avLst/>
              <a:gdLst/>
              <a:ahLst/>
              <a:cxnLst/>
              <a:rect l="l" t="t" r="r" b="b"/>
              <a:pathLst>
                <a:path w="18238" h="36932" extrusionOk="0">
                  <a:moveTo>
                    <a:pt x="6930" y="1"/>
                  </a:moveTo>
                  <a:cubicBezTo>
                    <a:pt x="2401" y="9575"/>
                    <a:pt x="0" y="18147"/>
                    <a:pt x="0" y="20396"/>
                  </a:cubicBezTo>
                  <a:cubicBezTo>
                    <a:pt x="0" y="22493"/>
                    <a:pt x="790" y="24925"/>
                    <a:pt x="5775" y="31065"/>
                  </a:cubicBezTo>
                  <a:cubicBezTo>
                    <a:pt x="8329" y="34226"/>
                    <a:pt x="11702" y="36810"/>
                    <a:pt x="11824" y="36931"/>
                  </a:cubicBezTo>
                  <a:cubicBezTo>
                    <a:pt x="11824" y="36931"/>
                    <a:pt x="17751" y="33679"/>
                    <a:pt x="18238" y="31004"/>
                  </a:cubicBezTo>
                  <a:cubicBezTo>
                    <a:pt x="13009" y="24591"/>
                    <a:pt x="10395" y="21733"/>
                    <a:pt x="9484" y="19879"/>
                  </a:cubicBezTo>
                  <a:cubicBezTo>
                    <a:pt x="10031" y="17387"/>
                    <a:pt x="12827" y="9423"/>
                    <a:pt x="15350" y="2858"/>
                  </a:cubicBezTo>
                  <a:lnTo>
                    <a:pt x="69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7" name="Google Shape;3917;p70"/>
            <p:cNvSpPr/>
            <p:nvPr/>
          </p:nvSpPr>
          <p:spPr>
            <a:xfrm>
              <a:off x="3337743" y="2993530"/>
              <a:ext cx="39492" cy="74310"/>
            </a:xfrm>
            <a:custGeom>
              <a:avLst/>
              <a:gdLst/>
              <a:ahLst/>
              <a:cxnLst/>
              <a:rect l="l" t="t" r="r" b="b"/>
              <a:pathLst>
                <a:path w="2585" h="4864" extrusionOk="0">
                  <a:moveTo>
                    <a:pt x="92" y="0"/>
                  </a:moveTo>
                  <a:cubicBezTo>
                    <a:pt x="31" y="31"/>
                    <a:pt x="1" y="92"/>
                    <a:pt x="31" y="122"/>
                  </a:cubicBezTo>
                  <a:cubicBezTo>
                    <a:pt x="426" y="1247"/>
                    <a:pt x="2311" y="4681"/>
                    <a:pt x="2372" y="4803"/>
                  </a:cubicBezTo>
                  <a:cubicBezTo>
                    <a:pt x="2402" y="4833"/>
                    <a:pt x="2432" y="4864"/>
                    <a:pt x="2463" y="4864"/>
                  </a:cubicBezTo>
                  <a:lnTo>
                    <a:pt x="2524" y="4864"/>
                  </a:lnTo>
                  <a:cubicBezTo>
                    <a:pt x="2554" y="4833"/>
                    <a:pt x="2584" y="4772"/>
                    <a:pt x="2554" y="4712"/>
                  </a:cubicBezTo>
                  <a:cubicBezTo>
                    <a:pt x="2524" y="4681"/>
                    <a:pt x="609" y="1186"/>
                    <a:pt x="214" y="61"/>
                  </a:cubicBezTo>
                  <a:cubicBezTo>
                    <a:pt x="183" y="31"/>
                    <a:pt x="153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8" name="Google Shape;3918;p70"/>
            <p:cNvSpPr/>
            <p:nvPr/>
          </p:nvSpPr>
          <p:spPr>
            <a:xfrm>
              <a:off x="3535104" y="3548470"/>
              <a:ext cx="23237" cy="31579"/>
            </a:xfrm>
            <a:custGeom>
              <a:avLst/>
              <a:gdLst/>
              <a:ahLst/>
              <a:cxnLst/>
              <a:rect l="l" t="t" r="r" b="b"/>
              <a:pathLst>
                <a:path w="1521" h="2067" extrusionOk="0">
                  <a:moveTo>
                    <a:pt x="153" y="0"/>
                  </a:moveTo>
                  <a:cubicBezTo>
                    <a:pt x="123" y="0"/>
                    <a:pt x="62" y="0"/>
                    <a:pt x="31" y="61"/>
                  </a:cubicBezTo>
                  <a:cubicBezTo>
                    <a:pt x="1" y="91"/>
                    <a:pt x="31" y="152"/>
                    <a:pt x="62" y="182"/>
                  </a:cubicBezTo>
                  <a:cubicBezTo>
                    <a:pt x="578" y="486"/>
                    <a:pt x="1308" y="2006"/>
                    <a:pt x="1338" y="2006"/>
                  </a:cubicBezTo>
                  <a:cubicBezTo>
                    <a:pt x="1338" y="2067"/>
                    <a:pt x="1369" y="2067"/>
                    <a:pt x="1430" y="2067"/>
                  </a:cubicBezTo>
                  <a:lnTo>
                    <a:pt x="1460" y="2067"/>
                  </a:lnTo>
                  <a:cubicBezTo>
                    <a:pt x="1521" y="2037"/>
                    <a:pt x="1521" y="1976"/>
                    <a:pt x="1490" y="1945"/>
                  </a:cubicBezTo>
                  <a:cubicBezTo>
                    <a:pt x="1460" y="1854"/>
                    <a:pt x="730" y="365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9" name="Google Shape;3919;p70"/>
            <p:cNvSpPr/>
            <p:nvPr/>
          </p:nvSpPr>
          <p:spPr>
            <a:xfrm>
              <a:off x="3517458" y="3565459"/>
              <a:ext cx="20915" cy="32709"/>
            </a:xfrm>
            <a:custGeom>
              <a:avLst/>
              <a:gdLst/>
              <a:ahLst/>
              <a:cxnLst/>
              <a:rect l="l" t="t" r="r" b="b"/>
              <a:pathLst>
                <a:path w="1369" h="2141" extrusionOk="0">
                  <a:moveTo>
                    <a:pt x="105" y="1"/>
                  </a:moveTo>
                  <a:cubicBezTo>
                    <a:pt x="64" y="1"/>
                    <a:pt x="31" y="29"/>
                    <a:pt x="31" y="73"/>
                  </a:cubicBezTo>
                  <a:cubicBezTo>
                    <a:pt x="1" y="134"/>
                    <a:pt x="31" y="165"/>
                    <a:pt x="92" y="195"/>
                  </a:cubicBezTo>
                  <a:cubicBezTo>
                    <a:pt x="578" y="377"/>
                    <a:pt x="1034" y="1593"/>
                    <a:pt x="1186" y="2049"/>
                  </a:cubicBezTo>
                  <a:cubicBezTo>
                    <a:pt x="1186" y="2110"/>
                    <a:pt x="1217" y="2140"/>
                    <a:pt x="1278" y="2140"/>
                  </a:cubicBezTo>
                  <a:cubicBezTo>
                    <a:pt x="1278" y="2140"/>
                    <a:pt x="1278" y="2140"/>
                    <a:pt x="1308" y="2110"/>
                  </a:cubicBezTo>
                  <a:cubicBezTo>
                    <a:pt x="1338" y="2110"/>
                    <a:pt x="1369" y="2049"/>
                    <a:pt x="1369" y="1988"/>
                  </a:cubicBezTo>
                  <a:cubicBezTo>
                    <a:pt x="1338" y="1928"/>
                    <a:pt x="822" y="286"/>
                    <a:pt x="153" y="13"/>
                  </a:cubicBezTo>
                  <a:cubicBezTo>
                    <a:pt x="137" y="5"/>
                    <a:pt x="120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0" name="Google Shape;3920;p70"/>
            <p:cNvSpPr/>
            <p:nvPr/>
          </p:nvSpPr>
          <p:spPr>
            <a:xfrm>
              <a:off x="3499812" y="3580615"/>
              <a:ext cx="20457" cy="30097"/>
            </a:xfrm>
            <a:custGeom>
              <a:avLst/>
              <a:gdLst/>
              <a:ahLst/>
              <a:cxnLst/>
              <a:rect l="l" t="t" r="r" b="b"/>
              <a:pathLst>
                <a:path w="1339" h="1970" extrusionOk="0">
                  <a:moveTo>
                    <a:pt x="122" y="1"/>
                  </a:moveTo>
                  <a:cubicBezTo>
                    <a:pt x="100" y="1"/>
                    <a:pt x="77" y="9"/>
                    <a:pt x="62" y="24"/>
                  </a:cubicBezTo>
                  <a:cubicBezTo>
                    <a:pt x="1" y="54"/>
                    <a:pt x="1" y="115"/>
                    <a:pt x="62" y="145"/>
                  </a:cubicBezTo>
                  <a:cubicBezTo>
                    <a:pt x="882" y="936"/>
                    <a:pt x="1126" y="1878"/>
                    <a:pt x="1126" y="1908"/>
                  </a:cubicBezTo>
                  <a:cubicBezTo>
                    <a:pt x="1156" y="1939"/>
                    <a:pt x="1186" y="1969"/>
                    <a:pt x="1247" y="1969"/>
                  </a:cubicBezTo>
                  <a:cubicBezTo>
                    <a:pt x="1308" y="1969"/>
                    <a:pt x="1338" y="1908"/>
                    <a:pt x="1338" y="1847"/>
                  </a:cubicBezTo>
                  <a:cubicBezTo>
                    <a:pt x="1308" y="1817"/>
                    <a:pt x="1065" y="844"/>
                    <a:pt x="183" y="24"/>
                  </a:cubicBezTo>
                  <a:cubicBezTo>
                    <a:pt x="168" y="9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1" name="Google Shape;3921;p70"/>
            <p:cNvSpPr/>
            <p:nvPr/>
          </p:nvSpPr>
          <p:spPr>
            <a:xfrm>
              <a:off x="3389291" y="3070622"/>
              <a:ext cx="369654" cy="318658"/>
            </a:xfrm>
            <a:custGeom>
              <a:avLst/>
              <a:gdLst/>
              <a:ahLst/>
              <a:cxnLst/>
              <a:rect l="l" t="t" r="r" b="b"/>
              <a:pathLst>
                <a:path w="24196" h="20858" extrusionOk="0">
                  <a:moveTo>
                    <a:pt x="15259" y="0"/>
                  </a:moveTo>
                  <a:cubicBezTo>
                    <a:pt x="13223" y="0"/>
                    <a:pt x="3800" y="1125"/>
                    <a:pt x="153" y="1763"/>
                  </a:cubicBezTo>
                  <a:cubicBezTo>
                    <a:pt x="1" y="7629"/>
                    <a:pt x="2827" y="19636"/>
                    <a:pt x="2827" y="19636"/>
                  </a:cubicBezTo>
                  <a:cubicBezTo>
                    <a:pt x="2827" y="19636"/>
                    <a:pt x="12297" y="20857"/>
                    <a:pt x="18795" y="20857"/>
                  </a:cubicBezTo>
                  <a:cubicBezTo>
                    <a:pt x="21232" y="20857"/>
                    <a:pt x="23251" y="20686"/>
                    <a:pt x="24196" y="20213"/>
                  </a:cubicBezTo>
                  <a:cubicBezTo>
                    <a:pt x="24196" y="20213"/>
                    <a:pt x="17235" y="9149"/>
                    <a:pt x="15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2" name="Google Shape;3922;p70"/>
            <p:cNvSpPr/>
            <p:nvPr/>
          </p:nvSpPr>
          <p:spPr>
            <a:xfrm>
              <a:off x="3539749" y="2881145"/>
              <a:ext cx="73851" cy="208049"/>
            </a:xfrm>
            <a:custGeom>
              <a:avLst/>
              <a:gdLst/>
              <a:ahLst/>
              <a:cxnLst/>
              <a:rect l="l" t="t" r="r" b="b"/>
              <a:pathLst>
                <a:path w="4834" h="13618" extrusionOk="0">
                  <a:moveTo>
                    <a:pt x="4834" y="1"/>
                  </a:moveTo>
                  <a:cubicBezTo>
                    <a:pt x="3922" y="31"/>
                    <a:pt x="1703" y="213"/>
                    <a:pt x="1581" y="213"/>
                  </a:cubicBezTo>
                  <a:cubicBezTo>
                    <a:pt x="1" y="5168"/>
                    <a:pt x="913" y="12554"/>
                    <a:pt x="1034" y="13618"/>
                  </a:cubicBezTo>
                  <a:lnTo>
                    <a:pt x="3952" y="13223"/>
                  </a:lnTo>
                  <a:cubicBezTo>
                    <a:pt x="3466" y="9302"/>
                    <a:pt x="3314" y="2858"/>
                    <a:pt x="4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3" name="Google Shape;3923;p70"/>
            <p:cNvSpPr/>
            <p:nvPr/>
          </p:nvSpPr>
          <p:spPr>
            <a:xfrm>
              <a:off x="3376763" y="2924336"/>
              <a:ext cx="71056" cy="183437"/>
            </a:xfrm>
            <a:custGeom>
              <a:avLst/>
              <a:gdLst/>
              <a:ahLst/>
              <a:cxnLst/>
              <a:rect l="l" t="t" r="r" b="b"/>
              <a:pathLst>
                <a:path w="4651" h="12007" extrusionOk="0">
                  <a:moveTo>
                    <a:pt x="3526" y="0"/>
                  </a:moveTo>
                  <a:lnTo>
                    <a:pt x="3526" y="0"/>
                  </a:lnTo>
                  <a:cubicBezTo>
                    <a:pt x="2796" y="213"/>
                    <a:pt x="1003" y="1186"/>
                    <a:pt x="638" y="1338"/>
                  </a:cubicBezTo>
                  <a:cubicBezTo>
                    <a:pt x="0" y="6383"/>
                    <a:pt x="1581" y="11125"/>
                    <a:pt x="1793" y="12007"/>
                  </a:cubicBezTo>
                  <a:lnTo>
                    <a:pt x="4651" y="11338"/>
                  </a:lnTo>
                  <a:cubicBezTo>
                    <a:pt x="4073" y="8876"/>
                    <a:pt x="2523" y="3769"/>
                    <a:pt x="3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4" name="Google Shape;3924;p70"/>
            <p:cNvSpPr/>
            <p:nvPr/>
          </p:nvSpPr>
          <p:spPr>
            <a:xfrm>
              <a:off x="3566226" y="3080476"/>
              <a:ext cx="21373" cy="19265"/>
            </a:xfrm>
            <a:custGeom>
              <a:avLst/>
              <a:gdLst/>
              <a:ahLst/>
              <a:cxnLst/>
              <a:rect l="l" t="t" r="r" b="b"/>
              <a:pathLst>
                <a:path w="1399" h="1261" extrusionOk="0">
                  <a:moveTo>
                    <a:pt x="679" y="0"/>
                  </a:moveTo>
                  <a:cubicBezTo>
                    <a:pt x="409" y="0"/>
                    <a:pt x="167" y="173"/>
                    <a:pt x="92" y="449"/>
                  </a:cubicBezTo>
                  <a:cubicBezTo>
                    <a:pt x="0" y="784"/>
                    <a:pt x="183" y="1118"/>
                    <a:pt x="517" y="1240"/>
                  </a:cubicBezTo>
                  <a:cubicBezTo>
                    <a:pt x="570" y="1254"/>
                    <a:pt x="622" y="1261"/>
                    <a:pt x="674" y="1261"/>
                  </a:cubicBezTo>
                  <a:cubicBezTo>
                    <a:pt x="951" y="1261"/>
                    <a:pt x="1200" y="1065"/>
                    <a:pt x="1277" y="784"/>
                  </a:cubicBezTo>
                  <a:cubicBezTo>
                    <a:pt x="1399" y="449"/>
                    <a:pt x="1186" y="115"/>
                    <a:pt x="852" y="24"/>
                  </a:cubicBezTo>
                  <a:cubicBezTo>
                    <a:pt x="794" y="8"/>
                    <a:pt x="736" y="0"/>
                    <a:pt x="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5" name="Google Shape;3925;p70"/>
            <p:cNvSpPr/>
            <p:nvPr/>
          </p:nvSpPr>
          <p:spPr>
            <a:xfrm>
              <a:off x="3412972" y="3095800"/>
              <a:ext cx="21847" cy="19295"/>
            </a:xfrm>
            <a:custGeom>
              <a:avLst/>
              <a:gdLst/>
              <a:ahLst/>
              <a:cxnLst/>
              <a:rect l="l" t="t" r="r" b="b"/>
              <a:pathLst>
                <a:path w="1430" h="1263" extrusionOk="0">
                  <a:moveTo>
                    <a:pt x="710" y="0"/>
                  </a:moveTo>
                  <a:cubicBezTo>
                    <a:pt x="439" y="0"/>
                    <a:pt x="198" y="173"/>
                    <a:pt x="122" y="449"/>
                  </a:cubicBezTo>
                  <a:cubicBezTo>
                    <a:pt x="1" y="784"/>
                    <a:pt x="214" y="1148"/>
                    <a:pt x="548" y="1240"/>
                  </a:cubicBezTo>
                  <a:cubicBezTo>
                    <a:pt x="606" y="1255"/>
                    <a:pt x="664" y="1263"/>
                    <a:pt x="721" y="1263"/>
                  </a:cubicBezTo>
                  <a:cubicBezTo>
                    <a:pt x="991" y="1263"/>
                    <a:pt x="1233" y="1090"/>
                    <a:pt x="1308" y="814"/>
                  </a:cubicBezTo>
                  <a:cubicBezTo>
                    <a:pt x="1429" y="480"/>
                    <a:pt x="1217" y="115"/>
                    <a:pt x="882" y="24"/>
                  </a:cubicBezTo>
                  <a:cubicBezTo>
                    <a:pt x="824" y="8"/>
                    <a:pt x="766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6" name="Google Shape;3926;p70"/>
            <p:cNvSpPr/>
            <p:nvPr/>
          </p:nvSpPr>
          <p:spPr>
            <a:xfrm>
              <a:off x="3436668" y="3158379"/>
              <a:ext cx="200609" cy="130974"/>
            </a:xfrm>
            <a:custGeom>
              <a:avLst/>
              <a:gdLst/>
              <a:ahLst/>
              <a:cxnLst/>
              <a:rect l="l" t="t" r="r" b="b"/>
              <a:pathLst>
                <a:path w="13131" h="8573" extrusionOk="0">
                  <a:moveTo>
                    <a:pt x="10699" y="183"/>
                  </a:moveTo>
                  <a:lnTo>
                    <a:pt x="12888" y="7417"/>
                  </a:lnTo>
                  <a:lnTo>
                    <a:pt x="2584" y="8360"/>
                  </a:lnTo>
                  <a:lnTo>
                    <a:pt x="213" y="1156"/>
                  </a:lnTo>
                  <a:lnTo>
                    <a:pt x="10699" y="183"/>
                  </a:lnTo>
                  <a:close/>
                  <a:moveTo>
                    <a:pt x="10760" y="1"/>
                  </a:moveTo>
                  <a:lnTo>
                    <a:pt x="91" y="973"/>
                  </a:lnTo>
                  <a:cubicBezTo>
                    <a:pt x="61" y="973"/>
                    <a:pt x="30" y="973"/>
                    <a:pt x="0" y="1004"/>
                  </a:cubicBezTo>
                  <a:cubicBezTo>
                    <a:pt x="0" y="1034"/>
                    <a:pt x="0" y="1065"/>
                    <a:pt x="0" y="1095"/>
                  </a:cubicBezTo>
                  <a:lnTo>
                    <a:pt x="2432" y="8512"/>
                  </a:lnTo>
                  <a:cubicBezTo>
                    <a:pt x="2432" y="8542"/>
                    <a:pt x="2462" y="8572"/>
                    <a:pt x="2523" y="8572"/>
                  </a:cubicBezTo>
                  <a:lnTo>
                    <a:pt x="13040" y="7600"/>
                  </a:lnTo>
                  <a:cubicBezTo>
                    <a:pt x="13070" y="7600"/>
                    <a:pt x="13101" y="7600"/>
                    <a:pt x="13101" y="7569"/>
                  </a:cubicBezTo>
                  <a:cubicBezTo>
                    <a:pt x="13131" y="7539"/>
                    <a:pt x="13131" y="7508"/>
                    <a:pt x="13131" y="7478"/>
                  </a:cubicBezTo>
                  <a:lnTo>
                    <a:pt x="10851" y="62"/>
                  </a:lnTo>
                  <a:cubicBezTo>
                    <a:pt x="10851" y="31"/>
                    <a:pt x="10791" y="1"/>
                    <a:pt x="10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7" name="Google Shape;3927;p70"/>
            <p:cNvSpPr/>
            <p:nvPr/>
          </p:nvSpPr>
          <p:spPr>
            <a:xfrm>
              <a:off x="3446415" y="3185787"/>
              <a:ext cx="138857" cy="13475"/>
            </a:xfrm>
            <a:custGeom>
              <a:avLst/>
              <a:gdLst/>
              <a:ahLst/>
              <a:cxnLst/>
              <a:rect l="l" t="t" r="r" b="b"/>
              <a:pathLst>
                <a:path w="9089" h="882" extrusionOk="0">
                  <a:moveTo>
                    <a:pt x="8997" y="0"/>
                  </a:moveTo>
                  <a:lnTo>
                    <a:pt x="92" y="699"/>
                  </a:lnTo>
                  <a:cubicBezTo>
                    <a:pt x="31" y="699"/>
                    <a:pt x="0" y="760"/>
                    <a:pt x="0" y="790"/>
                  </a:cubicBezTo>
                  <a:cubicBezTo>
                    <a:pt x="0" y="851"/>
                    <a:pt x="31" y="882"/>
                    <a:pt x="92" y="882"/>
                  </a:cubicBezTo>
                  <a:lnTo>
                    <a:pt x="8997" y="213"/>
                  </a:lnTo>
                  <a:cubicBezTo>
                    <a:pt x="9058" y="182"/>
                    <a:pt x="9089" y="152"/>
                    <a:pt x="9089" y="91"/>
                  </a:cubicBezTo>
                  <a:cubicBezTo>
                    <a:pt x="9089" y="31"/>
                    <a:pt x="9028" y="0"/>
                    <a:pt x="8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8" name="Google Shape;3928;p70"/>
            <p:cNvSpPr/>
            <p:nvPr/>
          </p:nvSpPr>
          <p:spPr>
            <a:xfrm>
              <a:off x="3735720" y="3262864"/>
              <a:ext cx="135160" cy="164478"/>
            </a:xfrm>
            <a:custGeom>
              <a:avLst/>
              <a:gdLst/>
              <a:ahLst/>
              <a:cxnLst/>
              <a:rect l="l" t="t" r="r" b="b"/>
              <a:pathLst>
                <a:path w="8847" h="10766" extrusionOk="0">
                  <a:moveTo>
                    <a:pt x="2828" y="1"/>
                  </a:moveTo>
                  <a:cubicBezTo>
                    <a:pt x="2828" y="1"/>
                    <a:pt x="1" y="5077"/>
                    <a:pt x="153" y="5806"/>
                  </a:cubicBezTo>
                  <a:cubicBezTo>
                    <a:pt x="274" y="6536"/>
                    <a:pt x="122" y="8603"/>
                    <a:pt x="2007" y="10487"/>
                  </a:cubicBezTo>
                  <a:cubicBezTo>
                    <a:pt x="2207" y="10679"/>
                    <a:pt x="2538" y="10765"/>
                    <a:pt x="2939" y="10765"/>
                  </a:cubicBezTo>
                  <a:cubicBezTo>
                    <a:pt x="4005" y="10765"/>
                    <a:pt x="5562" y="10155"/>
                    <a:pt x="6445" y="9271"/>
                  </a:cubicBezTo>
                  <a:cubicBezTo>
                    <a:pt x="7661" y="8056"/>
                    <a:pt x="6445" y="6141"/>
                    <a:pt x="6445" y="6141"/>
                  </a:cubicBezTo>
                  <a:lnTo>
                    <a:pt x="8846" y="2736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C878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9" name="Google Shape;3929;p70"/>
            <p:cNvSpPr/>
            <p:nvPr/>
          </p:nvSpPr>
          <p:spPr>
            <a:xfrm>
              <a:off x="3620096" y="2856395"/>
              <a:ext cx="394725" cy="485886"/>
            </a:xfrm>
            <a:custGeom>
              <a:avLst/>
              <a:gdLst/>
              <a:ahLst/>
              <a:cxnLst/>
              <a:rect l="l" t="t" r="r" b="b"/>
              <a:pathLst>
                <a:path w="25837" h="31804" extrusionOk="0">
                  <a:moveTo>
                    <a:pt x="12074" y="0"/>
                  </a:moveTo>
                  <a:cubicBezTo>
                    <a:pt x="6809" y="0"/>
                    <a:pt x="1633" y="1632"/>
                    <a:pt x="0" y="2198"/>
                  </a:cubicBezTo>
                  <a:lnTo>
                    <a:pt x="3587" y="12624"/>
                  </a:lnTo>
                  <a:cubicBezTo>
                    <a:pt x="6536" y="11601"/>
                    <a:pt x="10081" y="10988"/>
                    <a:pt x="12386" y="10988"/>
                  </a:cubicBezTo>
                  <a:cubicBezTo>
                    <a:pt x="13027" y="10988"/>
                    <a:pt x="13572" y="11035"/>
                    <a:pt x="13982" y="11134"/>
                  </a:cubicBezTo>
                  <a:cubicBezTo>
                    <a:pt x="13770" y="13900"/>
                    <a:pt x="10183" y="19858"/>
                    <a:pt x="8055" y="26606"/>
                  </a:cubicBezTo>
                  <a:cubicBezTo>
                    <a:pt x="8846" y="29250"/>
                    <a:pt x="17751" y="31803"/>
                    <a:pt x="17751" y="31803"/>
                  </a:cubicBezTo>
                  <a:cubicBezTo>
                    <a:pt x="17843" y="31621"/>
                    <a:pt x="20092" y="27426"/>
                    <a:pt x="22037" y="22533"/>
                  </a:cubicBezTo>
                  <a:cubicBezTo>
                    <a:pt x="25259" y="14448"/>
                    <a:pt x="25837" y="9220"/>
                    <a:pt x="23831" y="5633"/>
                  </a:cubicBezTo>
                  <a:cubicBezTo>
                    <a:pt x="21412" y="1265"/>
                    <a:pt x="16708" y="0"/>
                    <a:pt x="1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0" name="Google Shape;3930;p70"/>
            <p:cNvSpPr/>
            <p:nvPr/>
          </p:nvSpPr>
          <p:spPr>
            <a:xfrm>
              <a:off x="3634030" y="2877433"/>
              <a:ext cx="23222" cy="110533"/>
            </a:xfrm>
            <a:custGeom>
              <a:avLst/>
              <a:gdLst/>
              <a:ahLst/>
              <a:cxnLst/>
              <a:rect l="l" t="t" r="r" b="b"/>
              <a:pathLst>
                <a:path w="1520" h="7235" extrusionOk="0">
                  <a:moveTo>
                    <a:pt x="1429" y="0"/>
                  </a:moveTo>
                  <a:cubicBezTo>
                    <a:pt x="1398" y="0"/>
                    <a:pt x="1338" y="31"/>
                    <a:pt x="1338" y="92"/>
                  </a:cubicBezTo>
                  <a:cubicBezTo>
                    <a:pt x="1277" y="304"/>
                    <a:pt x="0" y="5532"/>
                    <a:pt x="1186" y="7204"/>
                  </a:cubicBezTo>
                  <a:cubicBezTo>
                    <a:pt x="1186" y="7204"/>
                    <a:pt x="1216" y="7235"/>
                    <a:pt x="1246" y="7235"/>
                  </a:cubicBezTo>
                  <a:cubicBezTo>
                    <a:pt x="1277" y="7235"/>
                    <a:pt x="1307" y="7235"/>
                    <a:pt x="1307" y="7204"/>
                  </a:cubicBezTo>
                  <a:cubicBezTo>
                    <a:pt x="1368" y="7174"/>
                    <a:pt x="1368" y="7113"/>
                    <a:pt x="1338" y="7083"/>
                  </a:cubicBezTo>
                  <a:cubicBezTo>
                    <a:pt x="213" y="5502"/>
                    <a:pt x="1490" y="183"/>
                    <a:pt x="1520" y="122"/>
                  </a:cubicBezTo>
                  <a:cubicBezTo>
                    <a:pt x="1520" y="61"/>
                    <a:pt x="1490" y="31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1" name="Google Shape;3931;p70"/>
            <p:cNvSpPr/>
            <p:nvPr/>
          </p:nvSpPr>
          <p:spPr>
            <a:xfrm>
              <a:off x="3773808" y="3401878"/>
              <a:ext cx="19509" cy="23543"/>
            </a:xfrm>
            <a:custGeom>
              <a:avLst/>
              <a:gdLst/>
              <a:ahLst/>
              <a:cxnLst/>
              <a:rect l="l" t="t" r="r" b="b"/>
              <a:pathLst>
                <a:path w="1277" h="1541" extrusionOk="0">
                  <a:moveTo>
                    <a:pt x="110" y="0"/>
                  </a:moveTo>
                  <a:cubicBezTo>
                    <a:pt x="92" y="0"/>
                    <a:pt x="74" y="8"/>
                    <a:pt x="61" y="20"/>
                  </a:cubicBezTo>
                  <a:cubicBezTo>
                    <a:pt x="0" y="51"/>
                    <a:pt x="0" y="112"/>
                    <a:pt x="31" y="172"/>
                  </a:cubicBezTo>
                  <a:lnTo>
                    <a:pt x="1095" y="1510"/>
                  </a:lnTo>
                  <a:cubicBezTo>
                    <a:pt x="1095" y="1540"/>
                    <a:pt x="1125" y="1540"/>
                    <a:pt x="1155" y="1540"/>
                  </a:cubicBezTo>
                  <a:lnTo>
                    <a:pt x="1216" y="1540"/>
                  </a:lnTo>
                  <a:cubicBezTo>
                    <a:pt x="1247" y="1479"/>
                    <a:pt x="1277" y="1419"/>
                    <a:pt x="1247" y="1388"/>
                  </a:cubicBezTo>
                  <a:lnTo>
                    <a:pt x="183" y="51"/>
                  </a:lnTo>
                  <a:cubicBezTo>
                    <a:pt x="165" y="15"/>
                    <a:pt x="137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2" name="Google Shape;3932;p70"/>
            <p:cNvSpPr/>
            <p:nvPr/>
          </p:nvSpPr>
          <p:spPr>
            <a:xfrm>
              <a:off x="3797489" y="3395844"/>
              <a:ext cx="19051" cy="22137"/>
            </a:xfrm>
            <a:custGeom>
              <a:avLst/>
              <a:gdLst/>
              <a:ahLst/>
              <a:cxnLst/>
              <a:rect l="l" t="t" r="r" b="b"/>
              <a:pathLst>
                <a:path w="1247" h="1449" extrusionOk="0">
                  <a:moveTo>
                    <a:pt x="104" y="0"/>
                  </a:moveTo>
                  <a:cubicBezTo>
                    <a:pt x="81" y="0"/>
                    <a:pt x="56" y="8"/>
                    <a:pt x="31" y="20"/>
                  </a:cubicBezTo>
                  <a:cubicBezTo>
                    <a:pt x="1" y="51"/>
                    <a:pt x="1" y="111"/>
                    <a:pt x="31" y="172"/>
                  </a:cubicBezTo>
                  <a:lnTo>
                    <a:pt x="1034" y="1419"/>
                  </a:lnTo>
                  <a:cubicBezTo>
                    <a:pt x="1064" y="1419"/>
                    <a:pt x="1095" y="1449"/>
                    <a:pt x="1125" y="1449"/>
                  </a:cubicBezTo>
                  <a:cubicBezTo>
                    <a:pt x="1156" y="1449"/>
                    <a:pt x="1156" y="1449"/>
                    <a:pt x="1186" y="1419"/>
                  </a:cubicBezTo>
                  <a:cubicBezTo>
                    <a:pt x="1216" y="1388"/>
                    <a:pt x="1247" y="1327"/>
                    <a:pt x="1186" y="1297"/>
                  </a:cubicBezTo>
                  <a:lnTo>
                    <a:pt x="183" y="51"/>
                  </a:lnTo>
                  <a:cubicBezTo>
                    <a:pt x="165" y="15"/>
                    <a:pt x="13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3" name="Google Shape;3933;p70"/>
            <p:cNvSpPr/>
            <p:nvPr/>
          </p:nvSpPr>
          <p:spPr>
            <a:xfrm>
              <a:off x="3814677" y="3384660"/>
              <a:ext cx="21373" cy="21251"/>
            </a:xfrm>
            <a:custGeom>
              <a:avLst/>
              <a:gdLst/>
              <a:ahLst/>
              <a:cxnLst/>
              <a:rect l="l" t="t" r="r" b="b"/>
              <a:pathLst>
                <a:path w="1399" h="1391" extrusionOk="0">
                  <a:moveTo>
                    <a:pt x="122" y="0"/>
                  </a:moveTo>
                  <a:cubicBezTo>
                    <a:pt x="99" y="0"/>
                    <a:pt x="76" y="8"/>
                    <a:pt x="61" y="23"/>
                  </a:cubicBezTo>
                  <a:cubicBezTo>
                    <a:pt x="0" y="53"/>
                    <a:pt x="0" y="114"/>
                    <a:pt x="61" y="144"/>
                  </a:cubicBezTo>
                  <a:lnTo>
                    <a:pt x="1216" y="1360"/>
                  </a:lnTo>
                  <a:cubicBezTo>
                    <a:pt x="1216" y="1391"/>
                    <a:pt x="1246" y="1391"/>
                    <a:pt x="1277" y="1391"/>
                  </a:cubicBezTo>
                  <a:cubicBezTo>
                    <a:pt x="1307" y="1391"/>
                    <a:pt x="1338" y="1391"/>
                    <a:pt x="1338" y="1360"/>
                  </a:cubicBezTo>
                  <a:cubicBezTo>
                    <a:pt x="1368" y="1330"/>
                    <a:pt x="1398" y="1269"/>
                    <a:pt x="1338" y="1239"/>
                  </a:cubicBezTo>
                  <a:lnTo>
                    <a:pt x="183" y="23"/>
                  </a:lnTo>
                  <a:cubicBezTo>
                    <a:pt x="167" y="8"/>
                    <a:pt x="14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4" name="Google Shape;3934;p70"/>
            <p:cNvSpPr/>
            <p:nvPr/>
          </p:nvSpPr>
          <p:spPr>
            <a:xfrm>
              <a:off x="2647666" y="3578186"/>
              <a:ext cx="80360" cy="106820"/>
            </a:xfrm>
            <a:custGeom>
              <a:avLst/>
              <a:gdLst/>
              <a:ahLst/>
              <a:cxnLst/>
              <a:rect l="l" t="t" r="r" b="b"/>
              <a:pathLst>
                <a:path w="5260" h="6992" extrusionOk="0">
                  <a:moveTo>
                    <a:pt x="2220" y="0"/>
                  </a:moveTo>
                  <a:lnTo>
                    <a:pt x="1" y="4043"/>
                  </a:lnTo>
                  <a:lnTo>
                    <a:pt x="3132" y="6991"/>
                  </a:lnTo>
                  <a:lnTo>
                    <a:pt x="5107" y="4225"/>
                  </a:lnTo>
                  <a:cubicBezTo>
                    <a:pt x="5259" y="1642"/>
                    <a:pt x="2220" y="0"/>
                    <a:pt x="2220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5" name="Google Shape;3935;p70"/>
            <p:cNvSpPr/>
            <p:nvPr/>
          </p:nvSpPr>
          <p:spPr>
            <a:xfrm>
              <a:off x="2344427" y="3561472"/>
              <a:ext cx="163943" cy="236832"/>
            </a:xfrm>
            <a:custGeom>
              <a:avLst/>
              <a:gdLst/>
              <a:ahLst/>
              <a:cxnLst/>
              <a:rect l="l" t="t" r="r" b="b"/>
              <a:pathLst>
                <a:path w="10731" h="15502" extrusionOk="0">
                  <a:moveTo>
                    <a:pt x="7295" y="0"/>
                  </a:moveTo>
                  <a:lnTo>
                    <a:pt x="0" y="7295"/>
                  </a:lnTo>
                  <a:lnTo>
                    <a:pt x="2462" y="15502"/>
                  </a:lnTo>
                  <a:lnTo>
                    <a:pt x="10730" y="13405"/>
                  </a:lnTo>
                  <a:lnTo>
                    <a:pt x="72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6" name="Google Shape;3936;p70"/>
            <p:cNvSpPr/>
            <p:nvPr/>
          </p:nvSpPr>
          <p:spPr>
            <a:xfrm>
              <a:off x="2391331" y="3638091"/>
              <a:ext cx="304175" cy="281549"/>
            </a:xfrm>
            <a:custGeom>
              <a:avLst/>
              <a:gdLst/>
              <a:ahLst/>
              <a:cxnLst/>
              <a:rect l="l" t="t" r="r" b="b"/>
              <a:pathLst>
                <a:path w="19910" h="18429" extrusionOk="0">
                  <a:moveTo>
                    <a:pt x="16870" y="0"/>
                  </a:moveTo>
                  <a:lnTo>
                    <a:pt x="7052" y="9697"/>
                  </a:lnTo>
                  <a:lnTo>
                    <a:pt x="5350" y="6323"/>
                  </a:lnTo>
                  <a:lnTo>
                    <a:pt x="0" y="12371"/>
                  </a:lnTo>
                  <a:cubicBezTo>
                    <a:pt x="0" y="12371"/>
                    <a:pt x="5330" y="18429"/>
                    <a:pt x="6724" y="18429"/>
                  </a:cubicBezTo>
                  <a:cubicBezTo>
                    <a:pt x="6754" y="18429"/>
                    <a:pt x="6783" y="18426"/>
                    <a:pt x="6809" y="18420"/>
                  </a:cubicBezTo>
                  <a:cubicBezTo>
                    <a:pt x="11642" y="17265"/>
                    <a:pt x="19910" y="3070"/>
                    <a:pt x="19910" y="3070"/>
                  </a:cubicBezTo>
                  <a:lnTo>
                    <a:pt x="16870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7" name="Google Shape;3937;p70"/>
            <p:cNvSpPr/>
            <p:nvPr/>
          </p:nvSpPr>
          <p:spPr>
            <a:xfrm>
              <a:off x="2639782" y="3583762"/>
              <a:ext cx="26018" cy="61767"/>
            </a:xfrm>
            <a:custGeom>
              <a:avLst/>
              <a:gdLst/>
              <a:ahLst/>
              <a:cxnLst/>
              <a:rect l="l" t="t" r="r" b="b"/>
              <a:pathLst>
                <a:path w="1703" h="4043" extrusionOk="0">
                  <a:moveTo>
                    <a:pt x="942" y="0"/>
                  </a:moveTo>
                  <a:lnTo>
                    <a:pt x="0" y="2006"/>
                  </a:lnTo>
                  <a:lnTo>
                    <a:pt x="122" y="4043"/>
                  </a:lnTo>
                  <a:lnTo>
                    <a:pt x="1125" y="3040"/>
                  </a:lnTo>
                  <a:lnTo>
                    <a:pt x="1307" y="1854"/>
                  </a:lnTo>
                  <a:cubicBezTo>
                    <a:pt x="1307" y="1854"/>
                    <a:pt x="1702" y="304"/>
                    <a:pt x="942" y="0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8" name="Google Shape;3938;p70"/>
            <p:cNvSpPr/>
            <p:nvPr/>
          </p:nvSpPr>
          <p:spPr>
            <a:xfrm>
              <a:off x="2356497" y="4287754"/>
              <a:ext cx="244180" cy="103154"/>
            </a:xfrm>
            <a:custGeom>
              <a:avLst/>
              <a:gdLst/>
              <a:ahLst/>
              <a:cxnLst/>
              <a:rect l="l" t="t" r="r" b="b"/>
              <a:pathLst>
                <a:path w="15983" h="6752" extrusionOk="0">
                  <a:moveTo>
                    <a:pt x="1913" y="0"/>
                  </a:moveTo>
                  <a:cubicBezTo>
                    <a:pt x="1651" y="0"/>
                    <a:pt x="1392" y="193"/>
                    <a:pt x="1308" y="487"/>
                  </a:cubicBezTo>
                  <a:lnTo>
                    <a:pt x="183" y="5016"/>
                  </a:lnTo>
                  <a:cubicBezTo>
                    <a:pt x="1" y="5806"/>
                    <a:pt x="548" y="6536"/>
                    <a:pt x="1308" y="6597"/>
                  </a:cubicBezTo>
                  <a:cubicBezTo>
                    <a:pt x="1737" y="6617"/>
                    <a:pt x="2125" y="6626"/>
                    <a:pt x="2478" y="6626"/>
                  </a:cubicBezTo>
                  <a:cubicBezTo>
                    <a:pt x="5302" y="6626"/>
                    <a:pt x="5891" y="6050"/>
                    <a:pt x="7296" y="6050"/>
                  </a:cubicBezTo>
                  <a:cubicBezTo>
                    <a:pt x="9028" y="6050"/>
                    <a:pt x="9940" y="6657"/>
                    <a:pt x="13436" y="6749"/>
                  </a:cubicBezTo>
                  <a:cubicBezTo>
                    <a:pt x="13485" y="6750"/>
                    <a:pt x="13533" y="6751"/>
                    <a:pt x="13581" y="6751"/>
                  </a:cubicBezTo>
                  <a:cubicBezTo>
                    <a:pt x="15130" y="6751"/>
                    <a:pt x="15982" y="5810"/>
                    <a:pt x="15776" y="4955"/>
                  </a:cubicBezTo>
                  <a:cubicBezTo>
                    <a:pt x="15486" y="3708"/>
                    <a:pt x="14615" y="2240"/>
                    <a:pt x="12159" y="2240"/>
                  </a:cubicBezTo>
                  <a:cubicBezTo>
                    <a:pt x="12041" y="2240"/>
                    <a:pt x="11920" y="2243"/>
                    <a:pt x="11794" y="2250"/>
                  </a:cubicBezTo>
                  <a:cubicBezTo>
                    <a:pt x="11783" y="2250"/>
                    <a:pt x="11773" y="2251"/>
                    <a:pt x="11762" y="2251"/>
                  </a:cubicBezTo>
                  <a:cubicBezTo>
                    <a:pt x="10910" y="2251"/>
                    <a:pt x="9627" y="1086"/>
                    <a:pt x="8937" y="366"/>
                  </a:cubicBezTo>
                  <a:cubicBezTo>
                    <a:pt x="8777" y="221"/>
                    <a:pt x="8582" y="145"/>
                    <a:pt x="8394" y="145"/>
                  </a:cubicBezTo>
                  <a:cubicBezTo>
                    <a:pt x="8226" y="145"/>
                    <a:pt x="8063" y="206"/>
                    <a:pt x="7934" y="335"/>
                  </a:cubicBezTo>
                  <a:cubicBezTo>
                    <a:pt x="7378" y="836"/>
                    <a:pt x="6389" y="1540"/>
                    <a:pt x="5178" y="1540"/>
                  </a:cubicBezTo>
                  <a:cubicBezTo>
                    <a:pt x="5065" y="1540"/>
                    <a:pt x="4950" y="1534"/>
                    <a:pt x="4834" y="1521"/>
                  </a:cubicBezTo>
                  <a:cubicBezTo>
                    <a:pt x="4165" y="1429"/>
                    <a:pt x="3010" y="670"/>
                    <a:pt x="2250" y="122"/>
                  </a:cubicBezTo>
                  <a:cubicBezTo>
                    <a:pt x="2147" y="38"/>
                    <a:pt x="2030" y="0"/>
                    <a:pt x="19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9" name="Google Shape;3939;p70"/>
            <p:cNvSpPr/>
            <p:nvPr/>
          </p:nvSpPr>
          <p:spPr>
            <a:xfrm>
              <a:off x="2051395" y="3798112"/>
              <a:ext cx="571424" cy="534544"/>
            </a:xfrm>
            <a:custGeom>
              <a:avLst/>
              <a:gdLst/>
              <a:ahLst/>
              <a:cxnLst/>
              <a:rect l="l" t="t" r="r" b="b"/>
              <a:pathLst>
                <a:path w="37403" h="34989" extrusionOk="0">
                  <a:moveTo>
                    <a:pt x="31188" y="0"/>
                  </a:moveTo>
                  <a:cubicBezTo>
                    <a:pt x="30906" y="0"/>
                    <a:pt x="30612" y="14"/>
                    <a:pt x="30305" y="43"/>
                  </a:cubicBezTo>
                  <a:cubicBezTo>
                    <a:pt x="20487" y="925"/>
                    <a:pt x="1" y="8007"/>
                    <a:pt x="1" y="8007"/>
                  </a:cubicBezTo>
                  <a:lnTo>
                    <a:pt x="8755" y="18889"/>
                  </a:lnTo>
                  <a:lnTo>
                    <a:pt x="24682" y="12657"/>
                  </a:lnTo>
                  <a:lnTo>
                    <a:pt x="18025" y="34329"/>
                  </a:lnTo>
                  <a:cubicBezTo>
                    <a:pt x="18025" y="34329"/>
                    <a:pt x="22168" y="34988"/>
                    <a:pt x="25927" y="34988"/>
                  </a:cubicBezTo>
                  <a:cubicBezTo>
                    <a:pt x="28210" y="34988"/>
                    <a:pt x="30351" y="34746"/>
                    <a:pt x="31339" y="33965"/>
                  </a:cubicBezTo>
                  <a:cubicBezTo>
                    <a:pt x="35108" y="22718"/>
                    <a:pt x="36324" y="15302"/>
                    <a:pt x="37083" y="8828"/>
                  </a:cubicBezTo>
                  <a:cubicBezTo>
                    <a:pt x="37403" y="6187"/>
                    <a:pt x="37112" y="0"/>
                    <a:pt x="3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0" name="Google Shape;3940;p70"/>
            <p:cNvSpPr/>
            <p:nvPr/>
          </p:nvSpPr>
          <p:spPr>
            <a:xfrm>
              <a:off x="2227398" y="3933688"/>
              <a:ext cx="251238" cy="317848"/>
            </a:xfrm>
            <a:custGeom>
              <a:avLst/>
              <a:gdLst/>
              <a:ahLst/>
              <a:cxnLst/>
              <a:rect l="l" t="t" r="r" b="b"/>
              <a:pathLst>
                <a:path w="16445" h="20805" extrusionOk="0">
                  <a:moveTo>
                    <a:pt x="16354" y="1"/>
                  </a:moveTo>
                  <a:cubicBezTo>
                    <a:pt x="16343" y="1"/>
                    <a:pt x="16333" y="4"/>
                    <a:pt x="16323" y="14"/>
                  </a:cubicBezTo>
                  <a:lnTo>
                    <a:pt x="92" y="5790"/>
                  </a:lnTo>
                  <a:cubicBezTo>
                    <a:pt x="31" y="5820"/>
                    <a:pt x="1" y="5881"/>
                    <a:pt x="31" y="5911"/>
                  </a:cubicBezTo>
                  <a:cubicBezTo>
                    <a:pt x="53" y="5956"/>
                    <a:pt x="76" y="5984"/>
                    <a:pt x="110" y="5984"/>
                  </a:cubicBezTo>
                  <a:cubicBezTo>
                    <a:pt x="122" y="5984"/>
                    <a:pt x="136" y="5980"/>
                    <a:pt x="153" y="5972"/>
                  </a:cubicBezTo>
                  <a:lnTo>
                    <a:pt x="16202" y="258"/>
                  </a:lnTo>
                  <a:lnTo>
                    <a:pt x="16202" y="258"/>
                  </a:lnTo>
                  <a:lnTo>
                    <a:pt x="10366" y="20683"/>
                  </a:lnTo>
                  <a:cubicBezTo>
                    <a:pt x="10335" y="20714"/>
                    <a:pt x="10366" y="20775"/>
                    <a:pt x="10426" y="20805"/>
                  </a:cubicBezTo>
                  <a:lnTo>
                    <a:pt x="10457" y="20805"/>
                  </a:lnTo>
                  <a:cubicBezTo>
                    <a:pt x="10487" y="20805"/>
                    <a:pt x="10518" y="20775"/>
                    <a:pt x="10548" y="20714"/>
                  </a:cubicBezTo>
                  <a:lnTo>
                    <a:pt x="16445" y="136"/>
                  </a:lnTo>
                  <a:cubicBezTo>
                    <a:pt x="16445" y="106"/>
                    <a:pt x="16445" y="45"/>
                    <a:pt x="16414" y="14"/>
                  </a:cubicBezTo>
                  <a:cubicBezTo>
                    <a:pt x="16394" y="14"/>
                    <a:pt x="16374" y="1"/>
                    <a:pt x="16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1" name="Google Shape;3941;p70"/>
            <p:cNvSpPr/>
            <p:nvPr/>
          </p:nvSpPr>
          <p:spPr>
            <a:xfrm>
              <a:off x="1716577" y="4153385"/>
              <a:ext cx="178793" cy="234219"/>
            </a:xfrm>
            <a:custGeom>
              <a:avLst/>
              <a:gdLst/>
              <a:ahLst/>
              <a:cxnLst/>
              <a:rect l="l" t="t" r="r" b="b"/>
              <a:pathLst>
                <a:path w="11703" h="15331" extrusionOk="0">
                  <a:moveTo>
                    <a:pt x="5824" y="0"/>
                  </a:moveTo>
                  <a:cubicBezTo>
                    <a:pt x="5275" y="0"/>
                    <a:pt x="4772" y="277"/>
                    <a:pt x="4590" y="741"/>
                  </a:cubicBezTo>
                  <a:cubicBezTo>
                    <a:pt x="3162" y="4388"/>
                    <a:pt x="3800" y="5179"/>
                    <a:pt x="3283" y="6729"/>
                  </a:cubicBezTo>
                  <a:cubicBezTo>
                    <a:pt x="2736" y="8401"/>
                    <a:pt x="1794" y="9069"/>
                    <a:pt x="578" y="12382"/>
                  </a:cubicBezTo>
                  <a:cubicBezTo>
                    <a:pt x="0" y="13933"/>
                    <a:pt x="760" y="15179"/>
                    <a:pt x="1763" y="15300"/>
                  </a:cubicBezTo>
                  <a:cubicBezTo>
                    <a:pt x="1954" y="15320"/>
                    <a:pt x="2153" y="15331"/>
                    <a:pt x="2356" y="15331"/>
                  </a:cubicBezTo>
                  <a:cubicBezTo>
                    <a:pt x="3767" y="15331"/>
                    <a:pt x="5377" y="14778"/>
                    <a:pt x="5988" y="12413"/>
                  </a:cubicBezTo>
                  <a:cubicBezTo>
                    <a:pt x="6196" y="11610"/>
                    <a:pt x="7683" y="10314"/>
                    <a:pt x="8858" y="10314"/>
                  </a:cubicBezTo>
                  <a:cubicBezTo>
                    <a:pt x="8884" y="10314"/>
                    <a:pt x="8911" y="10314"/>
                    <a:pt x="8937" y="10316"/>
                  </a:cubicBezTo>
                  <a:cubicBezTo>
                    <a:pt x="8947" y="10316"/>
                    <a:pt x="8957" y="10317"/>
                    <a:pt x="8967" y="10317"/>
                  </a:cubicBezTo>
                  <a:cubicBezTo>
                    <a:pt x="9368" y="10317"/>
                    <a:pt x="9479" y="9729"/>
                    <a:pt x="9301" y="9373"/>
                  </a:cubicBezTo>
                  <a:cubicBezTo>
                    <a:pt x="8876" y="8583"/>
                    <a:pt x="9301" y="6972"/>
                    <a:pt x="9879" y="5726"/>
                  </a:cubicBezTo>
                  <a:cubicBezTo>
                    <a:pt x="10183" y="5088"/>
                    <a:pt x="10487" y="4510"/>
                    <a:pt x="11308" y="3993"/>
                  </a:cubicBezTo>
                  <a:cubicBezTo>
                    <a:pt x="11703" y="3750"/>
                    <a:pt x="11642" y="3203"/>
                    <a:pt x="11186" y="2929"/>
                  </a:cubicBezTo>
                  <a:lnTo>
                    <a:pt x="6657" y="224"/>
                  </a:lnTo>
                  <a:cubicBezTo>
                    <a:pt x="6391" y="71"/>
                    <a:pt x="6102" y="0"/>
                    <a:pt x="58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2" name="Google Shape;3942;p70"/>
            <p:cNvSpPr/>
            <p:nvPr/>
          </p:nvSpPr>
          <p:spPr>
            <a:xfrm>
              <a:off x="1809452" y="3854029"/>
              <a:ext cx="589299" cy="541144"/>
            </a:xfrm>
            <a:custGeom>
              <a:avLst/>
              <a:gdLst/>
              <a:ahLst/>
              <a:cxnLst/>
              <a:rect l="l" t="t" r="r" b="b"/>
              <a:pathLst>
                <a:path w="38573" h="35421" extrusionOk="0">
                  <a:moveTo>
                    <a:pt x="10882" y="0"/>
                  </a:moveTo>
                  <a:cubicBezTo>
                    <a:pt x="10882" y="0"/>
                    <a:pt x="8147" y="2219"/>
                    <a:pt x="7356" y="3678"/>
                  </a:cubicBezTo>
                  <a:cubicBezTo>
                    <a:pt x="4955" y="8116"/>
                    <a:pt x="6475" y="12341"/>
                    <a:pt x="9210" y="15229"/>
                  </a:cubicBezTo>
                  <a:cubicBezTo>
                    <a:pt x="11125" y="17265"/>
                    <a:pt x="20974" y="24074"/>
                    <a:pt x="20974" y="24074"/>
                  </a:cubicBezTo>
                  <a:lnTo>
                    <a:pt x="4469" y="20548"/>
                  </a:lnTo>
                  <a:cubicBezTo>
                    <a:pt x="4469" y="20548"/>
                    <a:pt x="1" y="28481"/>
                    <a:pt x="1368" y="30791"/>
                  </a:cubicBezTo>
                  <a:cubicBezTo>
                    <a:pt x="9919" y="34049"/>
                    <a:pt x="19312" y="35420"/>
                    <a:pt x="26778" y="35420"/>
                  </a:cubicBezTo>
                  <a:cubicBezTo>
                    <a:pt x="29343" y="35420"/>
                    <a:pt x="31681" y="35258"/>
                    <a:pt x="33679" y="34955"/>
                  </a:cubicBezTo>
                  <a:cubicBezTo>
                    <a:pt x="36536" y="34530"/>
                    <a:pt x="38573" y="29028"/>
                    <a:pt x="36111" y="24317"/>
                  </a:cubicBezTo>
                  <a:cubicBezTo>
                    <a:pt x="34013" y="20274"/>
                    <a:pt x="22159" y="5441"/>
                    <a:pt x="22159" y="5441"/>
                  </a:cubicBezTo>
                  <a:lnTo>
                    <a:pt x="108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3" name="Google Shape;3943;p70"/>
            <p:cNvSpPr/>
            <p:nvPr/>
          </p:nvSpPr>
          <p:spPr>
            <a:xfrm>
              <a:off x="1854492" y="3901085"/>
              <a:ext cx="344584" cy="417320"/>
            </a:xfrm>
            <a:custGeom>
              <a:avLst/>
              <a:gdLst/>
              <a:ahLst/>
              <a:cxnLst/>
              <a:rect l="l" t="t" r="r" b="b"/>
              <a:pathLst>
                <a:path w="22555" h="27316" extrusionOk="0">
                  <a:moveTo>
                    <a:pt x="8985" y="1"/>
                  </a:moveTo>
                  <a:cubicBezTo>
                    <a:pt x="8953" y="1"/>
                    <a:pt x="8925" y="15"/>
                    <a:pt x="8907" y="51"/>
                  </a:cubicBezTo>
                  <a:cubicBezTo>
                    <a:pt x="7813" y="1632"/>
                    <a:pt x="6749" y="4033"/>
                    <a:pt x="7813" y="6677"/>
                  </a:cubicBezTo>
                  <a:cubicBezTo>
                    <a:pt x="8299" y="7863"/>
                    <a:pt x="11825" y="11510"/>
                    <a:pt x="15260" y="15036"/>
                  </a:cubicBezTo>
                  <a:cubicBezTo>
                    <a:pt x="18451" y="18319"/>
                    <a:pt x="22068" y="22057"/>
                    <a:pt x="22190" y="22817"/>
                  </a:cubicBezTo>
                  <a:cubicBezTo>
                    <a:pt x="17387" y="22513"/>
                    <a:pt x="3436" y="19413"/>
                    <a:pt x="3314" y="19383"/>
                  </a:cubicBezTo>
                  <a:cubicBezTo>
                    <a:pt x="3296" y="19374"/>
                    <a:pt x="3281" y="19370"/>
                    <a:pt x="3268" y="19370"/>
                  </a:cubicBezTo>
                  <a:cubicBezTo>
                    <a:pt x="3235" y="19370"/>
                    <a:pt x="3214" y="19392"/>
                    <a:pt x="3192" y="19413"/>
                  </a:cubicBezTo>
                  <a:cubicBezTo>
                    <a:pt x="3071" y="19656"/>
                    <a:pt x="1" y="25036"/>
                    <a:pt x="609" y="27255"/>
                  </a:cubicBezTo>
                  <a:cubicBezTo>
                    <a:pt x="639" y="27286"/>
                    <a:pt x="670" y="27316"/>
                    <a:pt x="700" y="27316"/>
                  </a:cubicBezTo>
                  <a:lnTo>
                    <a:pt x="730" y="27316"/>
                  </a:lnTo>
                  <a:cubicBezTo>
                    <a:pt x="791" y="27286"/>
                    <a:pt x="822" y="27255"/>
                    <a:pt x="791" y="27194"/>
                  </a:cubicBezTo>
                  <a:cubicBezTo>
                    <a:pt x="244" y="25188"/>
                    <a:pt x="2980" y="20203"/>
                    <a:pt x="3344" y="19565"/>
                  </a:cubicBezTo>
                  <a:cubicBezTo>
                    <a:pt x="4439" y="19808"/>
                    <a:pt x="17722" y="22757"/>
                    <a:pt x="22281" y="23030"/>
                  </a:cubicBezTo>
                  <a:cubicBezTo>
                    <a:pt x="22311" y="23030"/>
                    <a:pt x="22342" y="23000"/>
                    <a:pt x="22372" y="22939"/>
                  </a:cubicBezTo>
                  <a:cubicBezTo>
                    <a:pt x="22554" y="22331"/>
                    <a:pt x="19849" y="19504"/>
                    <a:pt x="15381" y="14884"/>
                  </a:cubicBezTo>
                  <a:cubicBezTo>
                    <a:pt x="11977" y="11389"/>
                    <a:pt x="8451" y="7741"/>
                    <a:pt x="7995" y="6586"/>
                  </a:cubicBezTo>
                  <a:cubicBezTo>
                    <a:pt x="6962" y="4033"/>
                    <a:pt x="8025" y="1692"/>
                    <a:pt x="9059" y="142"/>
                  </a:cubicBezTo>
                  <a:cubicBezTo>
                    <a:pt x="9089" y="112"/>
                    <a:pt x="9089" y="51"/>
                    <a:pt x="9059" y="21"/>
                  </a:cubicBezTo>
                  <a:cubicBezTo>
                    <a:pt x="9034" y="8"/>
                    <a:pt x="9008" y="1"/>
                    <a:pt x="8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4" name="Google Shape;3944;p70"/>
            <p:cNvSpPr/>
            <p:nvPr/>
          </p:nvSpPr>
          <p:spPr>
            <a:xfrm>
              <a:off x="2303559" y="3278662"/>
              <a:ext cx="163943" cy="181252"/>
            </a:xfrm>
            <a:custGeom>
              <a:avLst/>
              <a:gdLst/>
              <a:ahLst/>
              <a:cxnLst/>
              <a:rect l="l" t="t" r="r" b="b"/>
              <a:pathLst>
                <a:path w="10731" h="11864" extrusionOk="0">
                  <a:moveTo>
                    <a:pt x="304" y="0"/>
                  </a:moveTo>
                  <a:lnTo>
                    <a:pt x="1" y="7721"/>
                  </a:lnTo>
                  <a:cubicBezTo>
                    <a:pt x="1" y="7721"/>
                    <a:pt x="3748" y="11864"/>
                    <a:pt x="6865" y="11864"/>
                  </a:cubicBezTo>
                  <a:cubicBezTo>
                    <a:pt x="7094" y="11864"/>
                    <a:pt x="7319" y="11841"/>
                    <a:pt x="7539" y="11794"/>
                  </a:cubicBezTo>
                  <a:cubicBezTo>
                    <a:pt x="9514" y="11368"/>
                    <a:pt x="10244" y="7781"/>
                    <a:pt x="10548" y="4985"/>
                  </a:cubicBezTo>
                  <a:cubicBezTo>
                    <a:pt x="10548" y="4864"/>
                    <a:pt x="10578" y="4712"/>
                    <a:pt x="10578" y="4590"/>
                  </a:cubicBezTo>
                  <a:cubicBezTo>
                    <a:pt x="10730" y="2949"/>
                    <a:pt x="10730" y="1702"/>
                    <a:pt x="10730" y="1702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5" name="Google Shape;3945;p70"/>
            <p:cNvSpPr/>
            <p:nvPr/>
          </p:nvSpPr>
          <p:spPr>
            <a:xfrm>
              <a:off x="2268725" y="3395217"/>
              <a:ext cx="118431" cy="131982"/>
            </a:xfrm>
            <a:custGeom>
              <a:avLst/>
              <a:gdLst/>
              <a:ahLst/>
              <a:cxnLst/>
              <a:rect l="l" t="t" r="r" b="b"/>
              <a:pathLst>
                <a:path w="7752" h="8639" extrusionOk="0">
                  <a:moveTo>
                    <a:pt x="3101" y="1"/>
                  </a:moveTo>
                  <a:cubicBezTo>
                    <a:pt x="3101" y="1"/>
                    <a:pt x="1" y="6596"/>
                    <a:pt x="214" y="7022"/>
                  </a:cubicBezTo>
                  <a:cubicBezTo>
                    <a:pt x="1047" y="8512"/>
                    <a:pt x="4630" y="8638"/>
                    <a:pt x="5818" y="8638"/>
                  </a:cubicBezTo>
                  <a:cubicBezTo>
                    <a:pt x="6059" y="8638"/>
                    <a:pt x="6202" y="8633"/>
                    <a:pt x="6202" y="8633"/>
                  </a:cubicBezTo>
                  <a:lnTo>
                    <a:pt x="7752" y="2341"/>
                  </a:lnTo>
                  <a:lnTo>
                    <a:pt x="3101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6" name="Google Shape;3946;p70"/>
            <p:cNvSpPr/>
            <p:nvPr/>
          </p:nvSpPr>
          <p:spPr>
            <a:xfrm>
              <a:off x="2210393" y="3224165"/>
              <a:ext cx="288684" cy="219400"/>
            </a:xfrm>
            <a:custGeom>
              <a:avLst/>
              <a:gdLst/>
              <a:ahLst/>
              <a:cxnLst/>
              <a:rect l="l" t="t" r="r" b="b"/>
              <a:pathLst>
                <a:path w="18896" h="14361" extrusionOk="0">
                  <a:moveTo>
                    <a:pt x="11554" y="1"/>
                  </a:moveTo>
                  <a:cubicBezTo>
                    <a:pt x="10784" y="1"/>
                    <a:pt x="10252" y="559"/>
                    <a:pt x="9466" y="559"/>
                  </a:cubicBezTo>
                  <a:cubicBezTo>
                    <a:pt x="9248" y="559"/>
                    <a:pt x="9011" y="516"/>
                    <a:pt x="8743" y="406"/>
                  </a:cubicBezTo>
                  <a:cubicBezTo>
                    <a:pt x="8481" y="296"/>
                    <a:pt x="8209" y="247"/>
                    <a:pt x="7935" y="247"/>
                  </a:cubicBezTo>
                  <a:cubicBezTo>
                    <a:pt x="6777" y="247"/>
                    <a:pt x="5599" y="1110"/>
                    <a:pt x="5156" y="1774"/>
                  </a:cubicBezTo>
                  <a:cubicBezTo>
                    <a:pt x="4579" y="2595"/>
                    <a:pt x="4457" y="3810"/>
                    <a:pt x="3302" y="4935"/>
                  </a:cubicBezTo>
                  <a:cubicBezTo>
                    <a:pt x="2147" y="6060"/>
                    <a:pt x="536" y="7519"/>
                    <a:pt x="263" y="9950"/>
                  </a:cubicBezTo>
                  <a:cubicBezTo>
                    <a:pt x="1" y="12122"/>
                    <a:pt x="3658" y="14361"/>
                    <a:pt x="5418" y="14361"/>
                  </a:cubicBezTo>
                  <a:cubicBezTo>
                    <a:pt x="5703" y="14361"/>
                    <a:pt x="5938" y="14302"/>
                    <a:pt x="6099" y="14175"/>
                  </a:cubicBezTo>
                  <a:cubicBezTo>
                    <a:pt x="7922" y="12777"/>
                    <a:pt x="7649" y="9555"/>
                    <a:pt x="7649" y="9555"/>
                  </a:cubicBezTo>
                  <a:cubicBezTo>
                    <a:pt x="7649" y="9555"/>
                    <a:pt x="7649" y="9464"/>
                    <a:pt x="8469" y="7701"/>
                  </a:cubicBezTo>
                  <a:cubicBezTo>
                    <a:pt x="9564" y="7519"/>
                    <a:pt x="10779" y="6151"/>
                    <a:pt x="11387" y="4996"/>
                  </a:cubicBezTo>
                  <a:cubicBezTo>
                    <a:pt x="11442" y="4891"/>
                    <a:pt x="11560" y="4847"/>
                    <a:pt x="11729" y="4847"/>
                  </a:cubicBezTo>
                  <a:cubicBezTo>
                    <a:pt x="12734" y="4847"/>
                    <a:pt x="15517" y="6438"/>
                    <a:pt x="17028" y="6438"/>
                  </a:cubicBezTo>
                  <a:cubicBezTo>
                    <a:pt x="17107" y="6438"/>
                    <a:pt x="17182" y="6434"/>
                    <a:pt x="17254" y="6424"/>
                  </a:cubicBezTo>
                  <a:cubicBezTo>
                    <a:pt x="18895" y="6181"/>
                    <a:pt x="18895" y="4631"/>
                    <a:pt x="18743" y="3871"/>
                  </a:cubicBezTo>
                  <a:cubicBezTo>
                    <a:pt x="18257" y="1561"/>
                    <a:pt x="14761" y="1835"/>
                    <a:pt x="12907" y="528"/>
                  </a:cubicBezTo>
                  <a:cubicBezTo>
                    <a:pt x="12362" y="133"/>
                    <a:pt x="11930" y="1"/>
                    <a:pt x="11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7" name="Google Shape;3947;p70"/>
            <p:cNvSpPr/>
            <p:nvPr/>
          </p:nvSpPr>
          <p:spPr>
            <a:xfrm>
              <a:off x="2340715" y="3421694"/>
              <a:ext cx="41341" cy="49224"/>
            </a:xfrm>
            <a:custGeom>
              <a:avLst/>
              <a:gdLst/>
              <a:ahLst/>
              <a:cxnLst/>
              <a:rect l="l" t="t" r="r" b="b"/>
              <a:pathLst>
                <a:path w="2706" h="3222" extrusionOk="0">
                  <a:moveTo>
                    <a:pt x="0" y="0"/>
                  </a:moveTo>
                  <a:cubicBezTo>
                    <a:pt x="0" y="0"/>
                    <a:pt x="699" y="2523"/>
                    <a:pt x="2401" y="3222"/>
                  </a:cubicBezTo>
                  <a:cubicBezTo>
                    <a:pt x="2523" y="2705"/>
                    <a:pt x="2584" y="2614"/>
                    <a:pt x="2705" y="2158"/>
                  </a:cubicBezTo>
                  <a:cubicBezTo>
                    <a:pt x="1733" y="188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123023">
                <a:alpha val="31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8" name="Google Shape;3948;p70"/>
            <p:cNvSpPr/>
            <p:nvPr/>
          </p:nvSpPr>
          <p:spPr>
            <a:xfrm>
              <a:off x="2307332" y="3332028"/>
              <a:ext cx="37109" cy="46016"/>
            </a:xfrm>
            <a:custGeom>
              <a:avLst/>
              <a:gdLst/>
              <a:ahLst/>
              <a:cxnLst/>
              <a:rect l="l" t="t" r="r" b="b"/>
              <a:pathLst>
                <a:path w="2429" h="3012" extrusionOk="0">
                  <a:moveTo>
                    <a:pt x="1217" y="1"/>
                  </a:moveTo>
                  <a:cubicBezTo>
                    <a:pt x="375" y="1"/>
                    <a:pt x="1" y="1318"/>
                    <a:pt x="179" y="1705"/>
                  </a:cubicBezTo>
                  <a:cubicBezTo>
                    <a:pt x="817" y="2860"/>
                    <a:pt x="1699" y="3012"/>
                    <a:pt x="1699" y="3012"/>
                  </a:cubicBezTo>
                  <a:lnTo>
                    <a:pt x="2428" y="1127"/>
                  </a:lnTo>
                  <a:cubicBezTo>
                    <a:pt x="2398" y="1097"/>
                    <a:pt x="2246" y="64"/>
                    <a:pt x="1273" y="3"/>
                  </a:cubicBezTo>
                  <a:cubicBezTo>
                    <a:pt x="1254" y="1"/>
                    <a:pt x="1235" y="1"/>
                    <a:pt x="1217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9" name="Google Shape;3949;p70"/>
            <p:cNvSpPr/>
            <p:nvPr/>
          </p:nvSpPr>
          <p:spPr>
            <a:xfrm>
              <a:off x="2863605" y="3606939"/>
              <a:ext cx="92887" cy="52249"/>
            </a:xfrm>
            <a:custGeom>
              <a:avLst/>
              <a:gdLst/>
              <a:ahLst/>
              <a:cxnLst/>
              <a:rect l="l" t="t" r="r" b="b"/>
              <a:pathLst>
                <a:path w="6080" h="3420" extrusionOk="0">
                  <a:moveTo>
                    <a:pt x="5745" y="0"/>
                  </a:moveTo>
                  <a:cubicBezTo>
                    <a:pt x="5211" y="0"/>
                    <a:pt x="4104" y="16"/>
                    <a:pt x="2888" y="124"/>
                  </a:cubicBezTo>
                  <a:cubicBezTo>
                    <a:pt x="791" y="276"/>
                    <a:pt x="1" y="2587"/>
                    <a:pt x="1" y="2587"/>
                  </a:cubicBezTo>
                  <a:cubicBezTo>
                    <a:pt x="1" y="2587"/>
                    <a:pt x="1576" y="3419"/>
                    <a:pt x="2790" y="3419"/>
                  </a:cubicBezTo>
                  <a:cubicBezTo>
                    <a:pt x="2987" y="3419"/>
                    <a:pt x="3175" y="3397"/>
                    <a:pt x="3344" y="3346"/>
                  </a:cubicBezTo>
                  <a:cubicBezTo>
                    <a:pt x="5563" y="2647"/>
                    <a:pt x="6080" y="3"/>
                    <a:pt x="6080" y="3"/>
                  </a:cubicBezTo>
                  <a:cubicBezTo>
                    <a:pt x="6080" y="3"/>
                    <a:pt x="5958" y="0"/>
                    <a:pt x="5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0" name="Google Shape;3950;p70"/>
            <p:cNvSpPr/>
            <p:nvPr/>
          </p:nvSpPr>
          <p:spPr>
            <a:xfrm>
              <a:off x="2863147" y="3606633"/>
              <a:ext cx="91497" cy="41692"/>
            </a:xfrm>
            <a:custGeom>
              <a:avLst/>
              <a:gdLst/>
              <a:ahLst/>
              <a:cxnLst/>
              <a:rect l="l" t="t" r="r" b="b"/>
              <a:pathLst>
                <a:path w="5989" h="2729" extrusionOk="0">
                  <a:moveTo>
                    <a:pt x="5958" y="0"/>
                  </a:moveTo>
                  <a:cubicBezTo>
                    <a:pt x="5950" y="0"/>
                    <a:pt x="5943" y="8"/>
                    <a:pt x="5928" y="23"/>
                  </a:cubicBezTo>
                  <a:cubicBezTo>
                    <a:pt x="5107" y="692"/>
                    <a:pt x="4195" y="1239"/>
                    <a:pt x="3222" y="1695"/>
                  </a:cubicBezTo>
                  <a:cubicBezTo>
                    <a:pt x="2736" y="1907"/>
                    <a:pt x="2219" y="2090"/>
                    <a:pt x="1703" y="2242"/>
                  </a:cubicBezTo>
                  <a:cubicBezTo>
                    <a:pt x="1216" y="2363"/>
                    <a:pt x="669" y="2424"/>
                    <a:pt x="152" y="2455"/>
                  </a:cubicBezTo>
                  <a:cubicBezTo>
                    <a:pt x="61" y="2455"/>
                    <a:pt x="0" y="2515"/>
                    <a:pt x="0" y="2607"/>
                  </a:cubicBezTo>
                  <a:cubicBezTo>
                    <a:pt x="0" y="2667"/>
                    <a:pt x="92" y="2728"/>
                    <a:pt x="152" y="2728"/>
                  </a:cubicBezTo>
                  <a:cubicBezTo>
                    <a:pt x="699" y="2698"/>
                    <a:pt x="1247" y="2607"/>
                    <a:pt x="1763" y="2455"/>
                  </a:cubicBezTo>
                  <a:cubicBezTo>
                    <a:pt x="2310" y="2303"/>
                    <a:pt x="2797" y="2090"/>
                    <a:pt x="3283" y="1847"/>
                  </a:cubicBezTo>
                  <a:cubicBezTo>
                    <a:pt x="4256" y="1360"/>
                    <a:pt x="5168" y="752"/>
                    <a:pt x="5958" y="53"/>
                  </a:cubicBezTo>
                  <a:cubicBezTo>
                    <a:pt x="5988" y="23"/>
                    <a:pt x="5988" y="23"/>
                    <a:pt x="5988" y="23"/>
                  </a:cubicBezTo>
                  <a:cubicBezTo>
                    <a:pt x="5973" y="8"/>
                    <a:pt x="5966" y="0"/>
                    <a:pt x="5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1" name="Google Shape;3951;p70"/>
            <p:cNvSpPr/>
            <p:nvPr/>
          </p:nvSpPr>
          <p:spPr>
            <a:xfrm>
              <a:off x="2919339" y="3607703"/>
              <a:ext cx="6508" cy="22977"/>
            </a:xfrm>
            <a:custGeom>
              <a:avLst/>
              <a:gdLst/>
              <a:ahLst/>
              <a:cxnLst/>
              <a:rect l="l" t="t" r="r" b="b"/>
              <a:pathLst>
                <a:path w="426" h="1504" extrusionOk="0">
                  <a:moveTo>
                    <a:pt x="404" y="0"/>
                  </a:moveTo>
                  <a:cubicBezTo>
                    <a:pt x="395" y="0"/>
                    <a:pt x="395" y="14"/>
                    <a:pt x="395" y="14"/>
                  </a:cubicBezTo>
                  <a:lnTo>
                    <a:pt x="31" y="1381"/>
                  </a:lnTo>
                  <a:cubicBezTo>
                    <a:pt x="0" y="1442"/>
                    <a:pt x="31" y="1473"/>
                    <a:pt x="91" y="1503"/>
                  </a:cubicBezTo>
                  <a:cubicBezTo>
                    <a:pt x="122" y="1503"/>
                    <a:pt x="183" y="1473"/>
                    <a:pt x="183" y="1412"/>
                  </a:cubicBezTo>
                  <a:lnTo>
                    <a:pt x="426" y="14"/>
                  </a:lnTo>
                  <a:cubicBezTo>
                    <a:pt x="416" y="4"/>
                    <a:pt x="409" y="0"/>
                    <a:pt x="4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2" name="Google Shape;3952;p70"/>
            <p:cNvSpPr/>
            <p:nvPr/>
          </p:nvSpPr>
          <p:spPr>
            <a:xfrm>
              <a:off x="2892862" y="3639481"/>
              <a:ext cx="24169" cy="17661"/>
            </a:xfrm>
            <a:custGeom>
              <a:avLst/>
              <a:gdLst/>
              <a:ahLst/>
              <a:cxnLst/>
              <a:rect l="l" t="t" r="r" b="b"/>
              <a:pathLst>
                <a:path w="1582" h="1156" extrusionOk="0">
                  <a:moveTo>
                    <a:pt x="92" y="1"/>
                  </a:moveTo>
                  <a:cubicBezTo>
                    <a:pt x="92" y="1"/>
                    <a:pt x="31" y="1"/>
                    <a:pt x="31" y="31"/>
                  </a:cubicBezTo>
                  <a:cubicBezTo>
                    <a:pt x="1" y="31"/>
                    <a:pt x="1" y="61"/>
                    <a:pt x="31" y="92"/>
                  </a:cubicBezTo>
                  <a:cubicBezTo>
                    <a:pt x="517" y="487"/>
                    <a:pt x="1034" y="821"/>
                    <a:pt x="1551" y="1156"/>
                  </a:cubicBezTo>
                  <a:lnTo>
                    <a:pt x="1581" y="1156"/>
                  </a:lnTo>
                  <a:cubicBezTo>
                    <a:pt x="1581" y="1125"/>
                    <a:pt x="1581" y="1125"/>
                    <a:pt x="1581" y="1125"/>
                  </a:cubicBezTo>
                  <a:cubicBezTo>
                    <a:pt x="1065" y="760"/>
                    <a:pt x="578" y="396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3" name="Google Shape;3953;p70"/>
            <p:cNvSpPr/>
            <p:nvPr/>
          </p:nvSpPr>
          <p:spPr>
            <a:xfrm>
              <a:off x="2793021" y="3325978"/>
              <a:ext cx="73393" cy="37827"/>
            </a:xfrm>
            <a:custGeom>
              <a:avLst/>
              <a:gdLst/>
              <a:ahLst/>
              <a:cxnLst/>
              <a:rect l="l" t="t" r="r" b="b"/>
              <a:pathLst>
                <a:path w="4804" h="2476" extrusionOk="0">
                  <a:moveTo>
                    <a:pt x="1883" y="1"/>
                  </a:moveTo>
                  <a:cubicBezTo>
                    <a:pt x="840" y="1"/>
                    <a:pt x="1" y="763"/>
                    <a:pt x="1" y="763"/>
                  </a:cubicBezTo>
                  <a:cubicBezTo>
                    <a:pt x="1" y="763"/>
                    <a:pt x="973" y="2253"/>
                    <a:pt x="1885" y="2435"/>
                  </a:cubicBezTo>
                  <a:cubicBezTo>
                    <a:pt x="2037" y="2463"/>
                    <a:pt x="2186" y="2475"/>
                    <a:pt x="2330" y="2475"/>
                  </a:cubicBezTo>
                  <a:cubicBezTo>
                    <a:pt x="3773" y="2475"/>
                    <a:pt x="4803" y="1219"/>
                    <a:pt x="4803" y="1219"/>
                  </a:cubicBezTo>
                  <a:cubicBezTo>
                    <a:pt x="4803" y="1219"/>
                    <a:pt x="3861" y="672"/>
                    <a:pt x="2736" y="186"/>
                  </a:cubicBezTo>
                  <a:cubicBezTo>
                    <a:pt x="2446" y="53"/>
                    <a:pt x="2157" y="1"/>
                    <a:pt x="18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4" name="Google Shape;3954;p70"/>
            <p:cNvSpPr/>
            <p:nvPr/>
          </p:nvSpPr>
          <p:spPr>
            <a:xfrm>
              <a:off x="2792562" y="3336519"/>
              <a:ext cx="72920" cy="11000"/>
            </a:xfrm>
            <a:custGeom>
              <a:avLst/>
              <a:gdLst/>
              <a:ahLst/>
              <a:cxnLst/>
              <a:rect l="l" t="t" r="r" b="b"/>
              <a:pathLst>
                <a:path w="4773" h="720" extrusionOk="0">
                  <a:moveTo>
                    <a:pt x="122" y="1"/>
                  </a:moveTo>
                  <a:cubicBezTo>
                    <a:pt x="91" y="1"/>
                    <a:pt x="53" y="29"/>
                    <a:pt x="31" y="73"/>
                  </a:cubicBezTo>
                  <a:cubicBezTo>
                    <a:pt x="0" y="104"/>
                    <a:pt x="31" y="165"/>
                    <a:pt x="61" y="195"/>
                  </a:cubicBezTo>
                  <a:cubicBezTo>
                    <a:pt x="821" y="560"/>
                    <a:pt x="1611" y="681"/>
                    <a:pt x="2401" y="712"/>
                  </a:cubicBezTo>
                  <a:cubicBezTo>
                    <a:pt x="2530" y="717"/>
                    <a:pt x="2658" y="719"/>
                    <a:pt x="2786" y="719"/>
                  </a:cubicBezTo>
                  <a:cubicBezTo>
                    <a:pt x="3448" y="719"/>
                    <a:pt x="4110" y="652"/>
                    <a:pt x="4772" y="499"/>
                  </a:cubicBezTo>
                  <a:cubicBezTo>
                    <a:pt x="4772" y="499"/>
                    <a:pt x="4772" y="499"/>
                    <a:pt x="4772" y="469"/>
                  </a:cubicBezTo>
                  <a:lnTo>
                    <a:pt x="4742" y="469"/>
                  </a:lnTo>
                  <a:cubicBezTo>
                    <a:pt x="4223" y="572"/>
                    <a:pt x="3689" y="620"/>
                    <a:pt x="3151" y="620"/>
                  </a:cubicBezTo>
                  <a:cubicBezTo>
                    <a:pt x="2902" y="620"/>
                    <a:pt x="2652" y="609"/>
                    <a:pt x="2401" y="590"/>
                  </a:cubicBezTo>
                  <a:cubicBezTo>
                    <a:pt x="1642" y="529"/>
                    <a:pt x="851" y="377"/>
                    <a:pt x="183" y="13"/>
                  </a:cubicBezTo>
                  <a:lnTo>
                    <a:pt x="152" y="13"/>
                  </a:lnTo>
                  <a:cubicBezTo>
                    <a:pt x="144" y="5"/>
                    <a:pt x="134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5" name="Google Shape;3955;p70"/>
            <p:cNvSpPr/>
            <p:nvPr/>
          </p:nvSpPr>
          <p:spPr>
            <a:xfrm>
              <a:off x="2834821" y="3334380"/>
              <a:ext cx="12085" cy="13016"/>
            </a:xfrm>
            <a:custGeom>
              <a:avLst/>
              <a:gdLst/>
              <a:ahLst/>
              <a:cxnLst/>
              <a:rect l="l" t="t" r="r" b="b"/>
              <a:pathLst>
                <a:path w="791" h="852" extrusionOk="0">
                  <a:moveTo>
                    <a:pt x="760" y="1"/>
                  </a:moveTo>
                  <a:lnTo>
                    <a:pt x="31" y="761"/>
                  </a:lnTo>
                  <a:cubicBezTo>
                    <a:pt x="0" y="791"/>
                    <a:pt x="0" y="821"/>
                    <a:pt x="31" y="852"/>
                  </a:cubicBezTo>
                  <a:cubicBezTo>
                    <a:pt x="61" y="852"/>
                    <a:pt x="91" y="852"/>
                    <a:pt x="122" y="821"/>
                  </a:cubicBezTo>
                  <a:lnTo>
                    <a:pt x="791" y="31"/>
                  </a:lnTo>
                  <a:cubicBezTo>
                    <a:pt x="791" y="31"/>
                    <a:pt x="791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6" name="Google Shape;3956;p70"/>
            <p:cNvSpPr/>
            <p:nvPr/>
          </p:nvSpPr>
          <p:spPr>
            <a:xfrm>
              <a:off x="2813921" y="3343669"/>
              <a:ext cx="10236" cy="19525"/>
            </a:xfrm>
            <a:custGeom>
              <a:avLst/>
              <a:gdLst/>
              <a:ahLst/>
              <a:cxnLst/>
              <a:rect l="l" t="t" r="r" b="b"/>
              <a:pathLst>
                <a:path w="670" h="1278" extrusionOk="0">
                  <a:moveTo>
                    <a:pt x="31" y="1"/>
                  </a:moveTo>
                  <a:cubicBezTo>
                    <a:pt x="31" y="1"/>
                    <a:pt x="0" y="31"/>
                    <a:pt x="31" y="61"/>
                  </a:cubicBezTo>
                  <a:cubicBezTo>
                    <a:pt x="213" y="487"/>
                    <a:pt x="426" y="882"/>
                    <a:pt x="639" y="1277"/>
                  </a:cubicBezTo>
                  <a:cubicBezTo>
                    <a:pt x="669" y="1277"/>
                    <a:pt x="669" y="1247"/>
                    <a:pt x="669" y="1247"/>
                  </a:cubicBezTo>
                  <a:cubicBezTo>
                    <a:pt x="456" y="852"/>
                    <a:pt x="244" y="426"/>
                    <a:pt x="92" y="31"/>
                  </a:cubicBezTo>
                  <a:cubicBezTo>
                    <a:pt x="92" y="1"/>
                    <a:pt x="61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7" name="Google Shape;3957;p70"/>
            <p:cNvSpPr/>
            <p:nvPr/>
          </p:nvSpPr>
          <p:spPr>
            <a:xfrm>
              <a:off x="2711757" y="3449087"/>
              <a:ext cx="81276" cy="77106"/>
            </a:xfrm>
            <a:custGeom>
              <a:avLst/>
              <a:gdLst/>
              <a:ahLst/>
              <a:cxnLst/>
              <a:rect l="l" t="t" r="r" b="b"/>
              <a:pathLst>
                <a:path w="5320" h="5047" extrusionOk="0">
                  <a:moveTo>
                    <a:pt x="4590" y="0"/>
                  </a:moveTo>
                  <a:cubicBezTo>
                    <a:pt x="4590" y="0"/>
                    <a:pt x="3253" y="639"/>
                    <a:pt x="1794" y="1520"/>
                  </a:cubicBezTo>
                  <a:cubicBezTo>
                    <a:pt x="0" y="2614"/>
                    <a:pt x="335" y="5046"/>
                    <a:pt x="335" y="5046"/>
                  </a:cubicBezTo>
                  <a:cubicBezTo>
                    <a:pt x="335" y="5046"/>
                    <a:pt x="345" y="5046"/>
                    <a:pt x="364" y="5046"/>
                  </a:cubicBezTo>
                  <a:cubicBezTo>
                    <a:pt x="638" y="5046"/>
                    <a:pt x="2797" y="5020"/>
                    <a:pt x="3678" y="4195"/>
                  </a:cubicBezTo>
                  <a:cubicBezTo>
                    <a:pt x="5320" y="2614"/>
                    <a:pt x="4590" y="1"/>
                    <a:pt x="4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8" name="Google Shape;3958;p70"/>
            <p:cNvSpPr/>
            <p:nvPr/>
          </p:nvSpPr>
          <p:spPr>
            <a:xfrm>
              <a:off x="2715928" y="3449805"/>
              <a:ext cx="64563" cy="77350"/>
            </a:xfrm>
            <a:custGeom>
              <a:avLst/>
              <a:gdLst/>
              <a:ahLst/>
              <a:cxnLst/>
              <a:rect l="l" t="t" r="r" b="b"/>
              <a:pathLst>
                <a:path w="4226" h="5063" extrusionOk="0">
                  <a:moveTo>
                    <a:pt x="4188" y="1"/>
                  </a:moveTo>
                  <a:cubicBezTo>
                    <a:pt x="4179" y="1"/>
                    <a:pt x="4165" y="14"/>
                    <a:pt x="4165" y="14"/>
                  </a:cubicBezTo>
                  <a:cubicBezTo>
                    <a:pt x="3740" y="987"/>
                    <a:pt x="3162" y="1899"/>
                    <a:pt x="2493" y="2750"/>
                  </a:cubicBezTo>
                  <a:cubicBezTo>
                    <a:pt x="2159" y="3145"/>
                    <a:pt x="1794" y="3540"/>
                    <a:pt x="1399" y="3905"/>
                  </a:cubicBezTo>
                  <a:cubicBezTo>
                    <a:pt x="1004" y="4239"/>
                    <a:pt x="548" y="4543"/>
                    <a:pt x="92" y="4786"/>
                  </a:cubicBezTo>
                  <a:cubicBezTo>
                    <a:pt x="31" y="4847"/>
                    <a:pt x="1" y="4908"/>
                    <a:pt x="31" y="4999"/>
                  </a:cubicBezTo>
                  <a:cubicBezTo>
                    <a:pt x="50" y="5037"/>
                    <a:pt x="92" y="5063"/>
                    <a:pt x="136" y="5063"/>
                  </a:cubicBezTo>
                  <a:cubicBezTo>
                    <a:pt x="163" y="5063"/>
                    <a:pt x="190" y="5053"/>
                    <a:pt x="214" y="5029"/>
                  </a:cubicBezTo>
                  <a:cubicBezTo>
                    <a:pt x="700" y="4756"/>
                    <a:pt x="1156" y="4452"/>
                    <a:pt x="1551" y="4057"/>
                  </a:cubicBezTo>
                  <a:cubicBezTo>
                    <a:pt x="1946" y="3692"/>
                    <a:pt x="2311" y="3267"/>
                    <a:pt x="2615" y="2841"/>
                  </a:cubicBezTo>
                  <a:cubicBezTo>
                    <a:pt x="3284" y="1960"/>
                    <a:pt x="3800" y="1017"/>
                    <a:pt x="4226" y="45"/>
                  </a:cubicBezTo>
                  <a:cubicBezTo>
                    <a:pt x="4226" y="14"/>
                    <a:pt x="4226" y="14"/>
                    <a:pt x="4196" y="14"/>
                  </a:cubicBezTo>
                  <a:cubicBezTo>
                    <a:pt x="4196" y="4"/>
                    <a:pt x="4192" y="1"/>
                    <a:pt x="4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9" name="Google Shape;3959;p70"/>
            <p:cNvSpPr/>
            <p:nvPr/>
          </p:nvSpPr>
          <p:spPr>
            <a:xfrm>
              <a:off x="2754474" y="3463479"/>
              <a:ext cx="6982" cy="22779"/>
            </a:xfrm>
            <a:custGeom>
              <a:avLst/>
              <a:gdLst/>
              <a:ahLst/>
              <a:cxnLst/>
              <a:rect l="l" t="t" r="r" b="b"/>
              <a:pathLst>
                <a:path w="457" h="1491" extrusionOk="0">
                  <a:moveTo>
                    <a:pt x="31" y="1"/>
                  </a:moveTo>
                  <a:cubicBezTo>
                    <a:pt x="31" y="1"/>
                    <a:pt x="1" y="1"/>
                    <a:pt x="1" y="31"/>
                  </a:cubicBezTo>
                  <a:lnTo>
                    <a:pt x="305" y="1429"/>
                  </a:lnTo>
                  <a:cubicBezTo>
                    <a:pt x="305" y="1460"/>
                    <a:pt x="366" y="1490"/>
                    <a:pt x="396" y="1490"/>
                  </a:cubicBezTo>
                  <a:cubicBezTo>
                    <a:pt x="457" y="1460"/>
                    <a:pt x="457" y="1429"/>
                    <a:pt x="457" y="1368"/>
                  </a:cubicBezTo>
                  <a:lnTo>
                    <a:pt x="62" y="31"/>
                  </a:lnTo>
                  <a:cubicBezTo>
                    <a:pt x="62" y="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0" name="Google Shape;3960;p70"/>
            <p:cNvSpPr/>
            <p:nvPr/>
          </p:nvSpPr>
          <p:spPr>
            <a:xfrm>
              <a:off x="2740082" y="3506013"/>
              <a:ext cx="29272" cy="5775"/>
            </a:xfrm>
            <a:custGeom>
              <a:avLst/>
              <a:gdLst/>
              <a:ahLst/>
              <a:cxnLst/>
              <a:rect l="l" t="t" r="r" b="b"/>
              <a:pathLst>
                <a:path w="1916" h="378" extrusionOk="0">
                  <a:moveTo>
                    <a:pt x="65" y="0"/>
                  </a:moveTo>
                  <a:cubicBezTo>
                    <a:pt x="43" y="0"/>
                    <a:pt x="22" y="22"/>
                    <a:pt x="0" y="43"/>
                  </a:cubicBezTo>
                  <a:cubicBezTo>
                    <a:pt x="0" y="74"/>
                    <a:pt x="31" y="104"/>
                    <a:pt x="61" y="104"/>
                  </a:cubicBezTo>
                  <a:cubicBezTo>
                    <a:pt x="669" y="226"/>
                    <a:pt x="1277" y="317"/>
                    <a:pt x="1885" y="378"/>
                  </a:cubicBezTo>
                  <a:cubicBezTo>
                    <a:pt x="1885" y="378"/>
                    <a:pt x="1915" y="378"/>
                    <a:pt x="1915" y="347"/>
                  </a:cubicBezTo>
                  <a:cubicBezTo>
                    <a:pt x="1915" y="347"/>
                    <a:pt x="1915" y="347"/>
                    <a:pt x="1885" y="317"/>
                  </a:cubicBezTo>
                  <a:cubicBezTo>
                    <a:pt x="1277" y="226"/>
                    <a:pt x="669" y="135"/>
                    <a:pt x="92" y="13"/>
                  </a:cubicBezTo>
                  <a:cubicBezTo>
                    <a:pt x="83" y="4"/>
                    <a:pt x="74" y="0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1" name="Google Shape;3961;p70"/>
            <p:cNvSpPr/>
            <p:nvPr/>
          </p:nvSpPr>
          <p:spPr>
            <a:xfrm>
              <a:off x="2524143" y="3458835"/>
              <a:ext cx="41341" cy="59460"/>
            </a:xfrm>
            <a:custGeom>
              <a:avLst/>
              <a:gdLst/>
              <a:ahLst/>
              <a:cxnLst/>
              <a:rect l="l" t="t" r="r" b="b"/>
              <a:pathLst>
                <a:path w="2706" h="3892" extrusionOk="0">
                  <a:moveTo>
                    <a:pt x="1520" y="1"/>
                  </a:moveTo>
                  <a:cubicBezTo>
                    <a:pt x="1520" y="1"/>
                    <a:pt x="1034" y="761"/>
                    <a:pt x="578" y="1642"/>
                  </a:cubicBezTo>
                  <a:cubicBezTo>
                    <a:pt x="0" y="2736"/>
                    <a:pt x="943" y="3891"/>
                    <a:pt x="943" y="3891"/>
                  </a:cubicBezTo>
                  <a:cubicBezTo>
                    <a:pt x="943" y="3891"/>
                    <a:pt x="2159" y="3162"/>
                    <a:pt x="2341" y="2432"/>
                  </a:cubicBezTo>
                  <a:cubicBezTo>
                    <a:pt x="2706" y="1095"/>
                    <a:pt x="1520" y="1"/>
                    <a:pt x="1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2" name="Google Shape;3962;p70"/>
            <p:cNvSpPr/>
            <p:nvPr/>
          </p:nvSpPr>
          <p:spPr>
            <a:xfrm>
              <a:off x="2537144" y="3459767"/>
              <a:ext cx="11626" cy="58528"/>
            </a:xfrm>
            <a:custGeom>
              <a:avLst/>
              <a:gdLst/>
              <a:ahLst/>
              <a:cxnLst/>
              <a:rect l="l" t="t" r="r" b="b"/>
              <a:pathLst>
                <a:path w="761" h="3831" extrusionOk="0">
                  <a:moveTo>
                    <a:pt x="608" y="1"/>
                  </a:moveTo>
                  <a:cubicBezTo>
                    <a:pt x="608" y="1"/>
                    <a:pt x="608" y="1"/>
                    <a:pt x="608" y="31"/>
                  </a:cubicBezTo>
                  <a:cubicBezTo>
                    <a:pt x="700" y="639"/>
                    <a:pt x="700" y="1277"/>
                    <a:pt x="608" y="1915"/>
                  </a:cubicBezTo>
                  <a:cubicBezTo>
                    <a:pt x="517" y="2554"/>
                    <a:pt x="365" y="3162"/>
                    <a:pt x="31" y="3709"/>
                  </a:cubicBezTo>
                  <a:cubicBezTo>
                    <a:pt x="1" y="3739"/>
                    <a:pt x="31" y="3800"/>
                    <a:pt x="61" y="3830"/>
                  </a:cubicBezTo>
                  <a:cubicBezTo>
                    <a:pt x="92" y="3830"/>
                    <a:pt x="153" y="3830"/>
                    <a:pt x="183" y="3800"/>
                  </a:cubicBezTo>
                  <a:cubicBezTo>
                    <a:pt x="487" y="3222"/>
                    <a:pt x="639" y="2584"/>
                    <a:pt x="700" y="1946"/>
                  </a:cubicBezTo>
                  <a:cubicBezTo>
                    <a:pt x="760" y="1277"/>
                    <a:pt x="730" y="639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3" name="Google Shape;3963;p70"/>
            <p:cNvSpPr/>
            <p:nvPr/>
          </p:nvSpPr>
          <p:spPr>
            <a:xfrm>
              <a:off x="2538076" y="3474632"/>
              <a:ext cx="10236" cy="9762"/>
            </a:xfrm>
            <a:custGeom>
              <a:avLst/>
              <a:gdLst/>
              <a:ahLst/>
              <a:cxnLst/>
              <a:rect l="l" t="t" r="r" b="b"/>
              <a:pathLst>
                <a:path w="670" h="639" extrusionOk="0">
                  <a:moveTo>
                    <a:pt x="0" y="0"/>
                  </a:moveTo>
                  <a:lnTo>
                    <a:pt x="578" y="638"/>
                  </a:lnTo>
                  <a:lnTo>
                    <a:pt x="639" y="638"/>
                  </a:lnTo>
                  <a:cubicBezTo>
                    <a:pt x="669" y="608"/>
                    <a:pt x="669" y="578"/>
                    <a:pt x="639" y="547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4" name="Google Shape;3964;p70"/>
            <p:cNvSpPr/>
            <p:nvPr/>
          </p:nvSpPr>
          <p:spPr>
            <a:xfrm>
              <a:off x="2544111" y="3494127"/>
              <a:ext cx="16271" cy="7196"/>
            </a:xfrm>
            <a:custGeom>
              <a:avLst/>
              <a:gdLst/>
              <a:ahLst/>
              <a:cxnLst/>
              <a:rect l="l" t="t" r="r" b="b"/>
              <a:pathLst>
                <a:path w="1065" h="471" extrusionOk="0">
                  <a:moveTo>
                    <a:pt x="1034" y="1"/>
                  </a:moveTo>
                  <a:lnTo>
                    <a:pt x="31" y="396"/>
                  </a:lnTo>
                  <a:cubicBezTo>
                    <a:pt x="1" y="426"/>
                    <a:pt x="1" y="426"/>
                    <a:pt x="1" y="457"/>
                  </a:cubicBezTo>
                  <a:cubicBezTo>
                    <a:pt x="1" y="457"/>
                    <a:pt x="14" y="470"/>
                    <a:pt x="23" y="470"/>
                  </a:cubicBezTo>
                  <a:cubicBezTo>
                    <a:pt x="28" y="470"/>
                    <a:pt x="31" y="467"/>
                    <a:pt x="31" y="457"/>
                  </a:cubicBezTo>
                  <a:lnTo>
                    <a:pt x="1064" y="31"/>
                  </a:lnTo>
                  <a:cubicBezTo>
                    <a:pt x="1064" y="31"/>
                    <a:pt x="1064" y="31"/>
                    <a:pt x="1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5" name="Google Shape;3965;p70"/>
            <p:cNvSpPr/>
            <p:nvPr/>
          </p:nvSpPr>
          <p:spPr>
            <a:xfrm>
              <a:off x="2487460" y="3514095"/>
              <a:ext cx="49239" cy="38255"/>
            </a:xfrm>
            <a:custGeom>
              <a:avLst/>
              <a:gdLst/>
              <a:ahLst/>
              <a:cxnLst/>
              <a:rect l="l" t="t" r="r" b="b"/>
              <a:pathLst>
                <a:path w="3223" h="2504" extrusionOk="0">
                  <a:moveTo>
                    <a:pt x="122" y="1"/>
                  </a:moveTo>
                  <a:cubicBezTo>
                    <a:pt x="122" y="1"/>
                    <a:pt x="0" y="1581"/>
                    <a:pt x="1186" y="2311"/>
                  </a:cubicBezTo>
                  <a:cubicBezTo>
                    <a:pt x="1423" y="2458"/>
                    <a:pt x="1765" y="2504"/>
                    <a:pt x="2101" y="2504"/>
                  </a:cubicBezTo>
                  <a:cubicBezTo>
                    <a:pt x="2670" y="2504"/>
                    <a:pt x="3222" y="2372"/>
                    <a:pt x="3222" y="2372"/>
                  </a:cubicBezTo>
                  <a:cubicBezTo>
                    <a:pt x="3222" y="2372"/>
                    <a:pt x="3101" y="943"/>
                    <a:pt x="1915" y="518"/>
                  </a:cubicBezTo>
                  <a:cubicBezTo>
                    <a:pt x="973" y="214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6" name="Google Shape;3966;p70"/>
            <p:cNvSpPr/>
            <p:nvPr/>
          </p:nvSpPr>
          <p:spPr>
            <a:xfrm>
              <a:off x="2490241" y="3514095"/>
              <a:ext cx="46459" cy="37170"/>
            </a:xfrm>
            <a:custGeom>
              <a:avLst/>
              <a:gdLst/>
              <a:ahLst/>
              <a:cxnLst/>
              <a:rect l="l" t="t" r="r" b="b"/>
              <a:pathLst>
                <a:path w="3041" h="2433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365" y="548"/>
                    <a:pt x="791" y="1034"/>
                    <a:pt x="1277" y="1460"/>
                  </a:cubicBezTo>
                  <a:cubicBezTo>
                    <a:pt x="1764" y="1885"/>
                    <a:pt x="2311" y="2220"/>
                    <a:pt x="2919" y="2432"/>
                  </a:cubicBezTo>
                  <a:lnTo>
                    <a:pt x="2949" y="2432"/>
                  </a:lnTo>
                  <a:cubicBezTo>
                    <a:pt x="2979" y="2432"/>
                    <a:pt x="3040" y="2402"/>
                    <a:pt x="3040" y="2372"/>
                  </a:cubicBezTo>
                  <a:cubicBezTo>
                    <a:pt x="3040" y="2311"/>
                    <a:pt x="3010" y="2280"/>
                    <a:pt x="2979" y="2280"/>
                  </a:cubicBezTo>
                  <a:cubicBezTo>
                    <a:pt x="2371" y="2098"/>
                    <a:pt x="1824" y="1764"/>
                    <a:pt x="1338" y="1369"/>
                  </a:cubicBezTo>
                  <a:cubicBezTo>
                    <a:pt x="852" y="973"/>
                    <a:pt x="396" y="518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7" name="Google Shape;3967;p70"/>
            <p:cNvSpPr/>
            <p:nvPr/>
          </p:nvSpPr>
          <p:spPr>
            <a:xfrm>
              <a:off x="2505565" y="3518739"/>
              <a:ext cx="1406" cy="13948"/>
            </a:xfrm>
            <a:custGeom>
              <a:avLst/>
              <a:gdLst/>
              <a:ahLst/>
              <a:cxnLst/>
              <a:rect l="l" t="t" r="r" b="b"/>
              <a:pathLst>
                <a:path w="92" h="913" extrusionOk="0">
                  <a:moveTo>
                    <a:pt x="61" y="1"/>
                  </a:moveTo>
                  <a:cubicBezTo>
                    <a:pt x="61" y="1"/>
                    <a:pt x="61" y="31"/>
                    <a:pt x="61" y="31"/>
                  </a:cubicBezTo>
                  <a:lnTo>
                    <a:pt x="1" y="852"/>
                  </a:lnTo>
                  <a:lnTo>
                    <a:pt x="1" y="882"/>
                  </a:lnTo>
                  <a:cubicBezTo>
                    <a:pt x="1" y="882"/>
                    <a:pt x="1" y="913"/>
                    <a:pt x="31" y="913"/>
                  </a:cubicBezTo>
                  <a:cubicBezTo>
                    <a:pt x="61" y="913"/>
                    <a:pt x="92" y="882"/>
                    <a:pt x="92" y="852"/>
                  </a:cubicBezTo>
                  <a:lnTo>
                    <a:pt x="92" y="31"/>
                  </a:lnTo>
                  <a:cubicBezTo>
                    <a:pt x="92" y="3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8" name="Google Shape;3968;p70"/>
            <p:cNvSpPr/>
            <p:nvPr/>
          </p:nvSpPr>
          <p:spPr>
            <a:xfrm>
              <a:off x="2504174" y="3541962"/>
              <a:ext cx="16271" cy="6722"/>
            </a:xfrm>
            <a:custGeom>
              <a:avLst/>
              <a:gdLst/>
              <a:ahLst/>
              <a:cxnLst/>
              <a:rect l="l" t="t" r="r" b="b"/>
              <a:pathLst>
                <a:path w="1065" h="440" extrusionOk="0">
                  <a:moveTo>
                    <a:pt x="1034" y="1"/>
                  </a:moveTo>
                  <a:lnTo>
                    <a:pt x="0" y="426"/>
                  </a:lnTo>
                  <a:cubicBezTo>
                    <a:pt x="0" y="426"/>
                    <a:pt x="0" y="440"/>
                    <a:pt x="9" y="440"/>
                  </a:cubicBezTo>
                  <a:cubicBezTo>
                    <a:pt x="14" y="440"/>
                    <a:pt x="21" y="436"/>
                    <a:pt x="31" y="426"/>
                  </a:cubicBezTo>
                  <a:lnTo>
                    <a:pt x="1034" y="61"/>
                  </a:lnTo>
                  <a:cubicBezTo>
                    <a:pt x="1064" y="61"/>
                    <a:pt x="1064" y="31"/>
                    <a:pt x="1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9" name="Google Shape;3969;p70"/>
            <p:cNvSpPr/>
            <p:nvPr/>
          </p:nvSpPr>
          <p:spPr>
            <a:xfrm>
              <a:off x="2588692" y="3238252"/>
              <a:ext cx="40883" cy="59460"/>
            </a:xfrm>
            <a:custGeom>
              <a:avLst/>
              <a:gdLst/>
              <a:ahLst/>
              <a:cxnLst/>
              <a:rect l="l" t="t" r="r" b="b"/>
              <a:pathLst>
                <a:path w="2676" h="3892" extrusionOk="0">
                  <a:moveTo>
                    <a:pt x="1490" y="1"/>
                  </a:moveTo>
                  <a:cubicBezTo>
                    <a:pt x="1490" y="1"/>
                    <a:pt x="1034" y="761"/>
                    <a:pt x="548" y="1642"/>
                  </a:cubicBezTo>
                  <a:cubicBezTo>
                    <a:pt x="0" y="2736"/>
                    <a:pt x="912" y="3891"/>
                    <a:pt x="912" y="3891"/>
                  </a:cubicBezTo>
                  <a:cubicBezTo>
                    <a:pt x="912" y="3891"/>
                    <a:pt x="2159" y="3162"/>
                    <a:pt x="2341" y="2432"/>
                  </a:cubicBezTo>
                  <a:cubicBezTo>
                    <a:pt x="2675" y="1095"/>
                    <a:pt x="1490" y="1"/>
                    <a:pt x="1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0" name="Google Shape;3970;p70"/>
            <p:cNvSpPr/>
            <p:nvPr/>
          </p:nvSpPr>
          <p:spPr>
            <a:xfrm>
              <a:off x="2601694" y="3239184"/>
              <a:ext cx="11168" cy="58528"/>
            </a:xfrm>
            <a:custGeom>
              <a:avLst/>
              <a:gdLst/>
              <a:ahLst/>
              <a:cxnLst/>
              <a:rect l="l" t="t" r="r" b="b"/>
              <a:pathLst>
                <a:path w="731" h="3831" extrusionOk="0">
                  <a:moveTo>
                    <a:pt x="608" y="1"/>
                  </a:moveTo>
                  <a:cubicBezTo>
                    <a:pt x="608" y="1"/>
                    <a:pt x="578" y="1"/>
                    <a:pt x="578" y="31"/>
                  </a:cubicBezTo>
                  <a:cubicBezTo>
                    <a:pt x="669" y="639"/>
                    <a:pt x="669" y="1308"/>
                    <a:pt x="578" y="1916"/>
                  </a:cubicBezTo>
                  <a:cubicBezTo>
                    <a:pt x="517" y="2554"/>
                    <a:pt x="335" y="3162"/>
                    <a:pt x="1" y="3709"/>
                  </a:cubicBezTo>
                  <a:cubicBezTo>
                    <a:pt x="1" y="3739"/>
                    <a:pt x="1" y="3800"/>
                    <a:pt x="31" y="3830"/>
                  </a:cubicBezTo>
                  <a:cubicBezTo>
                    <a:pt x="92" y="3830"/>
                    <a:pt x="122" y="3830"/>
                    <a:pt x="153" y="3800"/>
                  </a:cubicBezTo>
                  <a:cubicBezTo>
                    <a:pt x="487" y="3223"/>
                    <a:pt x="639" y="2584"/>
                    <a:pt x="700" y="1946"/>
                  </a:cubicBezTo>
                  <a:cubicBezTo>
                    <a:pt x="730" y="1308"/>
                    <a:pt x="730" y="639"/>
                    <a:pt x="608" y="31"/>
                  </a:cubicBezTo>
                  <a:cubicBezTo>
                    <a:pt x="608" y="1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1" name="Google Shape;3971;p70"/>
            <p:cNvSpPr/>
            <p:nvPr/>
          </p:nvSpPr>
          <p:spPr>
            <a:xfrm>
              <a:off x="2602152" y="3254049"/>
              <a:ext cx="10236" cy="9976"/>
            </a:xfrm>
            <a:custGeom>
              <a:avLst/>
              <a:gdLst/>
              <a:ahLst/>
              <a:cxnLst/>
              <a:rect l="l" t="t" r="r" b="b"/>
              <a:pathLst>
                <a:path w="670" h="653" extrusionOk="0">
                  <a:moveTo>
                    <a:pt x="31" y="0"/>
                  </a:moveTo>
                  <a:cubicBezTo>
                    <a:pt x="1" y="0"/>
                    <a:pt x="1" y="0"/>
                    <a:pt x="1" y="31"/>
                  </a:cubicBezTo>
                  <a:lnTo>
                    <a:pt x="578" y="639"/>
                  </a:lnTo>
                  <a:cubicBezTo>
                    <a:pt x="589" y="649"/>
                    <a:pt x="599" y="652"/>
                    <a:pt x="609" y="652"/>
                  </a:cubicBezTo>
                  <a:cubicBezTo>
                    <a:pt x="629" y="652"/>
                    <a:pt x="649" y="639"/>
                    <a:pt x="670" y="639"/>
                  </a:cubicBezTo>
                  <a:cubicBezTo>
                    <a:pt x="670" y="608"/>
                    <a:pt x="670" y="578"/>
                    <a:pt x="670" y="578"/>
                  </a:cubicBezTo>
                  <a:lnTo>
                    <a:pt x="670" y="54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2" name="Google Shape;3972;p70"/>
            <p:cNvSpPr/>
            <p:nvPr/>
          </p:nvSpPr>
          <p:spPr>
            <a:xfrm>
              <a:off x="2608202" y="3273544"/>
              <a:ext cx="16255" cy="7196"/>
            </a:xfrm>
            <a:custGeom>
              <a:avLst/>
              <a:gdLst/>
              <a:ahLst/>
              <a:cxnLst/>
              <a:rect l="l" t="t" r="r" b="b"/>
              <a:pathLst>
                <a:path w="1064" h="471" extrusionOk="0">
                  <a:moveTo>
                    <a:pt x="1064" y="1"/>
                  </a:moveTo>
                  <a:lnTo>
                    <a:pt x="31" y="396"/>
                  </a:lnTo>
                  <a:cubicBezTo>
                    <a:pt x="0" y="426"/>
                    <a:pt x="0" y="426"/>
                    <a:pt x="0" y="457"/>
                  </a:cubicBezTo>
                  <a:cubicBezTo>
                    <a:pt x="20" y="457"/>
                    <a:pt x="27" y="470"/>
                    <a:pt x="38" y="470"/>
                  </a:cubicBezTo>
                  <a:cubicBezTo>
                    <a:pt x="44" y="470"/>
                    <a:pt x="51" y="467"/>
                    <a:pt x="61" y="457"/>
                  </a:cubicBezTo>
                  <a:lnTo>
                    <a:pt x="1064" y="31"/>
                  </a:lnTo>
                  <a:cubicBezTo>
                    <a:pt x="1064" y="1"/>
                    <a:pt x="1064" y="1"/>
                    <a:pt x="10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3" name="Google Shape;3973;p70"/>
            <p:cNvSpPr/>
            <p:nvPr/>
          </p:nvSpPr>
          <p:spPr>
            <a:xfrm>
              <a:off x="2684822" y="3189500"/>
              <a:ext cx="40883" cy="59445"/>
            </a:xfrm>
            <a:custGeom>
              <a:avLst/>
              <a:gdLst/>
              <a:ahLst/>
              <a:cxnLst/>
              <a:rect l="l" t="t" r="r" b="b"/>
              <a:pathLst>
                <a:path w="2676" h="3891" extrusionOk="0">
                  <a:moveTo>
                    <a:pt x="1186" y="0"/>
                  </a:moveTo>
                  <a:cubicBezTo>
                    <a:pt x="1186" y="0"/>
                    <a:pt x="0" y="1095"/>
                    <a:pt x="335" y="2432"/>
                  </a:cubicBezTo>
                  <a:cubicBezTo>
                    <a:pt x="517" y="3161"/>
                    <a:pt x="1763" y="3891"/>
                    <a:pt x="1763" y="3891"/>
                  </a:cubicBezTo>
                  <a:cubicBezTo>
                    <a:pt x="1763" y="3891"/>
                    <a:pt x="2675" y="2736"/>
                    <a:pt x="2098" y="1642"/>
                  </a:cubicBezTo>
                  <a:cubicBezTo>
                    <a:pt x="1642" y="760"/>
                    <a:pt x="1186" y="0"/>
                    <a:pt x="1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4" name="Google Shape;3974;p70"/>
            <p:cNvSpPr/>
            <p:nvPr/>
          </p:nvSpPr>
          <p:spPr>
            <a:xfrm>
              <a:off x="2701077" y="3190432"/>
              <a:ext cx="11626" cy="58406"/>
            </a:xfrm>
            <a:custGeom>
              <a:avLst/>
              <a:gdLst/>
              <a:ahLst/>
              <a:cxnLst/>
              <a:rect l="l" t="t" r="r" b="b"/>
              <a:pathLst>
                <a:path w="761" h="3823" extrusionOk="0">
                  <a:moveTo>
                    <a:pt x="152" y="0"/>
                  </a:moveTo>
                  <a:cubicBezTo>
                    <a:pt x="31" y="638"/>
                    <a:pt x="0" y="1277"/>
                    <a:pt x="61" y="1915"/>
                  </a:cubicBezTo>
                  <a:cubicBezTo>
                    <a:pt x="122" y="2553"/>
                    <a:pt x="274" y="3222"/>
                    <a:pt x="608" y="3769"/>
                  </a:cubicBezTo>
                  <a:cubicBezTo>
                    <a:pt x="608" y="3769"/>
                    <a:pt x="608" y="3800"/>
                    <a:pt x="608" y="3800"/>
                  </a:cubicBezTo>
                  <a:cubicBezTo>
                    <a:pt x="623" y="3815"/>
                    <a:pt x="639" y="3822"/>
                    <a:pt x="658" y="3822"/>
                  </a:cubicBezTo>
                  <a:cubicBezTo>
                    <a:pt x="677" y="3822"/>
                    <a:pt x="699" y="3815"/>
                    <a:pt x="730" y="3800"/>
                  </a:cubicBezTo>
                  <a:cubicBezTo>
                    <a:pt x="760" y="3800"/>
                    <a:pt x="760" y="3739"/>
                    <a:pt x="730" y="3708"/>
                  </a:cubicBezTo>
                  <a:cubicBezTo>
                    <a:pt x="426" y="3161"/>
                    <a:pt x="243" y="2553"/>
                    <a:pt x="152" y="1915"/>
                  </a:cubicBezTo>
                  <a:cubicBezTo>
                    <a:pt x="91" y="1277"/>
                    <a:pt x="91" y="638"/>
                    <a:pt x="152" y="30"/>
                  </a:cubicBezTo>
                  <a:cubicBezTo>
                    <a:pt x="152" y="0"/>
                    <a:pt x="152" y="0"/>
                    <a:pt x="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5" name="Google Shape;3975;p70"/>
            <p:cNvSpPr/>
            <p:nvPr/>
          </p:nvSpPr>
          <p:spPr>
            <a:xfrm>
              <a:off x="2702009" y="3205282"/>
              <a:ext cx="9762" cy="9778"/>
            </a:xfrm>
            <a:custGeom>
              <a:avLst/>
              <a:gdLst/>
              <a:ahLst/>
              <a:cxnLst/>
              <a:rect l="l" t="t" r="r" b="b"/>
              <a:pathLst>
                <a:path w="639" h="640" extrusionOk="0">
                  <a:moveTo>
                    <a:pt x="638" y="1"/>
                  </a:moveTo>
                  <a:lnTo>
                    <a:pt x="0" y="548"/>
                  </a:lnTo>
                  <a:cubicBezTo>
                    <a:pt x="0" y="578"/>
                    <a:pt x="0" y="609"/>
                    <a:pt x="0" y="639"/>
                  </a:cubicBezTo>
                  <a:lnTo>
                    <a:pt x="91" y="639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6" name="Google Shape;3976;p70"/>
            <p:cNvSpPr/>
            <p:nvPr/>
          </p:nvSpPr>
          <p:spPr>
            <a:xfrm>
              <a:off x="2689925" y="3224792"/>
              <a:ext cx="16271" cy="6982"/>
            </a:xfrm>
            <a:custGeom>
              <a:avLst/>
              <a:gdLst/>
              <a:ahLst/>
              <a:cxnLst/>
              <a:rect l="l" t="t" r="r" b="b"/>
              <a:pathLst>
                <a:path w="1065" h="457" extrusionOk="0">
                  <a:moveTo>
                    <a:pt x="1" y="0"/>
                  </a:moveTo>
                  <a:cubicBezTo>
                    <a:pt x="1" y="31"/>
                    <a:pt x="1" y="31"/>
                    <a:pt x="1" y="31"/>
                  </a:cubicBezTo>
                  <a:lnTo>
                    <a:pt x="1004" y="456"/>
                  </a:lnTo>
                  <a:lnTo>
                    <a:pt x="1065" y="456"/>
                  </a:lnTo>
                  <a:cubicBezTo>
                    <a:pt x="1065" y="426"/>
                    <a:pt x="1034" y="395"/>
                    <a:pt x="1034" y="39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7" name="Google Shape;3977;p70"/>
            <p:cNvSpPr/>
            <p:nvPr/>
          </p:nvSpPr>
          <p:spPr>
            <a:xfrm>
              <a:off x="2558977" y="3521062"/>
              <a:ext cx="53884" cy="57138"/>
            </a:xfrm>
            <a:custGeom>
              <a:avLst/>
              <a:gdLst/>
              <a:ahLst/>
              <a:cxnLst/>
              <a:rect l="l" t="t" r="r" b="b"/>
              <a:pathLst>
                <a:path w="3527" h="3740" extrusionOk="0">
                  <a:moveTo>
                    <a:pt x="2766" y="1"/>
                  </a:moveTo>
                  <a:cubicBezTo>
                    <a:pt x="2766" y="1"/>
                    <a:pt x="1945" y="548"/>
                    <a:pt x="1064" y="1277"/>
                  </a:cubicBezTo>
                  <a:cubicBezTo>
                    <a:pt x="0" y="2159"/>
                    <a:pt x="426" y="3739"/>
                    <a:pt x="426" y="3739"/>
                  </a:cubicBezTo>
                  <a:cubicBezTo>
                    <a:pt x="426" y="3739"/>
                    <a:pt x="2037" y="3557"/>
                    <a:pt x="2553" y="2858"/>
                  </a:cubicBezTo>
                  <a:cubicBezTo>
                    <a:pt x="3526" y="1642"/>
                    <a:pt x="2766" y="1"/>
                    <a:pt x="2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8" name="Google Shape;3978;p70"/>
            <p:cNvSpPr/>
            <p:nvPr/>
          </p:nvSpPr>
          <p:spPr>
            <a:xfrm>
              <a:off x="2565011" y="3521535"/>
              <a:ext cx="35306" cy="57199"/>
            </a:xfrm>
            <a:custGeom>
              <a:avLst/>
              <a:gdLst/>
              <a:ahLst/>
              <a:cxnLst/>
              <a:rect l="l" t="t" r="r" b="b"/>
              <a:pathLst>
                <a:path w="2311" h="3744" extrusionOk="0">
                  <a:moveTo>
                    <a:pt x="2310" y="0"/>
                  </a:moveTo>
                  <a:cubicBezTo>
                    <a:pt x="2310" y="0"/>
                    <a:pt x="2280" y="0"/>
                    <a:pt x="2280" y="31"/>
                  </a:cubicBezTo>
                  <a:cubicBezTo>
                    <a:pt x="2098" y="699"/>
                    <a:pt x="1794" y="1368"/>
                    <a:pt x="1429" y="1976"/>
                  </a:cubicBezTo>
                  <a:cubicBezTo>
                    <a:pt x="1064" y="2584"/>
                    <a:pt x="608" y="3161"/>
                    <a:pt x="31" y="3556"/>
                  </a:cubicBezTo>
                  <a:cubicBezTo>
                    <a:pt x="0" y="3617"/>
                    <a:pt x="0" y="3678"/>
                    <a:pt x="31" y="3708"/>
                  </a:cubicBezTo>
                  <a:cubicBezTo>
                    <a:pt x="48" y="3726"/>
                    <a:pt x="76" y="3743"/>
                    <a:pt x="102" y="3743"/>
                  </a:cubicBezTo>
                  <a:cubicBezTo>
                    <a:pt x="121" y="3743"/>
                    <a:pt x="139" y="3734"/>
                    <a:pt x="152" y="3708"/>
                  </a:cubicBezTo>
                  <a:cubicBezTo>
                    <a:pt x="730" y="3283"/>
                    <a:pt x="1186" y="2675"/>
                    <a:pt x="1520" y="2037"/>
                  </a:cubicBezTo>
                  <a:cubicBezTo>
                    <a:pt x="1885" y="1398"/>
                    <a:pt x="2158" y="730"/>
                    <a:pt x="2310" y="31"/>
                  </a:cubicBezTo>
                  <a:cubicBezTo>
                    <a:pt x="2310" y="31"/>
                    <a:pt x="2310" y="0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9" name="Google Shape;3979;p70"/>
            <p:cNvSpPr/>
            <p:nvPr/>
          </p:nvSpPr>
          <p:spPr>
            <a:xfrm>
              <a:off x="2584980" y="3533146"/>
              <a:ext cx="6508" cy="14407"/>
            </a:xfrm>
            <a:custGeom>
              <a:avLst/>
              <a:gdLst/>
              <a:ahLst/>
              <a:cxnLst/>
              <a:rect l="l" t="t" r="r" b="b"/>
              <a:pathLst>
                <a:path w="426" h="943" extrusionOk="0">
                  <a:moveTo>
                    <a:pt x="0" y="0"/>
                  </a:moveTo>
                  <a:lnTo>
                    <a:pt x="304" y="912"/>
                  </a:lnTo>
                  <a:cubicBezTo>
                    <a:pt x="304" y="942"/>
                    <a:pt x="365" y="942"/>
                    <a:pt x="365" y="942"/>
                  </a:cubicBezTo>
                  <a:cubicBezTo>
                    <a:pt x="395" y="942"/>
                    <a:pt x="426" y="912"/>
                    <a:pt x="395" y="8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0" name="Google Shape;3980;p70"/>
            <p:cNvSpPr/>
            <p:nvPr/>
          </p:nvSpPr>
          <p:spPr>
            <a:xfrm>
              <a:off x="2579403" y="3562388"/>
              <a:ext cx="19525" cy="1619"/>
            </a:xfrm>
            <a:custGeom>
              <a:avLst/>
              <a:gdLst/>
              <a:ahLst/>
              <a:cxnLst/>
              <a:rect l="l" t="t" r="r" b="b"/>
              <a:pathLst>
                <a:path w="1278" h="106" extrusionOk="0">
                  <a:moveTo>
                    <a:pt x="31" y="1"/>
                  </a:moveTo>
                  <a:cubicBezTo>
                    <a:pt x="1" y="1"/>
                    <a:pt x="1" y="31"/>
                    <a:pt x="1" y="31"/>
                  </a:cubicBezTo>
                  <a:cubicBezTo>
                    <a:pt x="1" y="62"/>
                    <a:pt x="1" y="92"/>
                    <a:pt x="31" y="92"/>
                  </a:cubicBezTo>
                  <a:cubicBezTo>
                    <a:pt x="163" y="102"/>
                    <a:pt x="298" y="106"/>
                    <a:pt x="435" y="106"/>
                  </a:cubicBezTo>
                  <a:cubicBezTo>
                    <a:pt x="710" y="106"/>
                    <a:pt x="994" y="92"/>
                    <a:pt x="1277" y="92"/>
                  </a:cubicBezTo>
                  <a:cubicBezTo>
                    <a:pt x="1277" y="92"/>
                    <a:pt x="1277" y="92"/>
                    <a:pt x="1277" y="62"/>
                  </a:cubicBezTo>
                  <a:cubicBezTo>
                    <a:pt x="852" y="62"/>
                    <a:pt x="426" y="62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1" name="Google Shape;3981;p70"/>
            <p:cNvSpPr/>
            <p:nvPr/>
          </p:nvSpPr>
          <p:spPr>
            <a:xfrm>
              <a:off x="2801378" y="3726122"/>
              <a:ext cx="67358" cy="33885"/>
            </a:xfrm>
            <a:custGeom>
              <a:avLst/>
              <a:gdLst/>
              <a:ahLst/>
              <a:cxnLst/>
              <a:rect l="l" t="t" r="r" b="b"/>
              <a:pathLst>
                <a:path w="4409" h="2218" extrusionOk="0">
                  <a:moveTo>
                    <a:pt x="1818" y="0"/>
                  </a:moveTo>
                  <a:cubicBezTo>
                    <a:pt x="792" y="0"/>
                    <a:pt x="1" y="834"/>
                    <a:pt x="1" y="834"/>
                  </a:cubicBezTo>
                  <a:cubicBezTo>
                    <a:pt x="1" y="834"/>
                    <a:pt x="973" y="2111"/>
                    <a:pt x="1824" y="2202"/>
                  </a:cubicBezTo>
                  <a:cubicBezTo>
                    <a:pt x="1916" y="2213"/>
                    <a:pt x="2005" y="2218"/>
                    <a:pt x="2093" y="2218"/>
                  </a:cubicBezTo>
                  <a:cubicBezTo>
                    <a:pt x="3493" y="2218"/>
                    <a:pt x="4408" y="925"/>
                    <a:pt x="4408" y="925"/>
                  </a:cubicBezTo>
                  <a:cubicBezTo>
                    <a:pt x="4408" y="925"/>
                    <a:pt x="3496" y="500"/>
                    <a:pt x="2432" y="105"/>
                  </a:cubicBezTo>
                  <a:cubicBezTo>
                    <a:pt x="2222" y="31"/>
                    <a:pt x="2016" y="0"/>
                    <a:pt x="1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2" name="Google Shape;3982;p70"/>
            <p:cNvSpPr/>
            <p:nvPr/>
          </p:nvSpPr>
          <p:spPr>
            <a:xfrm>
              <a:off x="2800919" y="3737474"/>
              <a:ext cx="66885" cy="7990"/>
            </a:xfrm>
            <a:custGeom>
              <a:avLst/>
              <a:gdLst/>
              <a:ahLst/>
              <a:cxnLst/>
              <a:rect l="l" t="t" r="r" b="b"/>
              <a:pathLst>
                <a:path w="4378" h="523" extrusionOk="0">
                  <a:moveTo>
                    <a:pt x="152" y="0"/>
                  </a:moveTo>
                  <a:cubicBezTo>
                    <a:pt x="92" y="0"/>
                    <a:pt x="31" y="30"/>
                    <a:pt x="31" y="61"/>
                  </a:cubicBezTo>
                  <a:cubicBezTo>
                    <a:pt x="0" y="122"/>
                    <a:pt x="31" y="182"/>
                    <a:pt x="61" y="182"/>
                  </a:cubicBezTo>
                  <a:cubicBezTo>
                    <a:pt x="675" y="423"/>
                    <a:pt x="1313" y="522"/>
                    <a:pt x="1954" y="522"/>
                  </a:cubicBezTo>
                  <a:cubicBezTo>
                    <a:pt x="2042" y="522"/>
                    <a:pt x="2131" y="520"/>
                    <a:pt x="2219" y="517"/>
                  </a:cubicBezTo>
                  <a:cubicBezTo>
                    <a:pt x="2949" y="486"/>
                    <a:pt x="3678" y="365"/>
                    <a:pt x="4347" y="152"/>
                  </a:cubicBezTo>
                  <a:cubicBezTo>
                    <a:pt x="4377" y="152"/>
                    <a:pt x="4377" y="152"/>
                    <a:pt x="4377" y="122"/>
                  </a:cubicBezTo>
                  <a:lnTo>
                    <a:pt x="4347" y="122"/>
                  </a:lnTo>
                  <a:cubicBezTo>
                    <a:pt x="3648" y="304"/>
                    <a:pt x="2949" y="395"/>
                    <a:pt x="2219" y="395"/>
                  </a:cubicBezTo>
                  <a:cubicBezTo>
                    <a:pt x="1520" y="395"/>
                    <a:pt x="791" y="304"/>
                    <a:pt x="152" y="30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3" name="Google Shape;3983;p70"/>
            <p:cNvSpPr/>
            <p:nvPr/>
          </p:nvSpPr>
          <p:spPr>
            <a:xfrm>
              <a:off x="2839924" y="3732004"/>
              <a:ext cx="10236" cy="12787"/>
            </a:xfrm>
            <a:custGeom>
              <a:avLst/>
              <a:gdLst/>
              <a:ahLst/>
              <a:cxnLst/>
              <a:rect l="l" t="t" r="r" b="b"/>
              <a:pathLst>
                <a:path w="670" h="837" extrusionOk="0">
                  <a:moveTo>
                    <a:pt x="643" y="1"/>
                  </a:moveTo>
                  <a:cubicBezTo>
                    <a:pt x="639" y="1"/>
                    <a:pt x="639" y="9"/>
                    <a:pt x="639" y="24"/>
                  </a:cubicBezTo>
                  <a:lnTo>
                    <a:pt x="31" y="753"/>
                  </a:lnTo>
                  <a:cubicBezTo>
                    <a:pt x="1" y="784"/>
                    <a:pt x="1" y="814"/>
                    <a:pt x="31" y="814"/>
                  </a:cubicBezTo>
                  <a:cubicBezTo>
                    <a:pt x="46" y="829"/>
                    <a:pt x="61" y="837"/>
                    <a:pt x="77" y="837"/>
                  </a:cubicBezTo>
                  <a:cubicBezTo>
                    <a:pt x="92" y="837"/>
                    <a:pt x="107" y="829"/>
                    <a:pt x="122" y="814"/>
                  </a:cubicBezTo>
                  <a:lnTo>
                    <a:pt x="669" y="24"/>
                  </a:lnTo>
                  <a:cubicBezTo>
                    <a:pt x="654" y="9"/>
                    <a:pt x="646" y="1"/>
                    <a:pt x="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4" name="Google Shape;3984;p70"/>
            <p:cNvSpPr/>
            <p:nvPr/>
          </p:nvSpPr>
          <p:spPr>
            <a:xfrm>
              <a:off x="2820888" y="3742576"/>
              <a:ext cx="10236" cy="17202"/>
            </a:xfrm>
            <a:custGeom>
              <a:avLst/>
              <a:gdLst/>
              <a:ahLst/>
              <a:cxnLst/>
              <a:rect l="l" t="t" r="r" b="b"/>
              <a:pathLst>
                <a:path w="670" h="1126" extrusionOk="0">
                  <a:moveTo>
                    <a:pt x="31" y="0"/>
                  </a:moveTo>
                  <a:cubicBezTo>
                    <a:pt x="0" y="31"/>
                    <a:pt x="0" y="31"/>
                    <a:pt x="0" y="61"/>
                  </a:cubicBezTo>
                  <a:cubicBezTo>
                    <a:pt x="213" y="426"/>
                    <a:pt x="426" y="791"/>
                    <a:pt x="639" y="1125"/>
                  </a:cubicBezTo>
                  <a:lnTo>
                    <a:pt x="669" y="1125"/>
                  </a:lnTo>
                  <a:cubicBezTo>
                    <a:pt x="456" y="760"/>
                    <a:pt x="244" y="396"/>
                    <a:pt x="92" y="31"/>
                  </a:cubicBezTo>
                  <a:lnTo>
                    <a:pt x="61" y="31"/>
                  </a:lnTo>
                  <a:cubicBezTo>
                    <a:pt x="61" y="0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5" name="Google Shape;3985;p70"/>
            <p:cNvSpPr/>
            <p:nvPr/>
          </p:nvSpPr>
          <p:spPr>
            <a:xfrm>
              <a:off x="2846891" y="3274445"/>
              <a:ext cx="46917" cy="23726"/>
            </a:xfrm>
            <a:custGeom>
              <a:avLst/>
              <a:gdLst/>
              <a:ahLst/>
              <a:cxnLst/>
              <a:rect l="l" t="t" r="r" b="b"/>
              <a:pathLst>
                <a:path w="3071" h="1553" extrusionOk="0">
                  <a:moveTo>
                    <a:pt x="1355" y="1"/>
                  </a:moveTo>
                  <a:cubicBezTo>
                    <a:pt x="561" y="1"/>
                    <a:pt x="1" y="732"/>
                    <a:pt x="1" y="732"/>
                  </a:cubicBezTo>
                  <a:cubicBezTo>
                    <a:pt x="1" y="732"/>
                    <a:pt x="791" y="1522"/>
                    <a:pt x="1399" y="1553"/>
                  </a:cubicBezTo>
                  <a:cubicBezTo>
                    <a:pt x="2463" y="1553"/>
                    <a:pt x="3070" y="459"/>
                    <a:pt x="3070" y="459"/>
                  </a:cubicBezTo>
                  <a:cubicBezTo>
                    <a:pt x="3070" y="459"/>
                    <a:pt x="2402" y="215"/>
                    <a:pt x="1642" y="33"/>
                  </a:cubicBezTo>
                  <a:cubicBezTo>
                    <a:pt x="1543" y="11"/>
                    <a:pt x="1448" y="1"/>
                    <a:pt x="13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6" name="Google Shape;3986;p70"/>
            <p:cNvSpPr/>
            <p:nvPr/>
          </p:nvSpPr>
          <p:spPr>
            <a:xfrm>
              <a:off x="2846891" y="3280984"/>
              <a:ext cx="45985" cy="7272"/>
            </a:xfrm>
            <a:custGeom>
              <a:avLst/>
              <a:gdLst/>
              <a:ahLst/>
              <a:cxnLst/>
              <a:rect l="l" t="t" r="r" b="b"/>
              <a:pathLst>
                <a:path w="3010" h="476" extrusionOk="0">
                  <a:moveTo>
                    <a:pt x="3010" y="0"/>
                  </a:moveTo>
                  <a:cubicBezTo>
                    <a:pt x="2523" y="183"/>
                    <a:pt x="2037" y="304"/>
                    <a:pt x="1551" y="365"/>
                  </a:cubicBezTo>
                  <a:cubicBezTo>
                    <a:pt x="1400" y="374"/>
                    <a:pt x="1247" y="381"/>
                    <a:pt x="1094" y="381"/>
                  </a:cubicBezTo>
                  <a:cubicBezTo>
                    <a:pt x="751" y="381"/>
                    <a:pt x="407" y="348"/>
                    <a:pt x="92" y="243"/>
                  </a:cubicBezTo>
                  <a:cubicBezTo>
                    <a:pt x="61" y="243"/>
                    <a:pt x="31" y="243"/>
                    <a:pt x="1" y="274"/>
                  </a:cubicBezTo>
                  <a:cubicBezTo>
                    <a:pt x="1" y="335"/>
                    <a:pt x="31" y="365"/>
                    <a:pt x="61" y="365"/>
                  </a:cubicBezTo>
                  <a:cubicBezTo>
                    <a:pt x="322" y="447"/>
                    <a:pt x="592" y="476"/>
                    <a:pt x="861" y="476"/>
                  </a:cubicBezTo>
                  <a:cubicBezTo>
                    <a:pt x="1094" y="476"/>
                    <a:pt x="1325" y="454"/>
                    <a:pt x="1551" y="426"/>
                  </a:cubicBezTo>
                  <a:cubicBezTo>
                    <a:pt x="2067" y="335"/>
                    <a:pt x="2554" y="213"/>
                    <a:pt x="3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7" name="Google Shape;3987;p70"/>
            <p:cNvSpPr/>
            <p:nvPr/>
          </p:nvSpPr>
          <p:spPr>
            <a:xfrm>
              <a:off x="2874284" y="3277272"/>
              <a:ext cx="6050" cy="9289"/>
            </a:xfrm>
            <a:custGeom>
              <a:avLst/>
              <a:gdLst/>
              <a:ahLst/>
              <a:cxnLst/>
              <a:rect l="l" t="t" r="r" b="b"/>
              <a:pathLst>
                <a:path w="396" h="608" extrusionOk="0">
                  <a:moveTo>
                    <a:pt x="366" y="0"/>
                  </a:moveTo>
                  <a:lnTo>
                    <a:pt x="1" y="547"/>
                  </a:lnTo>
                  <a:cubicBezTo>
                    <a:pt x="1" y="578"/>
                    <a:pt x="1" y="608"/>
                    <a:pt x="31" y="608"/>
                  </a:cubicBezTo>
                  <a:lnTo>
                    <a:pt x="62" y="608"/>
                  </a:lnTo>
                  <a:lnTo>
                    <a:pt x="396" y="30"/>
                  </a:lnTo>
                  <a:cubicBezTo>
                    <a:pt x="396" y="0"/>
                    <a:pt x="396" y="0"/>
                    <a:pt x="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8" name="Google Shape;3988;p70"/>
            <p:cNvSpPr/>
            <p:nvPr/>
          </p:nvSpPr>
          <p:spPr>
            <a:xfrm>
              <a:off x="2860824" y="3286545"/>
              <a:ext cx="8372" cy="11168"/>
            </a:xfrm>
            <a:custGeom>
              <a:avLst/>
              <a:gdLst/>
              <a:ahLst/>
              <a:cxnLst/>
              <a:rect l="l" t="t" r="r" b="b"/>
              <a:pathLst>
                <a:path w="548" h="731" extrusionOk="0">
                  <a:moveTo>
                    <a:pt x="31" y="1"/>
                  </a:moveTo>
                  <a:cubicBezTo>
                    <a:pt x="0" y="31"/>
                    <a:pt x="0" y="31"/>
                    <a:pt x="31" y="62"/>
                  </a:cubicBezTo>
                  <a:lnTo>
                    <a:pt x="548" y="730"/>
                  </a:lnTo>
                  <a:lnTo>
                    <a:pt x="548" y="730"/>
                  </a:lnTo>
                  <a:lnTo>
                    <a:pt x="61" y="31"/>
                  </a:lnTo>
                  <a:cubicBezTo>
                    <a:pt x="61" y="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9" name="Google Shape;3989;p70"/>
            <p:cNvSpPr/>
            <p:nvPr/>
          </p:nvSpPr>
          <p:spPr>
            <a:xfrm>
              <a:off x="2739624" y="3575864"/>
              <a:ext cx="77564" cy="92887"/>
            </a:xfrm>
            <a:custGeom>
              <a:avLst/>
              <a:gdLst/>
              <a:ahLst/>
              <a:cxnLst/>
              <a:rect l="l" t="t" r="r" b="b"/>
              <a:pathLst>
                <a:path w="5077" h="6080" extrusionOk="0">
                  <a:moveTo>
                    <a:pt x="1489" y="0"/>
                  </a:moveTo>
                  <a:cubicBezTo>
                    <a:pt x="1489" y="0"/>
                    <a:pt x="0" y="2250"/>
                    <a:pt x="1125" y="4286"/>
                  </a:cubicBezTo>
                  <a:cubicBezTo>
                    <a:pt x="1733" y="5380"/>
                    <a:pt x="4043" y="6080"/>
                    <a:pt x="4043" y="6080"/>
                  </a:cubicBezTo>
                  <a:cubicBezTo>
                    <a:pt x="4043" y="6080"/>
                    <a:pt x="5076" y="3830"/>
                    <a:pt x="3708" y="2280"/>
                  </a:cubicBezTo>
                  <a:cubicBezTo>
                    <a:pt x="2584" y="1003"/>
                    <a:pt x="1489" y="0"/>
                    <a:pt x="1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0" name="Google Shape;3990;p70"/>
            <p:cNvSpPr/>
            <p:nvPr/>
          </p:nvSpPr>
          <p:spPr>
            <a:xfrm>
              <a:off x="2763305" y="3576796"/>
              <a:ext cx="39477" cy="92184"/>
            </a:xfrm>
            <a:custGeom>
              <a:avLst/>
              <a:gdLst/>
              <a:ahLst/>
              <a:cxnLst/>
              <a:rect l="l" t="t" r="r" b="b"/>
              <a:pathLst>
                <a:path w="2584" h="6034" extrusionOk="0">
                  <a:moveTo>
                    <a:pt x="31" y="0"/>
                  </a:moveTo>
                  <a:cubicBezTo>
                    <a:pt x="31" y="0"/>
                    <a:pt x="0" y="0"/>
                    <a:pt x="0" y="31"/>
                  </a:cubicBezTo>
                  <a:cubicBezTo>
                    <a:pt x="122" y="1094"/>
                    <a:pt x="335" y="2158"/>
                    <a:pt x="699" y="3192"/>
                  </a:cubicBezTo>
                  <a:cubicBezTo>
                    <a:pt x="882" y="3678"/>
                    <a:pt x="1095" y="4195"/>
                    <a:pt x="1368" y="4681"/>
                  </a:cubicBezTo>
                  <a:cubicBezTo>
                    <a:pt x="1642" y="5137"/>
                    <a:pt x="1946" y="5593"/>
                    <a:pt x="2341" y="5988"/>
                  </a:cubicBezTo>
                  <a:cubicBezTo>
                    <a:pt x="2371" y="6019"/>
                    <a:pt x="2409" y="6034"/>
                    <a:pt x="2443" y="6034"/>
                  </a:cubicBezTo>
                  <a:cubicBezTo>
                    <a:pt x="2478" y="6034"/>
                    <a:pt x="2508" y="6019"/>
                    <a:pt x="2523" y="5988"/>
                  </a:cubicBezTo>
                  <a:cubicBezTo>
                    <a:pt x="2584" y="5927"/>
                    <a:pt x="2584" y="5867"/>
                    <a:pt x="2523" y="5806"/>
                  </a:cubicBezTo>
                  <a:cubicBezTo>
                    <a:pt x="2158" y="5411"/>
                    <a:pt x="1824" y="5015"/>
                    <a:pt x="1550" y="4560"/>
                  </a:cubicBezTo>
                  <a:cubicBezTo>
                    <a:pt x="1277" y="4104"/>
                    <a:pt x="1034" y="3617"/>
                    <a:pt x="851" y="3131"/>
                  </a:cubicBezTo>
                  <a:cubicBezTo>
                    <a:pt x="456" y="2128"/>
                    <a:pt x="183" y="1094"/>
                    <a:pt x="61" y="31"/>
                  </a:cubicBezTo>
                  <a:cubicBezTo>
                    <a:pt x="61" y="0"/>
                    <a:pt x="61" y="0"/>
                    <a:pt x="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1" name="Google Shape;3991;p70"/>
            <p:cNvSpPr/>
            <p:nvPr/>
          </p:nvSpPr>
          <p:spPr>
            <a:xfrm>
              <a:off x="2770730" y="3597222"/>
              <a:ext cx="13490" cy="20182"/>
            </a:xfrm>
            <a:custGeom>
              <a:avLst/>
              <a:gdLst/>
              <a:ahLst/>
              <a:cxnLst/>
              <a:rect l="l" t="t" r="r" b="b"/>
              <a:pathLst>
                <a:path w="883" h="1321" extrusionOk="0">
                  <a:moveTo>
                    <a:pt x="821" y="1"/>
                  </a:moveTo>
                  <a:lnTo>
                    <a:pt x="31" y="1186"/>
                  </a:lnTo>
                  <a:cubicBezTo>
                    <a:pt x="1" y="1247"/>
                    <a:pt x="31" y="1308"/>
                    <a:pt x="61" y="1308"/>
                  </a:cubicBezTo>
                  <a:cubicBezTo>
                    <a:pt x="79" y="1317"/>
                    <a:pt x="94" y="1320"/>
                    <a:pt x="108" y="1320"/>
                  </a:cubicBezTo>
                  <a:cubicBezTo>
                    <a:pt x="140" y="1320"/>
                    <a:pt x="161" y="1299"/>
                    <a:pt x="183" y="1277"/>
                  </a:cubicBezTo>
                  <a:lnTo>
                    <a:pt x="852" y="31"/>
                  </a:lnTo>
                  <a:cubicBezTo>
                    <a:pt x="882" y="31"/>
                    <a:pt x="882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2" name="Google Shape;3992;p70"/>
            <p:cNvSpPr/>
            <p:nvPr/>
          </p:nvSpPr>
          <p:spPr>
            <a:xfrm>
              <a:off x="2755864" y="3638549"/>
              <a:ext cx="29272" cy="5133"/>
            </a:xfrm>
            <a:custGeom>
              <a:avLst/>
              <a:gdLst/>
              <a:ahLst/>
              <a:cxnLst/>
              <a:rect l="l" t="t" r="r" b="b"/>
              <a:pathLst>
                <a:path w="1916" h="336" extrusionOk="0">
                  <a:moveTo>
                    <a:pt x="3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1" y="31"/>
                    <a:pt x="1" y="62"/>
                    <a:pt x="31" y="62"/>
                  </a:cubicBezTo>
                  <a:cubicBezTo>
                    <a:pt x="609" y="153"/>
                    <a:pt x="1217" y="274"/>
                    <a:pt x="1855" y="335"/>
                  </a:cubicBezTo>
                  <a:cubicBezTo>
                    <a:pt x="1885" y="335"/>
                    <a:pt x="1916" y="305"/>
                    <a:pt x="1916" y="274"/>
                  </a:cubicBezTo>
                  <a:cubicBezTo>
                    <a:pt x="1916" y="244"/>
                    <a:pt x="1885" y="214"/>
                    <a:pt x="1855" y="214"/>
                  </a:cubicBezTo>
                  <a:cubicBezTo>
                    <a:pt x="1247" y="183"/>
                    <a:pt x="639" y="92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3" name="Google Shape;3993;p70"/>
            <p:cNvSpPr/>
            <p:nvPr/>
          </p:nvSpPr>
          <p:spPr>
            <a:xfrm>
              <a:off x="2472136" y="3600461"/>
              <a:ext cx="96600" cy="50156"/>
            </a:xfrm>
            <a:custGeom>
              <a:avLst/>
              <a:gdLst/>
              <a:ahLst/>
              <a:cxnLst/>
              <a:rect l="l" t="t" r="r" b="b"/>
              <a:pathLst>
                <a:path w="6323" h="3283" extrusionOk="0">
                  <a:moveTo>
                    <a:pt x="3247" y="0"/>
                  </a:moveTo>
                  <a:cubicBezTo>
                    <a:pt x="3219" y="0"/>
                    <a:pt x="3190" y="1"/>
                    <a:pt x="3161" y="1"/>
                  </a:cubicBezTo>
                  <a:cubicBezTo>
                    <a:pt x="1490" y="32"/>
                    <a:pt x="0" y="245"/>
                    <a:pt x="0" y="245"/>
                  </a:cubicBezTo>
                  <a:cubicBezTo>
                    <a:pt x="0" y="245"/>
                    <a:pt x="790" y="2798"/>
                    <a:pt x="3070" y="3254"/>
                  </a:cubicBezTo>
                  <a:cubicBezTo>
                    <a:pt x="3172" y="3274"/>
                    <a:pt x="3279" y="3283"/>
                    <a:pt x="3389" y="3283"/>
                  </a:cubicBezTo>
                  <a:cubicBezTo>
                    <a:pt x="4631" y="3283"/>
                    <a:pt x="6322" y="2129"/>
                    <a:pt x="6322" y="2129"/>
                  </a:cubicBezTo>
                  <a:cubicBezTo>
                    <a:pt x="6322" y="2129"/>
                    <a:pt x="5288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4" name="Google Shape;3994;p70"/>
            <p:cNvSpPr/>
            <p:nvPr/>
          </p:nvSpPr>
          <p:spPr>
            <a:xfrm>
              <a:off x="2473985" y="3603257"/>
              <a:ext cx="95209" cy="32220"/>
            </a:xfrm>
            <a:custGeom>
              <a:avLst/>
              <a:gdLst/>
              <a:ahLst/>
              <a:cxnLst/>
              <a:rect l="l" t="t" r="r" b="b"/>
              <a:pathLst>
                <a:path w="6232" h="2109" extrusionOk="0">
                  <a:moveTo>
                    <a:pt x="31" y="1"/>
                  </a:moveTo>
                  <a:cubicBezTo>
                    <a:pt x="31" y="1"/>
                    <a:pt x="1" y="1"/>
                    <a:pt x="1" y="31"/>
                  </a:cubicBezTo>
                  <a:cubicBezTo>
                    <a:pt x="1" y="31"/>
                    <a:pt x="1" y="31"/>
                    <a:pt x="1" y="62"/>
                  </a:cubicBezTo>
                  <a:cubicBezTo>
                    <a:pt x="913" y="669"/>
                    <a:pt x="1855" y="1156"/>
                    <a:pt x="2888" y="1551"/>
                  </a:cubicBezTo>
                  <a:cubicBezTo>
                    <a:pt x="3375" y="1733"/>
                    <a:pt x="3922" y="1885"/>
                    <a:pt x="4439" y="1976"/>
                  </a:cubicBezTo>
                  <a:cubicBezTo>
                    <a:pt x="4856" y="2069"/>
                    <a:pt x="5274" y="2109"/>
                    <a:pt x="5692" y="2109"/>
                  </a:cubicBezTo>
                  <a:cubicBezTo>
                    <a:pt x="5822" y="2109"/>
                    <a:pt x="5951" y="2105"/>
                    <a:pt x="6080" y="2098"/>
                  </a:cubicBezTo>
                  <a:cubicBezTo>
                    <a:pt x="6171" y="2068"/>
                    <a:pt x="6232" y="2007"/>
                    <a:pt x="6232" y="1946"/>
                  </a:cubicBezTo>
                  <a:cubicBezTo>
                    <a:pt x="6201" y="1855"/>
                    <a:pt x="6141" y="1794"/>
                    <a:pt x="6080" y="1794"/>
                  </a:cubicBezTo>
                  <a:lnTo>
                    <a:pt x="6050" y="1794"/>
                  </a:lnTo>
                  <a:cubicBezTo>
                    <a:pt x="5817" y="1821"/>
                    <a:pt x="5585" y="1836"/>
                    <a:pt x="5350" y="1836"/>
                  </a:cubicBezTo>
                  <a:cubicBezTo>
                    <a:pt x="5062" y="1836"/>
                    <a:pt x="4770" y="1814"/>
                    <a:pt x="4469" y="1764"/>
                  </a:cubicBezTo>
                  <a:cubicBezTo>
                    <a:pt x="3952" y="1672"/>
                    <a:pt x="3435" y="1551"/>
                    <a:pt x="2919" y="1399"/>
                  </a:cubicBezTo>
                  <a:cubicBezTo>
                    <a:pt x="1916" y="1065"/>
                    <a:pt x="943" y="578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5" name="Google Shape;3995;p70"/>
            <p:cNvSpPr/>
            <p:nvPr/>
          </p:nvSpPr>
          <p:spPr>
            <a:xfrm>
              <a:off x="2502310" y="3601408"/>
              <a:ext cx="8846" cy="22030"/>
            </a:xfrm>
            <a:custGeom>
              <a:avLst/>
              <a:gdLst/>
              <a:ahLst/>
              <a:cxnLst/>
              <a:rect l="l" t="t" r="r" b="b"/>
              <a:pathLst>
                <a:path w="579" h="1442" extrusionOk="0">
                  <a:moveTo>
                    <a:pt x="31" y="0"/>
                  </a:moveTo>
                  <a:cubicBezTo>
                    <a:pt x="1" y="0"/>
                    <a:pt x="1" y="0"/>
                    <a:pt x="1" y="31"/>
                  </a:cubicBezTo>
                  <a:lnTo>
                    <a:pt x="426" y="1368"/>
                  </a:lnTo>
                  <a:lnTo>
                    <a:pt x="426" y="1398"/>
                  </a:lnTo>
                  <a:cubicBezTo>
                    <a:pt x="426" y="1420"/>
                    <a:pt x="457" y="1441"/>
                    <a:pt x="485" y="1441"/>
                  </a:cubicBezTo>
                  <a:cubicBezTo>
                    <a:pt x="497" y="1441"/>
                    <a:pt x="509" y="1438"/>
                    <a:pt x="518" y="1429"/>
                  </a:cubicBezTo>
                  <a:cubicBezTo>
                    <a:pt x="578" y="1429"/>
                    <a:pt x="578" y="1368"/>
                    <a:pt x="578" y="1338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6" name="Google Shape;3996;p70"/>
            <p:cNvSpPr/>
            <p:nvPr/>
          </p:nvSpPr>
          <p:spPr>
            <a:xfrm>
              <a:off x="2516718" y="3629382"/>
              <a:ext cx="22305" cy="20334"/>
            </a:xfrm>
            <a:custGeom>
              <a:avLst/>
              <a:gdLst/>
              <a:ahLst/>
              <a:cxnLst/>
              <a:rect l="l" t="t" r="r" b="b"/>
              <a:pathLst>
                <a:path w="1460" h="1331" extrusionOk="0">
                  <a:moveTo>
                    <a:pt x="1383" y="0"/>
                  </a:moveTo>
                  <a:cubicBezTo>
                    <a:pt x="1368" y="0"/>
                    <a:pt x="1353" y="8"/>
                    <a:pt x="1338" y="23"/>
                  </a:cubicBezTo>
                  <a:cubicBezTo>
                    <a:pt x="912" y="449"/>
                    <a:pt x="456" y="874"/>
                    <a:pt x="0" y="1270"/>
                  </a:cubicBezTo>
                  <a:cubicBezTo>
                    <a:pt x="0" y="1300"/>
                    <a:pt x="0" y="1300"/>
                    <a:pt x="0" y="1300"/>
                  </a:cubicBezTo>
                  <a:cubicBezTo>
                    <a:pt x="0" y="1330"/>
                    <a:pt x="31" y="1330"/>
                    <a:pt x="31" y="1330"/>
                  </a:cubicBezTo>
                  <a:cubicBezTo>
                    <a:pt x="517" y="935"/>
                    <a:pt x="973" y="540"/>
                    <a:pt x="1429" y="84"/>
                  </a:cubicBezTo>
                  <a:cubicBezTo>
                    <a:pt x="1459" y="84"/>
                    <a:pt x="1459" y="23"/>
                    <a:pt x="1429" y="23"/>
                  </a:cubicBezTo>
                  <a:cubicBezTo>
                    <a:pt x="1414" y="8"/>
                    <a:pt x="1398" y="0"/>
                    <a:pt x="13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7" name="Google Shape;3997;p70"/>
            <p:cNvSpPr/>
            <p:nvPr/>
          </p:nvSpPr>
          <p:spPr>
            <a:xfrm>
              <a:off x="2837143" y="3503889"/>
              <a:ext cx="55732" cy="66885"/>
            </a:xfrm>
            <a:custGeom>
              <a:avLst/>
              <a:gdLst/>
              <a:ahLst/>
              <a:cxnLst/>
              <a:rect l="l" t="t" r="r" b="b"/>
              <a:pathLst>
                <a:path w="3648" h="4378" extrusionOk="0">
                  <a:moveTo>
                    <a:pt x="1064" y="0"/>
                  </a:moveTo>
                  <a:cubicBezTo>
                    <a:pt x="1064" y="0"/>
                    <a:pt x="0" y="1641"/>
                    <a:pt x="790" y="3100"/>
                  </a:cubicBezTo>
                  <a:cubicBezTo>
                    <a:pt x="1246" y="3891"/>
                    <a:pt x="2918" y="4377"/>
                    <a:pt x="2918" y="4377"/>
                  </a:cubicBezTo>
                  <a:cubicBezTo>
                    <a:pt x="2918" y="4377"/>
                    <a:pt x="3648" y="2796"/>
                    <a:pt x="2645" y="1641"/>
                  </a:cubicBezTo>
                  <a:cubicBezTo>
                    <a:pt x="1854" y="730"/>
                    <a:pt x="1064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8" name="Google Shape;3998;p70"/>
            <p:cNvSpPr/>
            <p:nvPr/>
          </p:nvSpPr>
          <p:spPr>
            <a:xfrm>
              <a:off x="2854316" y="3504806"/>
              <a:ext cx="28340" cy="66304"/>
            </a:xfrm>
            <a:custGeom>
              <a:avLst/>
              <a:gdLst/>
              <a:ahLst/>
              <a:cxnLst/>
              <a:rect l="l" t="t" r="r" b="b"/>
              <a:pathLst>
                <a:path w="1855" h="4340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62" y="791"/>
                    <a:pt x="214" y="1551"/>
                    <a:pt x="487" y="2311"/>
                  </a:cubicBezTo>
                  <a:cubicBezTo>
                    <a:pt x="730" y="3040"/>
                    <a:pt x="1125" y="3740"/>
                    <a:pt x="1673" y="4317"/>
                  </a:cubicBezTo>
                  <a:cubicBezTo>
                    <a:pt x="1688" y="4332"/>
                    <a:pt x="1711" y="4340"/>
                    <a:pt x="1733" y="4340"/>
                  </a:cubicBezTo>
                  <a:cubicBezTo>
                    <a:pt x="1756" y="4340"/>
                    <a:pt x="1779" y="4332"/>
                    <a:pt x="1794" y="4317"/>
                  </a:cubicBezTo>
                  <a:cubicBezTo>
                    <a:pt x="1855" y="4287"/>
                    <a:pt x="1855" y="4226"/>
                    <a:pt x="1794" y="4165"/>
                  </a:cubicBezTo>
                  <a:cubicBezTo>
                    <a:pt x="1277" y="3648"/>
                    <a:pt x="882" y="2980"/>
                    <a:pt x="578" y="2250"/>
                  </a:cubicBezTo>
                  <a:cubicBezTo>
                    <a:pt x="305" y="1551"/>
                    <a:pt x="122" y="791"/>
                    <a:pt x="31" y="31"/>
                  </a:cubicBezTo>
                  <a:cubicBezTo>
                    <a:pt x="3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9" name="Google Shape;3999;p70"/>
            <p:cNvSpPr/>
            <p:nvPr/>
          </p:nvSpPr>
          <p:spPr>
            <a:xfrm>
              <a:off x="2859434" y="3519671"/>
              <a:ext cx="9304" cy="14605"/>
            </a:xfrm>
            <a:custGeom>
              <a:avLst/>
              <a:gdLst/>
              <a:ahLst/>
              <a:cxnLst/>
              <a:rect l="l" t="t" r="r" b="b"/>
              <a:pathLst>
                <a:path w="609" h="956" extrusionOk="0">
                  <a:moveTo>
                    <a:pt x="578" y="1"/>
                  </a:moveTo>
                  <a:lnTo>
                    <a:pt x="31" y="852"/>
                  </a:lnTo>
                  <a:cubicBezTo>
                    <a:pt x="0" y="882"/>
                    <a:pt x="31" y="912"/>
                    <a:pt x="61" y="943"/>
                  </a:cubicBezTo>
                  <a:cubicBezTo>
                    <a:pt x="61" y="952"/>
                    <a:pt x="66" y="955"/>
                    <a:pt x="74" y="955"/>
                  </a:cubicBezTo>
                  <a:cubicBezTo>
                    <a:pt x="91" y="955"/>
                    <a:pt x="122" y="934"/>
                    <a:pt x="122" y="912"/>
                  </a:cubicBezTo>
                  <a:lnTo>
                    <a:pt x="608" y="31"/>
                  </a:lnTo>
                  <a:cubicBezTo>
                    <a:pt x="608" y="31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0" name="Google Shape;4000;p70"/>
            <p:cNvSpPr/>
            <p:nvPr/>
          </p:nvSpPr>
          <p:spPr>
            <a:xfrm>
              <a:off x="2848755" y="3549387"/>
              <a:ext cx="20900" cy="3743"/>
            </a:xfrm>
            <a:custGeom>
              <a:avLst/>
              <a:gdLst/>
              <a:ahLst/>
              <a:cxnLst/>
              <a:rect l="l" t="t" r="r" b="b"/>
              <a:pathLst>
                <a:path w="1368" h="245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56" y="122"/>
                    <a:pt x="882" y="214"/>
                    <a:pt x="1307" y="244"/>
                  </a:cubicBezTo>
                  <a:lnTo>
                    <a:pt x="1338" y="244"/>
                  </a:lnTo>
                  <a:cubicBezTo>
                    <a:pt x="1338" y="244"/>
                    <a:pt x="1368" y="214"/>
                    <a:pt x="1368" y="214"/>
                  </a:cubicBezTo>
                  <a:cubicBezTo>
                    <a:pt x="1368" y="183"/>
                    <a:pt x="1338" y="153"/>
                    <a:pt x="1338" y="153"/>
                  </a:cubicBezTo>
                  <a:cubicBezTo>
                    <a:pt x="882" y="122"/>
                    <a:pt x="456" y="6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1" name="Google Shape;4001;p70"/>
            <p:cNvSpPr/>
            <p:nvPr/>
          </p:nvSpPr>
          <p:spPr>
            <a:xfrm>
              <a:off x="2635138" y="3338567"/>
              <a:ext cx="55732" cy="66885"/>
            </a:xfrm>
            <a:custGeom>
              <a:avLst/>
              <a:gdLst/>
              <a:ahLst/>
              <a:cxnLst/>
              <a:rect l="l" t="t" r="r" b="b"/>
              <a:pathLst>
                <a:path w="3648" h="4378" extrusionOk="0">
                  <a:moveTo>
                    <a:pt x="1064" y="0"/>
                  </a:moveTo>
                  <a:cubicBezTo>
                    <a:pt x="1064" y="0"/>
                    <a:pt x="0" y="1642"/>
                    <a:pt x="790" y="3101"/>
                  </a:cubicBezTo>
                  <a:cubicBezTo>
                    <a:pt x="1246" y="3891"/>
                    <a:pt x="2918" y="4377"/>
                    <a:pt x="2918" y="4377"/>
                  </a:cubicBezTo>
                  <a:cubicBezTo>
                    <a:pt x="2918" y="4377"/>
                    <a:pt x="3648" y="2797"/>
                    <a:pt x="2644" y="1642"/>
                  </a:cubicBezTo>
                  <a:cubicBezTo>
                    <a:pt x="1854" y="730"/>
                    <a:pt x="1064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2" name="Google Shape;4002;p70"/>
            <p:cNvSpPr/>
            <p:nvPr/>
          </p:nvSpPr>
          <p:spPr>
            <a:xfrm>
              <a:off x="2652310" y="3339499"/>
              <a:ext cx="28340" cy="66304"/>
            </a:xfrm>
            <a:custGeom>
              <a:avLst/>
              <a:gdLst/>
              <a:ahLst/>
              <a:cxnLst/>
              <a:rect l="l" t="t" r="r" b="b"/>
              <a:pathLst>
                <a:path w="1855" h="4340" extrusionOk="0">
                  <a:moveTo>
                    <a:pt x="1" y="0"/>
                  </a:moveTo>
                  <a:cubicBezTo>
                    <a:pt x="1" y="0"/>
                    <a:pt x="1" y="0"/>
                    <a:pt x="1" y="30"/>
                  </a:cubicBezTo>
                  <a:cubicBezTo>
                    <a:pt x="61" y="790"/>
                    <a:pt x="213" y="1550"/>
                    <a:pt x="487" y="2280"/>
                  </a:cubicBezTo>
                  <a:cubicBezTo>
                    <a:pt x="730" y="3040"/>
                    <a:pt x="1125" y="3739"/>
                    <a:pt x="1672" y="4316"/>
                  </a:cubicBezTo>
                  <a:cubicBezTo>
                    <a:pt x="1688" y="4331"/>
                    <a:pt x="1710" y="4339"/>
                    <a:pt x="1733" y="4339"/>
                  </a:cubicBezTo>
                  <a:cubicBezTo>
                    <a:pt x="1756" y="4339"/>
                    <a:pt x="1779" y="4331"/>
                    <a:pt x="1794" y="4316"/>
                  </a:cubicBezTo>
                  <a:cubicBezTo>
                    <a:pt x="1855" y="4286"/>
                    <a:pt x="1855" y="4225"/>
                    <a:pt x="1794" y="4164"/>
                  </a:cubicBezTo>
                  <a:cubicBezTo>
                    <a:pt x="1277" y="3648"/>
                    <a:pt x="882" y="2979"/>
                    <a:pt x="578" y="2249"/>
                  </a:cubicBezTo>
                  <a:cubicBezTo>
                    <a:pt x="305" y="1550"/>
                    <a:pt x="122" y="790"/>
                    <a:pt x="31" y="30"/>
                  </a:cubicBezTo>
                  <a:cubicBezTo>
                    <a:pt x="3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3" name="Google Shape;4003;p70"/>
            <p:cNvSpPr/>
            <p:nvPr/>
          </p:nvSpPr>
          <p:spPr>
            <a:xfrm>
              <a:off x="2657428" y="3354349"/>
              <a:ext cx="9289" cy="14407"/>
            </a:xfrm>
            <a:custGeom>
              <a:avLst/>
              <a:gdLst/>
              <a:ahLst/>
              <a:cxnLst/>
              <a:rect l="l" t="t" r="r" b="b"/>
              <a:pathLst>
                <a:path w="608" h="943" extrusionOk="0">
                  <a:moveTo>
                    <a:pt x="578" y="1"/>
                  </a:moveTo>
                  <a:lnTo>
                    <a:pt x="30" y="852"/>
                  </a:lnTo>
                  <a:cubicBezTo>
                    <a:pt x="0" y="882"/>
                    <a:pt x="30" y="913"/>
                    <a:pt x="61" y="943"/>
                  </a:cubicBezTo>
                  <a:cubicBezTo>
                    <a:pt x="61" y="943"/>
                    <a:pt x="122" y="943"/>
                    <a:pt x="122" y="913"/>
                  </a:cubicBezTo>
                  <a:lnTo>
                    <a:pt x="608" y="31"/>
                  </a:lnTo>
                  <a:cubicBezTo>
                    <a:pt x="608" y="1"/>
                    <a:pt x="608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4" name="Google Shape;4004;p70"/>
            <p:cNvSpPr/>
            <p:nvPr/>
          </p:nvSpPr>
          <p:spPr>
            <a:xfrm>
              <a:off x="2646734" y="3384080"/>
              <a:ext cx="20915" cy="3728"/>
            </a:xfrm>
            <a:custGeom>
              <a:avLst/>
              <a:gdLst/>
              <a:ahLst/>
              <a:cxnLst/>
              <a:rect l="l" t="t" r="r" b="b"/>
              <a:pathLst>
                <a:path w="1369" h="244" extrusionOk="0">
                  <a:moveTo>
                    <a:pt x="1" y="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457" y="122"/>
                    <a:pt x="882" y="182"/>
                    <a:pt x="1308" y="243"/>
                  </a:cubicBezTo>
                  <a:lnTo>
                    <a:pt x="1338" y="243"/>
                  </a:lnTo>
                  <a:cubicBezTo>
                    <a:pt x="1338" y="243"/>
                    <a:pt x="1369" y="213"/>
                    <a:pt x="1369" y="213"/>
                  </a:cubicBezTo>
                  <a:cubicBezTo>
                    <a:pt x="1369" y="182"/>
                    <a:pt x="1338" y="152"/>
                    <a:pt x="1338" y="152"/>
                  </a:cubicBezTo>
                  <a:cubicBezTo>
                    <a:pt x="882" y="122"/>
                    <a:pt x="457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5" name="Google Shape;4005;p70"/>
            <p:cNvSpPr/>
            <p:nvPr/>
          </p:nvSpPr>
          <p:spPr>
            <a:xfrm>
              <a:off x="2734979" y="3262864"/>
              <a:ext cx="55732" cy="66885"/>
            </a:xfrm>
            <a:custGeom>
              <a:avLst/>
              <a:gdLst/>
              <a:ahLst/>
              <a:cxnLst/>
              <a:rect l="l" t="t" r="r" b="b"/>
              <a:pathLst>
                <a:path w="3648" h="4378" extrusionOk="0">
                  <a:moveTo>
                    <a:pt x="1064" y="1"/>
                  </a:moveTo>
                  <a:cubicBezTo>
                    <a:pt x="1064" y="1"/>
                    <a:pt x="0" y="1642"/>
                    <a:pt x="821" y="3101"/>
                  </a:cubicBezTo>
                  <a:cubicBezTo>
                    <a:pt x="1246" y="3891"/>
                    <a:pt x="2918" y="4378"/>
                    <a:pt x="2918" y="4378"/>
                  </a:cubicBezTo>
                  <a:cubicBezTo>
                    <a:pt x="2918" y="4378"/>
                    <a:pt x="3648" y="2767"/>
                    <a:pt x="2675" y="1642"/>
                  </a:cubicBezTo>
                  <a:cubicBezTo>
                    <a:pt x="1854" y="730"/>
                    <a:pt x="1064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6" name="Google Shape;4006;p70"/>
            <p:cNvSpPr/>
            <p:nvPr/>
          </p:nvSpPr>
          <p:spPr>
            <a:xfrm>
              <a:off x="2752152" y="3263796"/>
              <a:ext cx="28340" cy="66304"/>
            </a:xfrm>
            <a:custGeom>
              <a:avLst/>
              <a:gdLst/>
              <a:ahLst/>
              <a:cxnLst/>
              <a:rect l="l" t="t" r="r" b="b"/>
              <a:pathLst>
                <a:path w="1855" h="4340" extrusionOk="0">
                  <a:moveTo>
                    <a:pt x="31" y="1"/>
                  </a:moveTo>
                  <a:cubicBezTo>
                    <a:pt x="1" y="1"/>
                    <a:pt x="1" y="1"/>
                    <a:pt x="1" y="31"/>
                  </a:cubicBezTo>
                  <a:cubicBezTo>
                    <a:pt x="62" y="791"/>
                    <a:pt x="244" y="1551"/>
                    <a:pt x="487" y="2280"/>
                  </a:cubicBezTo>
                  <a:cubicBezTo>
                    <a:pt x="761" y="3010"/>
                    <a:pt x="1125" y="3739"/>
                    <a:pt x="1673" y="4317"/>
                  </a:cubicBezTo>
                  <a:cubicBezTo>
                    <a:pt x="1688" y="4332"/>
                    <a:pt x="1718" y="4340"/>
                    <a:pt x="1749" y="4340"/>
                  </a:cubicBezTo>
                  <a:cubicBezTo>
                    <a:pt x="1779" y="4340"/>
                    <a:pt x="1809" y="4332"/>
                    <a:pt x="1825" y="4317"/>
                  </a:cubicBezTo>
                  <a:cubicBezTo>
                    <a:pt x="1855" y="4286"/>
                    <a:pt x="1855" y="4226"/>
                    <a:pt x="1825" y="4165"/>
                  </a:cubicBezTo>
                  <a:cubicBezTo>
                    <a:pt x="1277" y="3648"/>
                    <a:pt x="882" y="2949"/>
                    <a:pt x="609" y="2250"/>
                  </a:cubicBezTo>
                  <a:cubicBezTo>
                    <a:pt x="335" y="1520"/>
                    <a:pt x="122" y="79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7" name="Google Shape;4007;p70"/>
            <p:cNvSpPr/>
            <p:nvPr/>
          </p:nvSpPr>
          <p:spPr>
            <a:xfrm>
              <a:off x="2757728" y="3278662"/>
              <a:ext cx="9304" cy="14407"/>
            </a:xfrm>
            <a:custGeom>
              <a:avLst/>
              <a:gdLst/>
              <a:ahLst/>
              <a:cxnLst/>
              <a:rect l="l" t="t" r="r" b="b"/>
              <a:pathLst>
                <a:path w="609" h="943" extrusionOk="0">
                  <a:moveTo>
                    <a:pt x="578" y="0"/>
                  </a:moveTo>
                  <a:lnTo>
                    <a:pt x="1" y="851"/>
                  </a:lnTo>
                  <a:cubicBezTo>
                    <a:pt x="1" y="882"/>
                    <a:pt x="1" y="912"/>
                    <a:pt x="31" y="942"/>
                  </a:cubicBezTo>
                  <a:cubicBezTo>
                    <a:pt x="61" y="942"/>
                    <a:pt x="92" y="942"/>
                    <a:pt x="122" y="912"/>
                  </a:cubicBezTo>
                  <a:lnTo>
                    <a:pt x="608" y="31"/>
                  </a:lnTo>
                  <a:cubicBezTo>
                    <a:pt x="608" y="0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8" name="Google Shape;4008;p70"/>
            <p:cNvSpPr/>
            <p:nvPr/>
          </p:nvSpPr>
          <p:spPr>
            <a:xfrm>
              <a:off x="2746591" y="3308377"/>
              <a:ext cx="20900" cy="3728"/>
            </a:xfrm>
            <a:custGeom>
              <a:avLst/>
              <a:gdLst/>
              <a:ahLst/>
              <a:cxnLst/>
              <a:rect l="l" t="t" r="r" b="b"/>
              <a:pathLst>
                <a:path w="1368" h="244" extrusionOk="0">
                  <a:moveTo>
                    <a:pt x="0" y="1"/>
                  </a:moveTo>
                  <a:cubicBezTo>
                    <a:pt x="0" y="31"/>
                    <a:pt x="0" y="31"/>
                    <a:pt x="30" y="31"/>
                  </a:cubicBezTo>
                  <a:cubicBezTo>
                    <a:pt x="456" y="122"/>
                    <a:pt x="882" y="183"/>
                    <a:pt x="1337" y="244"/>
                  </a:cubicBezTo>
                  <a:cubicBezTo>
                    <a:pt x="1368" y="244"/>
                    <a:pt x="1368" y="213"/>
                    <a:pt x="1368" y="183"/>
                  </a:cubicBezTo>
                  <a:cubicBezTo>
                    <a:pt x="1368" y="183"/>
                    <a:pt x="1368" y="153"/>
                    <a:pt x="1337" y="153"/>
                  </a:cubicBezTo>
                  <a:cubicBezTo>
                    <a:pt x="912" y="122"/>
                    <a:pt x="456" y="61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9" name="Google Shape;4009;p70"/>
            <p:cNvSpPr/>
            <p:nvPr/>
          </p:nvSpPr>
          <p:spPr>
            <a:xfrm>
              <a:off x="2524143" y="3386035"/>
              <a:ext cx="95209" cy="47742"/>
            </a:xfrm>
            <a:custGeom>
              <a:avLst/>
              <a:gdLst/>
              <a:ahLst/>
              <a:cxnLst/>
              <a:rect l="l" t="t" r="r" b="b"/>
              <a:pathLst>
                <a:path w="6232" h="3125" extrusionOk="0">
                  <a:moveTo>
                    <a:pt x="3455" y="1"/>
                  </a:moveTo>
                  <a:cubicBezTo>
                    <a:pt x="3282" y="1"/>
                    <a:pt x="3103" y="17"/>
                    <a:pt x="2918" y="54"/>
                  </a:cubicBezTo>
                  <a:cubicBezTo>
                    <a:pt x="1338" y="358"/>
                    <a:pt x="0" y="753"/>
                    <a:pt x="0" y="753"/>
                  </a:cubicBezTo>
                  <a:cubicBezTo>
                    <a:pt x="0" y="753"/>
                    <a:pt x="1125" y="3064"/>
                    <a:pt x="3344" y="3124"/>
                  </a:cubicBezTo>
                  <a:cubicBezTo>
                    <a:pt x="3356" y="3125"/>
                    <a:pt x="3367" y="3125"/>
                    <a:pt x="3379" y="3125"/>
                  </a:cubicBezTo>
                  <a:cubicBezTo>
                    <a:pt x="4592" y="3125"/>
                    <a:pt x="6232" y="1574"/>
                    <a:pt x="6232" y="1574"/>
                  </a:cubicBezTo>
                  <a:cubicBezTo>
                    <a:pt x="6232" y="1574"/>
                    <a:pt x="5133" y="1"/>
                    <a:pt x="3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0" name="Google Shape;4010;p70"/>
            <p:cNvSpPr/>
            <p:nvPr/>
          </p:nvSpPr>
          <p:spPr>
            <a:xfrm>
              <a:off x="2525533" y="3396608"/>
              <a:ext cx="94277" cy="18134"/>
            </a:xfrm>
            <a:custGeom>
              <a:avLst/>
              <a:gdLst/>
              <a:ahLst/>
              <a:cxnLst/>
              <a:rect l="l" t="t" r="r" b="b"/>
              <a:pathLst>
                <a:path w="6171" h="1187" extrusionOk="0">
                  <a:moveTo>
                    <a:pt x="31" y="1"/>
                  </a:moveTo>
                  <a:cubicBezTo>
                    <a:pt x="31" y="1"/>
                    <a:pt x="1" y="1"/>
                    <a:pt x="1" y="31"/>
                  </a:cubicBezTo>
                  <a:cubicBezTo>
                    <a:pt x="1" y="31"/>
                    <a:pt x="1" y="31"/>
                    <a:pt x="1" y="61"/>
                  </a:cubicBezTo>
                  <a:cubicBezTo>
                    <a:pt x="943" y="487"/>
                    <a:pt x="1916" y="821"/>
                    <a:pt x="2949" y="1004"/>
                  </a:cubicBezTo>
                  <a:cubicBezTo>
                    <a:pt x="3435" y="1125"/>
                    <a:pt x="3952" y="1156"/>
                    <a:pt x="4469" y="1186"/>
                  </a:cubicBezTo>
                  <a:cubicBezTo>
                    <a:pt x="5016" y="1186"/>
                    <a:pt x="5533" y="1125"/>
                    <a:pt x="6049" y="1034"/>
                  </a:cubicBezTo>
                  <a:cubicBezTo>
                    <a:pt x="6110" y="1004"/>
                    <a:pt x="6171" y="943"/>
                    <a:pt x="6141" y="852"/>
                  </a:cubicBezTo>
                  <a:cubicBezTo>
                    <a:pt x="6116" y="802"/>
                    <a:pt x="6071" y="753"/>
                    <a:pt x="6022" y="753"/>
                  </a:cubicBezTo>
                  <a:cubicBezTo>
                    <a:pt x="6011" y="753"/>
                    <a:pt x="6000" y="755"/>
                    <a:pt x="5989" y="761"/>
                  </a:cubicBezTo>
                  <a:lnTo>
                    <a:pt x="5958" y="761"/>
                  </a:lnTo>
                  <a:cubicBezTo>
                    <a:pt x="5502" y="882"/>
                    <a:pt x="4986" y="943"/>
                    <a:pt x="4469" y="973"/>
                  </a:cubicBezTo>
                  <a:cubicBezTo>
                    <a:pt x="3983" y="973"/>
                    <a:pt x="3466" y="943"/>
                    <a:pt x="2979" y="852"/>
                  </a:cubicBezTo>
                  <a:cubicBezTo>
                    <a:pt x="1976" y="700"/>
                    <a:pt x="973" y="426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1" name="Google Shape;4011;p70"/>
            <p:cNvSpPr/>
            <p:nvPr/>
          </p:nvSpPr>
          <p:spPr>
            <a:xfrm>
              <a:off x="2552010" y="3390374"/>
              <a:ext cx="11626" cy="19723"/>
            </a:xfrm>
            <a:custGeom>
              <a:avLst/>
              <a:gdLst/>
              <a:ahLst/>
              <a:cxnLst/>
              <a:rect l="l" t="t" r="r" b="b"/>
              <a:pathLst>
                <a:path w="761" h="1291" extrusionOk="0">
                  <a:moveTo>
                    <a:pt x="22" y="0"/>
                  </a:moveTo>
                  <a:cubicBezTo>
                    <a:pt x="17" y="0"/>
                    <a:pt x="10" y="3"/>
                    <a:pt x="0" y="14"/>
                  </a:cubicBezTo>
                  <a:cubicBezTo>
                    <a:pt x="0" y="14"/>
                    <a:pt x="0" y="14"/>
                    <a:pt x="0" y="44"/>
                  </a:cubicBezTo>
                  <a:lnTo>
                    <a:pt x="578" y="1229"/>
                  </a:lnTo>
                  <a:lnTo>
                    <a:pt x="578" y="1260"/>
                  </a:lnTo>
                  <a:lnTo>
                    <a:pt x="608" y="1260"/>
                  </a:lnTo>
                  <a:cubicBezTo>
                    <a:pt x="608" y="1290"/>
                    <a:pt x="669" y="1290"/>
                    <a:pt x="699" y="1290"/>
                  </a:cubicBezTo>
                  <a:cubicBezTo>
                    <a:pt x="730" y="1260"/>
                    <a:pt x="760" y="1199"/>
                    <a:pt x="730" y="1169"/>
                  </a:cubicBezTo>
                  <a:lnTo>
                    <a:pt x="31" y="14"/>
                  </a:lnTo>
                  <a:cubicBezTo>
                    <a:pt x="31" y="1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2" name="Google Shape;4012;p70"/>
            <p:cNvSpPr/>
            <p:nvPr/>
          </p:nvSpPr>
          <p:spPr>
            <a:xfrm>
              <a:off x="2572437" y="3411259"/>
              <a:ext cx="18134" cy="22397"/>
            </a:xfrm>
            <a:custGeom>
              <a:avLst/>
              <a:gdLst/>
              <a:ahLst/>
              <a:cxnLst/>
              <a:rect l="l" t="t" r="r" b="b"/>
              <a:pathLst>
                <a:path w="1187" h="1466" extrusionOk="0">
                  <a:moveTo>
                    <a:pt x="1126" y="1"/>
                  </a:moveTo>
                  <a:cubicBezTo>
                    <a:pt x="1108" y="1"/>
                    <a:pt x="1095" y="14"/>
                    <a:pt x="1095" y="14"/>
                  </a:cubicBezTo>
                  <a:cubicBezTo>
                    <a:pt x="761" y="501"/>
                    <a:pt x="396" y="957"/>
                    <a:pt x="31" y="1413"/>
                  </a:cubicBezTo>
                  <a:cubicBezTo>
                    <a:pt x="1" y="1443"/>
                    <a:pt x="1" y="1443"/>
                    <a:pt x="31" y="1443"/>
                  </a:cubicBezTo>
                  <a:cubicBezTo>
                    <a:pt x="31" y="1458"/>
                    <a:pt x="39" y="1466"/>
                    <a:pt x="46" y="1466"/>
                  </a:cubicBezTo>
                  <a:cubicBezTo>
                    <a:pt x="54" y="1466"/>
                    <a:pt x="61" y="1458"/>
                    <a:pt x="61" y="1443"/>
                  </a:cubicBezTo>
                  <a:cubicBezTo>
                    <a:pt x="457" y="1017"/>
                    <a:pt x="821" y="561"/>
                    <a:pt x="1186" y="75"/>
                  </a:cubicBezTo>
                  <a:cubicBezTo>
                    <a:pt x="1186" y="75"/>
                    <a:pt x="1186" y="14"/>
                    <a:pt x="1156" y="14"/>
                  </a:cubicBezTo>
                  <a:cubicBezTo>
                    <a:pt x="1146" y="4"/>
                    <a:pt x="1135" y="1"/>
                    <a:pt x="1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3" name="Google Shape;4013;p70"/>
            <p:cNvSpPr/>
            <p:nvPr/>
          </p:nvSpPr>
          <p:spPr>
            <a:xfrm>
              <a:off x="2658345" y="3202028"/>
              <a:ext cx="87785" cy="877677"/>
            </a:xfrm>
            <a:custGeom>
              <a:avLst/>
              <a:gdLst/>
              <a:ahLst/>
              <a:cxnLst/>
              <a:rect l="l" t="t" r="r" b="b"/>
              <a:pathLst>
                <a:path w="5746" h="57449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5168" y="548"/>
                    <a:pt x="5016" y="1126"/>
                    <a:pt x="4864" y="1734"/>
                  </a:cubicBezTo>
                  <a:cubicBezTo>
                    <a:pt x="4682" y="2311"/>
                    <a:pt x="4530" y="2889"/>
                    <a:pt x="4408" y="3466"/>
                  </a:cubicBezTo>
                  <a:cubicBezTo>
                    <a:pt x="4104" y="4651"/>
                    <a:pt x="3831" y="5837"/>
                    <a:pt x="3588" y="7022"/>
                  </a:cubicBezTo>
                  <a:cubicBezTo>
                    <a:pt x="3071" y="9393"/>
                    <a:pt x="2615" y="11764"/>
                    <a:pt x="2159" y="14135"/>
                  </a:cubicBezTo>
                  <a:cubicBezTo>
                    <a:pt x="1703" y="16506"/>
                    <a:pt x="1277" y="18877"/>
                    <a:pt x="852" y="21278"/>
                  </a:cubicBezTo>
                  <a:cubicBezTo>
                    <a:pt x="670" y="22463"/>
                    <a:pt x="457" y="23679"/>
                    <a:pt x="305" y="24865"/>
                  </a:cubicBezTo>
                  <a:cubicBezTo>
                    <a:pt x="214" y="25472"/>
                    <a:pt x="122" y="26080"/>
                    <a:pt x="62" y="26688"/>
                  </a:cubicBezTo>
                  <a:cubicBezTo>
                    <a:pt x="31" y="26992"/>
                    <a:pt x="1" y="27327"/>
                    <a:pt x="1" y="27661"/>
                  </a:cubicBezTo>
                  <a:cubicBezTo>
                    <a:pt x="1" y="27965"/>
                    <a:pt x="1" y="28299"/>
                    <a:pt x="31" y="28603"/>
                  </a:cubicBezTo>
                  <a:cubicBezTo>
                    <a:pt x="214" y="31035"/>
                    <a:pt x="487" y="33436"/>
                    <a:pt x="761" y="35837"/>
                  </a:cubicBezTo>
                  <a:cubicBezTo>
                    <a:pt x="1065" y="38269"/>
                    <a:pt x="1369" y="40670"/>
                    <a:pt x="1673" y="43071"/>
                  </a:cubicBezTo>
                  <a:cubicBezTo>
                    <a:pt x="2281" y="47844"/>
                    <a:pt x="2919" y="52646"/>
                    <a:pt x="3588" y="57449"/>
                  </a:cubicBezTo>
                  <a:lnTo>
                    <a:pt x="5746" y="57114"/>
                  </a:lnTo>
                  <a:cubicBezTo>
                    <a:pt x="4925" y="52342"/>
                    <a:pt x="4104" y="47570"/>
                    <a:pt x="3344" y="42828"/>
                  </a:cubicBezTo>
                  <a:cubicBezTo>
                    <a:pt x="2949" y="40427"/>
                    <a:pt x="2584" y="38056"/>
                    <a:pt x="2220" y="35655"/>
                  </a:cubicBezTo>
                  <a:cubicBezTo>
                    <a:pt x="1855" y="33284"/>
                    <a:pt x="1490" y="30883"/>
                    <a:pt x="1247" y="28512"/>
                  </a:cubicBezTo>
                  <a:cubicBezTo>
                    <a:pt x="1217" y="28208"/>
                    <a:pt x="1186" y="27934"/>
                    <a:pt x="1186" y="27631"/>
                  </a:cubicBezTo>
                  <a:cubicBezTo>
                    <a:pt x="1186" y="27387"/>
                    <a:pt x="1186" y="27083"/>
                    <a:pt x="1217" y="26779"/>
                  </a:cubicBezTo>
                  <a:cubicBezTo>
                    <a:pt x="1247" y="26202"/>
                    <a:pt x="1308" y="25594"/>
                    <a:pt x="1369" y="25017"/>
                  </a:cubicBezTo>
                  <a:cubicBezTo>
                    <a:pt x="1490" y="23801"/>
                    <a:pt x="1612" y="22615"/>
                    <a:pt x="1764" y="21399"/>
                  </a:cubicBezTo>
                  <a:cubicBezTo>
                    <a:pt x="2068" y="19029"/>
                    <a:pt x="2402" y="16627"/>
                    <a:pt x="2767" y="14226"/>
                  </a:cubicBezTo>
                  <a:cubicBezTo>
                    <a:pt x="3101" y="11855"/>
                    <a:pt x="3466" y="9454"/>
                    <a:pt x="3892" y="7083"/>
                  </a:cubicBezTo>
                  <a:cubicBezTo>
                    <a:pt x="4104" y="5898"/>
                    <a:pt x="4317" y="4682"/>
                    <a:pt x="4530" y="3496"/>
                  </a:cubicBezTo>
                  <a:cubicBezTo>
                    <a:pt x="4651" y="2919"/>
                    <a:pt x="4803" y="2341"/>
                    <a:pt x="4925" y="1734"/>
                  </a:cubicBezTo>
                  <a:cubicBezTo>
                    <a:pt x="5077" y="1156"/>
                    <a:pt x="5199" y="548"/>
                    <a:pt x="5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4" name="Google Shape;4014;p70"/>
            <p:cNvSpPr/>
            <p:nvPr/>
          </p:nvSpPr>
          <p:spPr>
            <a:xfrm>
              <a:off x="2563148" y="3263338"/>
              <a:ext cx="123534" cy="254477"/>
            </a:xfrm>
            <a:custGeom>
              <a:avLst/>
              <a:gdLst/>
              <a:ahLst/>
              <a:cxnLst/>
              <a:rect l="l" t="t" r="r" b="b"/>
              <a:pathLst>
                <a:path w="8086" h="16657" extrusionOk="0">
                  <a:moveTo>
                    <a:pt x="1" y="0"/>
                  </a:moveTo>
                  <a:lnTo>
                    <a:pt x="1" y="0"/>
                  </a:lnTo>
                  <a:cubicBezTo>
                    <a:pt x="1581" y="2614"/>
                    <a:pt x="2858" y="5380"/>
                    <a:pt x="4013" y="8146"/>
                  </a:cubicBezTo>
                  <a:cubicBezTo>
                    <a:pt x="4621" y="9544"/>
                    <a:pt x="5168" y="10973"/>
                    <a:pt x="5715" y="12371"/>
                  </a:cubicBezTo>
                  <a:cubicBezTo>
                    <a:pt x="6262" y="13800"/>
                    <a:pt x="6779" y="15228"/>
                    <a:pt x="7265" y="16657"/>
                  </a:cubicBezTo>
                  <a:lnTo>
                    <a:pt x="8086" y="16353"/>
                  </a:lnTo>
                  <a:cubicBezTo>
                    <a:pt x="7508" y="14924"/>
                    <a:pt x="6931" y="13526"/>
                    <a:pt x="6323" y="12128"/>
                  </a:cubicBezTo>
                  <a:cubicBezTo>
                    <a:pt x="5715" y="10730"/>
                    <a:pt x="5077" y="9362"/>
                    <a:pt x="4439" y="7994"/>
                  </a:cubicBezTo>
                  <a:cubicBezTo>
                    <a:pt x="3101" y="5228"/>
                    <a:pt x="1703" y="252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5" name="Google Shape;4015;p70"/>
            <p:cNvSpPr/>
            <p:nvPr/>
          </p:nvSpPr>
          <p:spPr>
            <a:xfrm>
              <a:off x="2698282" y="3267983"/>
              <a:ext cx="144907" cy="127705"/>
            </a:xfrm>
            <a:custGeom>
              <a:avLst/>
              <a:gdLst/>
              <a:ahLst/>
              <a:cxnLst/>
              <a:rect l="l" t="t" r="r" b="b"/>
              <a:pathLst>
                <a:path w="9485" h="8359" extrusionOk="0">
                  <a:moveTo>
                    <a:pt x="9484" y="0"/>
                  </a:moveTo>
                  <a:lnTo>
                    <a:pt x="9484" y="0"/>
                  </a:lnTo>
                  <a:cubicBezTo>
                    <a:pt x="8876" y="851"/>
                    <a:pt x="8238" y="1672"/>
                    <a:pt x="7539" y="2401"/>
                  </a:cubicBezTo>
                  <a:cubicBezTo>
                    <a:pt x="6840" y="3161"/>
                    <a:pt x="6080" y="3860"/>
                    <a:pt x="5259" y="4499"/>
                  </a:cubicBezTo>
                  <a:cubicBezTo>
                    <a:pt x="4469" y="5137"/>
                    <a:pt x="3618" y="5715"/>
                    <a:pt x="2736" y="6231"/>
                  </a:cubicBezTo>
                  <a:cubicBezTo>
                    <a:pt x="1855" y="6748"/>
                    <a:pt x="943" y="7204"/>
                    <a:pt x="1" y="7538"/>
                  </a:cubicBezTo>
                  <a:lnTo>
                    <a:pt x="305" y="8359"/>
                  </a:lnTo>
                  <a:cubicBezTo>
                    <a:pt x="1308" y="7903"/>
                    <a:pt x="2220" y="7386"/>
                    <a:pt x="3101" y="6778"/>
                  </a:cubicBezTo>
                  <a:cubicBezTo>
                    <a:pt x="3952" y="6201"/>
                    <a:pt x="4773" y="5532"/>
                    <a:pt x="5563" y="4833"/>
                  </a:cubicBezTo>
                  <a:cubicBezTo>
                    <a:pt x="6323" y="4104"/>
                    <a:pt x="7053" y="3374"/>
                    <a:pt x="7691" y="2553"/>
                  </a:cubicBezTo>
                  <a:cubicBezTo>
                    <a:pt x="8360" y="1763"/>
                    <a:pt x="8937" y="882"/>
                    <a:pt x="9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6" name="Google Shape;4016;p70"/>
            <p:cNvSpPr/>
            <p:nvPr/>
          </p:nvSpPr>
          <p:spPr>
            <a:xfrm>
              <a:off x="2685754" y="3510856"/>
              <a:ext cx="250307" cy="320889"/>
            </a:xfrm>
            <a:custGeom>
              <a:avLst/>
              <a:gdLst/>
              <a:ahLst/>
              <a:cxnLst/>
              <a:rect l="l" t="t" r="r" b="b"/>
              <a:pathLst>
                <a:path w="16384" h="21004" extrusionOk="0">
                  <a:moveTo>
                    <a:pt x="16383" y="0"/>
                  </a:moveTo>
                  <a:cubicBezTo>
                    <a:pt x="15137" y="1763"/>
                    <a:pt x="13830" y="3435"/>
                    <a:pt x="12493" y="5137"/>
                  </a:cubicBezTo>
                  <a:cubicBezTo>
                    <a:pt x="11155" y="6809"/>
                    <a:pt x="9788" y="8450"/>
                    <a:pt x="8389" y="10122"/>
                  </a:cubicBezTo>
                  <a:cubicBezTo>
                    <a:pt x="5654" y="13404"/>
                    <a:pt x="2827" y="16657"/>
                    <a:pt x="0" y="19879"/>
                  </a:cubicBezTo>
                  <a:lnTo>
                    <a:pt x="1368" y="21003"/>
                  </a:lnTo>
                  <a:cubicBezTo>
                    <a:pt x="4012" y="17599"/>
                    <a:pt x="6566" y="14134"/>
                    <a:pt x="9119" y="10669"/>
                  </a:cubicBezTo>
                  <a:cubicBezTo>
                    <a:pt x="10365" y="8906"/>
                    <a:pt x="11611" y="7173"/>
                    <a:pt x="12827" y="5380"/>
                  </a:cubicBezTo>
                  <a:cubicBezTo>
                    <a:pt x="14073" y="3617"/>
                    <a:pt x="15259" y="1824"/>
                    <a:pt x="16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7" name="Google Shape;4017;p70"/>
            <p:cNvSpPr/>
            <p:nvPr/>
          </p:nvSpPr>
          <p:spPr>
            <a:xfrm>
              <a:off x="2507887" y="3451410"/>
              <a:ext cx="179266" cy="284207"/>
            </a:xfrm>
            <a:custGeom>
              <a:avLst/>
              <a:gdLst/>
              <a:ahLst/>
              <a:cxnLst/>
              <a:rect l="l" t="t" r="r" b="b"/>
              <a:pathLst>
                <a:path w="11734" h="18603" extrusionOk="0">
                  <a:moveTo>
                    <a:pt x="31" y="0"/>
                  </a:moveTo>
                  <a:cubicBezTo>
                    <a:pt x="1" y="1824"/>
                    <a:pt x="578" y="3617"/>
                    <a:pt x="1277" y="5289"/>
                  </a:cubicBezTo>
                  <a:cubicBezTo>
                    <a:pt x="2037" y="6961"/>
                    <a:pt x="2949" y="8542"/>
                    <a:pt x="3952" y="10092"/>
                  </a:cubicBezTo>
                  <a:cubicBezTo>
                    <a:pt x="4955" y="11611"/>
                    <a:pt x="6049" y="13070"/>
                    <a:pt x="7204" y="14499"/>
                  </a:cubicBezTo>
                  <a:cubicBezTo>
                    <a:pt x="8359" y="15928"/>
                    <a:pt x="9575" y="17295"/>
                    <a:pt x="10852" y="18602"/>
                  </a:cubicBezTo>
                  <a:lnTo>
                    <a:pt x="11733" y="17691"/>
                  </a:lnTo>
                  <a:cubicBezTo>
                    <a:pt x="10426" y="16505"/>
                    <a:pt x="9150" y="15198"/>
                    <a:pt x="7934" y="13891"/>
                  </a:cubicBezTo>
                  <a:cubicBezTo>
                    <a:pt x="6718" y="12554"/>
                    <a:pt x="5533" y="11156"/>
                    <a:pt x="4469" y="9727"/>
                  </a:cubicBezTo>
                  <a:cubicBezTo>
                    <a:pt x="3375" y="8268"/>
                    <a:pt x="2402" y="6748"/>
                    <a:pt x="1581" y="5168"/>
                  </a:cubicBezTo>
                  <a:cubicBezTo>
                    <a:pt x="791" y="3557"/>
                    <a:pt x="122" y="1824"/>
                    <a:pt x="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8" name="Google Shape;4018;p70"/>
            <p:cNvSpPr/>
            <p:nvPr/>
          </p:nvSpPr>
          <p:spPr>
            <a:xfrm>
              <a:off x="2565011" y="3667837"/>
              <a:ext cx="74783" cy="37613"/>
            </a:xfrm>
            <a:custGeom>
              <a:avLst/>
              <a:gdLst/>
              <a:ahLst/>
              <a:cxnLst/>
              <a:rect l="l" t="t" r="r" b="b"/>
              <a:pathLst>
                <a:path w="4895" h="2462" extrusionOk="0">
                  <a:moveTo>
                    <a:pt x="2741" y="1"/>
                  </a:moveTo>
                  <a:cubicBezTo>
                    <a:pt x="2582" y="1"/>
                    <a:pt x="2418" y="19"/>
                    <a:pt x="2250" y="60"/>
                  </a:cubicBezTo>
                  <a:cubicBezTo>
                    <a:pt x="1034" y="363"/>
                    <a:pt x="0" y="728"/>
                    <a:pt x="0" y="728"/>
                  </a:cubicBezTo>
                  <a:cubicBezTo>
                    <a:pt x="0" y="728"/>
                    <a:pt x="956" y="2461"/>
                    <a:pt x="2661" y="2461"/>
                  </a:cubicBezTo>
                  <a:cubicBezTo>
                    <a:pt x="2676" y="2461"/>
                    <a:pt x="2691" y="2461"/>
                    <a:pt x="2706" y="2461"/>
                  </a:cubicBezTo>
                  <a:cubicBezTo>
                    <a:pt x="3648" y="2461"/>
                    <a:pt x="4894" y="1154"/>
                    <a:pt x="4894" y="1154"/>
                  </a:cubicBezTo>
                  <a:cubicBezTo>
                    <a:pt x="4894" y="1154"/>
                    <a:pt x="4005" y="1"/>
                    <a:pt x="2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9" name="Google Shape;4019;p70"/>
            <p:cNvSpPr/>
            <p:nvPr/>
          </p:nvSpPr>
          <p:spPr>
            <a:xfrm>
              <a:off x="2565943" y="3678486"/>
              <a:ext cx="74310" cy="11489"/>
            </a:xfrm>
            <a:custGeom>
              <a:avLst/>
              <a:gdLst/>
              <a:ahLst/>
              <a:cxnLst/>
              <a:rect l="l" t="t" r="r" b="b"/>
              <a:pathLst>
                <a:path w="4864" h="752" extrusionOk="0">
                  <a:moveTo>
                    <a:pt x="0" y="1"/>
                  </a:moveTo>
                  <a:cubicBezTo>
                    <a:pt x="0" y="1"/>
                    <a:pt x="0" y="31"/>
                    <a:pt x="31" y="31"/>
                  </a:cubicBezTo>
                  <a:cubicBezTo>
                    <a:pt x="760" y="335"/>
                    <a:pt x="1550" y="548"/>
                    <a:pt x="2341" y="670"/>
                  </a:cubicBezTo>
                  <a:cubicBezTo>
                    <a:pt x="2681" y="722"/>
                    <a:pt x="3032" y="752"/>
                    <a:pt x="3385" y="752"/>
                  </a:cubicBezTo>
                  <a:cubicBezTo>
                    <a:pt x="3852" y="752"/>
                    <a:pt x="4322" y="700"/>
                    <a:pt x="4772" y="578"/>
                  </a:cubicBezTo>
                  <a:cubicBezTo>
                    <a:pt x="4833" y="548"/>
                    <a:pt x="4863" y="487"/>
                    <a:pt x="4833" y="426"/>
                  </a:cubicBezTo>
                  <a:cubicBezTo>
                    <a:pt x="4833" y="382"/>
                    <a:pt x="4800" y="354"/>
                    <a:pt x="4759" y="354"/>
                  </a:cubicBezTo>
                  <a:cubicBezTo>
                    <a:pt x="4744" y="354"/>
                    <a:pt x="4728" y="357"/>
                    <a:pt x="4711" y="366"/>
                  </a:cubicBezTo>
                  <a:cubicBezTo>
                    <a:pt x="4205" y="528"/>
                    <a:pt x="3685" y="595"/>
                    <a:pt x="3160" y="595"/>
                  </a:cubicBezTo>
                  <a:cubicBezTo>
                    <a:pt x="2898" y="595"/>
                    <a:pt x="2634" y="578"/>
                    <a:pt x="2371" y="548"/>
                  </a:cubicBezTo>
                  <a:cubicBezTo>
                    <a:pt x="1581" y="457"/>
                    <a:pt x="790" y="274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0" name="Google Shape;4020;p70"/>
            <p:cNvSpPr/>
            <p:nvPr/>
          </p:nvSpPr>
          <p:spPr>
            <a:xfrm>
              <a:off x="2586370" y="3672451"/>
              <a:ext cx="9762" cy="15079"/>
            </a:xfrm>
            <a:custGeom>
              <a:avLst/>
              <a:gdLst/>
              <a:ahLst/>
              <a:cxnLst/>
              <a:rect l="l" t="t" r="r" b="b"/>
              <a:pathLst>
                <a:path w="639" h="987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517" y="943"/>
                  </a:lnTo>
                  <a:cubicBezTo>
                    <a:pt x="517" y="943"/>
                    <a:pt x="517" y="943"/>
                    <a:pt x="517" y="973"/>
                  </a:cubicBezTo>
                  <a:cubicBezTo>
                    <a:pt x="538" y="973"/>
                    <a:pt x="558" y="987"/>
                    <a:pt x="578" y="987"/>
                  </a:cubicBezTo>
                  <a:cubicBezTo>
                    <a:pt x="588" y="987"/>
                    <a:pt x="598" y="983"/>
                    <a:pt x="608" y="973"/>
                  </a:cubicBezTo>
                  <a:cubicBezTo>
                    <a:pt x="639" y="943"/>
                    <a:pt x="639" y="913"/>
                    <a:pt x="639" y="882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1" name="Google Shape;4021;p70"/>
            <p:cNvSpPr/>
            <p:nvPr/>
          </p:nvSpPr>
          <p:spPr>
            <a:xfrm>
              <a:off x="2604475" y="3687316"/>
              <a:ext cx="13032" cy="18119"/>
            </a:xfrm>
            <a:custGeom>
              <a:avLst/>
              <a:gdLst/>
              <a:ahLst/>
              <a:cxnLst/>
              <a:rect l="l" t="t" r="r" b="b"/>
              <a:pathLst>
                <a:path w="853" h="1186" extrusionOk="0">
                  <a:moveTo>
                    <a:pt x="822" y="0"/>
                  </a:moveTo>
                  <a:cubicBezTo>
                    <a:pt x="822" y="0"/>
                    <a:pt x="791" y="0"/>
                    <a:pt x="761" y="31"/>
                  </a:cubicBezTo>
                  <a:cubicBezTo>
                    <a:pt x="548" y="426"/>
                    <a:pt x="275" y="791"/>
                    <a:pt x="1" y="1155"/>
                  </a:cubicBezTo>
                  <a:cubicBezTo>
                    <a:pt x="1" y="1155"/>
                    <a:pt x="1" y="1186"/>
                    <a:pt x="1" y="1186"/>
                  </a:cubicBezTo>
                  <a:lnTo>
                    <a:pt x="31" y="1186"/>
                  </a:lnTo>
                  <a:cubicBezTo>
                    <a:pt x="305" y="821"/>
                    <a:pt x="578" y="456"/>
                    <a:pt x="852" y="61"/>
                  </a:cubicBezTo>
                  <a:cubicBezTo>
                    <a:pt x="852" y="61"/>
                    <a:pt x="852" y="31"/>
                    <a:pt x="822" y="0"/>
                  </a:cubicBezTo>
                  <a:close/>
                </a:path>
              </a:pathLst>
            </a:custGeom>
            <a:solidFill>
              <a:srgbClr val="B7C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2" name="Google Shape;4022;p70"/>
            <p:cNvSpPr/>
            <p:nvPr/>
          </p:nvSpPr>
          <p:spPr>
            <a:xfrm>
              <a:off x="2659750" y="4030489"/>
              <a:ext cx="171352" cy="168114"/>
            </a:xfrm>
            <a:custGeom>
              <a:avLst/>
              <a:gdLst/>
              <a:ahLst/>
              <a:cxnLst/>
              <a:rect l="l" t="t" r="r" b="b"/>
              <a:pathLst>
                <a:path w="11216" h="11004" extrusionOk="0">
                  <a:moveTo>
                    <a:pt x="9180" y="1"/>
                  </a:moveTo>
                  <a:lnTo>
                    <a:pt x="0" y="1065"/>
                  </a:lnTo>
                  <a:cubicBezTo>
                    <a:pt x="0" y="1065"/>
                    <a:pt x="699" y="11004"/>
                    <a:pt x="4924" y="11004"/>
                  </a:cubicBezTo>
                  <a:cubicBezTo>
                    <a:pt x="11216" y="11004"/>
                    <a:pt x="9180" y="1"/>
                    <a:pt x="9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3" name="Google Shape;4023;p70"/>
            <p:cNvSpPr/>
            <p:nvPr/>
          </p:nvSpPr>
          <p:spPr>
            <a:xfrm>
              <a:off x="2660667" y="3580508"/>
              <a:ext cx="34390" cy="42196"/>
            </a:xfrm>
            <a:custGeom>
              <a:avLst/>
              <a:gdLst/>
              <a:ahLst/>
              <a:cxnLst/>
              <a:rect l="l" t="t" r="r" b="b"/>
              <a:pathLst>
                <a:path w="2251" h="2762" extrusionOk="0">
                  <a:moveTo>
                    <a:pt x="1247" y="0"/>
                  </a:moveTo>
                  <a:lnTo>
                    <a:pt x="153" y="1885"/>
                  </a:lnTo>
                  <a:cubicBezTo>
                    <a:pt x="1" y="2158"/>
                    <a:pt x="92" y="2523"/>
                    <a:pt x="366" y="2675"/>
                  </a:cubicBezTo>
                  <a:cubicBezTo>
                    <a:pt x="455" y="2735"/>
                    <a:pt x="554" y="2762"/>
                    <a:pt x="652" y="2762"/>
                  </a:cubicBezTo>
                  <a:cubicBezTo>
                    <a:pt x="855" y="2762"/>
                    <a:pt x="1054" y="2647"/>
                    <a:pt x="1156" y="2462"/>
                  </a:cubicBezTo>
                  <a:lnTo>
                    <a:pt x="2250" y="578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4" name="Google Shape;4024;p70"/>
            <p:cNvSpPr/>
            <p:nvPr/>
          </p:nvSpPr>
          <p:spPr>
            <a:xfrm>
              <a:off x="2667176" y="3601867"/>
              <a:ext cx="38087" cy="40271"/>
            </a:xfrm>
            <a:custGeom>
              <a:avLst/>
              <a:gdLst/>
              <a:ahLst/>
              <a:cxnLst/>
              <a:rect l="l" t="t" r="r" b="b"/>
              <a:pathLst>
                <a:path w="2493" h="2636" extrusionOk="0">
                  <a:moveTo>
                    <a:pt x="1611" y="1"/>
                  </a:moveTo>
                  <a:lnTo>
                    <a:pt x="183" y="1672"/>
                  </a:lnTo>
                  <a:cubicBezTo>
                    <a:pt x="0" y="1946"/>
                    <a:pt x="31" y="2311"/>
                    <a:pt x="274" y="2493"/>
                  </a:cubicBezTo>
                  <a:cubicBezTo>
                    <a:pt x="383" y="2589"/>
                    <a:pt x="517" y="2635"/>
                    <a:pt x="651" y="2635"/>
                  </a:cubicBezTo>
                  <a:cubicBezTo>
                    <a:pt x="815" y="2635"/>
                    <a:pt x="978" y="2566"/>
                    <a:pt x="1095" y="2432"/>
                  </a:cubicBezTo>
                  <a:lnTo>
                    <a:pt x="2493" y="760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5" name="Google Shape;4025;p70"/>
            <p:cNvSpPr/>
            <p:nvPr/>
          </p:nvSpPr>
          <p:spPr>
            <a:xfrm>
              <a:off x="2674142" y="3619513"/>
              <a:ext cx="38560" cy="40271"/>
            </a:xfrm>
            <a:custGeom>
              <a:avLst/>
              <a:gdLst/>
              <a:ahLst/>
              <a:cxnLst/>
              <a:rect l="l" t="t" r="r" b="b"/>
              <a:pathLst>
                <a:path w="2524" h="2636" extrusionOk="0">
                  <a:moveTo>
                    <a:pt x="1611" y="1"/>
                  </a:moveTo>
                  <a:lnTo>
                    <a:pt x="213" y="1672"/>
                  </a:lnTo>
                  <a:cubicBezTo>
                    <a:pt x="0" y="1916"/>
                    <a:pt x="31" y="2280"/>
                    <a:pt x="304" y="2493"/>
                  </a:cubicBezTo>
                  <a:cubicBezTo>
                    <a:pt x="414" y="2589"/>
                    <a:pt x="548" y="2635"/>
                    <a:pt x="682" y="2635"/>
                  </a:cubicBezTo>
                  <a:cubicBezTo>
                    <a:pt x="845" y="2635"/>
                    <a:pt x="1008" y="2566"/>
                    <a:pt x="1125" y="2432"/>
                  </a:cubicBezTo>
                  <a:lnTo>
                    <a:pt x="2523" y="730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6" name="Google Shape;4026;p70"/>
            <p:cNvSpPr/>
            <p:nvPr/>
          </p:nvSpPr>
          <p:spPr>
            <a:xfrm>
              <a:off x="2683890" y="3639481"/>
              <a:ext cx="34374" cy="34038"/>
            </a:xfrm>
            <a:custGeom>
              <a:avLst/>
              <a:gdLst/>
              <a:ahLst/>
              <a:cxnLst/>
              <a:rect l="l" t="t" r="r" b="b"/>
              <a:pathLst>
                <a:path w="2250" h="2228" extrusionOk="0">
                  <a:moveTo>
                    <a:pt x="1490" y="1"/>
                  </a:moveTo>
                  <a:lnTo>
                    <a:pt x="213" y="1338"/>
                  </a:lnTo>
                  <a:cubicBezTo>
                    <a:pt x="1" y="1520"/>
                    <a:pt x="1" y="1885"/>
                    <a:pt x="213" y="2067"/>
                  </a:cubicBezTo>
                  <a:cubicBezTo>
                    <a:pt x="320" y="2174"/>
                    <a:pt x="457" y="2227"/>
                    <a:pt x="593" y="2227"/>
                  </a:cubicBezTo>
                  <a:cubicBezTo>
                    <a:pt x="730" y="2227"/>
                    <a:pt x="867" y="2174"/>
                    <a:pt x="973" y="2067"/>
                  </a:cubicBezTo>
                  <a:lnTo>
                    <a:pt x="2250" y="760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7" name="Google Shape;4027;p70"/>
            <p:cNvSpPr/>
            <p:nvPr/>
          </p:nvSpPr>
          <p:spPr>
            <a:xfrm>
              <a:off x="2673210" y="3600583"/>
              <a:ext cx="22305" cy="21725"/>
            </a:xfrm>
            <a:custGeom>
              <a:avLst/>
              <a:gdLst/>
              <a:ahLst/>
              <a:cxnLst/>
              <a:rect l="l" t="t" r="r" b="b"/>
              <a:pathLst>
                <a:path w="1460" h="1422" extrusionOk="0">
                  <a:moveTo>
                    <a:pt x="1368" y="1"/>
                  </a:moveTo>
                  <a:cubicBezTo>
                    <a:pt x="1346" y="1"/>
                    <a:pt x="1323" y="9"/>
                    <a:pt x="1308" y="24"/>
                  </a:cubicBezTo>
                  <a:lnTo>
                    <a:pt x="61" y="1240"/>
                  </a:lnTo>
                  <a:cubicBezTo>
                    <a:pt x="1" y="1300"/>
                    <a:pt x="1" y="1361"/>
                    <a:pt x="61" y="1392"/>
                  </a:cubicBezTo>
                  <a:cubicBezTo>
                    <a:pt x="61" y="1422"/>
                    <a:pt x="92" y="1422"/>
                    <a:pt x="122" y="1422"/>
                  </a:cubicBezTo>
                  <a:cubicBezTo>
                    <a:pt x="152" y="1422"/>
                    <a:pt x="183" y="1422"/>
                    <a:pt x="183" y="1392"/>
                  </a:cubicBezTo>
                  <a:lnTo>
                    <a:pt x="1429" y="145"/>
                  </a:lnTo>
                  <a:cubicBezTo>
                    <a:pt x="1460" y="115"/>
                    <a:pt x="1460" y="54"/>
                    <a:pt x="1429" y="24"/>
                  </a:cubicBezTo>
                  <a:cubicBezTo>
                    <a:pt x="1414" y="9"/>
                    <a:pt x="1391" y="1"/>
                    <a:pt x="13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8" name="Google Shape;4028;p70"/>
            <p:cNvSpPr/>
            <p:nvPr/>
          </p:nvSpPr>
          <p:spPr>
            <a:xfrm>
              <a:off x="2677397" y="3620552"/>
              <a:ext cx="25086" cy="23588"/>
            </a:xfrm>
            <a:custGeom>
              <a:avLst/>
              <a:gdLst/>
              <a:ahLst/>
              <a:cxnLst/>
              <a:rect l="l" t="t" r="r" b="b"/>
              <a:pathLst>
                <a:path w="1642" h="1544" extrusionOk="0">
                  <a:moveTo>
                    <a:pt x="1550" y="1"/>
                  </a:moveTo>
                  <a:cubicBezTo>
                    <a:pt x="1527" y="1"/>
                    <a:pt x="1505" y="9"/>
                    <a:pt x="1489" y="24"/>
                  </a:cubicBezTo>
                  <a:lnTo>
                    <a:pt x="61" y="1392"/>
                  </a:lnTo>
                  <a:cubicBezTo>
                    <a:pt x="0" y="1422"/>
                    <a:pt x="0" y="1483"/>
                    <a:pt x="61" y="1513"/>
                  </a:cubicBezTo>
                  <a:cubicBezTo>
                    <a:pt x="61" y="1544"/>
                    <a:pt x="91" y="1544"/>
                    <a:pt x="122" y="1544"/>
                  </a:cubicBezTo>
                  <a:lnTo>
                    <a:pt x="182" y="1544"/>
                  </a:lnTo>
                  <a:lnTo>
                    <a:pt x="1611" y="176"/>
                  </a:lnTo>
                  <a:cubicBezTo>
                    <a:pt x="1641" y="145"/>
                    <a:pt x="1641" y="85"/>
                    <a:pt x="1611" y="24"/>
                  </a:cubicBezTo>
                  <a:cubicBezTo>
                    <a:pt x="1596" y="9"/>
                    <a:pt x="1573" y="1"/>
                    <a:pt x="15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9" name="Google Shape;4029;p70"/>
            <p:cNvSpPr/>
            <p:nvPr/>
          </p:nvSpPr>
          <p:spPr>
            <a:xfrm>
              <a:off x="2682041" y="3638213"/>
              <a:ext cx="26018" cy="35184"/>
            </a:xfrm>
            <a:custGeom>
              <a:avLst/>
              <a:gdLst/>
              <a:ahLst/>
              <a:cxnLst/>
              <a:rect l="l" t="t" r="r" b="b"/>
              <a:pathLst>
                <a:path w="1703" h="2303" extrusionOk="0">
                  <a:moveTo>
                    <a:pt x="1611" y="0"/>
                  </a:moveTo>
                  <a:cubicBezTo>
                    <a:pt x="1588" y="0"/>
                    <a:pt x="1565" y="8"/>
                    <a:pt x="1550" y="23"/>
                  </a:cubicBezTo>
                  <a:cubicBezTo>
                    <a:pt x="1489" y="53"/>
                    <a:pt x="517" y="935"/>
                    <a:pt x="213" y="1330"/>
                  </a:cubicBezTo>
                  <a:cubicBezTo>
                    <a:pt x="122" y="1451"/>
                    <a:pt x="0" y="1755"/>
                    <a:pt x="30" y="1968"/>
                  </a:cubicBezTo>
                  <a:cubicBezTo>
                    <a:pt x="61" y="2090"/>
                    <a:pt x="122" y="2150"/>
                    <a:pt x="213" y="2211"/>
                  </a:cubicBezTo>
                  <a:cubicBezTo>
                    <a:pt x="334" y="2272"/>
                    <a:pt x="456" y="2302"/>
                    <a:pt x="578" y="2302"/>
                  </a:cubicBezTo>
                  <a:cubicBezTo>
                    <a:pt x="821" y="2302"/>
                    <a:pt x="1064" y="2181"/>
                    <a:pt x="1094" y="2181"/>
                  </a:cubicBezTo>
                  <a:cubicBezTo>
                    <a:pt x="1125" y="2150"/>
                    <a:pt x="1155" y="2090"/>
                    <a:pt x="1125" y="2059"/>
                  </a:cubicBezTo>
                  <a:cubicBezTo>
                    <a:pt x="1094" y="1999"/>
                    <a:pt x="1064" y="1999"/>
                    <a:pt x="1003" y="1999"/>
                  </a:cubicBezTo>
                  <a:cubicBezTo>
                    <a:pt x="1003" y="1999"/>
                    <a:pt x="795" y="2103"/>
                    <a:pt x="576" y="2103"/>
                  </a:cubicBezTo>
                  <a:cubicBezTo>
                    <a:pt x="482" y="2103"/>
                    <a:pt x="386" y="2084"/>
                    <a:pt x="304" y="2029"/>
                  </a:cubicBezTo>
                  <a:cubicBezTo>
                    <a:pt x="274" y="2029"/>
                    <a:pt x="243" y="1999"/>
                    <a:pt x="243" y="1938"/>
                  </a:cubicBezTo>
                  <a:cubicBezTo>
                    <a:pt x="213" y="1786"/>
                    <a:pt x="304" y="1543"/>
                    <a:pt x="365" y="1451"/>
                  </a:cubicBezTo>
                  <a:cubicBezTo>
                    <a:pt x="669" y="1087"/>
                    <a:pt x="1672" y="175"/>
                    <a:pt x="1672" y="175"/>
                  </a:cubicBezTo>
                  <a:cubicBezTo>
                    <a:pt x="1702" y="144"/>
                    <a:pt x="1702" y="84"/>
                    <a:pt x="1672" y="23"/>
                  </a:cubicBezTo>
                  <a:cubicBezTo>
                    <a:pt x="1657" y="8"/>
                    <a:pt x="1634" y="0"/>
                    <a:pt x="1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0" name="Google Shape;4030;p70"/>
            <p:cNvSpPr/>
            <p:nvPr/>
          </p:nvSpPr>
          <p:spPr>
            <a:xfrm>
              <a:off x="1964097" y="3472126"/>
              <a:ext cx="491783" cy="505853"/>
            </a:xfrm>
            <a:custGeom>
              <a:avLst/>
              <a:gdLst/>
              <a:ahLst/>
              <a:cxnLst/>
              <a:rect l="l" t="t" r="r" b="b"/>
              <a:pathLst>
                <a:path w="32190" h="33111" extrusionOk="0">
                  <a:moveTo>
                    <a:pt x="14657" y="1"/>
                  </a:moveTo>
                  <a:cubicBezTo>
                    <a:pt x="14143" y="1"/>
                    <a:pt x="13723" y="41"/>
                    <a:pt x="13435" y="134"/>
                  </a:cubicBezTo>
                  <a:cubicBezTo>
                    <a:pt x="8025" y="1775"/>
                    <a:pt x="6627" y="13994"/>
                    <a:pt x="5046" y="16973"/>
                  </a:cubicBezTo>
                  <a:cubicBezTo>
                    <a:pt x="3465" y="19952"/>
                    <a:pt x="0" y="24997"/>
                    <a:pt x="0" y="24997"/>
                  </a:cubicBezTo>
                  <a:cubicBezTo>
                    <a:pt x="0" y="24997"/>
                    <a:pt x="5289" y="31806"/>
                    <a:pt x="10122" y="32931"/>
                  </a:cubicBezTo>
                  <a:cubicBezTo>
                    <a:pt x="10666" y="33057"/>
                    <a:pt x="11307" y="33111"/>
                    <a:pt x="12006" y="33111"/>
                  </a:cubicBezTo>
                  <a:cubicBezTo>
                    <a:pt x="15675" y="33111"/>
                    <a:pt x="20920" y="31616"/>
                    <a:pt x="21916" y="31259"/>
                  </a:cubicBezTo>
                  <a:cubicBezTo>
                    <a:pt x="23071" y="30833"/>
                    <a:pt x="25441" y="24025"/>
                    <a:pt x="25867" y="21623"/>
                  </a:cubicBezTo>
                  <a:cubicBezTo>
                    <a:pt x="26262" y="19222"/>
                    <a:pt x="30457" y="16608"/>
                    <a:pt x="31369" y="13812"/>
                  </a:cubicBezTo>
                  <a:cubicBezTo>
                    <a:pt x="31855" y="12353"/>
                    <a:pt x="32189" y="5848"/>
                    <a:pt x="32189" y="5848"/>
                  </a:cubicBezTo>
                  <a:cubicBezTo>
                    <a:pt x="32189" y="5848"/>
                    <a:pt x="29393" y="3720"/>
                    <a:pt x="27083" y="2505"/>
                  </a:cubicBezTo>
                  <a:cubicBezTo>
                    <a:pt x="26475" y="2170"/>
                    <a:pt x="25867" y="1927"/>
                    <a:pt x="25381" y="1775"/>
                  </a:cubicBezTo>
                  <a:cubicBezTo>
                    <a:pt x="23739" y="1350"/>
                    <a:pt x="21004" y="742"/>
                    <a:pt x="18481" y="377"/>
                  </a:cubicBezTo>
                  <a:cubicBezTo>
                    <a:pt x="17032" y="156"/>
                    <a:pt x="15664" y="1"/>
                    <a:pt x="1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1" name="Google Shape;4031;p70"/>
            <p:cNvSpPr/>
            <p:nvPr/>
          </p:nvSpPr>
          <p:spPr>
            <a:xfrm>
              <a:off x="2246434" y="3477871"/>
              <a:ext cx="131432" cy="82544"/>
            </a:xfrm>
            <a:custGeom>
              <a:avLst/>
              <a:gdLst/>
              <a:ahLst/>
              <a:cxnLst/>
              <a:rect l="l" t="t" r="r" b="b"/>
              <a:pathLst>
                <a:path w="8603" h="5403" extrusionOk="0">
                  <a:moveTo>
                    <a:pt x="1" y="1"/>
                  </a:moveTo>
                  <a:lnTo>
                    <a:pt x="1" y="1"/>
                  </a:lnTo>
                  <a:cubicBezTo>
                    <a:pt x="1034" y="1642"/>
                    <a:pt x="3375" y="5016"/>
                    <a:pt x="5442" y="5381"/>
                  </a:cubicBezTo>
                  <a:cubicBezTo>
                    <a:pt x="5521" y="5396"/>
                    <a:pt x="5600" y="5403"/>
                    <a:pt x="5678" y="5403"/>
                  </a:cubicBezTo>
                  <a:cubicBezTo>
                    <a:pt x="7031" y="5403"/>
                    <a:pt x="8143" y="3249"/>
                    <a:pt x="8603" y="2129"/>
                  </a:cubicBezTo>
                  <a:cubicBezTo>
                    <a:pt x="7995" y="1794"/>
                    <a:pt x="7387" y="1551"/>
                    <a:pt x="6901" y="1399"/>
                  </a:cubicBezTo>
                  <a:cubicBezTo>
                    <a:pt x="5259" y="974"/>
                    <a:pt x="2524" y="366"/>
                    <a:pt x="1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2" name="Google Shape;4032;p70"/>
            <p:cNvSpPr/>
            <p:nvPr/>
          </p:nvSpPr>
          <p:spPr>
            <a:xfrm>
              <a:off x="2416402" y="3628802"/>
              <a:ext cx="12085" cy="96141"/>
            </a:xfrm>
            <a:custGeom>
              <a:avLst/>
              <a:gdLst/>
              <a:ahLst/>
              <a:cxnLst/>
              <a:rect l="l" t="t" r="r" b="b"/>
              <a:pathLst>
                <a:path w="791" h="6293" extrusionOk="0">
                  <a:moveTo>
                    <a:pt x="92" y="0"/>
                  </a:moveTo>
                  <a:cubicBezTo>
                    <a:pt x="31" y="0"/>
                    <a:pt x="1" y="61"/>
                    <a:pt x="1" y="92"/>
                  </a:cubicBezTo>
                  <a:cubicBezTo>
                    <a:pt x="31" y="152"/>
                    <a:pt x="578" y="5320"/>
                    <a:pt x="578" y="6201"/>
                  </a:cubicBezTo>
                  <a:cubicBezTo>
                    <a:pt x="578" y="6262"/>
                    <a:pt x="609" y="6292"/>
                    <a:pt x="669" y="6292"/>
                  </a:cubicBezTo>
                  <a:cubicBezTo>
                    <a:pt x="730" y="6292"/>
                    <a:pt x="761" y="6262"/>
                    <a:pt x="761" y="6201"/>
                  </a:cubicBezTo>
                  <a:cubicBezTo>
                    <a:pt x="791" y="5320"/>
                    <a:pt x="213" y="304"/>
                    <a:pt x="213" y="92"/>
                  </a:cubicBezTo>
                  <a:cubicBezTo>
                    <a:pt x="213" y="31"/>
                    <a:pt x="153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3" name="Google Shape;4033;p70"/>
            <p:cNvSpPr/>
            <p:nvPr/>
          </p:nvSpPr>
          <p:spPr>
            <a:xfrm>
              <a:off x="2270130" y="3543979"/>
              <a:ext cx="84530" cy="36544"/>
            </a:xfrm>
            <a:custGeom>
              <a:avLst/>
              <a:gdLst/>
              <a:ahLst/>
              <a:cxnLst/>
              <a:rect l="l" t="t" r="r" b="b"/>
              <a:pathLst>
                <a:path w="5533" h="2392" extrusionOk="0">
                  <a:moveTo>
                    <a:pt x="140" y="1"/>
                  </a:moveTo>
                  <a:cubicBezTo>
                    <a:pt x="122" y="1"/>
                    <a:pt x="104" y="8"/>
                    <a:pt x="91" y="21"/>
                  </a:cubicBezTo>
                  <a:cubicBezTo>
                    <a:pt x="30" y="21"/>
                    <a:pt x="0" y="81"/>
                    <a:pt x="30" y="142"/>
                  </a:cubicBezTo>
                  <a:cubicBezTo>
                    <a:pt x="973" y="2087"/>
                    <a:pt x="3313" y="2391"/>
                    <a:pt x="4590" y="2391"/>
                  </a:cubicBezTo>
                  <a:cubicBezTo>
                    <a:pt x="5107" y="2391"/>
                    <a:pt x="5441" y="2331"/>
                    <a:pt x="5441" y="2331"/>
                  </a:cubicBezTo>
                  <a:cubicBezTo>
                    <a:pt x="5502" y="2331"/>
                    <a:pt x="5532" y="2270"/>
                    <a:pt x="5532" y="2239"/>
                  </a:cubicBezTo>
                  <a:cubicBezTo>
                    <a:pt x="5532" y="2179"/>
                    <a:pt x="5471" y="2148"/>
                    <a:pt x="5410" y="2148"/>
                  </a:cubicBezTo>
                  <a:cubicBezTo>
                    <a:pt x="5402" y="2148"/>
                    <a:pt x="5062" y="2195"/>
                    <a:pt x="4554" y="2195"/>
                  </a:cubicBezTo>
                  <a:cubicBezTo>
                    <a:pt x="3327" y="2195"/>
                    <a:pt x="1116" y="1921"/>
                    <a:pt x="213" y="51"/>
                  </a:cubicBezTo>
                  <a:cubicBezTo>
                    <a:pt x="195" y="15"/>
                    <a:pt x="167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4" name="Google Shape;4034;p70"/>
            <p:cNvSpPr/>
            <p:nvPr/>
          </p:nvSpPr>
          <p:spPr>
            <a:xfrm>
              <a:off x="2004033" y="3824894"/>
              <a:ext cx="290716" cy="106698"/>
            </a:xfrm>
            <a:custGeom>
              <a:avLst/>
              <a:gdLst/>
              <a:ahLst/>
              <a:cxnLst/>
              <a:rect l="l" t="t" r="r" b="b"/>
              <a:pathLst>
                <a:path w="19029" h="6984" extrusionOk="0">
                  <a:moveTo>
                    <a:pt x="122" y="0"/>
                  </a:moveTo>
                  <a:cubicBezTo>
                    <a:pt x="99" y="0"/>
                    <a:pt x="76" y="8"/>
                    <a:pt x="61" y="23"/>
                  </a:cubicBezTo>
                  <a:cubicBezTo>
                    <a:pt x="31" y="53"/>
                    <a:pt x="0" y="114"/>
                    <a:pt x="61" y="175"/>
                  </a:cubicBezTo>
                  <a:cubicBezTo>
                    <a:pt x="243" y="388"/>
                    <a:pt x="4833" y="5342"/>
                    <a:pt x="7447" y="6497"/>
                  </a:cubicBezTo>
                  <a:cubicBezTo>
                    <a:pt x="8238" y="6862"/>
                    <a:pt x="9271" y="6983"/>
                    <a:pt x="10396" y="6983"/>
                  </a:cubicBezTo>
                  <a:cubicBezTo>
                    <a:pt x="14043" y="6983"/>
                    <a:pt x="18694" y="5585"/>
                    <a:pt x="18937" y="5494"/>
                  </a:cubicBezTo>
                  <a:cubicBezTo>
                    <a:pt x="18998" y="5494"/>
                    <a:pt x="19028" y="5433"/>
                    <a:pt x="18998" y="5372"/>
                  </a:cubicBezTo>
                  <a:cubicBezTo>
                    <a:pt x="18998" y="5342"/>
                    <a:pt x="18937" y="5312"/>
                    <a:pt x="18876" y="5312"/>
                  </a:cubicBezTo>
                  <a:cubicBezTo>
                    <a:pt x="18829" y="5335"/>
                    <a:pt x="14066" y="6781"/>
                    <a:pt x="10391" y="6781"/>
                  </a:cubicBezTo>
                  <a:cubicBezTo>
                    <a:pt x="9291" y="6781"/>
                    <a:pt x="8288" y="6651"/>
                    <a:pt x="7538" y="6315"/>
                  </a:cubicBezTo>
                  <a:cubicBezTo>
                    <a:pt x="4955" y="5190"/>
                    <a:pt x="243" y="84"/>
                    <a:pt x="183" y="23"/>
                  </a:cubicBezTo>
                  <a:cubicBezTo>
                    <a:pt x="167" y="8"/>
                    <a:pt x="14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5" name="Google Shape;4035;p70"/>
            <p:cNvSpPr/>
            <p:nvPr/>
          </p:nvSpPr>
          <p:spPr>
            <a:xfrm>
              <a:off x="2206971" y="3696605"/>
              <a:ext cx="383587" cy="171795"/>
            </a:xfrm>
            <a:custGeom>
              <a:avLst/>
              <a:gdLst/>
              <a:ahLst/>
              <a:cxnLst/>
              <a:rect l="l" t="t" r="r" b="b"/>
              <a:pathLst>
                <a:path w="25108" h="11245" extrusionOk="0">
                  <a:moveTo>
                    <a:pt x="3161" y="0"/>
                  </a:moveTo>
                  <a:lnTo>
                    <a:pt x="0" y="6444"/>
                  </a:lnTo>
                  <a:cubicBezTo>
                    <a:pt x="0" y="6444"/>
                    <a:pt x="2250" y="10456"/>
                    <a:pt x="3617" y="10943"/>
                  </a:cubicBezTo>
                  <a:cubicBezTo>
                    <a:pt x="4228" y="11152"/>
                    <a:pt x="4990" y="11245"/>
                    <a:pt x="5858" y="11245"/>
                  </a:cubicBezTo>
                  <a:cubicBezTo>
                    <a:pt x="12423" y="11245"/>
                    <a:pt x="25107" y="5958"/>
                    <a:pt x="25107" y="5958"/>
                  </a:cubicBezTo>
                  <a:lnTo>
                    <a:pt x="24074" y="1277"/>
                  </a:lnTo>
                  <a:lnTo>
                    <a:pt x="6566" y="3769"/>
                  </a:lnTo>
                  <a:lnTo>
                    <a:pt x="3161" y="0"/>
                  </a:ln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6" name="Google Shape;4036;p70"/>
            <p:cNvSpPr/>
            <p:nvPr/>
          </p:nvSpPr>
          <p:spPr>
            <a:xfrm>
              <a:off x="2553400" y="3672772"/>
              <a:ext cx="169504" cy="119562"/>
            </a:xfrm>
            <a:custGeom>
              <a:avLst/>
              <a:gdLst/>
              <a:ahLst/>
              <a:cxnLst/>
              <a:rect l="l" t="t" r="r" b="b"/>
              <a:pathLst>
                <a:path w="11095" h="7826" extrusionOk="0">
                  <a:moveTo>
                    <a:pt x="6126" y="1"/>
                  </a:moveTo>
                  <a:cubicBezTo>
                    <a:pt x="5158" y="1"/>
                    <a:pt x="0" y="3354"/>
                    <a:pt x="0" y="3354"/>
                  </a:cubicBezTo>
                  <a:lnTo>
                    <a:pt x="1885" y="7761"/>
                  </a:lnTo>
                  <a:cubicBezTo>
                    <a:pt x="1885" y="7761"/>
                    <a:pt x="2835" y="7826"/>
                    <a:pt x="4076" y="7826"/>
                  </a:cubicBezTo>
                  <a:cubicBezTo>
                    <a:pt x="5386" y="7826"/>
                    <a:pt x="7021" y="7754"/>
                    <a:pt x="8207" y="7457"/>
                  </a:cubicBezTo>
                  <a:cubicBezTo>
                    <a:pt x="9241" y="7183"/>
                    <a:pt x="10791" y="6545"/>
                    <a:pt x="10548" y="5968"/>
                  </a:cubicBezTo>
                  <a:cubicBezTo>
                    <a:pt x="10426" y="5694"/>
                    <a:pt x="10001" y="5542"/>
                    <a:pt x="10001" y="5542"/>
                  </a:cubicBezTo>
                  <a:cubicBezTo>
                    <a:pt x="10001" y="5542"/>
                    <a:pt x="11095" y="4934"/>
                    <a:pt x="10973" y="4509"/>
                  </a:cubicBezTo>
                  <a:cubicBezTo>
                    <a:pt x="10791" y="3992"/>
                    <a:pt x="10061" y="3901"/>
                    <a:pt x="10061" y="3901"/>
                  </a:cubicBezTo>
                  <a:cubicBezTo>
                    <a:pt x="10061" y="3901"/>
                    <a:pt x="10821" y="3293"/>
                    <a:pt x="10700" y="3019"/>
                  </a:cubicBezTo>
                  <a:cubicBezTo>
                    <a:pt x="10559" y="2753"/>
                    <a:pt x="10176" y="2689"/>
                    <a:pt x="9838" y="2689"/>
                  </a:cubicBezTo>
                  <a:cubicBezTo>
                    <a:pt x="9519" y="2689"/>
                    <a:pt x="9241" y="2746"/>
                    <a:pt x="9241" y="2746"/>
                  </a:cubicBezTo>
                  <a:cubicBezTo>
                    <a:pt x="9241" y="2746"/>
                    <a:pt x="9818" y="2199"/>
                    <a:pt x="9484" y="1803"/>
                  </a:cubicBezTo>
                  <a:cubicBezTo>
                    <a:pt x="9456" y="1772"/>
                    <a:pt x="9357" y="1758"/>
                    <a:pt x="9205" y="1758"/>
                  </a:cubicBezTo>
                  <a:cubicBezTo>
                    <a:pt x="8178" y="1758"/>
                    <a:pt x="4742" y="2381"/>
                    <a:pt x="4742" y="2381"/>
                  </a:cubicBezTo>
                  <a:cubicBezTo>
                    <a:pt x="4742" y="2381"/>
                    <a:pt x="6931" y="223"/>
                    <a:pt x="6201" y="10"/>
                  </a:cubicBezTo>
                  <a:cubicBezTo>
                    <a:pt x="6180" y="4"/>
                    <a:pt x="6155" y="1"/>
                    <a:pt x="6126" y="1"/>
                  </a:cubicBezTo>
                  <a:close/>
                </a:path>
              </a:pathLst>
            </a:custGeom>
            <a:solidFill>
              <a:srgbClr val="6A4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7" name="Google Shape;4037;p70"/>
            <p:cNvSpPr/>
            <p:nvPr/>
          </p:nvSpPr>
          <p:spPr>
            <a:xfrm>
              <a:off x="2655106" y="3755731"/>
              <a:ext cx="52952" cy="23084"/>
            </a:xfrm>
            <a:custGeom>
              <a:avLst/>
              <a:gdLst/>
              <a:ahLst/>
              <a:cxnLst/>
              <a:rect l="l" t="t" r="r" b="b"/>
              <a:pathLst>
                <a:path w="3466" h="1511" extrusionOk="0">
                  <a:moveTo>
                    <a:pt x="3356" y="1"/>
                  </a:moveTo>
                  <a:cubicBezTo>
                    <a:pt x="3333" y="1"/>
                    <a:pt x="3308" y="8"/>
                    <a:pt x="3283" y="21"/>
                  </a:cubicBezTo>
                  <a:cubicBezTo>
                    <a:pt x="3283" y="21"/>
                    <a:pt x="2067" y="750"/>
                    <a:pt x="1945" y="811"/>
                  </a:cubicBezTo>
                  <a:cubicBezTo>
                    <a:pt x="1854" y="872"/>
                    <a:pt x="760" y="1146"/>
                    <a:pt x="91" y="1328"/>
                  </a:cubicBezTo>
                  <a:cubicBezTo>
                    <a:pt x="30" y="1328"/>
                    <a:pt x="0" y="1389"/>
                    <a:pt x="0" y="1449"/>
                  </a:cubicBezTo>
                  <a:cubicBezTo>
                    <a:pt x="30" y="1480"/>
                    <a:pt x="61" y="1510"/>
                    <a:pt x="122" y="1510"/>
                  </a:cubicBezTo>
                  <a:cubicBezTo>
                    <a:pt x="426" y="1449"/>
                    <a:pt x="1915" y="1054"/>
                    <a:pt x="2037" y="994"/>
                  </a:cubicBezTo>
                  <a:cubicBezTo>
                    <a:pt x="2158" y="933"/>
                    <a:pt x="3344" y="203"/>
                    <a:pt x="3404" y="173"/>
                  </a:cubicBezTo>
                  <a:cubicBezTo>
                    <a:pt x="3435" y="142"/>
                    <a:pt x="3465" y="82"/>
                    <a:pt x="3435" y="51"/>
                  </a:cubicBezTo>
                  <a:cubicBezTo>
                    <a:pt x="3417" y="16"/>
                    <a:pt x="3389" y="1"/>
                    <a:pt x="33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8" name="Google Shape;4038;p70"/>
            <p:cNvSpPr/>
            <p:nvPr/>
          </p:nvSpPr>
          <p:spPr>
            <a:xfrm>
              <a:off x="2648139" y="3730767"/>
              <a:ext cx="60835" cy="25758"/>
            </a:xfrm>
            <a:custGeom>
              <a:avLst/>
              <a:gdLst/>
              <a:ahLst/>
              <a:cxnLst/>
              <a:rect l="l" t="t" r="r" b="b"/>
              <a:pathLst>
                <a:path w="3982" h="1686" extrusionOk="0">
                  <a:moveTo>
                    <a:pt x="3852" y="1"/>
                  </a:moveTo>
                  <a:cubicBezTo>
                    <a:pt x="3835" y="1"/>
                    <a:pt x="3817" y="5"/>
                    <a:pt x="3800" y="14"/>
                  </a:cubicBezTo>
                  <a:lnTo>
                    <a:pt x="2189" y="1047"/>
                  </a:lnTo>
                  <a:lnTo>
                    <a:pt x="91" y="1473"/>
                  </a:lnTo>
                  <a:cubicBezTo>
                    <a:pt x="31" y="1503"/>
                    <a:pt x="0" y="1533"/>
                    <a:pt x="0" y="1594"/>
                  </a:cubicBezTo>
                  <a:cubicBezTo>
                    <a:pt x="31" y="1624"/>
                    <a:pt x="61" y="1685"/>
                    <a:pt x="91" y="1685"/>
                  </a:cubicBezTo>
                  <a:cubicBezTo>
                    <a:pt x="122" y="1685"/>
                    <a:pt x="122" y="1655"/>
                    <a:pt x="122" y="1655"/>
                  </a:cubicBezTo>
                  <a:lnTo>
                    <a:pt x="2249" y="1229"/>
                  </a:lnTo>
                  <a:lnTo>
                    <a:pt x="2280" y="1229"/>
                  </a:lnTo>
                  <a:lnTo>
                    <a:pt x="3921" y="196"/>
                  </a:lnTo>
                  <a:cubicBezTo>
                    <a:pt x="3952" y="166"/>
                    <a:pt x="3982" y="105"/>
                    <a:pt x="3952" y="44"/>
                  </a:cubicBezTo>
                  <a:cubicBezTo>
                    <a:pt x="3930" y="22"/>
                    <a:pt x="3893" y="1"/>
                    <a:pt x="3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9" name="Google Shape;4039;p70"/>
            <p:cNvSpPr/>
            <p:nvPr/>
          </p:nvSpPr>
          <p:spPr>
            <a:xfrm>
              <a:off x="2642563" y="3713136"/>
              <a:ext cx="53884" cy="20625"/>
            </a:xfrm>
            <a:custGeom>
              <a:avLst/>
              <a:gdLst/>
              <a:ahLst/>
              <a:cxnLst/>
              <a:rect l="l" t="t" r="r" b="b"/>
              <a:pathLst>
                <a:path w="3527" h="1350" extrusionOk="0">
                  <a:moveTo>
                    <a:pt x="3404" y="1"/>
                  </a:moveTo>
                  <a:cubicBezTo>
                    <a:pt x="3393" y="1"/>
                    <a:pt x="3382" y="4"/>
                    <a:pt x="3374" y="12"/>
                  </a:cubicBezTo>
                  <a:lnTo>
                    <a:pt x="1885" y="681"/>
                  </a:lnTo>
                  <a:lnTo>
                    <a:pt x="92" y="1168"/>
                  </a:lnTo>
                  <a:cubicBezTo>
                    <a:pt x="31" y="1168"/>
                    <a:pt x="0" y="1228"/>
                    <a:pt x="31" y="1289"/>
                  </a:cubicBezTo>
                  <a:cubicBezTo>
                    <a:pt x="31" y="1320"/>
                    <a:pt x="61" y="1350"/>
                    <a:pt x="122" y="1350"/>
                  </a:cubicBezTo>
                  <a:lnTo>
                    <a:pt x="152" y="1350"/>
                  </a:lnTo>
                  <a:lnTo>
                    <a:pt x="1946" y="864"/>
                  </a:lnTo>
                  <a:lnTo>
                    <a:pt x="3435" y="195"/>
                  </a:lnTo>
                  <a:cubicBezTo>
                    <a:pt x="3496" y="164"/>
                    <a:pt x="3526" y="104"/>
                    <a:pt x="3496" y="73"/>
                  </a:cubicBezTo>
                  <a:cubicBezTo>
                    <a:pt x="3474" y="29"/>
                    <a:pt x="3435" y="1"/>
                    <a:pt x="3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0" name="Google Shape;4040;p70"/>
            <p:cNvSpPr/>
            <p:nvPr/>
          </p:nvSpPr>
          <p:spPr>
            <a:xfrm>
              <a:off x="2097367" y="3498939"/>
              <a:ext cx="240560" cy="335127"/>
            </a:xfrm>
            <a:custGeom>
              <a:avLst/>
              <a:gdLst/>
              <a:ahLst/>
              <a:cxnLst/>
              <a:rect l="l" t="t" r="r" b="b"/>
              <a:pathLst>
                <a:path w="15746" h="21936" extrusionOk="0">
                  <a:moveTo>
                    <a:pt x="3972" y="0"/>
                  </a:moveTo>
                  <a:cubicBezTo>
                    <a:pt x="3787" y="0"/>
                    <a:pt x="3608" y="7"/>
                    <a:pt x="3436" y="20"/>
                  </a:cubicBezTo>
                  <a:cubicBezTo>
                    <a:pt x="1460" y="203"/>
                    <a:pt x="1" y="6494"/>
                    <a:pt x="457" y="9504"/>
                  </a:cubicBezTo>
                  <a:cubicBezTo>
                    <a:pt x="882" y="12482"/>
                    <a:pt x="4986" y="20081"/>
                    <a:pt x="6414" y="21662"/>
                  </a:cubicBezTo>
                  <a:cubicBezTo>
                    <a:pt x="6588" y="21850"/>
                    <a:pt x="6856" y="21936"/>
                    <a:pt x="7189" y="21936"/>
                  </a:cubicBezTo>
                  <a:cubicBezTo>
                    <a:pt x="9658" y="21936"/>
                    <a:pt x="15745" y="17245"/>
                    <a:pt x="14165" y="14701"/>
                  </a:cubicBezTo>
                  <a:cubicBezTo>
                    <a:pt x="12372" y="11753"/>
                    <a:pt x="9910" y="5522"/>
                    <a:pt x="9302" y="3516"/>
                  </a:cubicBezTo>
                  <a:cubicBezTo>
                    <a:pt x="8496" y="793"/>
                    <a:pt x="5938" y="0"/>
                    <a:pt x="3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1" name="Google Shape;4041;p70"/>
            <p:cNvSpPr/>
            <p:nvPr/>
          </p:nvSpPr>
          <p:spPr>
            <a:xfrm>
              <a:off x="2101553" y="3649228"/>
              <a:ext cx="129568" cy="186233"/>
            </a:xfrm>
            <a:custGeom>
              <a:avLst/>
              <a:gdLst/>
              <a:ahLst/>
              <a:cxnLst/>
              <a:rect l="l" t="t" r="r" b="b"/>
              <a:pathLst>
                <a:path w="8481" h="12190" extrusionOk="0">
                  <a:moveTo>
                    <a:pt x="92" y="1"/>
                  </a:moveTo>
                  <a:cubicBezTo>
                    <a:pt x="31" y="1"/>
                    <a:pt x="0" y="31"/>
                    <a:pt x="0" y="92"/>
                  </a:cubicBezTo>
                  <a:cubicBezTo>
                    <a:pt x="31" y="943"/>
                    <a:pt x="3435" y="10092"/>
                    <a:pt x="6353" y="12098"/>
                  </a:cubicBezTo>
                  <a:cubicBezTo>
                    <a:pt x="6444" y="12159"/>
                    <a:pt x="6596" y="12190"/>
                    <a:pt x="6779" y="12190"/>
                  </a:cubicBezTo>
                  <a:cubicBezTo>
                    <a:pt x="7387" y="12190"/>
                    <a:pt x="8268" y="11886"/>
                    <a:pt x="8390" y="11855"/>
                  </a:cubicBezTo>
                  <a:cubicBezTo>
                    <a:pt x="8450" y="11825"/>
                    <a:pt x="8481" y="11764"/>
                    <a:pt x="8450" y="11734"/>
                  </a:cubicBezTo>
                  <a:cubicBezTo>
                    <a:pt x="8428" y="11689"/>
                    <a:pt x="8406" y="11661"/>
                    <a:pt x="8372" y="11661"/>
                  </a:cubicBezTo>
                  <a:cubicBezTo>
                    <a:pt x="8359" y="11661"/>
                    <a:pt x="8345" y="11665"/>
                    <a:pt x="8329" y="11673"/>
                  </a:cubicBezTo>
                  <a:cubicBezTo>
                    <a:pt x="7896" y="11810"/>
                    <a:pt x="7206" y="11981"/>
                    <a:pt x="6786" y="11981"/>
                  </a:cubicBezTo>
                  <a:cubicBezTo>
                    <a:pt x="6646" y="11981"/>
                    <a:pt x="6535" y="11962"/>
                    <a:pt x="6475" y="11916"/>
                  </a:cubicBezTo>
                  <a:cubicBezTo>
                    <a:pt x="3587" y="9940"/>
                    <a:pt x="213" y="943"/>
                    <a:pt x="183" y="92"/>
                  </a:cubicBezTo>
                  <a:cubicBezTo>
                    <a:pt x="183" y="31"/>
                    <a:pt x="15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2" name="Google Shape;4042;p70"/>
            <p:cNvSpPr/>
            <p:nvPr/>
          </p:nvSpPr>
          <p:spPr>
            <a:xfrm>
              <a:off x="2237619" y="3551052"/>
              <a:ext cx="84530" cy="203145"/>
            </a:xfrm>
            <a:custGeom>
              <a:avLst/>
              <a:gdLst/>
              <a:ahLst/>
              <a:cxnLst/>
              <a:rect l="l" t="t" r="r" b="b"/>
              <a:pathLst>
                <a:path w="5533" h="13297" extrusionOk="0">
                  <a:moveTo>
                    <a:pt x="114" y="1"/>
                  </a:moveTo>
                  <a:cubicBezTo>
                    <a:pt x="97" y="1"/>
                    <a:pt x="79" y="5"/>
                    <a:pt x="61" y="13"/>
                  </a:cubicBezTo>
                  <a:cubicBezTo>
                    <a:pt x="31" y="44"/>
                    <a:pt x="0" y="105"/>
                    <a:pt x="31" y="165"/>
                  </a:cubicBezTo>
                  <a:cubicBezTo>
                    <a:pt x="1247" y="2172"/>
                    <a:pt x="5076" y="11047"/>
                    <a:pt x="5320" y="11625"/>
                  </a:cubicBezTo>
                  <a:lnTo>
                    <a:pt x="4985" y="13205"/>
                  </a:lnTo>
                  <a:cubicBezTo>
                    <a:pt x="4955" y="13236"/>
                    <a:pt x="5016" y="13296"/>
                    <a:pt x="5046" y="13296"/>
                  </a:cubicBezTo>
                  <a:lnTo>
                    <a:pt x="5076" y="13296"/>
                  </a:lnTo>
                  <a:cubicBezTo>
                    <a:pt x="5107" y="13296"/>
                    <a:pt x="5168" y="13266"/>
                    <a:pt x="5168" y="13236"/>
                  </a:cubicBezTo>
                  <a:lnTo>
                    <a:pt x="5532" y="11655"/>
                  </a:lnTo>
                  <a:cubicBezTo>
                    <a:pt x="5532" y="11625"/>
                    <a:pt x="5532" y="11594"/>
                    <a:pt x="5532" y="11594"/>
                  </a:cubicBezTo>
                  <a:cubicBezTo>
                    <a:pt x="5472" y="11503"/>
                    <a:pt x="1459" y="2111"/>
                    <a:pt x="213" y="44"/>
                  </a:cubicBezTo>
                  <a:cubicBezTo>
                    <a:pt x="192" y="22"/>
                    <a:pt x="155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3" name="Google Shape;4043;p70"/>
            <p:cNvSpPr/>
            <p:nvPr/>
          </p:nvSpPr>
          <p:spPr>
            <a:xfrm>
              <a:off x="2142880" y="3483447"/>
              <a:ext cx="76174" cy="36238"/>
            </a:xfrm>
            <a:custGeom>
              <a:avLst/>
              <a:gdLst/>
              <a:ahLst/>
              <a:cxnLst/>
              <a:rect l="l" t="t" r="r" b="b"/>
              <a:pathLst>
                <a:path w="4986" h="2372" extrusionOk="0">
                  <a:moveTo>
                    <a:pt x="832" y="1"/>
                  </a:moveTo>
                  <a:cubicBezTo>
                    <a:pt x="556" y="1"/>
                    <a:pt x="295" y="56"/>
                    <a:pt x="61" y="183"/>
                  </a:cubicBezTo>
                  <a:cubicBezTo>
                    <a:pt x="1" y="213"/>
                    <a:pt x="1" y="274"/>
                    <a:pt x="1" y="335"/>
                  </a:cubicBezTo>
                  <a:cubicBezTo>
                    <a:pt x="22" y="357"/>
                    <a:pt x="59" y="378"/>
                    <a:pt x="100" y="378"/>
                  </a:cubicBezTo>
                  <a:cubicBezTo>
                    <a:pt x="117" y="378"/>
                    <a:pt x="135" y="374"/>
                    <a:pt x="153" y="365"/>
                  </a:cubicBezTo>
                  <a:cubicBezTo>
                    <a:pt x="357" y="253"/>
                    <a:pt x="588" y="204"/>
                    <a:pt x="835" y="204"/>
                  </a:cubicBezTo>
                  <a:cubicBezTo>
                    <a:pt x="2460" y="204"/>
                    <a:pt x="4777" y="2315"/>
                    <a:pt x="4803" y="2341"/>
                  </a:cubicBezTo>
                  <a:cubicBezTo>
                    <a:pt x="4834" y="2372"/>
                    <a:pt x="4834" y="2372"/>
                    <a:pt x="4864" y="2372"/>
                  </a:cubicBezTo>
                  <a:cubicBezTo>
                    <a:pt x="4894" y="2372"/>
                    <a:pt x="4925" y="2372"/>
                    <a:pt x="4925" y="2341"/>
                  </a:cubicBezTo>
                  <a:cubicBezTo>
                    <a:pt x="4986" y="2311"/>
                    <a:pt x="4986" y="2250"/>
                    <a:pt x="4925" y="2189"/>
                  </a:cubicBezTo>
                  <a:cubicBezTo>
                    <a:pt x="4820" y="2085"/>
                    <a:pt x="2534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4" name="Google Shape;4044;p70"/>
            <p:cNvSpPr/>
            <p:nvPr/>
          </p:nvSpPr>
          <p:spPr>
            <a:xfrm>
              <a:off x="2552010" y="3789938"/>
              <a:ext cx="71529" cy="13948"/>
            </a:xfrm>
            <a:custGeom>
              <a:avLst/>
              <a:gdLst/>
              <a:ahLst/>
              <a:cxnLst/>
              <a:rect l="l" t="t" r="r" b="b"/>
              <a:pathLst>
                <a:path w="4682" h="913" extrusionOk="0">
                  <a:moveTo>
                    <a:pt x="1946" y="1"/>
                  </a:moveTo>
                  <a:lnTo>
                    <a:pt x="61" y="730"/>
                  </a:lnTo>
                  <a:cubicBezTo>
                    <a:pt x="31" y="730"/>
                    <a:pt x="0" y="791"/>
                    <a:pt x="0" y="852"/>
                  </a:cubicBezTo>
                  <a:cubicBezTo>
                    <a:pt x="31" y="882"/>
                    <a:pt x="61" y="913"/>
                    <a:pt x="91" y="913"/>
                  </a:cubicBezTo>
                  <a:lnTo>
                    <a:pt x="122" y="913"/>
                  </a:lnTo>
                  <a:lnTo>
                    <a:pt x="2006" y="183"/>
                  </a:lnTo>
                  <a:lnTo>
                    <a:pt x="4560" y="244"/>
                  </a:lnTo>
                  <a:cubicBezTo>
                    <a:pt x="4620" y="244"/>
                    <a:pt x="4681" y="214"/>
                    <a:pt x="4681" y="153"/>
                  </a:cubicBezTo>
                  <a:cubicBezTo>
                    <a:pt x="4681" y="122"/>
                    <a:pt x="4620" y="62"/>
                    <a:pt x="4560" y="62"/>
                  </a:cubicBezTo>
                  <a:lnTo>
                    <a:pt x="19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5" name="Google Shape;4045;p70"/>
            <p:cNvSpPr/>
            <p:nvPr/>
          </p:nvSpPr>
          <p:spPr>
            <a:xfrm>
              <a:off x="3361627" y="2763113"/>
              <a:ext cx="30493" cy="71877"/>
            </a:xfrm>
            <a:custGeom>
              <a:avLst/>
              <a:gdLst/>
              <a:ahLst/>
              <a:cxnLst/>
              <a:rect l="l" t="t" r="r" b="b"/>
              <a:pathLst>
                <a:path w="1274" h="3003" extrusionOk="0">
                  <a:moveTo>
                    <a:pt x="525" y="0"/>
                  </a:moveTo>
                  <a:cubicBezTo>
                    <a:pt x="325" y="0"/>
                    <a:pt x="122" y="122"/>
                    <a:pt x="0" y="332"/>
                  </a:cubicBezTo>
                  <a:cubicBezTo>
                    <a:pt x="138" y="206"/>
                    <a:pt x="293" y="130"/>
                    <a:pt x="435" y="130"/>
                  </a:cubicBezTo>
                  <a:cubicBezTo>
                    <a:pt x="561" y="130"/>
                    <a:pt x="678" y="191"/>
                    <a:pt x="762" y="332"/>
                  </a:cubicBezTo>
                  <a:cubicBezTo>
                    <a:pt x="857" y="522"/>
                    <a:pt x="810" y="748"/>
                    <a:pt x="774" y="963"/>
                  </a:cubicBezTo>
                  <a:cubicBezTo>
                    <a:pt x="679" y="1558"/>
                    <a:pt x="500" y="2129"/>
                    <a:pt x="345" y="2713"/>
                  </a:cubicBezTo>
                  <a:cubicBezTo>
                    <a:pt x="291" y="2833"/>
                    <a:pt x="396" y="3003"/>
                    <a:pt x="543" y="3003"/>
                  </a:cubicBezTo>
                  <a:cubicBezTo>
                    <a:pt x="556" y="3003"/>
                    <a:pt x="570" y="3002"/>
                    <a:pt x="583" y="2999"/>
                  </a:cubicBezTo>
                  <a:cubicBezTo>
                    <a:pt x="619" y="2975"/>
                    <a:pt x="655" y="2963"/>
                    <a:pt x="679" y="2951"/>
                  </a:cubicBezTo>
                  <a:cubicBezTo>
                    <a:pt x="869" y="2796"/>
                    <a:pt x="1072" y="2665"/>
                    <a:pt x="1274" y="2522"/>
                  </a:cubicBezTo>
                  <a:lnTo>
                    <a:pt x="1274" y="2522"/>
                  </a:lnTo>
                  <a:cubicBezTo>
                    <a:pt x="1048" y="2618"/>
                    <a:pt x="822" y="2737"/>
                    <a:pt x="619" y="2844"/>
                  </a:cubicBezTo>
                  <a:cubicBezTo>
                    <a:pt x="602" y="2858"/>
                    <a:pt x="585" y="2864"/>
                    <a:pt x="571" y="2864"/>
                  </a:cubicBezTo>
                  <a:cubicBezTo>
                    <a:pt x="536" y="2864"/>
                    <a:pt x="512" y="2830"/>
                    <a:pt x="512" y="2796"/>
                  </a:cubicBezTo>
                  <a:cubicBezTo>
                    <a:pt x="679" y="2415"/>
                    <a:pt x="822" y="2010"/>
                    <a:pt x="929" y="1594"/>
                  </a:cubicBezTo>
                  <a:cubicBezTo>
                    <a:pt x="1012" y="1165"/>
                    <a:pt x="1179" y="641"/>
                    <a:pt x="941" y="224"/>
                  </a:cubicBezTo>
                  <a:cubicBezTo>
                    <a:pt x="828" y="70"/>
                    <a:pt x="677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6" name="Google Shape;4046;p70"/>
            <p:cNvSpPr/>
            <p:nvPr/>
          </p:nvSpPr>
          <p:spPr>
            <a:xfrm flipH="1">
              <a:off x="2419739" y="3336700"/>
              <a:ext cx="30493" cy="71877"/>
            </a:xfrm>
            <a:custGeom>
              <a:avLst/>
              <a:gdLst/>
              <a:ahLst/>
              <a:cxnLst/>
              <a:rect l="l" t="t" r="r" b="b"/>
              <a:pathLst>
                <a:path w="1274" h="3003" extrusionOk="0">
                  <a:moveTo>
                    <a:pt x="525" y="0"/>
                  </a:moveTo>
                  <a:cubicBezTo>
                    <a:pt x="325" y="0"/>
                    <a:pt x="122" y="122"/>
                    <a:pt x="0" y="332"/>
                  </a:cubicBezTo>
                  <a:cubicBezTo>
                    <a:pt x="138" y="206"/>
                    <a:pt x="293" y="130"/>
                    <a:pt x="435" y="130"/>
                  </a:cubicBezTo>
                  <a:cubicBezTo>
                    <a:pt x="561" y="130"/>
                    <a:pt x="678" y="191"/>
                    <a:pt x="762" y="332"/>
                  </a:cubicBezTo>
                  <a:cubicBezTo>
                    <a:pt x="857" y="522"/>
                    <a:pt x="810" y="748"/>
                    <a:pt x="774" y="963"/>
                  </a:cubicBezTo>
                  <a:cubicBezTo>
                    <a:pt x="679" y="1558"/>
                    <a:pt x="500" y="2129"/>
                    <a:pt x="345" y="2713"/>
                  </a:cubicBezTo>
                  <a:cubicBezTo>
                    <a:pt x="291" y="2833"/>
                    <a:pt x="396" y="3003"/>
                    <a:pt x="543" y="3003"/>
                  </a:cubicBezTo>
                  <a:cubicBezTo>
                    <a:pt x="556" y="3003"/>
                    <a:pt x="570" y="3002"/>
                    <a:pt x="583" y="2999"/>
                  </a:cubicBezTo>
                  <a:cubicBezTo>
                    <a:pt x="619" y="2975"/>
                    <a:pt x="655" y="2963"/>
                    <a:pt x="679" y="2951"/>
                  </a:cubicBezTo>
                  <a:cubicBezTo>
                    <a:pt x="869" y="2796"/>
                    <a:pt x="1072" y="2665"/>
                    <a:pt x="1274" y="2522"/>
                  </a:cubicBezTo>
                  <a:lnTo>
                    <a:pt x="1274" y="2522"/>
                  </a:lnTo>
                  <a:cubicBezTo>
                    <a:pt x="1048" y="2618"/>
                    <a:pt x="822" y="2737"/>
                    <a:pt x="619" y="2844"/>
                  </a:cubicBezTo>
                  <a:cubicBezTo>
                    <a:pt x="602" y="2858"/>
                    <a:pt x="585" y="2864"/>
                    <a:pt x="571" y="2864"/>
                  </a:cubicBezTo>
                  <a:cubicBezTo>
                    <a:pt x="536" y="2864"/>
                    <a:pt x="512" y="2830"/>
                    <a:pt x="512" y="2796"/>
                  </a:cubicBezTo>
                  <a:cubicBezTo>
                    <a:pt x="679" y="2415"/>
                    <a:pt x="822" y="2010"/>
                    <a:pt x="929" y="1594"/>
                  </a:cubicBezTo>
                  <a:cubicBezTo>
                    <a:pt x="1012" y="1165"/>
                    <a:pt x="1179" y="641"/>
                    <a:pt x="941" y="224"/>
                  </a:cubicBezTo>
                  <a:cubicBezTo>
                    <a:pt x="828" y="70"/>
                    <a:pt x="677" y="0"/>
                    <a:pt x="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1277635" y="4030266"/>
            <a:ext cx="664273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altLang="en-US" sz="2400" b="1" dirty="0">
                <a:solidFill>
                  <a:schemeClr val="dk1"/>
                </a:solidFill>
                <a:latin typeface="DM Sans Medium"/>
                <a:sym typeface="DM Sans Medium"/>
              </a:rPr>
              <a:t>The evil, sinister wizard has kidnapped all the sea creatures</a:t>
            </a:r>
            <a:endParaRPr lang="en-US" altLang="en-US" sz="2400" b="1" dirty="0">
              <a:solidFill>
                <a:schemeClr val="dk1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488558" y="3943171"/>
            <a:ext cx="302696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altLang="en-US" sz="2400" b="1" dirty="0">
                <a:solidFill>
                  <a:schemeClr val="dk1"/>
                </a:solidFill>
                <a:latin typeface="DM Sans Medium"/>
              </a:rPr>
              <a:t>Please help the mermaids rescue sea creatures!</a:t>
            </a:r>
            <a:endParaRPr lang="en-US" altLang="en-US" sz="2400" b="1" dirty="0">
              <a:solidFill>
                <a:schemeClr val="dk1"/>
              </a:solidFill>
              <a:latin typeface="DM Sans Medium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6323" y="3035494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3741" y="2013347"/>
            <a:ext cx="1139428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6579" y="842184"/>
            <a:ext cx="1635919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47389" y="4076034"/>
            <a:ext cx="128587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33264" y="1064880"/>
            <a:ext cx="1102519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21649" y="3427353"/>
            <a:ext cx="1363265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4" action="ppaction://hlinksldjump"/>
          </p:cNvPr>
          <p:cNvSpPr/>
          <p:nvPr/>
        </p:nvSpPr>
        <p:spPr>
          <a:xfrm>
            <a:off x="7792498" y="4464387"/>
            <a:ext cx="1269206" cy="627459"/>
          </a:xfrm>
          <a:prstGeom prst="notched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600" b="1" dirty="0">
                <a:latin typeface="DM Sans Medium"/>
                <a:cs typeface="Arial" panose="020B0604020202020204" pitchFamily="34" charset="0"/>
              </a:rPr>
              <a:t>HOME</a:t>
            </a:r>
            <a:endParaRPr lang="en-US" sz="1600" b="1" dirty="0">
              <a:latin typeface="DM Sans Medium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574132" y="685801"/>
            <a:ext cx="407551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70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7171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0651" y="4312508"/>
            <a:ext cx="843349" cy="830992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13910" y="346473"/>
            <a:ext cx="864394" cy="864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61522" y="1372791"/>
            <a:ext cx="589359" cy="541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081" y="3167063"/>
            <a:ext cx="1139429" cy="164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 panose="020B0604020202020204"/>
                <a:cs typeface="Arial" panose="020B0604020202020204" pitchFamily="34" charset="0"/>
              </a:rPr>
              <a:t>THROWING RUBBISH</a:t>
            </a:r>
            <a:endParaRPr lang="en-US" sz="2400" b="1" dirty="0">
              <a:solidFill>
                <a:schemeClr val="dk1"/>
              </a:solidFill>
              <a:latin typeface="DM Sans Medium"/>
              <a:ea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2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70" y="0"/>
            <a:ext cx="3536155" cy="3257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 panose="020B0604020202020204"/>
                <a:cs typeface="Arial" panose="020B0604020202020204" pitchFamily="34" charset="0"/>
              </a:rPr>
              <a:t>SPILLING FUEL</a:t>
            </a:r>
            <a:endParaRPr lang="en-US" sz="2400" b="1" dirty="0">
              <a:solidFill>
                <a:schemeClr val="dk1"/>
              </a:solidFill>
              <a:latin typeface="DM Sans Medium"/>
              <a:ea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8196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25365" y="4334132"/>
            <a:ext cx="818635" cy="818635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9466" y="2992041"/>
            <a:ext cx="1501378" cy="17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085" y="86915"/>
            <a:ext cx="3496037" cy="3170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36576" y="4399005"/>
            <a:ext cx="707424" cy="744495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921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085" y="3345657"/>
            <a:ext cx="757238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492104" y="2625329"/>
            <a:ext cx="2715815" cy="24312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 panose="020B0604020202020204"/>
                <a:cs typeface="Arial" panose="020B0604020202020204" pitchFamily="34" charset="0"/>
              </a:rPr>
              <a:t>DOMESTIC WASTE</a:t>
            </a:r>
            <a:endParaRPr lang="en-US" sz="2400" b="1" dirty="0">
              <a:solidFill>
                <a:schemeClr val="dk1"/>
              </a:solidFill>
              <a:latin typeface="DM Sans Medium"/>
              <a:ea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2" name="Hình ảnh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39" y="0"/>
            <a:ext cx="3370888" cy="3193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37722" y="4315597"/>
            <a:ext cx="806278" cy="855705"/>
          </a:xfrm>
          <a:prstGeom prst="actionButtonHo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547813" y="3706416"/>
            <a:ext cx="1363266" cy="103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818085" y="0"/>
            <a:ext cx="3563540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 dirty="0">
              <a:solidFill>
                <a:srgbClr val="333399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491865" y="2625090"/>
            <a:ext cx="2970530" cy="243141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buClr>
                <a:schemeClr val="dk1"/>
              </a:buClr>
              <a:buSzPts val="1400"/>
              <a:defRPr/>
            </a:pPr>
            <a:r>
              <a:rPr lang="en-US" sz="2400" b="1" dirty="0">
                <a:solidFill>
                  <a:schemeClr val="dk1"/>
                </a:solidFill>
                <a:latin typeface="DM Sans Medium"/>
                <a:ea typeface="Arial" panose="020B0604020202020204"/>
                <a:cs typeface="Arial" panose="020B0604020202020204" pitchFamily="34" charset="0"/>
              </a:rPr>
              <a:t>INDUSTRIAL WASTE</a:t>
            </a:r>
            <a:endParaRPr lang="en-US" sz="2400" b="1" dirty="0">
              <a:solidFill>
                <a:schemeClr val="dk1"/>
              </a:solidFill>
              <a:latin typeface="DM Sans Medium"/>
              <a:ea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085" y="86915"/>
            <a:ext cx="3563540" cy="3080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Environmental Protection by Slidesgo">
  <a:themeElements>
    <a:clrScheme name="Simple Light">
      <a:dk1>
        <a:srgbClr val="194230"/>
      </a:dk1>
      <a:lt1>
        <a:srgbClr val="FFF8EC"/>
      </a:lt1>
      <a:dk2>
        <a:srgbClr val="E2B049"/>
      </a:dk2>
      <a:lt2>
        <a:srgbClr val="92CEDB"/>
      </a:lt2>
      <a:accent1>
        <a:srgbClr val="8AA068"/>
      </a:accent1>
      <a:accent2>
        <a:srgbClr val="3B693C"/>
      </a:accent2>
      <a:accent3>
        <a:srgbClr val="DA619D"/>
      </a:accent3>
      <a:accent4>
        <a:srgbClr val="CF653F"/>
      </a:accent4>
      <a:accent5>
        <a:srgbClr val="FFFFFF"/>
      </a:accent5>
      <a:accent6>
        <a:srgbClr val="FFFFFF"/>
      </a:accent6>
      <a:hlink>
        <a:srgbClr val="1230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3309</Words>
  <Application>WPS Presentation</Application>
  <PresentationFormat>On-screen Show (16:9)</PresentationFormat>
  <Paragraphs>164</Paragraphs>
  <Slides>22</Slides>
  <Notes>15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SimSun</vt:lpstr>
      <vt:lpstr>Wingdings</vt:lpstr>
      <vt:lpstr>Arial</vt:lpstr>
      <vt:lpstr>Sawarabi Gothic</vt:lpstr>
      <vt:lpstr>DM Sans Medium</vt:lpstr>
      <vt:lpstr>Nunito Light</vt:lpstr>
      <vt:lpstr>Bebas Neue</vt:lpstr>
      <vt:lpstr>DM Sans</vt:lpstr>
      <vt:lpstr>Microsoft YaHei</vt:lpstr>
      <vt:lpstr>Arial Unicode MS</vt:lpstr>
      <vt:lpstr>Impact</vt:lpstr>
      <vt:lpstr>OpenSans</vt:lpstr>
      <vt:lpstr>Segoe Print</vt:lpstr>
      <vt:lpstr>Times New Roman</vt:lpstr>
      <vt:lpstr>Environmental Protection by Slidesgo</vt:lpstr>
      <vt:lpstr>Default Design</vt:lpstr>
      <vt:lpstr>Unit 7. Environmental Protection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02</vt:lpstr>
      <vt:lpstr>Ex 2. Listen to a talk and choose the correct word to complete each sentence. </vt:lpstr>
      <vt:lpstr>📌 All living things need water, but water pollution has become a serious problem. </vt:lpstr>
      <vt:lpstr>Ex 4. Work in pairs.  Read the notice and match the headings (a – e) below with the numbers (1 – 5). </vt:lpstr>
      <vt:lpstr>What types of notice are there?</vt:lpstr>
      <vt:lpstr>Ex 5. Write a notice for the Go Green Club leader to invite students to attend a lecture on water pollution. Use the following details.</vt:lpstr>
      <vt:lpstr>What have you learnt today?</vt:lpstr>
      <vt:lpstr>Thanks!</vt:lpstr>
      <vt:lpstr>Icon pack</vt:lpstr>
      <vt:lpstr>Alternative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Environmental Protection</dc:title>
  <dc:creator/>
  <cp:lastModifiedBy>HIEN PHAM</cp:lastModifiedBy>
  <cp:revision>24</cp:revision>
  <dcterms:created xsi:type="dcterms:W3CDTF">2024-01-27T01:37:58Z</dcterms:created>
  <dcterms:modified xsi:type="dcterms:W3CDTF">2024-01-27T01:59:10Z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29520614A6114C24AA7CC203D9DC9BEF_12</vt:lpwstr>
  </property>
  <property fmtid="{D5CDD505-2E9C-101B-9397-08002B2CF9AE}" pid="3" name="KSOProductBuildVer">
    <vt:lpwstr>1033-12.2.0.13412</vt:lpwstr>
  </property>
</Properties>
</file>